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66" r:id="rId7"/>
    <p:sldId id="270" r:id="rId8"/>
    <p:sldId id="271" r:id="rId9"/>
    <p:sldId id="272" r:id="rId10"/>
    <p:sldId id="273" r:id="rId11"/>
    <p:sldId id="257" r:id="rId12"/>
    <p:sldId id="274" r:id="rId13"/>
    <p:sldId id="276" r:id="rId14"/>
    <p:sldId id="277" r:id="rId15"/>
    <p:sldId id="278" r:id="rId16"/>
    <p:sldId id="27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12/20/2017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8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12/20/2017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36275" y="1310656"/>
            <a:ext cx="3779227" cy="311673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Automatic</a:t>
            </a:r>
            <a:br>
              <a:rPr lang="en-US" sz="105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1050" b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b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ANSWER </a:t>
            </a:r>
            <a:br>
              <a:rPr lang="en-US" sz="105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1600" b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b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CHECKER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163" y="3505200"/>
            <a:ext cx="3959469" cy="1896828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sz="2400" b="1" dirty="0">
                <a:solidFill>
                  <a:srgbClr val="233771"/>
                </a:solidFill>
                <a:latin typeface="Arial Black" panose="020B0A04020102020204" pitchFamily="34" charset="0"/>
              </a:rPr>
              <a:t>Presented by :</a:t>
            </a:r>
          </a:p>
          <a:p>
            <a:r>
              <a:rPr lang="en-US" sz="2400" b="1" dirty="0">
                <a:solidFill>
                  <a:srgbClr val="23377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2400" b="1" dirty="0">
                <a:solidFill>
                  <a:srgbClr val="233771"/>
                </a:solidFill>
                <a:latin typeface="Arial Black" panose="020B0A04020102020204" pitchFamily="34" charset="0"/>
              </a:rPr>
              <a:t>Rashid Rahim (9715)</a:t>
            </a:r>
          </a:p>
          <a:p>
            <a:endParaRPr lang="en-US" sz="2400" b="1" dirty="0">
              <a:solidFill>
                <a:srgbClr val="233771"/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rgbClr val="233771"/>
                </a:solidFill>
                <a:latin typeface="Arial Black" panose="020B0A04020102020204" pitchFamily="34" charset="0"/>
              </a:rPr>
              <a:t>Mustansir Abbasi (9924)</a:t>
            </a:r>
          </a:p>
          <a:p>
            <a:endParaRPr lang="en-US" sz="2400" b="1" dirty="0">
              <a:solidFill>
                <a:srgbClr val="233771"/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rgbClr val="233771"/>
                </a:solidFill>
                <a:latin typeface="Arial Black" panose="020B0A04020102020204" pitchFamily="34" charset="0"/>
              </a:rPr>
              <a:t>Ayaz Qureshi (9910)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b="3828"/>
          <a:stretch>
            <a:fillRect/>
          </a:stretch>
        </p:blipFill>
        <p:spPr>
          <a:xfrm>
            <a:off x="6815502" y="1193565"/>
            <a:ext cx="5376498" cy="4208463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C18-68EA-4A74-B8DC-8FC9EA86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Screen-Shots: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F6D11-E8DD-490F-ABE1-2E7D61E3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444487"/>
            <a:ext cx="9980682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D0810B-0484-400D-A2ED-1AFA29B8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6" y="530088"/>
            <a:ext cx="9978887" cy="602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AED20-19FA-4733-8A9D-9EC0016E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7" y="265043"/>
            <a:ext cx="10124660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46186-C6EA-49AE-82AF-60EFED82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2" y="477078"/>
            <a:ext cx="1017766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515" y="2850104"/>
            <a:ext cx="75561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Thank you</a:t>
            </a:r>
            <a:endParaRPr lang="en-US" sz="96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11198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25667" y="1334102"/>
            <a:ext cx="1907929" cy="11394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Goal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163" y="2684585"/>
            <a:ext cx="6456483" cy="166467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lgerian" panose="04020705040A02060702" pitchFamily="82" charset="0"/>
              </a:rPr>
              <a:t>Develop a program to check correct answer </a:t>
            </a:r>
          </a:p>
          <a:p>
            <a:endParaRPr lang="en-US" sz="3200" dirty="0">
              <a:solidFill>
                <a:schemeClr val="tx2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Algerian" panose="04020705040A02060702" pitchFamily="82" charset="0"/>
              </a:rPr>
              <a:t>Idea of grading in an unique criteria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b="3828"/>
          <a:stretch>
            <a:fillRect/>
          </a:stretch>
        </p:blipFill>
        <p:spPr>
          <a:xfrm>
            <a:off x="6815502" y="1193565"/>
            <a:ext cx="5376498" cy="4208463"/>
          </a:xfrm>
        </p:spPr>
      </p:pic>
    </p:spTree>
    <p:extLst>
      <p:ext uri="{BB962C8B-B14F-4D97-AF65-F5344CB8AC3E}">
        <p14:creationId xmlns:p14="http://schemas.microsoft.com/office/powerpoint/2010/main" val="11203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185" y="1600200"/>
            <a:ext cx="4548553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/>
              <a:t>Academic Revolution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100% Accurate result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 Mistake in Checking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Also a Program can not biased   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90"/>
          <a:stretch>
            <a:fillRect/>
          </a:stretch>
        </p:blipFill>
        <p:spPr>
          <a:xfrm>
            <a:off x="5053134" y="1412630"/>
            <a:ext cx="6395863" cy="4560155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185" y="1600200"/>
            <a:ext cx="4548553" cy="4572000"/>
          </a:xfrm>
        </p:spPr>
        <p:txBody>
          <a:bodyPr>
            <a:normAutofit/>
          </a:bodyPr>
          <a:lstStyle/>
          <a:p>
            <a:r>
              <a:rPr lang="en-US" sz="3200" b="1" dirty="0"/>
              <a:t>2.Save Precious Time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Faculty can do more in utilized time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Important Person has more to do instead of checking papers </a:t>
            </a:r>
          </a:p>
          <a:p>
            <a:endParaRPr lang="en-US" sz="2400" b="1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10439"/>
          <a:stretch>
            <a:fillRect/>
          </a:stretch>
        </p:blipFill>
        <p:spPr>
          <a:xfrm>
            <a:off x="5287107" y="1600199"/>
            <a:ext cx="5798475" cy="4572001"/>
          </a:xfrm>
        </p:spPr>
      </p:pic>
    </p:spTree>
    <p:extLst>
      <p:ext uri="{BB962C8B-B14F-4D97-AF65-F5344CB8AC3E}">
        <p14:creationId xmlns:p14="http://schemas.microsoft.com/office/powerpoint/2010/main" val="627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185" y="1600200"/>
            <a:ext cx="4548553" cy="4495799"/>
          </a:xfrm>
        </p:spPr>
        <p:txBody>
          <a:bodyPr>
            <a:normAutofit/>
          </a:bodyPr>
          <a:lstStyle/>
          <a:p>
            <a:r>
              <a:rPr lang="en-US" sz="3200" b="1" dirty="0"/>
              <a:t>3.Say Good Bye to Paper checking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Save efforts if you need to check 1000s of document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Say hello to A.I</a:t>
            </a:r>
          </a:p>
          <a:p>
            <a:endParaRPr lang="en-US" sz="2400" b="1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10439"/>
          <a:stretch>
            <a:fillRect/>
          </a:stretch>
        </p:blipFill>
        <p:spPr>
          <a:xfrm>
            <a:off x="5287107" y="1600199"/>
            <a:ext cx="5798475" cy="2162909"/>
          </a:xfrm>
        </p:spPr>
      </p:pic>
      <p:pic>
        <p:nvPicPr>
          <p:cNvPr id="6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10439"/>
          <a:stretch>
            <a:fillRect/>
          </a:stretch>
        </p:blipFill>
        <p:spPr>
          <a:xfrm>
            <a:off x="5287107" y="3933091"/>
            <a:ext cx="5798475" cy="2162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6" y="1600199"/>
            <a:ext cx="5798475" cy="216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7" y="3933090"/>
            <a:ext cx="5798474" cy="21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51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185" y="1600200"/>
            <a:ext cx="4548553" cy="4572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You can only get if you Deserve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Come to the point machine ignore irrelevancy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Colorful text has gone write what is needed</a:t>
            </a:r>
          </a:p>
          <a:p>
            <a:endParaRPr lang="en-US" sz="2400" b="1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10439"/>
          <a:stretch>
            <a:fillRect/>
          </a:stretch>
        </p:blipFill>
        <p:spPr>
          <a:xfrm>
            <a:off x="5287107" y="1600199"/>
            <a:ext cx="5798475" cy="457200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7" y="1600200"/>
            <a:ext cx="5798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Disadvantage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185" y="1600200"/>
            <a:ext cx="4548553" cy="23973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You can get fail is program does not predict well</a:t>
            </a:r>
          </a:p>
          <a:p>
            <a:endParaRPr lang="en-US" sz="2400" b="1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>
          <a:xfrm>
            <a:off x="5451231" y="1600200"/>
            <a:ext cx="5903424" cy="4460632"/>
          </a:xfrm>
        </p:spPr>
      </p:pic>
    </p:spTree>
    <p:extLst>
      <p:ext uri="{BB962C8B-B14F-4D97-AF65-F5344CB8AC3E}">
        <p14:creationId xmlns:p14="http://schemas.microsoft.com/office/powerpoint/2010/main" val="121060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used as a programming language</a:t>
            </a:r>
          </a:p>
          <a:p>
            <a:r>
              <a:rPr lang="en-US" dirty="0"/>
              <a:t>Used </a:t>
            </a:r>
            <a:r>
              <a:rPr lang="en-US" dirty="0" err="1"/>
              <a:t>Tkinter</a:t>
            </a:r>
            <a:r>
              <a:rPr lang="en-US" dirty="0"/>
              <a:t> library in Python for GUI.</a:t>
            </a:r>
          </a:p>
          <a:p>
            <a:r>
              <a:rPr lang="en-US" dirty="0"/>
              <a:t>Used </a:t>
            </a:r>
            <a:r>
              <a:rPr lang="en-US" dirty="0" err="1"/>
              <a:t>fuzzywuzzy</a:t>
            </a:r>
            <a:r>
              <a:rPr lang="en-US" dirty="0"/>
              <a:t> for comparing and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software is used in many other purpose like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word searching machine,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irrelevancy in document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Retrieving sort and accurate answers  </a:t>
            </a:r>
          </a:p>
        </p:txBody>
      </p:sp>
    </p:spTree>
    <p:extLst>
      <p:ext uri="{BB962C8B-B14F-4D97-AF65-F5344CB8AC3E}">
        <p14:creationId xmlns:p14="http://schemas.microsoft.com/office/powerpoint/2010/main" val="42285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102</TotalTime>
  <Words>252</Words>
  <Application>Microsoft Office PowerPoint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Euphemia</vt:lpstr>
      <vt:lpstr>Plantagenet Cherokee</vt:lpstr>
      <vt:lpstr>Wingdings</vt:lpstr>
      <vt:lpstr>Academic Literature 16x9</vt:lpstr>
      <vt:lpstr>Automatic   ANSWER    CHECKER</vt:lpstr>
      <vt:lpstr>Goal</vt:lpstr>
      <vt:lpstr>Application</vt:lpstr>
      <vt:lpstr>Application</vt:lpstr>
      <vt:lpstr>Application</vt:lpstr>
      <vt:lpstr>Advantage</vt:lpstr>
      <vt:lpstr>Disadvantage</vt:lpstr>
      <vt:lpstr>Used Technology</vt:lpstr>
      <vt:lpstr>Conclusion</vt:lpstr>
      <vt:lpstr>Screen-Shots: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 ANSWER    CHECKER</dc:title>
  <dc:creator>rashid rahim</dc:creator>
  <cp:lastModifiedBy>Mustansir Abbasi</cp:lastModifiedBy>
  <cp:revision>16</cp:revision>
  <dcterms:created xsi:type="dcterms:W3CDTF">2017-12-19T14:28:30Z</dcterms:created>
  <dcterms:modified xsi:type="dcterms:W3CDTF">2017-12-20T03:19:35Z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