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7"/>
  </p:notesMasterIdLst>
  <p:sldIdLst>
    <p:sldId id="264" r:id="rId5"/>
    <p:sldId id="268" r:id="rId6"/>
    <p:sldId id="294" r:id="rId7"/>
    <p:sldId id="263" r:id="rId8"/>
    <p:sldId id="260" r:id="rId9"/>
    <p:sldId id="267" r:id="rId10"/>
    <p:sldId id="269" r:id="rId11"/>
    <p:sldId id="270" r:id="rId12"/>
    <p:sldId id="417" r:id="rId13"/>
    <p:sldId id="396" r:id="rId14"/>
    <p:sldId id="278" r:id="rId15"/>
    <p:sldId id="266" r:id="rId16"/>
    <p:sldId id="265" r:id="rId17"/>
    <p:sldId id="261" r:id="rId18"/>
    <p:sldId id="398" r:id="rId19"/>
    <p:sldId id="399" r:id="rId20"/>
    <p:sldId id="401" r:id="rId21"/>
    <p:sldId id="404" r:id="rId22"/>
    <p:sldId id="419" r:id="rId23"/>
    <p:sldId id="406" r:id="rId24"/>
    <p:sldId id="414" r:id="rId25"/>
    <p:sldId id="397" r:id="rId26"/>
    <p:sldId id="262" r:id="rId27"/>
    <p:sldId id="411" r:id="rId28"/>
    <p:sldId id="412" r:id="rId29"/>
    <p:sldId id="413" r:id="rId30"/>
    <p:sldId id="415" r:id="rId31"/>
    <p:sldId id="400" r:id="rId32"/>
    <p:sldId id="258" r:id="rId33"/>
    <p:sldId id="402" r:id="rId34"/>
    <p:sldId id="403" r:id="rId35"/>
    <p:sldId id="409" r:id="rId36"/>
    <p:sldId id="410" r:id="rId37"/>
    <p:sldId id="407" r:id="rId38"/>
    <p:sldId id="408" r:id="rId39"/>
    <p:sldId id="280" r:id="rId40"/>
    <p:sldId id="277" r:id="rId41"/>
    <p:sldId id="279" r:id="rId42"/>
    <p:sldId id="273" r:id="rId43"/>
    <p:sldId id="416" r:id="rId44"/>
    <p:sldId id="274" r:id="rId45"/>
    <p:sldId id="392" r:id="rId4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CC95"/>
    <a:srgbClr val="3C5ECC"/>
    <a:srgbClr val="3ACE8B"/>
    <a:srgbClr val="F0EEF0"/>
    <a:srgbClr val="E3F4FC"/>
    <a:srgbClr val="FF5969"/>
    <a:srgbClr val="EF3078"/>
    <a:srgbClr val="5D7373"/>
    <a:srgbClr val="52CBBE"/>
    <a:srgbClr val="FEC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84191D-D29B-4153-969E-47129209EE9F}" v="123" dt="2022-01-27T10:21:12.295"/>
    <p1510:client id="{9AF3C3E0-022B-4164-B6C2-42133152F476}" v="2913" dt="2022-01-27T14:31:13.483"/>
    <p1510:client id="{B39E1EE7-3065-4FD7-8481-F9DA5E336E8B}" v="1647" dt="2022-01-27T11:34:24.8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Lopez Herranz (Student at CentraleSupelec)" userId="S::daniel.lopezh@student-cs.fr::f39e6876-da30-46fc-8d2e-a187d321037b" providerId="AD" clId="Web-{777A8297-F48B-4067-AE59-0D9A079E6F59}"/>
    <pc:docChg chg="addSld modSld">
      <pc:chgData name="Daniel Lopez Herranz (Student at CentraleSupelec)" userId="S::daniel.lopezh@student-cs.fr::f39e6876-da30-46fc-8d2e-a187d321037b" providerId="AD" clId="Web-{777A8297-F48B-4067-AE59-0D9A079E6F59}" dt="2021-09-16T09:26:52.124" v="126" actId="1076"/>
      <pc:docMkLst>
        <pc:docMk/>
      </pc:docMkLst>
      <pc:sldChg chg="modNotes">
        <pc:chgData name="Daniel Lopez Herranz (Student at CentraleSupelec)" userId="S::daniel.lopezh@student-cs.fr::f39e6876-da30-46fc-8d2e-a187d321037b" providerId="AD" clId="Web-{777A8297-F48B-4067-AE59-0D9A079E6F59}" dt="2021-09-16T09:15:10.782" v="34"/>
        <pc:sldMkLst>
          <pc:docMk/>
          <pc:sldMk cId="3432459280" sldId="341"/>
        </pc:sldMkLst>
      </pc:sldChg>
      <pc:sldChg chg="modSp modNotes">
        <pc:chgData name="Daniel Lopez Herranz (Student at CentraleSupelec)" userId="S::daniel.lopezh@student-cs.fr::f39e6876-da30-46fc-8d2e-a187d321037b" providerId="AD" clId="Web-{777A8297-F48B-4067-AE59-0D9A079E6F59}" dt="2021-09-16T09:14:47.891" v="10"/>
        <pc:sldMkLst>
          <pc:docMk/>
          <pc:sldMk cId="3368048864" sldId="355"/>
        </pc:sldMkLst>
        <pc:spChg chg="mod">
          <ac:chgData name="Daniel Lopez Herranz (Student at CentraleSupelec)" userId="S::daniel.lopezh@student-cs.fr::f39e6876-da30-46fc-8d2e-a187d321037b" providerId="AD" clId="Web-{777A8297-F48B-4067-AE59-0D9A079E6F59}" dt="2021-09-16T09:14:41.531" v="9" actId="20577"/>
          <ac:spMkLst>
            <pc:docMk/>
            <pc:sldMk cId="3368048864" sldId="355"/>
            <ac:spMk id="68" creationId="{5DCCD165-429F-4867-B363-6C91B512467B}"/>
          </ac:spMkLst>
        </pc:spChg>
      </pc:sldChg>
      <pc:sldChg chg="modNotes">
        <pc:chgData name="Daniel Lopez Herranz (Student at CentraleSupelec)" userId="S::daniel.lopezh@student-cs.fr::f39e6876-da30-46fc-8d2e-a187d321037b" providerId="AD" clId="Web-{777A8297-F48B-4067-AE59-0D9A079E6F59}" dt="2021-09-16T09:15:03.719" v="22"/>
        <pc:sldMkLst>
          <pc:docMk/>
          <pc:sldMk cId="4148096315" sldId="379"/>
        </pc:sldMkLst>
      </pc:sldChg>
      <pc:sldChg chg="modSp">
        <pc:chgData name="Daniel Lopez Herranz (Student at CentraleSupelec)" userId="S::daniel.lopezh@student-cs.fr::f39e6876-da30-46fc-8d2e-a187d321037b" providerId="AD" clId="Web-{777A8297-F48B-4067-AE59-0D9A079E6F59}" dt="2021-09-16T09:19:17.771" v="66" actId="1076"/>
        <pc:sldMkLst>
          <pc:docMk/>
          <pc:sldMk cId="2296792587" sldId="388"/>
        </pc:sldMkLst>
        <pc:spChg chg="mod">
          <ac:chgData name="Daniel Lopez Herranz (Student at CentraleSupelec)" userId="S::daniel.lopezh@student-cs.fr::f39e6876-da30-46fc-8d2e-a187d321037b" providerId="AD" clId="Web-{777A8297-F48B-4067-AE59-0D9A079E6F59}" dt="2021-09-16T09:19:17.771" v="66" actId="1076"/>
          <ac:spMkLst>
            <pc:docMk/>
            <pc:sldMk cId="2296792587" sldId="388"/>
            <ac:spMk id="112" creationId="{1F2FE3EC-5F0E-4B5A-9513-A72D77629439}"/>
          </ac:spMkLst>
        </pc:spChg>
      </pc:sldChg>
      <pc:sldChg chg="new">
        <pc:chgData name="Daniel Lopez Herranz (Student at CentraleSupelec)" userId="S::daniel.lopezh@student-cs.fr::f39e6876-da30-46fc-8d2e-a187d321037b" providerId="AD" clId="Web-{777A8297-F48B-4067-AE59-0D9A079E6F59}" dt="2021-09-16T09:22:58.776" v="67"/>
        <pc:sldMkLst>
          <pc:docMk/>
          <pc:sldMk cId="1888544267" sldId="393"/>
        </pc:sldMkLst>
      </pc:sldChg>
      <pc:sldChg chg="addSp delSp modSp add replId">
        <pc:chgData name="Daniel Lopez Herranz (Student at CentraleSupelec)" userId="S::daniel.lopezh@student-cs.fr::f39e6876-da30-46fc-8d2e-a187d321037b" providerId="AD" clId="Web-{777A8297-F48B-4067-AE59-0D9A079E6F59}" dt="2021-09-16T09:26:52.124" v="126" actId="1076"/>
        <pc:sldMkLst>
          <pc:docMk/>
          <pc:sldMk cId="3352576381" sldId="394"/>
        </pc:sldMkLst>
        <pc:spChg chg="del">
          <ac:chgData name="Daniel Lopez Herranz (Student at CentraleSupelec)" userId="S::daniel.lopezh@student-cs.fr::f39e6876-da30-46fc-8d2e-a187d321037b" providerId="AD" clId="Web-{777A8297-F48B-4067-AE59-0D9A079E6F59}" dt="2021-09-16T09:26:07.327" v="90"/>
          <ac:spMkLst>
            <pc:docMk/>
            <pc:sldMk cId="3352576381" sldId="394"/>
            <ac:spMk id="2" creationId="{74789D29-BE87-4C2F-96D8-2D322AEFC2BD}"/>
          </ac:spMkLst>
        </pc:spChg>
        <pc:spChg chg="mod">
          <ac:chgData name="Daniel Lopez Herranz (Student at CentraleSupelec)" userId="S::daniel.lopezh@student-cs.fr::f39e6876-da30-46fc-8d2e-a187d321037b" providerId="AD" clId="Web-{777A8297-F48B-4067-AE59-0D9A079E6F59}" dt="2021-09-16T09:24:32.606" v="74" actId="20577"/>
          <ac:spMkLst>
            <pc:docMk/>
            <pc:sldMk cId="3352576381" sldId="394"/>
            <ac:spMk id="3" creationId="{483EE243-E3F4-4EE1-8D73-EA82FB907615}"/>
          </ac:spMkLst>
        </pc:spChg>
        <pc:spChg chg="del">
          <ac:chgData name="Daniel Lopez Herranz (Student at CentraleSupelec)" userId="S::daniel.lopezh@student-cs.fr::f39e6876-da30-46fc-8d2e-a187d321037b" providerId="AD" clId="Web-{777A8297-F48B-4067-AE59-0D9A079E6F59}" dt="2021-09-16T09:24:36.481" v="75"/>
          <ac:spMkLst>
            <pc:docMk/>
            <pc:sldMk cId="3352576381" sldId="394"/>
            <ac:spMk id="4" creationId="{079DB5B0-58DA-4AD9-9470-ACD24BF117D6}"/>
          </ac:spMkLst>
        </pc:spChg>
        <pc:spChg chg="del">
          <ac:chgData name="Daniel Lopez Herranz (Student at CentraleSupelec)" userId="S::daniel.lopezh@student-cs.fr::f39e6876-da30-46fc-8d2e-a187d321037b" providerId="AD" clId="Web-{777A8297-F48B-4067-AE59-0D9A079E6F59}" dt="2021-09-16T09:26:10.608" v="91"/>
          <ac:spMkLst>
            <pc:docMk/>
            <pc:sldMk cId="3352576381" sldId="394"/>
            <ac:spMk id="5" creationId="{26BCC311-6757-45AB-9579-E57AD45123F7}"/>
          </ac:spMkLst>
        </pc:spChg>
        <pc:spChg chg="add mod ord">
          <ac:chgData name="Daniel Lopez Herranz (Student at CentraleSupelec)" userId="S::daniel.lopezh@student-cs.fr::f39e6876-da30-46fc-8d2e-a187d321037b" providerId="AD" clId="Web-{777A8297-F48B-4067-AE59-0D9A079E6F59}" dt="2021-09-16T09:25:38.388" v="87"/>
          <ac:spMkLst>
            <pc:docMk/>
            <pc:sldMk cId="3352576381" sldId="394"/>
            <ac:spMk id="16" creationId="{AC127857-B0DC-416B-A1EC-B22EA97290C2}"/>
          </ac:spMkLst>
        </pc:spChg>
        <pc:spChg chg="add mod">
          <ac:chgData name="Daniel Lopez Herranz (Student at CentraleSupelec)" userId="S::daniel.lopezh@student-cs.fr::f39e6876-da30-46fc-8d2e-a187d321037b" providerId="AD" clId="Web-{777A8297-F48B-4067-AE59-0D9A079E6F59}" dt="2021-09-16T09:26:05.139" v="89" actId="20577"/>
          <ac:spMkLst>
            <pc:docMk/>
            <pc:sldMk cId="3352576381" sldId="394"/>
            <ac:spMk id="18" creationId="{1801141A-905A-477E-9CA0-DE4C2525301A}"/>
          </ac:spMkLst>
        </pc:spChg>
        <pc:spChg chg="add mod">
          <ac:chgData name="Daniel Lopez Herranz (Student at CentraleSupelec)" userId="S::daniel.lopezh@student-cs.fr::f39e6876-da30-46fc-8d2e-a187d321037b" providerId="AD" clId="Web-{777A8297-F48B-4067-AE59-0D9A079E6F59}" dt="2021-09-16T09:26:52.124" v="126" actId="1076"/>
          <ac:spMkLst>
            <pc:docMk/>
            <pc:sldMk cId="3352576381" sldId="394"/>
            <ac:spMk id="19" creationId="{7F89AC05-E869-4E0A-ADE4-118D1BFD7C0B}"/>
          </ac:spMkLst>
        </pc:spChg>
        <pc:picChg chg="add del">
          <ac:chgData name="Daniel Lopez Herranz (Student at CentraleSupelec)" userId="S::daniel.lopezh@student-cs.fr::f39e6876-da30-46fc-8d2e-a187d321037b" providerId="AD" clId="Web-{777A8297-F48B-4067-AE59-0D9A079E6F59}" dt="2021-09-16T09:24:48.684" v="78"/>
          <ac:picMkLst>
            <pc:docMk/>
            <pc:sldMk cId="3352576381" sldId="394"/>
            <ac:picMk id="6" creationId="{5F95C189-58B8-4DED-9F93-A7A610F61C86}"/>
          </ac:picMkLst>
        </pc:picChg>
      </pc:sldChg>
    </pc:docChg>
  </pc:docChgLst>
  <pc:docChgLst>
    <pc:chgData name="Mohamed Youssef Chouhaidi (Student at CentraleSupelec)" userId="S::mohamed-youssef.chouhaidi@student-cs.fr::b6c4593f-3128-46ae-8883-0b640f28a71b" providerId="AD" clId="Web-{A36441BA-E7FF-4A92-A552-01678F7908FB}"/>
    <pc:docChg chg="modSld">
      <pc:chgData name="Mohamed Youssef Chouhaidi (Student at CentraleSupelec)" userId="S::mohamed-youssef.chouhaidi@student-cs.fr::b6c4593f-3128-46ae-8883-0b640f28a71b" providerId="AD" clId="Web-{A36441BA-E7FF-4A92-A552-01678F7908FB}" dt="2021-09-16T08:30:27.811" v="59" actId="20577"/>
      <pc:docMkLst>
        <pc:docMk/>
      </pc:docMkLst>
      <pc:sldChg chg="modSp">
        <pc:chgData name="Mohamed Youssef Chouhaidi (Student at CentraleSupelec)" userId="S::mohamed-youssef.chouhaidi@student-cs.fr::b6c4593f-3128-46ae-8883-0b640f28a71b" providerId="AD" clId="Web-{A36441BA-E7FF-4A92-A552-01678F7908FB}" dt="2021-09-16T08:30:10.154" v="52" actId="20577"/>
        <pc:sldMkLst>
          <pc:docMk/>
          <pc:sldMk cId="257031279" sldId="322"/>
        </pc:sldMkLst>
        <pc:spChg chg="mod">
          <ac:chgData name="Mohamed Youssef Chouhaidi (Student at CentraleSupelec)" userId="S::mohamed-youssef.chouhaidi@student-cs.fr::b6c4593f-3128-46ae-8883-0b640f28a71b" providerId="AD" clId="Web-{A36441BA-E7FF-4A92-A552-01678F7908FB}" dt="2021-09-16T08:30:10.154" v="52" actId="20577"/>
          <ac:spMkLst>
            <pc:docMk/>
            <pc:sldMk cId="257031279" sldId="322"/>
            <ac:spMk id="83" creationId="{BD933A89-977E-4090-A8F2-337E282403B5}"/>
          </ac:spMkLst>
        </pc:spChg>
      </pc:sldChg>
      <pc:sldChg chg="addSp delSp modSp">
        <pc:chgData name="Mohamed Youssef Chouhaidi (Student at CentraleSupelec)" userId="S::mohamed-youssef.chouhaidi@student-cs.fr::b6c4593f-3128-46ae-8883-0b640f28a71b" providerId="AD" clId="Web-{A36441BA-E7FF-4A92-A552-01678F7908FB}" dt="2021-09-16T08:29:53.028" v="47" actId="20577"/>
        <pc:sldMkLst>
          <pc:docMk/>
          <pc:sldMk cId="3368048864" sldId="355"/>
        </pc:sldMkLst>
        <pc:spChg chg="add del mod">
          <ac:chgData name="Mohamed Youssef Chouhaidi (Student at CentraleSupelec)" userId="S::mohamed-youssef.chouhaidi@student-cs.fr::b6c4593f-3128-46ae-8883-0b640f28a71b" providerId="AD" clId="Web-{A36441BA-E7FF-4A92-A552-01678F7908FB}" dt="2021-09-16T08:29:35.168" v="42"/>
          <ac:spMkLst>
            <pc:docMk/>
            <pc:sldMk cId="3368048864" sldId="355"/>
            <ac:spMk id="2" creationId="{8AF3A8DC-20E8-428F-86B4-E8FD42E77AC3}"/>
          </ac:spMkLst>
        </pc:spChg>
        <pc:spChg chg="add del mod">
          <ac:chgData name="Mohamed Youssef Chouhaidi (Student at CentraleSupelec)" userId="S::mohamed-youssef.chouhaidi@student-cs.fr::b6c4593f-3128-46ae-8883-0b640f28a71b" providerId="AD" clId="Web-{A36441BA-E7FF-4A92-A552-01678F7908FB}" dt="2021-09-16T08:29:53.028" v="47" actId="20577"/>
          <ac:spMkLst>
            <pc:docMk/>
            <pc:sldMk cId="3368048864" sldId="355"/>
            <ac:spMk id="3" creationId="{A2D04BF8-E3BC-44F5-9DE7-5B1983DBB876}"/>
          </ac:spMkLst>
        </pc:spChg>
      </pc:sldChg>
      <pc:sldChg chg="modSp">
        <pc:chgData name="Mohamed Youssef Chouhaidi (Student at CentraleSupelec)" userId="S::mohamed-youssef.chouhaidi@student-cs.fr::b6c4593f-3128-46ae-8883-0b640f28a71b" providerId="AD" clId="Web-{A36441BA-E7FF-4A92-A552-01678F7908FB}" dt="2021-09-16T08:27:57.853" v="14" actId="20577"/>
        <pc:sldMkLst>
          <pc:docMk/>
          <pc:sldMk cId="1145071594" sldId="374"/>
        </pc:sldMkLst>
        <pc:spChg chg="mod">
          <ac:chgData name="Mohamed Youssef Chouhaidi (Student at CentraleSupelec)" userId="S::mohamed-youssef.chouhaidi@student-cs.fr::b6c4593f-3128-46ae-8883-0b640f28a71b" providerId="AD" clId="Web-{A36441BA-E7FF-4A92-A552-01678F7908FB}" dt="2021-09-16T08:27:57.853" v="14" actId="20577"/>
          <ac:spMkLst>
            <pc:docMk/>
            <pc:sldMk cId="1145071594" sldId="374"/>
            <ac:spMk id="66" creationId="{8958315A-786F-4A63-A68B-15B7CB7E21D4}"/>
          </ac:spMkLst>
        </pc:spChg>
      </pc:sldChg>
      <pc:sldChg chg="modSp">
        <pc:chgData name="Mohamed Youssef Chouhaidi (Student at CentraleSupelec)" userId="S::mohamed-youssef.chouhaidi@student-cs.fr::b6c4593f-3128-46ae-8883-0b640f28a71b" providerId="AD" clId="Web-{A36441BA-E7FF-4A92-A552-01678F7908FB}" dt="2021-09-16T08:29:23.043" v="38" actId="20577"/>
        <pc:sldMkLst>
          <pc:docMk/>
          <pc:sldMk cId="4275102515" sldId="378"/>
        </pc:sldMkLst>
        <pc:spChg chg="mod">
          <ac:chgData name="Mohamed Youssef Chouhaidi (Student at CentraleSupelec)" userId="S::mohamed-youssef.chouhaidi@student-cs.fr::b6c4593f-3128-46ae-8883-0b640f28a71b" providerId="AD" clId="Web-{A36441BA-E7FF-4A92-A552-01678F7908FB}" dt="2021-09-16T08:29:23.043" v="38" actId="20577"/>
          <ac:spMkLst>
            <pc:docMk/>
            <pc:sldMk cId="4275102515" sldId="378"/>
            <ac:spMk id="94" creationId="{D0C4A111-24E7-4B0F-8762-A54237EE5065}"/>
          </ac:spMkLst>
        </pc:spChg>
      </pc:sldChg>
      <pc:sldChg chg="addSp modSp">
        <pc:chgData name="Mohamed Youssef Chouhaidi (Student at CentraleSupelec)" userId="S::mohamed-youssef.chouhaidi@student-cs.fr::b6c4593f-3128-46ae-8883-0b640f28a71b" providerId="AD" clId="Web-{A36441BA-E7FF-4A92-A552-01678F7908FB}" dt="2021-09-16T08:30:04.013" v="50" actId="20577"/>
        <pc:sldMkLst>
          <pc:docMk/>
          <pc:sldMk cId="4148096315" sldId="379"/>
        </pc:sldMkLst>
        <pc:spChg chg="add mod">
          <ac:chgData name="Mohamed Youssef Chouhaidi (Student at CentraleSupelec)" userId="S::mohamed-youssef.chouhaidi@student-cs.fr::b6c4593f-3128-46ae-8883-0b640f28a71b" providerId="AD" clId="Web-{A36441BA-E7FF-4A92-A552-01678F7908FB}" dt="2021-09-16T08:30:04.013" v="50" actId="20577"/>
          <ac:spMkLst>
            <pc:docMk/>
            <pc:sldMk cId="4148096315" sldId="379"/>
            <ac:spMk id="2" creationId="{74789D29-BE87-4C2F-96D8-2D322AEFC2BD}"/>
          </ac:spMkLst>
        </pc:spChg>
      </pc:sldChg>
      <pc:sldChg chg="modSp">
        <pc:chgData name="Mohamed Youssef Chouhaidi (Student at CentraleSupelec)" userId="S::mohamed-youssef.chouhaidi@student-cs.fr::b6c4593f-3128-46ae-8883-0b640f28a71b" providerId="AD" clId="Web-{A36441BA-E7FF-4A92-A552-01678F7908FB}" dt="2021-09-16T08:30:16.107" v="54" actId="20577"/>
        <pc:sldMkLst>
          <pc:docMk/>
          <pc:sldMk cId="3335554434" sldId="380"/>
        </pc:sldMkLst>
        <pc:spChg chg="mod">
          <ac:chgData name="Mohamed Youssef Chouhaidi (Student at CentraleSupelec)" userId="S::mohamed-youssef.chouhaidi@student-cs.fr::b6c4593f-3128-46ae-8883-0b640f28a71b" providerId="AD" clId="Web-{A36441BA-E7FF-4A92-A552-01678F7908FB}" dt="2021-09-16T08:30:16.107" v="54" actId="20577"/>
          <ac:spMkLst>
            <pc:docMk/>
            <pc:sldMk cId="3335554434" sldId="380"/>
            <ac:spMk id="83" creationId="{BD933A89-977E-4090-A8F2-337E282403B5}"/>
          </ac:spMkLst>
        </pc:spChg>
      </pc:sldChg>
      <pc:sldChg chg="addSp delSp modSp">
        <pc:chgData name="Mohamed Youssef Chouhaidi (Student at CentraleSupelec)" userId="S::mohamed-youssef.chouhaidi@student-cs.fr::b6c4593f-3128-46ae-8883-0b640f28a71b" providerId="AD" clId="Web-{A36441BA-E7FF-4A92-A552-01678F7908FB}" dt="2021-09-16T08:30:27.811" v="59" actId="20577"/>
        <pc:sldMkLst>
          <pc:docMk/>
          <pc:sldMk cId="1366615835" sldId="381"/>
        </pc:sldMkLst>
        <pc:spChg chg="add del mod">
          <ac:chgData name="Mohamed Youssef Chouhaidi (Student at CentraleSupelec)" userId="S::mohamed-youssef.chouhaidi@student-cs.fr::b6c4593f-3128-46ae-8883-0b640f28a71b" providerId="AD" clId="Web-{A36441BA-E7FF-4A92-A552-01678F7908FB}" dt="2021-09-16T08:30:27.811" v="59" actId="20577"/>
          <ac:spMkLst>
            <pc:docMk/>
            <pc:sldMk cId="1366615835" sldId="381"/>
            <ac:spMk id="83" creationId="{BD933A89-977E-4090-A8F2-337E282403B5}"/>
          </ac:spMkLst>
        </pc:spChg>
      </pc:sldChg>
      <pc:sldChg chg="modSp">
        <pc:chgData name="Mohamed Youssef Chouhaidi (Student at CentraleSupelec)" userId="S::mohamed-youssef.chouhaidi@student-cs.fr::b6c4593f-3128-46ae-8883-0b640f28a71b" providerId="AD" clId="Web-{A36441BA-E7FF-4A92-A552-01678F7908FB}" dt="2021-09-16T08:29:09.715" v="37" actId="14100"/>
        <pc:sldMkLst>
          <pc:docMk/>
          <pc:sldMk cId="2658972035" sldId="382"/>
        </pc:sldMkLst>
        <pc:spChg chg="mod">
          <ac:chgData name="Mohamed Youssef Chouhaidi (Student at CentraleSupelec)" userId="S::mohamed-youssef.chouhaidi@student-cs.fr::b6c4593f-3128-46ae-8883-0b640f28a71b" providerId="AD" clId="Web-{A36441BA-E7FF-4A92-A552-01678F7908FB}" dt="2021-09-16T08:29:09.715" v="37" actId="14100"/>
          <ac:spMkLst>
            <pc:docMk/>
            <pc:sldMk cId="2658972035" sldId="382"/>
            <ac:spMk id="83" creationId="{BD933A89-977E-4090-A8F2-337E282403B5}"/>
          </ac:spMkLst>
        </pc:spChg>
      </pc:sldChg>
      <pc:sldChg chg="modSp">
        <pc:chgData name="Mohamed Youssef Chouhaidi (Student at CentraleSupelec)" userId="S::mohamed-youssef.chouhaidi@student-cs.fr::b6c4593f-3128-46ae-8883-0b640f28a71b" providerId="AD" clId="Web-{A36441BA-E7FF-4A92-A552-01678F7908FB}" dt="2021-09-16T08:29:03.636" v="36" actId="20577"/>
        <pc:sldMkLst>
          <pc:docMk/>
          <pc:sldMk cId="2853696839" sldId="383"/>
        </pc:sldMkLst>
        <pc:spChg chg="mod">
          <ac:chgData name="Mohamed Youssef Chouhaidi (Student at CentraleSupelec)" userId="S::mohamed-youssef.chouhaidi@student-cs.fr::b6c4593f-3128-46ae-8883-0b640f28a71b" providerId="AD" clId="Web-{A36441BA-E7FF-4A92-A552-01678F7908FB}" dt="2021-09-16T08:29:03.636" v="36" actId="20577"/>
          <ac:spMkLst>
            <pc:docMk/>
            <pc:sldMk cId="2853696839" sldId="383"/>
            <ac:spMk id="83" creationId="{BD933A89-977E-4090-A8F2-337E282403B5}"/>
          </ac:spMkLst>
        </pc:spChg>
      </pc:sldChg>
      <pc:sldChg chg="modSp">
        <pc:chgData name="Mohamed Youssef Chouhaidi (Student at CentraleSupelec)" userId="S::mohamed-youssef.chouhaidi@student-cs.fr::b6c4593f-3128-46ae-8883-0b640f28a71b" providerId="AD" clId="Web-{A36441BA-E7FF-4A92-A552-01678F7908FB}" dt="2021-09-16T08:28:57.714" v="34" actId="20577"/>
        <pc:sldMkLst>
          <pc:docMk/>
          <pc:sldMk cId="2566503501" sldId="384"/>
        </pc:sldMkLst>
        <pc:spChg chg="mod">
          <ac:chgData name="Mohamed Youssef Chouhaidi (Student at CentraleSupelec)" userId="S::mohamed-youssef.chouhaidi@student-cs.fr::b6c4593f-3128-46ae-8883-0b640f28a71b" providerId="AD" clId="Web-{A36441BA-E7FF-4A92-A552-01678F7908FB}" dt="2021-09-16T08:28:57.714" v="34" actId="20577"/>
          <ac:spMkLst>
            <pc:docMk/>
            <pc:sldMk cId="2566503501" sldId="384"/>
            <ac:spMk id="83" creationId="{BD933A89-977E-4090-A8F2-337E282403B5}"/>
          </ac:spMkLst>
        </pc:spChg>
      </pc:sldChg>
      <pc:sldChg chg="modSp">
        <pc:chgData name="Mohamed Youssef Chouhaidi (Student at CentraleSupelec)" userId="S::mohamed-youssef.chouhaidi@student-cs.fr::b6c4593f-3128-46ae-8883-0b640f28a71b" providerId="AD" clId="Web-{A36441BA-E7FF-4A92-A552-01678F7908FB}" dt="2021-09-16T08:28:47.526" v="31" actId="20577"/>
        <pc:sldMkLst>
          <pc:docMk/>
          <pc:sldMk cId="419417687" sldId="385"/>
        </pc:sldMkLst>
        <pc:spChg chg="mod">
          <ac:chgData name="Mohamed Youssef Chouhaidi (Student at CentraleSupelec)" userId="S::mohamed-youssef.chouhaidi@student-cs.fr::b6c4593f-3128-46ae-8883-0b640f28a71b" providerId="AD" clId="Web-{A36441BA-E7FF-4A92-A552-01678F7908FB}" dt="2021-09-16T08:28:47.526" v="31" actId="20577"/>
          <ac:spMkLst>
            <pc:docMk/>
            <pc:sldMk cId="419417687" sldId="385"/>
            <ac:spMk id="83" creationId="{BD933A89-977E-4090-A8F2-337E282403B5}"/>
          </ac:spMkLst>
        </pc:spChg>
      </pc:sldChg>
      <pc:sldChg chg="modSp">
        <pc:chgData name="Mohamed Youssef Chouhaidi (Student at CentraleSupelec)" userId="S::mohamed-youssef.chouhaidi@student-cs.fr::b6c4593f-3128-46ae-8883-0b640f28a71b" providerId="AD" clId="Web-{A36441BA-E7FF-4A92-A552-01678F7908FB}" dt="2021-09-16T08:28:40.058" v="28" actId="20577"/>
        <pc:sldMkLst>
          <pc:docMk/>
          <pc:sldMk cId="2460281705" sldId="386"/>
        </pc:sldMkLst>
        <pc:spChg chg="mod">
          <ac:chgData name="Mohamed Youssef Chouhaidi (Student at CentraleSupelec)" userId="S::mohamed-youssef.chouhaidi@student-cs.fr::b6c4593f-3128-46ae-8883-0b640f28a71b" providerId="AD" clId="Web-{A36441BA-E7FF-4A92-A552-01678F7908FB}" dt="2021-09-16T08:28:40.058" v="28" actId="20577"/>
          <ac:spMkLst>
            <pc:docMk/>
            <pc:sldMk cId="2460281705" sldId="386"/>
            <ac:spMk id="83" creationId="{BD933A89-977E-4090-A8F2-337E282403B5}"/>
          </ac:spMkLst>
        </pc:spChg>
      </pc:sldChg>
      <pc:sldChg chg="modSp">
        <pc:chgData name="Mohamed Youssef Chouhaidi (Student at CentraleSupelec)" userId="S::mohamed-youssef.chouhaidi@student-cs.fr::b6c4593f-3128-46ae-8883-0b640f28a71b" providerId="AD" clId="Web-{A36441BA-E7FF-4A92-A552-01678F7908FB}" dt="2021-09-16T08:28:30.838" v="25" actId="20577"/>
        <pc:sldMkLst>
          <pc:docMk/>
          <pc:sldMk cId="612442727" sldId="387"/>
        </pc:sldMkLst>
        <pc:spChg chg="mod">
          <ac:chgData name="Mohamed Youssef Chouhaidi (Student at CentraleSupelec)" userId="S::mohamed-youssef.chouhaidi@student-cs.fr::b6c4593f-3128-46ae-8883-0b640f28a71b" providerId="AD" clId="Web-{A36441BA-E7FF-4A92-A552-01678F7908FB}" dt="2021-09-16T08:28:30.838" v="25" actId="20577"/>
          <ac:spMkLst>
            <pc:docMk/>
            <pc:sldMk cId="612442727" sldId="387"/>
            <ac:spMk id="83" creationId="{BD933A89-977E-4090-A8F2-337E282403B5}"/>
          </ac:spMkLst>
        </pc:spChg>
      </pc:sldChg>
      <pc:sldChg chg="modSp">
        <pc:chgData name="Mohamed Youssef Chouhaidi (Student at CentraleSupelec)" userId="S::mohamed-youssef.chouhaidi@student-cs.fr::b6c4593f-3128-46ae-8883-0b640f28a71b" providerId="AD" clId="Web-{A36441BA-E7FF-4A92-A552-01678F7908FB}" dt="2021-09-16T08:28:20.620" v="21" actId="14100"/>
        <pc:sldMkLst>
          <pc:docMk/>
          <pc:sldMk cId="2296792587" sldId="388"/>
        </pc:sldMkLst>
        <pc:spChg chg="mod">
          <ac:chgData name="Mohamed Youssef Chouhaidi (Student at CentraleSupelec)" userId="S::mohamed-youssef.chouhaidi@student-cs.fr::b6c4593f-3128-46ae-8883-0b640f28a71b" providerId="AD" clId="Web-{A36441BA-E7FF-4A92-A552-01678F7908FB}" dt="2021-09-16T08:28:20.620" v="21" actId="14100"/>
          <ac:spMkLst>
            <pc:docMk/>
            <pc:sldMk cId="2296792587" sldId="388"/>
            <ac:spMk id="83" creationId="{BD933A89-977E-4090-A8F2-337E282403B5}"/>
          </ac:spMkLst>
        </pc:spChg>
      </pc:sldChg>
      <pc:sldChg chg="modSp">
        <pc:chgData name="Mohamed Youssef Chouhaidi (Student at CentraleSupelec)" userId="S::mohamed-youssef.chouhaidi@student-cs.fr::b6c4593f-3128-46ae-8883-0b640f28a71b" providerId="AD" clId="Web-{A36441BA-E7FF-4A92-A552-01678F7908FB}" dt="2021-09-16T08:28:10.650" v="18" actId="20577"/>
        <pc:sldMkLst>
          <pc:docMk/>
          <pc:sldMk cId="4241997660" sldId="389"/>
        </pc:sldMkLst>
        <pc:spChg chg="mod">
          <ac:chgData name="Mohamed Youssef Chouhaidi (Student at CentraleSupelec)" userId="S::mohamed-youssef.chouhaidi@student-cs.fr::b6c4593f-3128-46ae-8883-0b640f28a71b" providerId="AD" clId="Web-{A36441BA-E7FF-4A92-A552-01678F7908FB}" dt="2021-09-16T08:28:10.650" v="18" actId="20577"/>
          <ac:spMkLst>
            <pc:docMk/>
            <pc:sldMk cId="4241997660" sldId="389"/>
            <ac:spMk id="83" creationId="{BD933A89-977E-4090-A8F2-337E282403B5}"/>
          </ac:spMkLst>
        </pc:spChg>
      </pc:sldChg>
      <pc:sldChg chg="modSp">
        <pc:chgData name="Mohamed Youssef Chouhaidi (Student at CentraleSupelec)" userId="S::mohamed-youssef.chouhaidi@student-cs.fr::b6c4593f-3128-46ae-8883-0b640f28a71b" providerId="AD" clId="Web-{A36441BA-E7FF-4A92-A552-01678F7908FB}" dt="2021-09-16T08:27:53.259" v="13" actId="14100"/>
        <pc:sldMkLst>
          <pc:docMk/>
          <pc:sldMk cId="585227608" sldId="390"/>
        </pc:sldMkLst>
        <pc:spChg chg="mod">
          <ac:chgData name="Mohamed Youssef Chouhaidi (Student at CentraleSupelec)" userId="S::mohamed-youssef.chouhaidi@student-cs.fr::b6c4593f-3128-46ae-8883-0b640f28a71b" providerId="AD" clId="Web-{A36441BA-E7FF-4A92-A552-01678F7908FB}" dt="2021-09-16T08:24:16.863" v="10" actId="1076"/>
          <ac:spMkLst>
            <pc:docMk/>
            <pc:sldMk cId="585227608" sldId="390"/>
            <ac:spMk id="39" creationId="{05693385-7943-4306-8CBC-C44D4DF0A5A7}"/>
          </ac:spMkLst>
        </pc:spChg>
        <pc:spChg chg="mod">
          <ac:chgData name="Mohamed Youssef Chouhaidi (Student at CentraleSupelec)" userId="S::mohamed-youssef.chouhaidi@student-cs.fr::b6c4593f-3128-46ae-8883-0b640f28a71b" providerId="AD" clId="Web-{A36441BA-E7FF-4A92-A552-01678F7908FB}" dt="2021-09-16T08:23:58.315" v="6" actId="1076"/>
          <ac:spMkLst>
            <pc:docMk/>
            <pc:sldMk cId="585227608" sldId="390"/>
            <ac:spMk id="40" creationId="{491D3E56-1BD6-454D-B044-3A00463A18BB}"/>
          </ac:spMkLst>
        </pc:spChg>
        <pc:spChg chg="mod">
          <ac:chgData name="Mohamed Youssef Chouhaidi (Student at CentraleSupelec)" userId="S::mohamed-youssef.chouhaidi@student-cs.fr::b6c4593f-3128-46ae-8883-0b640f28a71b" providerId="AD" clId="Web-{A36441BA-E7FF-4A92-A552-01678F7908FB}" dt="2021-09-16T08:27:53.259" v="13" actId="14100"/>
          <ac:spMkLst>
            <pc:docMk/>
            <pc:sldMk cId="585227608" sldId="390"/>
            <ac:spMk id="83" creationId="{BD933A89-977E-4090-A8F2-337E282403B5}"/>
          </ac:spMkLst>
        </pc:spChg>
        <pc:grpChg chg="mod">
          <ac:chgData name="Mohamed Youssef Chouhaidi (Student at CentraleSupelec)" userId="S::mohamed-youssef.chouhaidi@student-cs.fr::b6c4593f-3128-46ae-8883-0b640f28a71b" providerId="AD" clId="Web-{A36441BA-E7FF-4A92-A552-01678F7908FB}" dt="2021-09-16T08:23:55.346" v="5" actId="1076"/>
          <ac:grpSpMkLst>
            <pc:docMk/>
            <pc:sldMk cId="585227608" sldId="390"/>
            <ac:grpSpMk id="33" creationId="{848D48F4-420B-453B-A328-B6A9CBC879A4}"/>
          </ac:grpSpMkLst>
        </pc:grpChg>
      </pc:sldChg>
      <pc:sldChg chg="modSp">
        <pc:chgData name="Mohamed Youssef Chouhaidi (Student at CentraleSupelec)" userId="S::mohamed-youssef.chouhaidi@student-cs.fr::b6c4593f-3128-46ae-8883-0b640f28a71b" providerId="AD" clId="Web-{A36441BA-E7FF-4A92-A552-01678F7908FB}" dt="2021-09-16T08:28:02.213" v="15" actId="20577"/>
        <pc:sldMkLst>
          <pc:docMk/>
          <pc:sldMk cId="789813969" sldId="392"/>
        </pc:sldMkLst>
        <pc:spChg chg="mod">
          <ac:chgData name="Mohamed Youssef Chouhaidi (Student at CentraleSupelec)" userId="S::mohamed-youssef.chouhaidi@student-cs.fr::b6c4593f-3128-46ae-8883-0b640f28a71b" providerId="AD" clId="Web-{A36441BA-E7FF-4A92-A552-01678F7908FB}" dt="2021-09-16T08:28:02.213" v="15" actId="20577"/>
          <ac:spMkLst>
            <pc:docMk/>
            <pc:sldMk cId="789813969" sldId="392"/>
            <ac:spMk id="66" creationId="{8958315A-786F-4A63-A68B-15B7CB7E21D4}"/>
          </ac:spMkLst>
        </pc:spChg>
      </pc:sldChg>
    </pc:docChg>
  </pc:docChgLst>
  <pc:docChgLst>
    <pc:chgData name="Marco Boucas (Student at CentraleSupelec)" userId="S::marco.boucas@student-cs.fr::7adff4dc-a175-4f7e-baa2-a81d1c9e1321" providerId="AD" clId="Web-{2B2154BD-7139-4547-9F7E-D74B8D813582}"/>
    <pc:docChg chg="modSld">
      <pc:chgData name="Marco Boucas (Student at CentraleSupelec)" userId="S::marco.boucas@student-cs.fr::7adff4dc-a175-4f7e-baa2-a81d1c9e1321" providerId="AD" clId="Web-{2B2154BD-7139-4547-9F7E-D74B8D813582}" dt="2021-09-16T08:19:34.292" v="0"/>
      <pc:docMkLst>
        <pc:docMk/>
      </pc:docMkLst>
      <pc:sldChg chg="mod modShow">
        <pc:chgData name="Marco Boucas (Student at CentraleSupelec)" userId="S::marco.boucas@student-cs.fr::7adff4dc-a175-4f7e-baa2-a81d1c9e1321" providerId="AD" clId="Web-{2B2154BD-7139-4547-9F7E-D74B8D813582}" dt="2021-09-16T08:19:34.292" v="0"/>
        <pc:sldMkLst>
          <pc:docMk/>
          <pc:sldMk cId="2460281705" sldId="386"/>
        </pc:sldMkLst>
      </pc:sldChg>
    </pc:docChg>
  </pc:docChgLst>
  <pc:docChgLst>
    <pc:chgData name="Daniel Lopez Herranz (Student at CentraleSupelec)" userId="f39e6876-da30-46fc-8d2e-a187d321037b" providerId="ADAL" clId="{D963F5E3-332F-4A11-8CDB-24E81F168431}"/>
    <pc:docChg chg="custSel delSld modSld">
      <pc:chgData name="Daniel Lopez Herranz (Student at CentraleSupelec)" userId="f39e6876-da30-46fc-8d2e-a187d321037b" providerId="ADAL" clId="{D963F5E3-332F-4A11-8CDB-24E81F168431}" dt="2021-09-16T11:29:27.727" v="323" actId="1037"/>
      <pc:docMkLst>
        <pc:docMk/>
      </pc:docMkLst>
      <pc:sldChg chg="modTransition">
        <pc:chgData name="Daniel Lopez Herranz (Student at CentraleSupelec)" userId="f39e6876-da30-46fc-8d2e-a187d321037b" providerId="ADAL" clId="{D963F5E3-332F-4A11-8CDB-24E81F168431}" dt="2021-09-16T11:27:21.529" v="298"/>
        <pc:sldMkLst>
          <pc:docMk/>
          <pc:sldMk cId="2001706127" sldId="268"/>
        </pc:sldMkLst>
      </pc:sldChg>
      <pc:sldChg chg="delSp mod">
        <pc:chgData name="Daniel Lopez Herranz (Student at CentraleSupelec)" userId="f39e6876-da30-46fc-8d2e-a187d321037b" providerId="ADAL" clId="{D963F5E3-332F-4A11-8CDB-24E81F168431}" dt="2021-09-16T11:03:56.227" v="270" actId="478"/>
        <pc:sldMkLst>
          <pc:docMk/>
          <pc:sldMk cId="3902529141" sldId="294"/>
        </pc:sldMkLst>
        <pc:spChg chg="del">
          <ac:chgData name="Daniel Lopez Herranz (Student at CentraleSupelec)" userId="f39e6876-da30-46fc-8d2e-a187d321037b" providerId="ADAL" clId="{D963F5E3-332F-4A11-8CDB-24E81F168431}" dt="2021-09-16T11:03:56.227" v="270" actId="478"/>
          <ac:spMkLst>
            <pc:docMk/>
            <pc:sldMk cId="3902529141" sldId="294"/>
            <ac:spMk id="2" creationId="{338CD097-E89A-4FDC-8654-D9305B1F396F}"/>
          </ac:spMkLst>
        </pc:spChg>
      </pc:sldChg>
      <pc:sldChg chg="addSp delSp modSp mod">
        <pc:chgData name="Daniel Lopez Herranz (Student at CentraleSupelec)" userId="f39e6876-da30-46fc-8d2e-a187d321037b" providerId="ADAL" clId="{D963F5E3-332F-4A11-8CDB-24E81F168431}" dt="2021-09-16T11:29:27.727" v="323" actId="1037"/>
        <pc:sldMkLst>
          <pc:docMk/>
          <pc:sldMk cId="257031279" sldId="322"/>
        </pc:sldMkLst>
        <pc:spChg chg="add del mod">
          <ac:chgData name="Daniel Lopez Herranz (Student at CentraleSupelec)" userId="f39e6876-da30-46fc-8d2e-a187d321037b" providerId="ADAL" clId="{D963F5E3-332F-4A11-8CDB-24E81F168431}" dt="2021-09-16T11:03:46.747" v="269" actId="478"/>
          <ac:spMkLst>
            <pc:docMk/>
            <pc:sldMk cId="257031279" sldId="322"/>
            <ac:spMk id="40" creationId="{DEFD6A9E-A33E-4499-BA4F-7AA6F7DAFA9F}"/>
          </ac:spMkLst>
        </pc:spChg>
        <pc:spChg chg="mod">
          <ac:chgData name="Daniel Lopez Herranz (Student at CentraleSupelec)" userId="f39e6876-da30-46fc-8d2e-a187d321037b" providerId="ADAL" clId="{D963F5E3-332F-4A11-8CDB-24E81F168431}" dt="2021-09-16T11:29:27.727" v="323" actId="1037"/>
          <ac:spMkLst>
            <pc:docMk/>
            <pc:sldMk cId="257031279" sldId="322"/>
            <ac:spMk id="45" creationId="{D99821E4-AFCC-4294-B400-58E215C461B5}"/>
          </ac:spMkLst>
        </pc:spChg>
        <pc:spChg chg="del">
          <ac:chgData name="Daniel Lopez Herranz (Student at CentraleSupelec)" userId="f39e6876-da30-46fc-8d2e-a187d321037b" providerId="ADAL" clId="{D963F5E3-332F-4A11-8CDB-24E81F168431}" dt="2021-09-16T11:03:19.242" v="216" actId="478"/>
          <ac:spMkLst>
            <pc:docMk/>
            <pc:sldMk cId="257031279" sldId="322"/>
            <ac:spMk id="83" creationId="{BD933A89-977E-4090-A8F2-337E282403B5}"/>
          </ac:spMkLst>
        </pc:spChg>
      </pc:sldChg>
      <pc:sldChg chg="addSp delSp modSp mod delAnim">
        <pc:chgData name="Daniel Lopez Herranz (Student at CentraleSupelec)" userId="f39e6876-da30-46fc-8d2e-a187d321037b" providerId="ADAL" clId="{D963F5E3-332F-4A11-8CDB-24E81F168431}" dt="2021-09-16T11:28:46.547" v="308" actId="1037"/>
        <pc:sldMkLst>
          <pc:docMk/>
          <pc:sldMk cId="3432459280" sldId="341"/>
        </pc:sldMkLst>
        <pc:spChg chg="add mod">
          <ac:chgData name="Daniel Lopez Herranz (Student at CentraleSupelec)" userId="f39e6876-da30-46fc-8d2e-a187d321037b" providerId="ADAL" clId="{D963F5E3-332F-4A11-8CDB-24E81F168431}" dt="2021-09-16T11:03:06.229" v="211" actId="20577"/>
          <ac:spMkLst>
            <pc:docMk/>
            <pc:sldMk cId="3432459280" sldId="341"/>
            <ac:spMk id="45" creationId="{F1246B0D-0914-40EC-838C-A196688ADAD5}"/>
          </ac:spMkLst>
        </pc:spChg>
        <pc:spChg chg="del mod">
          <ac:chgData name="Daniel Lopez Herranz (Student at CentraleSupelec)" userId="f39e6876-da30-46fc-8d2e-a187d321037b" providerId="ADAL" clId="{D963F5E3-332F-4A11-8CDB-24E81F168431}" dt="2021-09-16T11:02:59.259" v="177" actId="478"/>
          <ac:spMkLst>
            <pc:docMk/>
            <pc:sldMk cId="3432459280" sldId="341"/>
            <ac:spMk id="46" creationId="{01B546E8-5CB2-4718-9207-0ECBC56477F5}"/>
          </ac:spMkLst>
        </pc:spChg>
        <pc:graphicFrameChg chg="mod">
          <ac:chgData name="Daniel Lopez Herranz (Student at CentraleSupelec)" userId="f39e6876-da30-46fc-8d2e-a187d321037b" providerId="ADAL" clId="{D963F5E3-332F-4A11-8CDB-24E81F168431}" dt="2021-09-16T11:28:46.547" v="308" actId="1037"/>
          <ac:graphicFrameMkLst>
            <pc:docMk/>
            <pc:sldMk cId="3432459280" sldId="341"/>
            <ac:graphicFrameMk id="88" creationId="{93F9CE69-20B9-4B37-A9B7-822ED3F24E5B}"/>
          </ac:graphicFrameMkLst>
        </pc:graphicFrameChg>
      </pc:sldChg>
      <pc:sldChg chg="addSp delSp modSp mod">
        <pc:chgData name="Daniel Lopez Herranz (Student at CentraleSupelec)" userId="f39e6876-da30-46fc-8d2e-a187d321037b" providerId="ADAL" clId="{D963F5E3-332F-4A11-8CDB-24E81F168431}" dt="2021-09-16T11:28:11.623" v="299" actId="14100"/>
        <pc:sldMkLst>
          <pc:docMk/>
          <pc:sldMk cId="3368048864" sldId="355"/>
        </pc:sldMkLst>
        <pc:spChg chg="del">
          <ac:chgData name="Daniel Lopez Herranz (Student at CentraleSupelec)" userId="f39e6876-da30-46fc-8d2e-a187d321037b" providerId="ADAL" clId="{D963F5E3-332F-4A11-8CDB-24E81F168431}" dt="2021-09-16T11:02:45.179" v="142" actId="478"/>
          <ac:spMkLst>
            <pc:docMk/>
            <pc:sldMk cId="3368048864" sldId="355"/>
            <ac:spMk id="3" creationId="{A2D04BF8-E3BC-44F5-9DE7-5B1983DBB876}"/>
          </ac:spMkLst>
        </pc:spChg>
        <pc:spChg chg="mod">
          <ac:chgData name="Daniel Lopez Herranz (Student at CentraleSupelec)" userId="f39e6876-da30-46fc-8d2e-a187d321037b" providerId="ADAL" clId="{D963F5E3-332F-4A11-8CDB-24E81F168431}" dt="2021-09-16T11:28:11.623" v="299" actId="14100"/>
          <ac:spMkLst>
            <pc:docMk/>
            <pc:sldMk cId="3368048864" sldId="355"/>
            <ac:spMk id="59" creationId="{8F4504AE-EF7D-4790-AF28-B0B87E18F5A2}"/>
          </ac:spMkLst>
        </pc:spChg>
        <pc:spChg chg="add mod">
          <ac:chgData name="Daniel Lopez Herranz (Student at CentraleSupelec)" userId="f39e6876-da30-46fc-8d2e-a187d321037b" providerId="ADAL" clId="{D963F5E3-332F-4A11-8CDB-24E81F168431}" dt="2021-09-16T11:02:53.094" v="176" actId="20577"/>
          <ac:spMkLst>
            <pc:docMk/>
            <pc:sldMk cId="3368048864" sldId="355"/>
            <ac:spMk id="61" creationId="{6727CBBA-2E1A-46E7-A353-267EA7BC6972}"/>
          </ac:spMkLst>
        </pc:spChg>
      </pc:sldChg>
      <pc:sldChg chg="addSp delSp modSp mod">
        <pc:chgData name="Daniel Lopez Herranz (Student at CentraleSupelec)" userId="f39e6876-da30-46fc-8d2e-a187d321037b" providerId="ADAL" clId="{D963F5E3-332F-4A11-8CDB-24E81F168431}" dt="2021-09-16T11:05:02.194" v="282" actId="20577"/>
        <pc:sldMkLst>
          <pc:docMk/>
          <pc:sldMk cId="1145071594" sldId="374"/>
        </pc:sldMkLst>
        <pc:spChg chg="add mod">
          <ac:chgData name="Daniel Lopez Herranz (Student at CentraleSupelec)" userId="f39e6876-da30-46fc-8d2e-a187d321037b" providerId="ADAL" clId="{D963F5E3-332F-4A11-8CDB-24E81F168431}" dt="2021-09-16T11:05:02.194" v="282" actId="20577"/>
          <ac:spMkLst>
            <pc:docMk/>
            <pc:sldMk cId="1145071594" sldId="374"/>
            <ac:spMk id="43" creationId="{EFF8F0F5-05CD-4DC4-AEE4-CF1EA1B4CD49}"/>
          </ac:spMkLst>
        </pc:spChg>
        <pc:spChg chg="del">
          <ac:chgData name="Daniel Lopez Herranz (Student at CentraleSupelec)" userId="f39e6876-da30-46fc-8d2e-a187d321037b" providerId="ADAL" clId="{D963F5E3-332F-4A11-8CDB-24E81F168431}" dt="2021-09-16T11:00:49.052" v="34" actId="478"/>
          <ac:spMkLst>
            <pc:docMk/>
            <pc:sldMk cId="1145071594" sldId="374"/>
            <ac:spMk id="66" creationId="{8958315A-786F-4A63-A68B-15B7CB7E21D4}"/>
          </ac:spMkLst>
        </pc:spChg>
      </pc:sldChg>
      <pc:sldChg chg="addSp delSp modSp mod">
        <pc:chgData name="Daniel Lopez Herranz (Student at CentraleSupelec)" userId="f39e6876-da30-46fc-8d2e-a187d321037b" providerId="ADAL" clId="{D963F5E3-332F-4A11-8CDB-24E81F168431}" dt="2021-09-16T11:07:53.260" v="296" actId="1076"/>
        <pc:sldMkLst>
          <pc:docMk/>
          <pc:sldMk cId="167661911" sldId="377"/>
        </pc:sldMkLst>
        <pc:spChg chg="mod">
          <ac:chgData name="Daniel Lopez Herranz (Student at CentraleSupelec)" userId="f39e6876-da30-46fc-8d2e-a187d321037b" providerId="ADAL" clId="{D963F5E3-332F-4A11-8CDB-24E81F168431}" dt="2021-09-16T11:07:50.634" v="295" actId="14100"/>
          <ac:spMkLst>
            <pc:docMk/>
            <pc:sldMk cId="167661911" sldId="377"/>
            <ac:spMk id="34" creationId="{129B5C97-F627-4A85-B003-5396A9D964D5}"/>
          </ac:spMkLst>
        </pc:spChg>
        <pc:spChg chg="add del mod">
          <ac:chgData name="Daniel Lopez Herranz (Student at CentraleSupelec)" userId="f39e6876-da30-46fc-8d2e-a187d321037b" providerId="ADAL" clId="{D963F5E3-332F-4A11-8CDB-24E81F168431}" dt="2021-09-16T11:06:51.556" v="285" actId="478"/>
          <ac:spMkLst>
            <pc:docMk/>
            <pc:sldMk cId="167661911" sldId="377"/>
            <ac:spMk id="50" creationId="{D9F8A606-F15B-4624-A468-CC6F156EB302}"/>
          </ac:spMkLst>
        </pc:spChg>
        <pc:spChg chg="del">
          <ac:chgData name="Daniel Lopez Herranz (Student at CentraleSupelec)" userId="f39e6876-da30-46fc-8d2e-a187d321037b" providerId="ADAL" clId="{D963F5E3-332F-4A11-8CDB-24E81F168431}" dt="2021-09-16T11:02:31.080" v="132" actId="478"/>
          <ac:spMkLst>
            <pc:docMk/>
            <pc:sldMk cId="167661911" sldId="377"/>
            <ac:spMk id="94" creationId="{D0C4A111-24E7-4B0F-8762-A54237EE5065}"/>
          </ac:spMkLst>
        </pc:spChg>
        <pc:picChg chg="mod">
          <ac:chgData name="Daniel Lopez Herranz (Student at CentraleSupelec)" userId="f39e6876-da30-46fc-8d2e-a187d321037b" providerId="ADAL" clId="{D963F5E3-332F-4A11-8CDB-24E81F168431}" dt="2021-09-16T11:07:53.260" v="296" actId="1076"/>
          <ac:picMkLst>
            <pc:docMk/>
            <pc:sldMk cId="167661911" sldId="377"/>
            <ac:picMk id="64" creationId="{218C2D97-5E4E-4BA6-A6FF-41484F158894}"/>
          </ac:picMkLst>
        </pc:picChg>
      </pc:sldChg>
      <pc:sldChg chg="addSp delSp modSp mod">
        <pc:chgData name="Daniel Lopez Herranz (Student at CentraleSupelec)" userId="f39e6876-da30-46fc-8d2e-a187d321037b" providerId="ADAL" clId="{D963F5E3-332F-4A11-8CDB-24E81F168431}" dt="2021-09-16T11:02:41.369" v="141" actId="20577"/>
        <pc:sldMkLst>
          <pc:docMk/>
          <pc:sldMk cId="4275102515" sldId="378"/>
        </pc:sldMkLst>
        <pc:spChg chg="add mod">
          <ac:chgData name="Daniel Lopez Herranz (Student at CentraleSupelec)" userId="f39e6876-da30-46fc-8d2e-a187d321037b" providerId="ADAL" clId="{D963F5E3-332F-4A11-8CDB-24E81F168431}" dt="2021-09-16T11:02:41.369" v="141" actId="20577"/>
          <ac:spMkLst>
            <pc:docMk/>
            <pc:sldMk cId="4275102515" sldId="378"/>
            <ac:spMk id="60" creationId="{02E3AD3C-FE99-4275-84FB-2AD040496B9C}"/>
          </ac:spMkLst>
        </pc:spChg>
        <pc:spChg chg="del">
          <ac:chgData name="Daniel Lopez Herranz (Student at CentraleSupelec)" userId="f39e6876-da30-46fc-8d2e-a187d321037b" providerId="ADAL" clId="{D963F5E3-332F-4A11-8CDB-24E81F168431}" dt="2021-09-16T11:02:38.716" v="138" actId="478"/>
          <ac:spMkLst>
            <pc:docMk/>
            <pc:sldMk cId="4275102515" sldId="378"/>
            <ac:spMk id="94" creationId="{D0C4A111-24E7-4B0F-8762-A54237EE5065}"/>
          </ac:spMkLst>
        </pc:spChg>
      </pc:sldChg>
      <pc:sldChg chg="addSp delSp modSp mod">
        <pc:chgData name="Daniel Lopez Herranz (Student at CentraleSupelec)" userId="f39e6876-da30-46fc-8d2e-a187d321037b" providerId="ADAL" clId="{D963F5E3-332F-4A11-8CDB-24E81F168431}" dt="2021-09-16T11:03:13.965" v="215" actId="20577"/>
        <pc:sldMkLst>
          <pc:docMk/>
          <pc:sldMk cId="4148096315" sldId="379"/>
        </pc:sldMkLst>
        <pc:spChg chg="del">
          <ac:chgData name="Daniel Lopez Herranz (Student at CentraleSupelec)" userId="f39e6876-da30-46fc-8d2e-a187d321037b" providerId="ADAL" clId="{D963F5E3-332F-4A11-8CDB-24E81F168431}" dt="2021-09-16T11:03:10.491" v="212" actId="478"/>
          <ac:spMkLst>
            <pc:docMk/>
            <pc:sldMk cId="4148096315" sldId="379"/>
            <ac:spMk id="2" creationId="{74789D29-BE87-4C2F-96D8-2D322AEFC2BD}"/>
          </ac:spMkLst>
        </pc:spChg>
        <pc:spChg chg="add mod">
          <ac:chgData name="Daniel Lopez Herranz (Student at CentraleSupelec)" userId="f39e6876-da30-46fc-8d2e-a187d321037b" providerId="ADAL" clId="{D963F5E3-332F-4A11-8CDB-24E81F168431}" dt="2021-09-16T11:03:13.965" v="215" actId="20577"/>
          <ac:spMkLst>
            <pc:docMk/>
            <pc:sldMk cId="4148096315" sldId="379"/>
            <ac:spMk id="20" creationId="{C1497C78-E24A-425D-8BFF-8F08C604A3AD}"/>
          </ac:spMkLst>
        </pc:spChg>
      </pc:sldChg>
      <pc:sldChg chg="addSp delSp modSp mod">
        <pc:chgData name="Daniel Lopez Herranz (Student at CentraleSupelec)" userId="f39e6876-da30-46fc-8d2e-a187d321037b" providerId="ADAL" clId="{D963F5E3-332F-4A11-8CDB-24E81F168431}" dt="2021-09-16T10:59:46.520" v="9" actId="20577"/>
        <pc:sldMkLst>
          <pc:docMk/>
          <pc:sldMk cId="1366615835" sldId="381"/>
        </pc:sldMkLst>
        <pc:spChg chg="add del mod">
          <ac:chgData name="Daniel Lopez Herranz (Student at CentraleSupelec)" userId="f39e6876-da30-46fc-8d2e-a187d321037b" providerId="ADAL" clId="{D963F5E3-332F-4A11-8CDB-24E81F168431}" dt="2021-09-16T10:59:41.473" v="5" actId="478"/>
          <ac:spMkLst>
            <pc:docMk/>
            <pc:sldMk cId="1366615835" sldId="381"/>
            <ac:spMk id="42" creationId="{804EC99C-4299-4419-92EF-58B639DE15FB}"/>
          </ac:spMkLst>
        </pc:spChg>
        <pc:spChg chg="add mod">
          <ac:chgData name="Daniel Lopez Herranz (Student at CentraleSupelec)" userId="f39e6876-da30-46fc-8d2e-a187d321037b" providerId="ADAL" clId="{D963F5E3-332F-4A11-8CDB-24E81F168431}" dt="2021-09-16T10:59:46.520" v="9" actId="20577"/>
          <ac:spMkLst>
            <pc:docMk/>
            <pc:sldMk cId="1366615835" sldId="381"/>
            <ac:spMk id="43" creationId="{5CEFFD64-48B5-43E1-8268-69B8B82295AF}"/>
          </ac:spMkLst>
        </pc:spChg>
        <pc:spChg chg="del mod">
          <ac:chgData name="Daniel Lopez Herranz (Student at CentraleSupelec)" userId="f39e6876-da30-46fc-8d2e-a187d321037b" providerId="ADAL" clId="{D963F5E3-332F-4A11-8CDB-24E81F168431}" dt="2021-09-16T10:59:43.077" v="6" actId="478"/>
          <ac:spMkLst>
            <pc:docMk/>
            <pc:sldMk cId="1366615835" sldId="381"/>
            <ac:spMk id="83" creationId="{BD933A89-977E-4090-A8F2-337E282403B5}"/>
          </ac:spMkLst>
        </pc:spChg>
      </pc:sldChg>
      <pc:sldChg chg="addSp delSp modSp mod">
        <pc:chgData name="Daniel Lopez Herranz (Student at CentraleSupelec)" userId="f39e6876-da30-46fc-8d2e-a187d321037b" providerId="ADAL" clId="{D963F5E3-332F-4A11-8CDB-24E81F168431}" dt="2021-09-16T11:04:34.257" v="272" actId="20577"/>
        <pc:sldMkLst>
          <pc:docMk/>
          <pc:sldMk cId="2658972035" sldId="382"/>
        </pc:sldMkLst>
        <pc:spChg chg="del">
          <ac:chgData name="Daniel Lopez Herranz (Student at CentraleSupelec)" userId="f39e6876-da30-46fc-8d2e-a187d321037b" providerId="ADAL" clId="{D963F5E3-332F-4A11-8CDB-24E81F168431}" dt="2021-09-16T10:59:51.167" v="10" actId="478"/>
          <ac:spMkLst>
            <pc:docMk/>
            <pc:sldMk cId="2658972035" sldId="382"/>
            <ac:spMk id="83" creationId="{BD933A89-977E-4090-A8F2-337E282403B5}"/>
          </ac:spMkLst>
        </pc:spChg>
        <pc:spChg chg="add mod">
          <ac:chgData name="Daniel Lopez Herranz (Student at CentraleSupelec)" userId="f39e6876-da30-46fc-8d2e-a187d321037b" providerId="ADAL" clId="{D963F5E3-332F-4A11-8CDB-24E81F168431}" dt="2021-09-16T11:04:34.257" v="272" actId="20577"/>
          <ac:spMkLst>
            <pc:docMk/>
            <pc:sldMk cId="2658972035" sldId="382"/>
            <ac:spMk id="91" creationId="{B385B8A5-E68C-4F19-AFA1-EB9F9B44A9FF}"/>
          </ac:spMkLst>
        </pc:spChg>
      </pc:sldChg>
      <pc:sldChg chg="addSp delSp modSp mod">
        <pc:chgData name="Daniel Lopez Herranz (Student at CentraleSupelec)" userId="f39e6876-da30-46fc-8d2e-a187d321037b" providerId="ADAL" clId="{D963F5E3-332F-4A11-8CDB-24E81F168431}" dt="2021-09-16T11:04:38.717" v="274" actId="20577"/>
        <pc:sldMkLst>
          <pc:docMk/>
          <pc:sldMk cId="2853696839" sldId="383"/>
        </pc:sldMkLst>
        <pc:spChg chg="del">
          <ac:chgData name="Daniel Lopez Herranz (Student at CentraleSupelec)" userId="f39e6876-da30-46fc-8d2e-a187d321037b" providerId="ADAL" clId="{D963F5E3-332F-4A11-8CDB-24E81F168431}" dt="2021-09-16T10:59:59.005" v="14" actId="478"/>
          <ac:spMkLst>
            <pc:docMk/>
            <pc:sldMk cId="2853696839" sldId="383"/>
            <ac:spMk id="83" creationId="{BD933A89-977E-4090-A8F2-337E282403B5}"/>
          </ac:spMkLst>
        </pc:spChg>
        <pc:spChg chg="add mod">
          <ac:chgData name="Daniel Lopez Herranz (Student at CentraleSupelec)" userId="f39e6876-da30-46fc-8d2e-a187d321037b" providerId="ADAL" clId="{D963F5E3-332F-4A11-8CDB-24E81F168431}" dt="2021-09-16T11:04:38.717" v="274" actId="20577"/>
          <ac:spMkLst>
            <pc:docMk/>
            <pc:sldMk cId="2853696839" sldId="383"/>
            <ac:spMk id="93" creationId="{55A615C7-C573-45E5-BFB2-B3BE16271C37}"/>
          </ac:spMkLst>
        </pc:spChg>
      </pc:sldChg>
      <pc:sldChg chg="addSp delSp modSp mod">
        <pc:chgData name="Daniel Lopez Herranz (Student at CentraleSupelec)" userId="f39e6876-da30-46fc-8d2e-a187d321037b" providerId="ADAL" clId="{D963F5E3-332F-4A11-8CDB-24E81F168431}" dt="2021-09-16T11:04:42.319" v="276" actId="20577"/>
        <pc:sldMkLst>
          <pc:docMk/>
          <pc:sldMk cId="2566503501" sldId="384"/>
        </pc:sldMkLst>
        <pc:spChg chg="del">
          <ac:chgData name="Daniel Lopez Herranz (Student at CentraleSupelec)" userId="f39e6876-da30-46fc-8d2e-a187d321037b" providerId="ADAL" clId="{D963F5E3-332F-4A11-8CDB-24E81F168431}" dt="2021-09-16T11:00:07.402" v="18" actId="478"/>
          <ac:spMkLst>
            <pc:docMk/>
            <pc:sldMk cId="2566503501" sldId="384"/>
            <ac:spMk id="83" creationId="{BD933A89-977E-4090-A8F2-337E282403B5}"/>
          </ac:spMkLst>
        </pc:spChg>
        <pc:spChg chg="add mod">
          <ac:chgData name="Daniel Lopez Herranz (Student at CentraleSupelec)" userId="f39e6876-da30-46fc-8d2e-a187d321037b" providerId="ADAL" clId="{D963F5E3-332F-4A11-8CDB-24E81F168431}" dt="2021-09-16T11:04:42.319" v="276" actId="20577"/>
          <ac:spMkLst>
            <pc:docMk/>
            <pc:sldMk cId="2566503501" sldId="384"/>
            <ac:spMk id="93" creationId="{1D6E2D90-15CB-44E0-ADFA-45BE527AF948}"/>
          </ac:spMkLst>
        </pc:spChg>
      </pc:sldChg>
      <pc:sldChg chg="addSp delSp modSp mod">
        <pc:chgData name="Daniel Lopez Herranz (Student at CentraleSupelec)" userId="f39e6876-da30-46fc-8d2e-a187d321037b" providerId="ADAL" clId="{D963F5E3-332F-4A11-8CDB-24E81F168431}" dt="2021-09-16T11:00:17.262" v="25" actId="20577"/>
        <pc:sldMkLst>
          <pc:docMk/>
          <pc:sldMk cId="419417687" sldId="385"/>
        </pc:sldMkLst>
        <pc:spChg chg="add mod">
          <ac:chgData name="Daniel Lopez Herranz (Student at CentraleSupelec)" userId="f39e6876-da30-46fc-8d2e-a187d321037b" providerId="ADAL" clId="{D963F5E3-332F-4A11-8CDB-24E81F168431}" dt="2021-09-16T11:00:17.262" v="25" actId="20577"/>
          <ac:spMkLst>
            <pc:docMk/>
            <pc:sldMk cId="419417687" sldId="385"/>
            <ac:spMk id="42" creationId="{FF3AA08B-1205-44A7-8D9D-146946A0E506}"/>
          </ac:spMkLst>
        </pc:spChg>
        <pc:spChg chg="del">
          <ac:chgData name="Daniel Lopez Herranz (Student at CentraleSupelec)" userId="f39e6876-da30-46fc-8d2e-a187d321037b" providerId="ADAL" clId="{D963F5E3-332F-4A11-8CDB-24E81F168431}" dt="2021-09-16T11:00:14.755" v="22" actId="478"/>
          <ac:spMkLst>
            <pc:docMk/>
            <pc:sldMk cId="419417687" sldId="385"/>
            <ac:spMk id="83" creationId="{BD933A89-977E-4090-A8F2-337E282403B5}"/>
          </ac:spMkLst>
        </pc:spChg>
      </pc:sldChg>
      <pc:sldChg chg="addSp delSp modSp mod">
        <pc:chgData name="Daniel Lopez Herranz (Student at CentraleSupelec)" userId="f39e6876-da30-46fc-8d2e-a187d321037b" providerId="ADAL" clId="{D963F5E3-332F-4A11-8CDB-24E81F168431}" dt="2021-09-16T11:04:50.991" v="278" actId="20577"/>
        <pc:sldMkLst>
          <pc:docMk/>
          <pc:sldMk cId="612442727" sldId="387"/>
        </pc:sldMkLst>
        <pc:spChg chg="del">
          <ac:chgData name="Daniel Lopez Herranz (Student at CentraleSupelec)" userId="f39e6876-da30-46fc-8d2e-a187d321037b" providerId="ADAL" clId="{D963F5E3-332F-4A11-8CDB-24E81F168431}" dt="2021-09-16T11:00:32.249" v="26" actId="478"/>
          <ac:spMkLst>
            <pc:docMk/>
            <pc:sldMk cId="612442727" sldId="387"/>
            <ac:spMk id="83" creationId="{BD933A89-977E-4090-A8F2-337E282403B5}"/>
          </ac:spMkLst>
        </pc:spChg>
        <pc:spChg chg="add mod">
          <ac:chgData name="Daniel Lopez Herranz (Student at CentraleSupelec)" userId="f39e6876-da30-46fc-8d2e-a187d321037b" providerId="ADAL" clId="{D963F5E3-332F-4A11-8CDB-24E81F168431}" dt="2021-09-16T11:04:50.991" v="278" actId="20577"/>
          <ac:spMkLst>
            <pc:docMk/>
            <pc:sldMk cId="612442727" sldId="387"/>
            <ac:spMk id="106" creationId="{93FF1141-111C-445A-BD25-A4EC5584BC08}"/>
          </ac:spMkLst>
        </pc:spChg>
      </pc:sldChg>
      <pc:sldChg chg="addSp delSp modSp mod">
        <pc:chgData name="Daniel Lopez Herranz (Student at CentraleSupelec)" userId="f39e6876-da30-46fc-8d2e-a187d321037b" providerId="ADAL" clId="{D963F5E3-332F-4A11-8CDB-24E81F168431}" dt="2021-09-16T11:04:55.478" v="280" actId="20577"/>
        <pc:sldMkLst>
          <pc:docMk/>
          <pc:sldMk cId="2296792587" sldId="388"/>
        </pc:sldMkLst>
        <pc:spChg chg="del">
          <ac:chgData name="Daniel Lopez Herranz (Student at CentraleSupelec)" userId="f39e6876-da30-46fc-8d2e-a187d321037b" providerId="ADAL" clId="{D963F5E3-332F-4A11-8CDB-24E81F168431}" dt="2021-09-16T11:00:38.982" v="30" actId="478"/>
          <ac:spMkLst>
            <pc:docMk/>
            <pc:sldMk cId="2296792587" sldId="388"/>
            <ac:spMk id="83" creationId="{BD933A89-977E-4090-A8F2-337E282403B5}"/>
          </ac:spMkLst>
        </pc:spChg>
        <pc:spChg chg="add mod">
          <ac:chgData name="Daniel Lopez Herranz (Student at CentraleSupelec)" userId="f39e6876-da30-46fc-8d2e-a187d321037b" providerId="ADAL" clId="{D963F5E3-332F-4A11-8CDB-24E81F168431}" dt="2021-09-16T11:04:55.478" v="280" actId="20577"/>
          <ac:spMkLst>
            <pc:docMk/>
            <pc:sldMk cId="2296792587" sldId="388"/>
            <ac:spMk id="127" creationId="{BE60B67B-24F9-40E6-82E6-975D4A3AC997}"/>
          </ac:spMkLst>
        </pc:spChg>
      </pc:sldChg>
      <pc:sldChg chg="delSp mod">
        <pc:chgData name="Daniel Lopez Herranz (Student at CentraleSupelec)" userId="f39e6876-da30-46fc-8d2e-a187d321037b" providerId="ADAL" clId="{D963F5E3-332F-4A11-8CDB-24E81F168431}" dt="2021-09-16T10:58:06.911" v="1" actId="478"/>
        <pc:sldMkLst>
          <pc:docMk/>
          <pc:sldMk cId="789813969" sldId="392"/>
        </pc:sldMkLst>
        <pc:spChg chg="del">
          <ac:chgData name="Daniel Lopez Herranz (Student at CentraleSupelec)" userId="f39e6876-da30-46fc-8d2e-a187d321037b" providerId="ADAL" clId="{D963F5E3-332F-4A11-8CDB-24E81F168431}" dt="2021-09-16T10:58:06.911" v="1" actId="478"/>
          <ac:spMkLst>
            <pc:docMk/>
            <pc:sldMk cId="789813969" sldId="392"/>
            <ac:spMk id="66" creationId="{8958315A-786F-4A63-A68B-15B7CB7E21D4}"/>
          </ac:spMkLst>
        </pc:spChg>
      </pc:sldChg>
      <pc:sldChg chg="del">
        <pc:chgData name="Daniel Lopez Herranz (Student at CentraleSupelec)" userId="f39e6876-da30-46fc-8d2e-a187d321037b" providerId="ADAL" clId="{D963F5E3-332F-4A11-8CDB-24E81F168431}" dt="2021-09-16T10:57:18.861" v="0" actId="2696"/>
        <pc:sldMkLst>
          <pc:docMk/>
          <pc:sldMk cId="1888544267" sldId="393"/>
        </pc:sldMkLst>
      </pc:sldChg>
      <pc:sldChg chg="addSp delSp modSp mod">
        <pc:chgData name="Daniel Lopez Herranz (Student at CentraleSupelec)" userId="f39e6876-da30-46fc-8d2e-a187d321037b" providerId="ADAL" clId="{D963F5E3-332F-4A11-8CDB-24E81F168431}" dt="2021-09-16T11:05:11.091" v="284" actId="20577"/>
        <pc:sldMkLst>
          <pc:docMk/>
          <pc:sldMk cId="3352576381" sldId="394"/>
        </pc:sldMkLst>
        <pc:spChg chg="del">
          <ac:chgData name="Daniel Lopez Herranz (Student at CentraleSupelec)" userId="f39e6876-da30-46fc-8d2e-a187d321037b" providerId="ADAL" clId="{D963F5E3-332F-4A11-8CDB-24E81F168431}" dt="2021-09-16T11:01:02.648" v="70" actId="478"/>
          <ac:spMkLst>
            <pc:docMk/>
            <pc:sldMk cId="3352576381" sldId="394"/>
            <ac:spMk id="18" creationId="{1801141A-905A-477E-9CA0-DE4C2525301A}"/>
          </ac:spMkLst>
        </pc:spChg>
        <pc:spChg chg="add mod">
          <ac:chgData name="Daniel Lopez Herranz (Student at CentraleSupelec)" userId="f39e6876-da30-46fc-8d2e-a187d321037b" providerId="ADAL" clId="{D963F5E3-332F-4A11-8CDB-24E81F168431}" dt="2021-09-16T11:05:11.091" v="284" actId="20577"/>
          <ac:spMkLst>
            <pc:docMk/>
            <pc:sldMk cId="3352576381" sldId="394"/>
            <ac:spMk id="20" creationId="{21904C3D-A70A-4F21-9812-77A27F1B6880}"/>
          </ac:spMkLst>
        </pc:spChg>
      </pc:sldChg>
    </pc:docChg>
  </pc:docChgLst>
  <pc:docChgLst>
    <pc:chgData name="Nouamane Tazi (Student at CentraleSupelec)" userId="76ee4b7d-5b62-4106-8324-7aca21057666" providerId="ADAL" clId="{B39E1EE7-3065-4FD7-8481-F9DA5E336E8B}"/>
    <pc:docChg chg="undo redo custSel addSld delSld modSld">
      <pc:chgData name="Nouamane Tazi (Student at CentraleSupelec)" userId="76ee4b7d-5b62-4106-8324-7aca21057666" providerId="ADAL" clId="{B39E1EE7-3065-4FD7-8481-F9DA5E336E8B}" dt="2022-01-27T11:34:24.889" v="1642" actId="1076"/>
      <pc:docMkLst>
        <pc:docMk/>
      </pc:docMkLst>
      <pc:sldChg chg="add del">
        <pc:chgData name="Nouamane Tazi (Student at CentraleSupelec)" userId="76ee4b7d-5b62-4106-8324-7aca21057666" providerId="ADAL" clId="{B39E1EE7-3065-4FD7-8481-F9DA5E336E8B}" dt="2022-01-27T10:17:34.285" v="11" actId="47"/>
        <pc:sldMkLst>
          <pc:docMk/>
          <pc:sldMk cId="3784089036" sldId="256"/>
        </pc:sldMkLst>
      </pc:sldChg>
      <pc:sldChg chg="add">
        <pc:chgData name="Nouamane Tazi (Student at CentraleSupelec)" userId="76ee4b7d-5b62-4106-8324-7aca21057666" providerId="ADAL" clId="{B39E1EE7-3065-4FD7-8481-F9DA5E336E8B}" dt="2022-01-27T10:17:27.989" v="9"/>
        <pc:sldMkLst>
          <pc:docMk/>
          <pc:sldMk cId="1716593456" sldId="257"/>
        </pc:sldMkLst>
      </pc:sldChg>
      <pc:sldChg chg="add">
        <pc:chgData name="Nouamane Tazi (Student at CentraleSupelec)" userId="76ee4b7d-5b62-4106-8324-7aca21057666" providerId="ADAL" clId="{B39E1EE7-3065-4FD7-8481-F9DA5E336E8B}" dt="2022-01-27T10:17:27.989" v="9"/>
        <pc:sldMkLst>
          <pc:docMk/>
          <pc:sldMk cId="1382812406" sldId="258"/>
        </pc:sldMkLst>
      </pc:sldChg>
      <pc:sldChg chg="add">
        <pc:chgData name="Nouamane Tazi (Student at CentraleSupelec)" userId="76ee4b7d-5b62-4106-8324-7aca21057666" providerId="ADAL" clId="{B39E1EE7-3065-4FD7-8481-F9DA5E336E8B}" dt="2022-01-27T10:17:27.989" v="9"/>
        <pc:sldMkLst>
          <pc:docMk/>
          <pc:sldMk cId="523168544" sldId="259"/>
        </pc:sldMkLst>
      </pc:sldChg>
      <pc:sldChg chg="delSp add setBg delDesignElem">
        <pc:chgData name="Nouamane Tazi (Student at CentraleSupelec)" userId="76ee4b7d-5b62-4106-8324-7aca21057666" providerId="ADAL" clId="{B39E1EE7-3065-4FD7-8481-F9DA5E336E8B}" dt="2022-01-27T10:17:27.989" v="9"/>
        <pc:sldMkLst>
          <pc:docMk/>
          <pc:sldMk cId="3237643526" sldId="260"/>
        </pc:sldMkLst>
        <pc:spChg chg="del">
          <ac:chgData name="Nouamane Tazi (Student at CentraleSupelec)" userId="76ee4b7d-5b62-4106-8324-7aca21057666" providerId="ADAL" clId="{B39E1EE7-3065-4FD7-8481-F9DA5E336E8B}" dt="2022-01-27T10:17:27.989" v="9"/>
          <ac:spMkLst>
            <pc:docMk/>
            <pc:sldMk cId="3237643526" sldId="260"/>
            <ac:spMk id="71" creationId="{8761DDFE-071F-4200-B0AA-394476C2D2D6}"/>
          </ac:spMkLst>
        </pc:spChg>
      </pc:sldChg>
      <pc:sldChg chg="addSp modSp add mod">
        <pc:chgData name="Nouamane Tazi (Student at CentraleSupelec)" userId="76ee4b7d-5b62-4106-8324-7aca21057666" providerId="ADAL" clId="{B39E1EE7-3065-4FD7-8481-F9DA5E336E8B}" dt="2022-01-27T10:24:00.013" v="172" actId="1076"/>
        <pc:sldMkLst>
          <pc:docMk/>
          <pc:sldMk cId="3022559371" sldId="261"/>
        </pc:sldMkLst>
        <pc:spChg chg="add mod">
          <ac:chgData name="Nouamane Tazi (Student at CentraleSupelec)" userId="76ee4b7d-5b62-4106-8324-7aca21057666" providerId="ADAL" clId="{B39E1EE7-3065-4FD7-8481-F9DA5E336E8B}" dt="2022-01-27T10:24:00.013" v="172" actId="1076"/>
          <ac:spMkLst>
            <pc:docMk/>
            <pc:sldMk cId="3022559371" sldId="261"/>
            <ac:spMk id="3" creationId="{62CBF841-02F7-485D-B023-C554F0355BAB}"/>
          </ac:spMkLst>
        </pc:spChg>
        <pc:spChg chg="mod">
          <ac:chgData name="Nouamane Tazi (Student at CentraleSupelec)" userId="76ee4b7d-5b62-4106-8324-7aca21057666" providerId="ADAL" clId="{B39E1EE7-3065-4FD7-8481-F9DA5E336E8B}" dt="2022-01-27T10:23:32.974" v="135" actId="1076"/>
          <ac:spMkLst>
            <pc:docMk/>
            <pc:sldMk cId="3022559371" sldId="261"/>
            <ac:spMk id="6" creationId="{CBC473F6-E7C8-4B2B-B5C1-E6165F96AECE}"/>
          </ac:spMkLst>
        </pc:spChg>
        <pc:picChg chg="mod">
          <ac:chgData name="Nouamane Tazi (Student at CentraleSupelec)" userId="76ee4b7d-5b62-4106-8324-7aca21057666" providerId="ADAL" clId="{B39E1EE7-3065-4FD7-8481-F9DA5E336E8B}" dt="2022-01-27T10:23:37.058" v="137" actId="1076"/>
          <ac:picMkLst>
            <pc:docMk/>
            <pc:sldMk cId="3022559371" sldId="261"/>
            <ac:picMk id="1028" creationId="{641FC357-4030-4000-8E61-0E3DFC0D4A49}"/>
          </ac:picMkLst>
        </pc:picChg>
        <pc:picChg chg="mod">
          <ac:chgData name="Nouamane Tazi (Student at CentraleSupelec)" userId="76ee4b7d-5b62-4106-8324-7aca21057666" providerId="ADAL" clId="{B39E1EE7-3065-4FD7-8481-F9DA5E336E8B}" dt="2022-01-27T10:23:32.974" v="135" actId="1076"/>
          <ac:picMkLst>
            <pc:docMk/>
            <pc:sldMk cId="3022559371" sldId="261"/>
            <ac:picMk id="2050" creationId="{F037C3B4-D5DC-4CD2-B89A-431EC6B7D903}"/>
          </ac:picMkLst>
        </pc:picChg>
      </pc:sldChg>
      <pc:sldChg chg="addSp delSp modSp add mod">
        <pc:chgData name="Nouamane Tazi (Student at CentraleSupelec)" userId="76ee4b7d-5b62-4106-8324-7aca21057666" providerId="ADAL" clId="{B39E1EE7-3065-4FD7-8481-F9DA5E336E8B}" dt="2022-01-27T11:03:47.518" v="905" actId="20577"/>
        <pc:sldMkLst>
          <pc:docMk/>
          <pc:sldMk cId="255357989" sldId="262"/>
        </pc:sldMkLst>
        <pc:spChg chg="mod">
          <ac:chgData name="Nouamane Tazi (Student at CentraleSupelec)" userId="76ee4b7d-5b62-4106-8324-7aca21057666" providerId="ADAL" clId="{B39E1EE7-3065-4FD7-8481-F9DA5E336E8B}" dt="2022-01-27T11:03:47.518" v="905" actId="20577"/>
          <ac:spMkLst>
            <pc:docMk/>
            <pc:sldMk cId="255357989" sldId="262"/>
            <ac:spMk id="3" creationId="{5465CD2A-0EFC-416A-A2C8-EA65DA7D5E1B}"/>
          </ac:spMkLst>
        </pc:spChg>
        <pc:spChg chg="add del">
          <ac:chgData name="Nouamane Tazi (Student at CentraleSupelec)" userId="76ee4b7d-5b62-4106-8324-7aca21057666" providerId="ADAL" clId="{B39E1EE7-3065-4FD7-8481-F9DA5E336E8B}" dt="2022-01-27T11:00:14.043" v="854" actId="22"/>
          <ac:spMkLst>
            <pc:docMk/>
            <pc:sldMk cId="255357989" sldId="262"/>
            <ac:spMk id="5" creationId="{9246D491-E4E9-48B2-A843-787A3B03E40D}"/>
          </ac:spMkLst>
        </pc:spChg>
        <pc:spChg chg="add del">
          <ac:chgData name="Nouamane Tazi (Student at CentraleSupelec)" userId="76ee4b7d-5b62-4106-8324-7aca21057666" providerId="ADAL" clId="{B39E1EE7-3065-4FD7-8481-F9DA5E336E8B}" dt="2022-01-27T11:00:40.250" v="856" actId="22"/>
          <ac:spMkLst>
            <pc:docMk/>
            <pc:sldMk cId="255357989" sldId="262"/>
            <ac:spMk id="7" creationId="{14A5B0BA-050C-436F-99A3-043EB02B6AAE}"/>
          </ac:spMkLst>
        </pc:spChg>
        <pc:picChg chg="add mod">
          <ac:chgData name="Nouamane Tazi (Student at CentraleSupelec)" userId="76ee4b7d-5b62-4106-8324-7aca21057666" providerId="ADAL" clId="{B39E1EE7-3065-4FD7-8481-F9DA5E336E8B}" dt="2022-01-27T11:03:33.788" v="883" actId="1076"/>
          <ac:picMkLst>
            <pc:docMk/>
            <pc:sldMk cId="255357989" sldId="262"/>
            <ac:picMk id="9" creationId="{58729056-68DA-4110-B61B-3CB5280F6BF1}"/>
          </ac:picMkLst>
        </pc:picChg>
      </pc:sldChg>
      <pc:sldChg chg="delSp add setBg delDesignElem">
        <pc:chgData name="Nouamane Tazi (Student at CentraleSupelec)" userId="76ee4b7d-5b62-4106-8324-7aca21057666" providerId="ADAL" clId="{B39E1EE7-3065-4FD7-8481-F9DA5E336E8B}" dt="2022-01-27T10:17:27.989" v="9"/>
        <pc:sldMkLst>
          <pc:docMk/>
          <pc:sldMk cId="2566860470" sldId="263"/>
        </pc:sldMkLst>
        <pc:spChg chg="del">
          <ac:chgData name="Nouamane Tazi (Student at CentraleSupelec)" userId="76ee4b7d-5b62-4106-8324-7aca21057666" providerId="ADAL" clId="{B39E1EE7-3065-4FD7-8481-F9DA5E336E8B}" dt="2022-01-27T10:17:27.989" v="9"/>
          <ac:spMkLst>
            <pc:docMk/>
            <pc:sldMk cId="2566860470" sldId="263"/>
            <ac:spMk id="4" creationId="{66B332A4-D438-4773-A77F-5ED49A448D9D}"/>
          </ac:spMkLst>
        </pc:spChg>
        <pc:spChg chg="del">
          <ac:chgData name="Nouamane Tazi (Student at CentraleSupelec)" userId="76ee4b7d-5b62-4106-8324-7aca21057666" providerId="ADAL" clId="{B39E1EE7-3065-4FD7-8481-F9DA5E336E8B}" dt="2022-01-27T10:17:27.989" v="9"/>
          <ac:spMkLst>
            <pc:docMk/>
            <pc:sldMk cId="2566860470" sldId="263"/>
            <ac:spMk id="9" creationId="{DF9AD32D-FF05-44F4-BD4D-9CEE89B71EB9}"/>
          </ac:spMkLst>
        </pc:spChg>
      </pc:sldChg>
      <pc:sldChg chg="delSp add setBg delDesignElem">
        <pc:chgData name="Nouamane Tazi (Student at CentraleSupelec)" userId="76ee4b7d-5b62-4106-8324-7aca21057666" providerId="ADAL" clId="{B39E1EE7-3065-4FD7-8481-F9DA5E336E8B}" dt="2022-01-27T10:17:27.989" v="9"/>
        <pc:sldMkLst>
          <pc:docMk/>
          <pc:sldMk cId="630719714" sldId="265"/>
        </pc:sldMkLst>
        <pc:spChg chg="del">
          <ac:chgData name="Nouamane Tazi (Student at CentraleSupelec)" userId="76ee4b7d-5b62-4106-8324-7aca21057666" providerId="ADAL" clId="{B39E1EE7-3065-4FD7-8481-F9DA5E336E8B}" dt="2022-01-27T10:17:27.989" v="9"/>
          <ac:spMkLst>
            <pc:docMk/>
            <pc:sldMk cId="630719714" sldId="265"/>
            <ac:spMk id="4" creationId="{66B332A4-D438-4773-A77F-5ED49A448D9D}"/>
          </ac:spMkLst>
        </pc:spChg>
        <pc:spChg chg="del">
          <ac:chgData name="Nouamane Tazi (Student at CentraleSupelec)" userId="76ee4b7d-5b62-4106-8324-7aca21057666" providerId="ADAL" clId="{B39E1EE7-3065-4FD7-8481-F9DA5E336E8B}" dt="2022-01-27T10:17:27.989" v="9"/>
          <ac:spMkLst>
            <pc:docMk/>
            <pc:sldMk cId="630719714" sldId="265"/>
            <ac:spMk id="9" creationId="{DF9AD32D-FF05-44F4-BD4D-9CEE89B71EB9}"/>
          </ac:spMkLst>
        </pc:spChg>
      </pc:sldChg>
      <pc:sldChg chg="addSp delSp modSp add mod">
        <pc:chgData name="Nouamane Tazi (Student at CentraleSupelec)" userId="76ee4b7d-5b62-4106-8324-7aca21057666" providerId="ADAL" clId="{B39E1EE7-3065-4FD7-8481-F9DA5E336E8B}" dt="2022-01-27T10:22:35.568" v="133" actId="21"/>
        <pc:sldMkLst>
          <pc:docMk/>
          <pc:sldMk cId="3619902991" sldId="266"/>
        </pc:sldMkLst>
        <pc:graphicFrameChg chg="mod modGraphic">
          <ac:chgData name="Nouamane Tazi (Student at CentraleSupelec)" userId="76ee4b7d-5b62-4106-8324-7aca21057666" providerId="ADAL" clId="{B39E1EE7-3065-4FD7-8481-F9DA5E336E8B}" dt="2022-01-27T10:22:27.020" v="131" actId="14100"/>
          <ac:graphicFrameMkLst>
            <pc:docMk/>
            <pc:sldMk cId="3619902991" sldId="266"/>
            <ac:graphicFrameMk id="3" creationId="{CF40CCD4-7EB4-48D0-B2FC-AE6EEBD0D347}"/>
          </ac:graphicFrameMkLst>
        </pc:graphicFrameChg>
        <pc:graphicFrameChg chg="add del mod">
          <ac:chgData name="Nouamane Tazi (Student at CentraleSupelec)" userId="76ee4b7d-5b62-4106-8324-7aca21057666" providerId="ADAL" clId="{B39E1EE7-3065-4FD7-8481-F9DA5E336E8B}" dt="2022-01-27T10:22:35.568" v="133" actId="21"/>
          <ac:graphicFrameMkLst>
            <pc:docMk/>
            <pc:sldMk cId="3619902991" sldId="266"/>
            <ac:graphicFrameMk id="9" creationId="{722A8314-1671-4BF6-9BDC-2634FB6BB369}"/>
          </ac:graphicFrameMkLst>
        </pc:graphicFrameChg>
      </pc:sldChg>
      <pc:sldChg chg="add">
        <pc:chgData name="Nouamane Tazi (Student at CentraleSupelec)" userId="76ee4b7d-5b62-4106-8324-7aca21057666" providerId="ADAL" clId="{B39E1EE7-3065-4FD7-8481-F9DA5E336E8B}" dt="2022-01-27T10:17:27.989" v="9"/>
        <pc:sldMkLst>
          <pc:docMk/>
          <pc:sldMk cId="1854682476" sldId="267"/>
        </pc:sldMkLst>
      </pc:sldChg>
      <pc:sldChg chg="modSp mod">
        <pc:chgData name="Nouamane Tazi (Student at CentraleSupelec)" userId="76ee4b7d-5b62-4106-8324-7aca21057666" providerId="ADAL" clId="{B39E1EE7-3065-4FD7-8481-F9DA5E336E8B}" dt="2022-01-27T10:17:01.698" v="3" actId="20577"/>
        <pc:sldMkLst>
          <pc:docMk/>
          <pc:sldMk cId="2001706127" sldId="268"/>
        </pc:sldMkLst>
        <pc:spChg chg="mod">
          <ac:chgData name="Nouamane Tazi (Student at CentraleSupelec)" userId="76ee4b7d-5b62-4106-8324-7aca21057666" providerId="ADAL" clId="{B39E1EE7-3065-4FD7-8481-F9DA5E336E8B}" dt="2022-01-27T10:17:01.698" v="3" actId="20577"/>
          <ac:spMkLst>
            <pc:docMk/>
            <pc:sldMk cId="2001706127" sldId="268"/>
            <ac:spMk id="44" creationId="{47E914FE-3C21-4DCF-A025-6F4B51E1F13B}"/>
          </ac:spMkLst>
        </pc:spChg>
      </pc:sldChg>
      <pc:sldChg chg="add">
        <pc:chgData name="Nouamane Tazi (Student at CentraleSupelec)" userId="76ee4b7d-5b62-4106-8324-7aca21057666" providerId="ADAL" clId="{B39E1EE7-3065-4FD7-8481-F9DA5E336E8B}" dt="2022-01-27T10:17:27.989" v="9"/>
        <pc:sldMkLst>
          <pc:docMk/>
          <pc:sldMk cId="931269510" sldId="269"/>
        </pc:sldMkLst>
      </pc:sldChg>
      <pc:sldChg chg="add">
        <pc:chgData name="Nouamane Tazi (Student at CentraleSupelec)" userId="76ee4b7d-5b62-4106-8324-7aca21057666" providerId="ADAL" clId="{B39E1EE7-3065-4FD7-8481-F9DA5E336E8B}" dt="2022-01-27T10:17:27.989" v="9"/>
        <pc:sldMkLst>
          <pc:docMk/>
          <pc:sldMk cId="1299307108" sldId="270"/>
        </pc:sldMkLst>
      </pc:sldChg>
      <pc:sldChg chg="delSp add del setBg delDesignElem">
        <pc:chgData name="Nouamane Tazi (Student at CentraleSupelec)" userId="76ee4b7d-5b62-4106-8324-7aca21057666" providerId="ADAL" clId="{B39E1EE7-3065-4FD7-8481-F9DA5E336E8B}" dt="2022-01-27T10:58:09.710" v="852" actId="47"/>
        <pc:sldMkLst>
          <pc:docMk/>
          <pc:sldMk cId="2690008756" sldId="271"/>
        </pc:sldMkLst>
        <pc:spChg chg="del">
          <ac:chgData name="Nouamane Tazi (Student at CentraleSupelec)" userId="76ee4b7d-5b62-4106-8324-7aca21057666" providerId="ADAL" clId="{B39E1EE7-3065-4FD7-8481-F9DA5E336E8B}" dt="2022-01-27T10:17:27.989" v="9"/>
          <ac:spMkLst>
            <pc:docMk/>
            <pc:sldMk cId="2690008756" sldId="271"/>
            <ac:spMk id="4" creationId="{66B332A4-D438-4773-A77F-5ED49A448D9D}"/>
          </ac:spMkLst>
        </pc:spChg>
        <pc:spChg chg="del">
          <ac:chgData name="Nouamane Tazi (Student at CentraleSupelec)" userId="76ee4b7d-5b62-4106-8324-7aca21057666" providerId="ADAL" clId="{B39E1EE7-3065-4FD7-8481-F9DA5E336E8B}" dt="2022-01-27T10:17:27.989" v="9"/>
          <ac:spMkLst>
            <pc:docMk/>
            <pc:sldMk cId="2690008756" sldId="271"/>
            <ac:spMk id="9" creationId="{DF9AD32D-FF05-44F4-BD4D-9CEE89B71EB9}"/>
          </ac:spMkLst>
        </pc:spChg>
      </pc:sldChg>
      <pc:sldChg chg="delSp add setBg delDesignElem">
        <pc:chgData name="Nouamane Tazi (Student at CentraleSupelec)" userId="76ee4b7d-5b62-4106-8324-7aca21057666" providerId="ADAL" clId="{B39E1EE7-3065-4FD7-8481-F9DA5E336E8B}" dt="2022-01-27T10:17:27.989" v="9"/>
        <pc:sldMkLst>
          <pc:docMk/>
          <pc:sldMk cId="2928396889" sldId="272"/>
        </pc:sldMkLst>
        <pc:spChg chg="del">
          <ac:chgData name="Nouamane Tazi (Student at CentraleSupelec)" userId="76ee4b7d-5b62-4106-8324-7aca21057666" providerId="ADAL" clId="{B39E1EE7-3065-4FD7-8481-F9DA5E336E8B}" dt="2022-01-27T10:17:27.989" v="9"/>
          <ac:spMkLst>
            <pc:docMk/>
            <pc:sldMk cId="2928396889" sldId="272"/>
            <ac:spMk id="4" creationId="{66B332A4-D438-4773-A77F-5ED49A448D9D}"/>
          </ac:spMkLst>
        </pc:spChg>
        <pc:spChg chg="del">
          <ac:chgData name="Nouamane Tazi (Student at CentraleSupelec)" userId="76ee4b7d-5b62-4106-8324-7aca21057666" providerId="ADAL" clId="{B39E1EE7-3065-4FD7-8481-F9DA5E336E8B}" dt="2022-01-27T10:17:27.989" v="9"/>
          <ac:spMkLst>
            <pc:docMk/>
            <pc:sldMk cId="2928396889" sldId="272"/>
            <ac:spMk id="9" creationId="{DF9AD32D-FF05-44F4-BD4D-9CEE89B71EB9}"/>
          </ac:spMkLst>
        </pc:spChg>
      </pc:sldChg>
      <pc:sldChg chg="add">
        <pc:chgData name="Nouamane Tazi (Student at CentraleSupelec)" userId="76ee4b7d-5b62-4106-8324-7aca21057666" providerId="ADAL" clId="{B39E1EE7-3065-4FD7-8481-F9DA5E336E8B}" dt="2022-01-27T10:17:27.989" v="9"/>
        <pc:sldMkLst>
          <pc:docMk/>
          <pc:sldMk cId="4098542523" sldId="273"/>
        </pc:sldMkLst>
      </pc:sldChg>
      <pc:sldChg chg="add">
        <pc:chgData name="Nouamane Tazi (Student at CentraleSupelec)" userId="76ee4b7d-5b62-4106-8324-7aca21057666" providerId="ADAL" clId="{B39E1EE7-3065-4FD7-8481-F9DA5E336E8B}" dt="2022-01-27T10:17:27.989" v="9"/>
        <pc:sldMkLst>
          <pc:docMk/>
          <pc:sldMk cId="219272038" sldId="274"/>
        </pc:sldMkLst>
      </pc:sldChg>
      <pc:sldChg chg="add">
        <pc:chgData name="Nouamane Tazi (Student at CentraleSupelec)" userId="76ee4b7d-5b62-4106-8324-7aca21057666" providerId="ADAL" clId="{B39E1EE7-3065-4FD7-8481-F9DA5E336E8B}" dt="2022-01-27T10:17:27.989" v="9"/>
        <pc:sldMkLst>
          <pc:docMk/>
          <pc:sldMk cId="2909426302" sldId="275"/>
        </pc:sldMkLst>
      </pc:sldChg>
      <pc:sldChg chg="add">
        <pc:chgData name="Nouamane Tazi (Student at CentraleSupelec)" userId="76ee4b7d-5b62-4106-8324-7aca21057666" providerId="ADAL" clId="{B39E1EE7-3065-4FD7-8481-F9DA5E336E8B}" dt="2022-01-27T10:17:27.989" v="9"/>
        <pc:sldMkLst>
          <pc:docMk/>
          <pc:sldMk cId="2526101912" sldId="276"/>
        </pc:sldMkLst>
      </pc:sldChg>
      <pc:sldChg chg="add">
        <pc:chgData name="Nouamane Tazi (Student at CentraleSupelec)" userId="76ee4b7d-5b62-4106-8324-7aca21057666" providerId="ADAL" clId="{B39E1EE7-3065-4FD7-8481-F9DA5E336E8B}" dt="2022-01-27T10:17:27.989" v="9"/>
        <pc:sldMkLst>
          <pc:docMk/>
          <pc:sldMk cId="370802485" sldId="277"/>
        </pc:sldMkLst>
      </pc:sldChg>
      <pc:sldChg chg="addSp modSp add mod">
        <pc:chgData name="Nouamane Tazi (Student at CentraleSupelec)" userId="76ee4b7d-5b62-4106-8324-7aca21057666" providerId="ADAL" clId="{B39E1EE7-3065-4FD7-8481-F9DA5E336E8B}" dt="2022-01-27T10:20:08.691" v="50" actId="1076"/>
        <pc:sldMkLst>
          <pc:docMk/>
          <pc:sldMk cId="2821669849" sldId="278"/>
        </pc:sldMkLst>
        <pc:spChg chg="add mod">
          <ac:chgData name="Nouamane Tazi (Student at CentraleSupelec)" userId="76ee4b7d-5b62-4106-8324-7aca21057666" providerId="ADAL" clId="{B39E1EE7-3065-4FD7-8481-F9DA5E336E8B}" dt="2022-01-27T10:20:08.691" v="50" actId="1076"/>
          <ac:spMkLst>
            <pc:docMk/>
            <pc:sldMk cId="2821669849" sldId="278"/>
            <ac:spMk id="5" creationId="{C3E46E02-66AE-4E98-839A-985CA7929617}"/>
          </ac:spMkLst>
        </pc:spChg>
        <pc:picChg chg="add mod">
          <ac:chgData name="Nouamane Tazi (Student at CentraleSupelec)" userId="76ee4b7d-5b62-4106-8324-7aca21057666" providerId="ADAL" clId="{B39E1EE7-3065-4FD7-8481-F9DA5E336E8B}" dt="2022-01-27T10:19:54.841" v="22" actId="1076"/>
          <ac:picMkLst>
            <pc:docMk/>
            <pc:sldMk cId="2821669849" sldId="278"/>
            <ac:picMk id="3" creationId="{7FAD4CE3-EC10-400D-97E9-F7D87B4135D9}"/>
          </ac:picMkLst>
        </pc:picChg>
        <pc:picChg chg="add mod">
          <ac:chgData name="Nouamane Tazi (Student at CentraleSupelec)" userId="76ee4b7d-5b62-4106-8324-7aca21057666" providerId="ADAL" clId="{B39E1EE7-3065-4FD7-8481-F9DA5E336E8B}" dt="2022-01-27T10:19:56.801" v="23" actId="1076"/>
          <ac:picMkLst>
            <pc:docMk/>
            <pc:sldMk cId="2821669849" sldId="278"/>
            <ac:picMk id="4" creationId="{3781F089-48F7-4D60-BA02-D8879D1AC37A}"/>
          </ac:picMkLst>
        </pc:picChg>
      </pc:sldChg>
      <pc:sldChg chg="add">
        <pc:chgData name="Nouamane Tazi (Student at CentraleSupelec)" userId="76ee4b7d-5b62-4106-8324-7aca21057666" providerId="ADAL" clId="{B39E1EE7-3065-4FD7-8481-F9DA5E336E8B}" dt="2022-01-27T10:17:27.989" v="9"/>
        <pc:sldMkLst>
          <pc:docMk/>
          <pc:sldMk cId="1663941932" sldId="279"/>
        </pc:sldMkLst>
      </pc:sldChg>
      <pc:sldChg chg="del">
        <pc:chgData name="Nouamane Tazi (Student at CentraleSupelec)" userId="76ee4b7d-5b62-4106-8324-7aca21057666" providerId="ADAL" clId="{B39E1EE7-3065-4FD7-8481-F9DA5E336E8B}" dt="2022-01-27T10:17:33.227" v="10" actId="47"/>
        <pc:sldMkLst>
          <pc:docMk/>
          <pc:sldMk cId="3063018122" sldId="393"/>
        </pc:sldMkLst>
      </pc:sldChg>
      <pc:sldChg chg="addSp delSp modSp add mod">
        <pc:chgData name="Nouamane Tazi (Student at CentraleSupelec)" userId="76ee4b7d-5b62-4106-8324-7aca21057666" providerId="ADAL" clId="{B39E1EE7-3065-4FD7-8481-F9DA5E336E8B}" dt="2022-01-27T10:21:52.883" v="123" actId="1076"/>
        <pc:sldMkLst>
          <pc:docMk/>
          <pc:sldMk cId="122750556" sldId="396"/>
        </pc:sldMkLst>
        <pc:spChg chg="del mod">
          <ac:chgData name="Nouamane Tazi (Student at CentraleSupelec)" userId="76ee4b7d-5b62-4106-8324-7aca21057666" providerId="ADAL" clId="{B39E1EE7-3065-4FD7-8481-F9DA5E336E8B}" dt="2022-01-27T10:20:22.651" v="53" actId="478"/>
          <ac:spMkLst>
            <pc:docMk/>
            <pc:sldMk cId="122750556" sldId="396"/>
            <ac:spMk id="3" creationId="{EBBBE73C-BFBD-4188-BB17-234A88EF816E}"/>
          </ac:spMkLst>
        </pc:spChg>
        <pc:spChg chg="mod">
          <ac:chgData name="Nouamane Tazi (Student at CentraleSupelec)" userId="76ee4b7d-5b62-4106-8324-7aca21057666" providerId="ADAL" clId="{B39E1EE7-3065-4FD7-8481-F9DA5E336E8B}" dt="2022-01-27T10:20:17.807" v="51" actId="1076"/>
          <ac:spMkLst>
            <pc:docMk/>
            <pc:sldMk cId="122750556" sldId="396"/>
            <ac:spMk id="4" creationId="{DA8EF26A-22EB-429E-B878-52E52354025B}"/>
          </ac:spMkLst>
        </pc:spChg>
        <pc:spChg chg="mod">
          <ac:chgData name="Nouamane Tazi (Student at CentraleSupelec)" userId="76ee4b7d-5b62-4106-8324-7aca21057666" providerId="ADAL" clId="{B39E1EE7-3065-4FD7-8481-F9DA5E336E8B}" dt="2022-01-27T10:21:52.883" v="123" actId="1076"/>
          <ac:spMkLst>
            <pc:docMk/>
            <pc:sldMk cId="122750556" sldId="396"/>
            <ac:spMk id="5" creationId="{588F7BCA-F8E9-4FDA-B4E6-5721B5DA0CAF}"/>
          </ac:spMkLst>
        </pc:spChg>
        <pc:spChg chg="mod">
          <ac:chgData name="Nouamane Tazi (Student at CentraleSupelec)" userId="76ee4b7d-5b62-4106-8324-7aca21057666" providerId="ADAL" clId="{B39E1EE7-3065-4FD7-8481-F9DA5E336E8B}" dt="2022-01-27T10:20:17.807" v="51" actId="1076"/>
          <ac:spMkLst>
            <pc:docMk/>
            <pc:sldMk cId="122750556" sldId="396"/>
            <ac:spMk id="8" creationId="{1004204D-8BE1-4532-9C47-6229D5E124BC}"/>
          </ac:spMkLst>
        </pc:spChg>
        <pc:spChg chg="add mod">
          <ac:chgData name="Nouamane Tazi (Student at CentraleSupelec)" userId="76ee4b7d-5b62-4106-8324-7aca21057666" providerId="ADAL" clId="{B39E1EE7-3065-4FD7-8481-F9DA5E336E8B}" dt="2022-01-27T10:21:15.042" v="87" actId="14861"/>
          <ac:spMkLst>
            <pc:docMk/>
            <pc:sldMk cId="122750556" sldId="396"/>
            <ac:spMk id="12" creationId="{8EAF0BBF-DAB3-43E2-9BCB-B79441506491}"/>
          </ac:spMkLst>
        </pc:spChg>
        <pc:spChg chg="add mod">
          <ac:chgData name="Nouamane Tazi (Student at CentraleSupelec)" userId="76ee4b7d-5b62-4106-8324-7aca21057666" providerId="ADAL" clId="{B39E1EE7-3065-4FD7-8481-F9DA5E336E8B}" dt="2022-01-27T10:21:41.441" v="122" actId="20577"/>
          <ac:spMkLst>
            <pc:docMk/>
            <pc:sldMk cId="122750556" sldId="396"/>
            <ac:spMk id="13" creationId="{AAF9F8A7-E6BE-43D6-A50B-3A0FA229BE38}"/>
          </ac:spMkLst>
        </pc:spChg>
        <pc:graphicFrameChg chg="del">
          <ac:chgData name="Nouamane Tazi (Student at CentraleSupelec)" userId="76ee4b7d-5b62-4106-8324-7aca21057666" providerId="ADAL" clId="{B39E1EE7-3065-4FD7-8481-F9DA5E336E8B}" dt="2022-01-27T10:18:07.341" v="12" actId="478"/>
          <ac:graphicFrameMkLst>
            <pc:docMk/>
            <pc:sldMk cId="122750556" sldId="396"/>
            <ac:graphicFrameMk id="10" creationId="{DE23E3BA-E127-4306-92A4-D0B5079A9906}"/>
          </ac:graphicFrameMkLst>
        </pc:graphicFrameChg>
        <pc:picChg chg="add del mod">
          <ac:chgData name="Nouamane Tazi (Student at CentraleSupelec)" userId="76ee4b7d-5b62-4106-8324-7aca21057666" providerId="ADAL" clId="{B39E1EE7-3065-4FD7-8481-F9DA5E336E8B}" dt="2022-01-27T10:19:44.920" v="17" actId="21"/>
          <ac:picMkLst>
            <pc:docMk/>
            <pc:sldMk cId="122750556" sldId="396"/>
            <ac:picMk id="7" creationId="{C44ED557-8DF7-4344-AB45-ED485ABD3410}"/>
          </ac:picMkLst>
        </pc:picChg>
        <pc:picChg chg="add del mod">
          <ac:chgData name="Nouamane Tazi (Student at CentraleSupelec)" userId="76ee4b7d-5b62-4106-8324-7aca21057666" providerId="ADAL" clId="{B39E1EE7-3065-4FD7-8481-F9DA5E336E8B}" dt="2022-01-27T10:19:44.920" v="17" actId="21"/>
          <ac:picMkLst>
            <pc:docMk/>
            <pc:sldMk cId="122750556" sldId="396"/>
            <ac:picMk id="11" creationId="{ECEB77FA-2F6B-426E-88C8-8A9DACA92B52}"/>
          </ac:picMkLst>
        </pc:picChg>
        <pc:picChg chg="mod">
          <ac:chgData name="Nouamane Tazi (Student at CentraleSupelec)" userId="76ee4b7d-5b62-4106-8324-7aca21057666" providerId="ADAL" clId="{B39E1EE7-3065-4FD7-8481-F9DA5E336E8B}" dt="2022-01-27T10:20:17.807" v="51" actId="1076"/>
          <ac:picMkLst>
            <pc:docMk/>
            <pc:sldMk cId="122750556" sldId="396"/>
            <ac:picMk id="9218" creationId="{F8E303B2-EAA7-4C12-AD33-F2DE2408FA24}"/>
          </ac:picMkLst>
        </pc:picChg>
        <pc:picChg chg="mod">
          <ac:chgData name="Nouamane Tazi (Student at CentraleSupelec)" userId="76ee4b7d-5b62-4106-8324-7aca21057666" providerId="ADAL" clId="{B39E1EE7-3065-4FD7-8481-F9DA5E336E8B}" dt="2022-01-27T10:20:17.807" v="51" actId="1076"/>
          <ac:picMkLst>
            <pc:docMk/>
            <pc:sldMk cId="122750556" sldId="396"/>
            <ac:picMk id="9220" creationId="{C0656C0E-92E3-4DDF-A57F-9DDFE8397E0B}"/>
          </ac:picMkLst>
        </pc:picChg>
        <pc:picChg chg="mod">
          <ac:chgData name="Nouamane Tazi (Student at CentraleSupelec)" userId="76ee4b7d-5b62-4106-8324-7aca21057666" providerId="ADAL" clId="{B39E1EE7-3065-4FD7-8481-F9DA5E336E8B}" dt="2022-01-27T10:20:17.807" v="51" actId="1076"/>
          <ac:picMkLst>
            <pc:docMk/>
            <pc:sldMk cId="122750556" sldId="396"/>
            <ac:picMk id="9222" creationId="{830CE935-C6D5-42A1-877D-07D8076C2D6E}"/>
          </ac:picMkLst>
        </pc:picChg>
      </pc:sldChg>
      <pc:sldChg chg="modSp add mod">
        <pc:chgData name="Nouamane Tazi (Student at CentraleSupelec)" userId="76ee4b7d-5b62-4106-8324-7aca21057666" providerId="ADAL" clId="{B39E1EE7-3065-4FD7-8481-F9DA5E336E8B}" dt="2022-01-27T10:24:33.341" v="182" actId="20577"/>
        <pc:sldMkLst>
          <pc:docMk/>
          <pc:sldMk cId="2689210456" sldId="397"/>
        </pc:sldMkLst>
        <pc:spChg chg="mod">
          <ac:chgData name="Nouamane Tazi (Student at CentraleSupelec)" userId="76ee4b7d-5b62-4106-8324-7aca21057666" providerId="ADAL" clId="{B39E1EE7-3065-4FD7-8481-F9DA5E336E8B}" dt="2022-01-27T10:24:33.341" v="182" actId="20577"/>
          <ac:spMkLst>
            <pc:docMk/>
            <pc:sldMk cId="2689210456" sldId="397"/>
            <ac:spMk id="15" creationId="{7142BD3D-CE85-4BE1-A2E8-B1C25763316C}"/>
          </ac:spMkLst>
        </pc:spChg>
      </pc:sldChg>
      <pc:sldChg chg="addSp delSp modSp add mod">
        <pc:chgData name="Nouamane Tazi (Student at CentraleSupelec)" userId="76ee4b7d-5b62-4106-8324-7aca21057666" providerId="ADAL" clId="{B39E1EE7-3065-4FD7-8481-F9DA5E336E8B}" dt="2022-01-27T10:33:38.908" v="365" actId="20577"/>
        <pc:sldMkLst>
          <pc:docMk/>
          <pc:sldMk cId="3779547418" sldId="398"/>
        </pc:sldMkLst>
        <pc:spChg chg="mod">
          <ac:chgData name="Nouamane Tazi (Student at CentraleSupelec)" userId="76ee4b7d-5b62-4106-8324-7aca21057666" providerId="ADAL" clId="{B39E1EE7-3065-4FD7-8481-F9DA5E336E8B}" dt="2022-01-27T10:28:17.948" v="206" actId="20577"/>
          <ac:spMkLst>
            <pc:docMk/>
            <pc:sldMk cId="3779547418" sldId="398"/>
            <ac:spMk id="2" creationId="{A5221117-6F66-45D4-BA9B-4C49EA4BC82F}"/>
          </ac:spMkLst>
        </pc:spChg>
        <pc:spChg chg="del">
          <ac:chgData name="Nouamane Tazi (Student at CentraleSupelec)" userId="76ee4b7d-5b62-4106-8324-7aca21057666" providerId="ADAL" clId="{B39E1EE7-3065-4FD7-8481-F9DA5E336E8B}" dt="2022-01-27T10:28:06.622" v="190" actId="478"/>
          <ac:spMkLst>
            <pc:docMk/>
            <pc:sldMk cId="3779547418" sldId="398"/>
            <ac:spMk id="3" creationId="{62CBF841-02F7-485D-B023-C554F0355BAB}"/>
          </ac:spMkLst>
        </pc:spChg>
        <pc:spChg chg="add mod">
          <ac:chgData name="Nouamane Tazi (Student at CentraleSupelec)" userId="76ee4b7d-5b62-4106-8324-7aca21057666" providerId="ADAL" clId="{B39E1EE7-3065-4FD7-8481-F9DA5E336E8B}" dt="2022-01-27T10:29:07.333" v="226" actId="1076"/>
          <ac:spMkLst>
            <pc:docMk/>
            <pc:sldMk cId="3779547418" sldId="398"/>
            <ac:spMk id="4" creationId="{621F2C9C-5EF6-4363-A5BD-34DC080A285A}"/>
          </ac:spMkLst>
        </pc:spChg>
        <pc:spChg chg="del">
          <ac:chgData name="Nouamane Tazi (Student at CentraleSupelec)" userId="76ee4b7d-5b62-4106-8324-7aca21057666" providerId="ADAL" clId="{B39E1EE7-3065-4FD7-8481-F9DA5E336E8B}" dt="2022-01-27T10:28:06.622" v="190" actId="478"/>
          <ac:spMkLst>
            <pc:docMk/>
            <pc:sldMk cId="3779547418" sldId="398"/>
            <ac:spMk id="6" creationId="{CBC473F6-E7C8-4B2B-B5C1-E6165F96AECE}"/>
          </ac:spMkLst>
        </pc:spChg>
        <pc:spChg chg="add del">
          <ac:chgData name="Nouamane Tazi (Student at CentraleSupelec)" userId="76ee4b7d-5b62-4106-8324-7aca21057666" providerId="ADAL" clId="{B39E1EE7-3065-4FD7-8481-F9DA5E336E8B}" dt="2022-01-27T10:29:20.712" v="230" actId="22"/>
          <ac:spMkLst>
            <pc:docMk/>
            <pc:sldMk cId="3779547418" sldId="398"/>
            <ac:spMk id="9" creationId="{EBEF7100-A856-451C-A1A3-CEDB59D1777E}"/>
          </ac:spMkLst>
        </pc:spChg>
        <pc:spChg chg="add del mod">
          <ac:chgData name="Nouamane Tazi (Student at CentraleSupelec)" userId="76ee4b7d-5b62-4106-8324-7aca21057666" providerId="ADAL" clId="{B39E1EE7-3065-4FD7-8481-F9DA5E336E8B}" dt="2022-01-27T10:32:29.816" v="253" actId="1076"/>
          <ac:spMkLst>
            <pc:docMk/>
            <pc:sldMk cId="3779547418" sldId="398"/>
            <ac:spMk id="11" creationId="{7687788F-3642-4A75-89E3-8C8980F95DE4}"/>
          </ac:spMkLst>
        </pc:spChg>
        <pc:spChg chg="add mod">
          <ac:chgData name="Nouamane Tazi (Student at CentraleSupelec)" userId="76ee4b7d-5b62-4106-8324-7aca21057666" providerId="ADAL" clId="{B39E1EE7-3065-4FD7-8481-F9DA5E336E8B}" dt="2022-01-27T10:33:38.908" v="365" actId="20577"/>
          <ac:spMkLst>
            <pc:docMk/>
            <pc:sldMk cId="3779547418" sldId="398"/>
            <ac:spMk id="12" creationId="{62592ABB-7FEC-478B-B3D3-193B643CD390}"/>
          </ac:spMkLst>
        </pc:spChg>
        <pc:picChg chg="add mod">
          <ac:chgData name="Nouamane Tazi (Student at CentraleSupelec)" userId="76ee4b7d-5b62-4106-8324-7aca21057666" providerId="ADAL" clId="{B39E1EE7-3065-4FD7-8481-F9DA5E336E8B}" dt="2022-01-27T10:32:57.682" v="315" actId="1076"/>
          <ac:picMkLst>
            <pc:docMk/>
            <pc:sldMk cId="3779547418" sldId="398"/>
            <ac:picMk id="10" creationId="{0B2C2398-C0AB-4961-9ACB-0C041E603BF5}"/>
          </ac:picMkLst>
        </pc:picChg>
        <pc:picChg chg="del">
          <ac:chgData name="Nouamane Tazi (Student at CentraleSupelec)" userId="76ee4b7d-5b62-4106-8324-7aca21057666" providerId="ADAL" clId="{B39E1EE7-3065-4FD7-8481-F9DA5E336E8B}" dt="2022-01-27T10:28:05.251" v="189" actId="478"/>
          <ac:picMkLst>
            <pc:docMk/>
            <pc:sldMk cId="3779547418" sldId="398"/>
            <ac:picMk id="1028" creationId="{641FC357-4030-4000-8E61-0E3DFC0D4A49}"/>
          </ac:picMkLst>
        </pc:picChg>
        <pc:picChg chg="del">
          <ac:chgData name="Nouamane Tazi (Student at CentraleSupelec)" userId="76ee4b7d-5b62-4106-8324-7aca21057666" providerId="ADAL" clId="{B39E1EE7-3065-4FD7-8481-F9DA5E336E8B}" dt="2022-01-27T10:28:06.622" v="190" actId="478"/>
          <ac:picMkLst>
            <pc:docMk/>
            <pc:sldMk cId="3779547418" sldId="398"/>
            <ac:picMk id="2050" creationId="{F037C3B4-D5DC-4CD2-B89A-431EC6B7D903}"/>
          </ac:picMkLst>
        </pc:picChg>
      </pc:sldChg>
      <pc:sldChg chg="addSp delSp modSp add mod">
        <pc:chgData name="Nouamane Tazi (Student at CentraleSupelec)" userId="76ee4b7d-5b62-4106-8324-7aca21057666" providerId="ADAL" clId="{B39E1EE7-3065-4FD7-8481-F9DA5E336E8B}" dt="2022-01-27T10:38:12.818" v="543" actId="1076"/>
        <pc:sldMkLst>
          <pc:docMk/>
          <pc:sldMk cId="1471083329" sldId="399"/>
        </pc:sldMkLst>
        <pc:spChg chg="add mod">
          <ac:chgData name="Nouamane Tazi (Student at CentraleSupelec)" userId="76ee4b7d-5b62-4106-8324-7aca21057666" providerId="ADAL" clId="{B39E1EE7-3065-4FD7-8481-F9DA5E336E8B}" dt="2022-01-27T10:38:12.818" v="543" actId="1076"/>
          <ac:spMkLst>
            <pc:docMk/>
            <pc:sldMk cId="1471083329" sldId="399"/>
            <ac:spMk id="5" creationId="{A0346D7B-CEA0-4222-A4D3-938344DFE87C}"/>
          </ac:spMkLst>
        </pc:spChg>
        <pc:spChg chg="add del mod">
          <ac:chgData name="Nouamane Tazi (Student at CentraleSupelec)" userId="76ee4b7d-5b62-4106-8324-7aca21057666" providerId="ADAL" clId="{B39E1EE7-3065-4FD7-8481-F9DA5E336E8B}" dt="2022-01-27T10:35:40.791" v="395" actId="478"/>
          <ac:spMkLst>
            <pc:docMk/>
            <pc:sldMk cId="1471083329" sldId="399"/>
            <ac:spMk id="8" creationId="{2C021541-A386-4F34-9664-D32B54FD76A7}"/>
          </ac:spMkLst>
        </pc:spChg>
        <pc:spChg chg="add mod">
          <ac:chgData name="Nouamane Tazi (Student at CentraleSupelec)" userId="76ee4b7d-5b62-4106-8324-7aca21057666" providerId="ADAL" clId="{B39E1EE7-3065-4FD7-8481-F9DA5E336E8B}" dt="2022-01-27T10:38:12.818" v="543" actId="1076"/>
          <ac:spMkLst>
            <pc:docMk/>
            <pc:sldMk cId="1471083329" sldId="399"/>
            <ac:spMk id="9" creationId="{157EDF16-1B03-403E-8229-2CC6BBFEB7B8}"/>
          </ac:spMkLst>
        </pc:spChg>
        <pc:spChg chg="del">
          <ac:chgData name="Nouamane Tazi (Student at CentraleSupelec)" userId="76ee4b7d-5b62-4106-8324-7aca21057666" providerId="ADAL" clId="{B39E1EE7-3065-4FD7-8481-F9DA5E336E8B}" dt="2022-01-27T10:34:36.324" v="367" actId="478"/>
          <ac:spMkLst>
            <pc:docMk/>
            <pc:sldMk cId="1471083329" sldId="399"/>
            <ac:spMk id="11" creationId="{7687788F-3642-4A75-89E3-8C8980F95DE4}"/>
          </ac:spMkLst>
        </pc:spChg>
        <pc:spChg chg="mod">
          <ac:chgData name="Nouamane Tazi (Student at CentraleSupelec)" userId="76ee4b7d-5b62-4106-8324-7aca21057666" providerId="ADAL" clId="{B39E1EE7-3065-4FD7-8481-F9DA5E336E8B}" dt="2022-01-27T10:38:12.818" v="543" actId="1076"/>
          <ac:spMkLst>
            <pc:docMk/>
            <pc:sldMk cId="1471083329" sldId="399"/>
            <ac:spMk id="12" creationId="{62592ABB-7FEC-478B-B3D3-193B643CD390}"/>
          </ac:spMkLst>
        </pc:spChg>
        <pc:spChg chg="add del">
          <ac:chgData name="Nouamane Tazi (Student at CentraleSupelec)" userId="76ee4b7d-5b62-4106-8324-7aca21057666" providerId="ADAL" clId="{B39E1EE7-3065-4FD7-8481-F9DA5E336E8B}" dt="2022-01-27T10:36:19.334" v="442" actId="22"/>
          <ac:spMkLst>
            <pc:docMk/>
            <pc:sldMk cId="1471083329" sldId="399"/>
            <ac:spMk id="13" creationId="{663BFFE2-0E30-4326-90B4-393A390AD3B8}"/>
          </ac:spMkLst>
        </pc:spChg>
        <pc:spChg chg="add del">
          <ac:chgData name="Nouamane Tazi (Student at CentraleSupelec)" userId="76ee4b7d-5b62-4106-8324-7aca21057666" providerId="ADAL" clId="{B39E1EE7-3065-4FD7-8481-F9DA5E336E8B}" dt="2022-01-27T10:36:30.395" v="455" actId="478"/>
          <ac:spMkLst>
            <pc:docMk/>
            <pc:sldMk cId="1471083329" sldId="399"/>
            <ac:spMk id="14" creationId="{DCC0589B-C3BC-4491-A562-CE53BD6F52C7}"/>
          </ac:spMkLst>
        </pc:spChg>
        <pc:picChg chg="del">
          <ac:chgData name="Nouamane Tazi (Student at CentraleSupelec)" userId="76ee4b7d-5b62-4106-8324-7aca21057666" providerId="ADAL" clId="{B39E1EE7-3065-4FD7-8481-F9DA5E336E8B}" dt="2022-01-27T10:34:36.324" v="367" actId="478"/>
          <ac:picMkLst>
            <pc:docMk/>
            <pc:sldMk cId="1471083329" sldId="399"/>
            <ac:picMk id="10" creationId="{0B2C2398-C0AB-4961-9ACB-0C041E603BF5}"/>
          </ac:picMkLst>
        </pc:picChg>
      </pc:sldChg>
      <pc:sldChg chg="addSp delSp modSp add mod">
        <pc:chgData name="Nouamane Tazi (Student at CentraleSupelec)" userId="76ee4b7d-5b62-4106-8324-7aca21057666" providerId="ADAL" clId="{B39E1EE7-3065-4FD7-8481-F9DA5E336E8B}" dt="2022-01-27T10:55:58.524" v="835" actId="113"/>
        <pc:sldMkLst>
          <pc:docMk/>
          <pc:sldMk cId="2043311868" sldId="401"/>
        </pc:sldMkLst>
        <pc:spChg chg="mod">
          <ac:chgData name="Nouamane Tazi (Student at CentraleSupelec)" userId="76ee4b7d-5b62-4106-8324-7aca21057666" providerId="ADAL" clId="{B39E1EE7-3065-4FD7-8481-F9DA5E336E8B}" dt="2022-01-27T10:49:02.983" v="694" actId="20577"/>
          <ac:spMkLst>
            <pc:docMk/>
            <pc:sldMk cId="2043311868" sldId="401"/>
            <ac:spMk id="4" creationId="{621F2C9C-5EF6-4363-A5BD-34DC080A285A}"/>
          </ac:spMkLst>
        </pc:spChg>
        <pc:spChg chg="del">
          <ac:chgData name="Nouamane Tazi (Student at CentraleSupelec)" userId="76ee4b7d-5b62-4106-8324-7aca21057666" providerId="ADAL" clId="{B39E1EE7-3065-4FD7-8481-F9DA5E336E8B}" dt="2022-01-27T10:39:19.890" v="570" actId="478"/>
          <ac:spMkLst>
            <pc:docMk/>
            <pc:sldMk cId="2043311868" sldId="401"/>
            <ac:spMk id="5" creationId="{A0346D7B-CEA0-4222-A4D3-938344DFE87C}"/>
          </ac:spMkLst>
        </pc:spChg>
        <pc:spChg chg="add mod">
          <ac:chgData name="Nouamane Tazi (Student at CentraleSupelec)" userId="76ee4b7d-5b62-4106-8324-7aca21057666" providerId="ADAL" clId="{B39E1EE7-3065-4FD7-8481-F9DA5E336E8B}" dt="2022-01-27T10:55:58.524" v="835" actId="113"/>
          <ac:spMkLst>
            <pc:docMk/>
            <pc:sldMk cId="2043311868" sldId="401"/>
            <ac:spMk id="7" creationId="{3A290A5C-D3FA-49AD-A1B6-2F89E022CD7C}"/>
          </ac:spMkLst>
        </pc:spChg>
        <pc:spChg chg="del">
          <ac:chgData name="Nouamane Tazi (Student at CentraleSupelec)" userId="76ee4b7d-5b62-4106-8324-7aca21057666" providerId="ADAL" clId="{B39E1EE7-3065-4FD7-8481-F9DA5E336E8B}" dt="2022-01-27T10:39:19.890" v="570" actId="478"/>
          <ac:spMkLst>
            <pc:docMk/>
            <pc:sldMk cId="2043311868" sldId="401"/>
            <ac:spMk id="9" creationId="{157EDF16-1B03-403E-8229-2CC6BBFEB7B8}"/>
          </ac:spMkLst>
        </pc:spChg>
        <pc:spChg chg="del">
          <ac:chgData name="Nouamane Tazi (Student at CentraleSupelec)" userId="76ee4b7d-5b62-4106-8324-7aca21057666" providerId="ADAL" clId="{B39E1EE7-3065-4FD7-8481-F9DA5E336E8B}" dt="2022-01-27T10:39:19.890" v="570" actId="478"/>
          <ac:spMkLst>
            <pc:docMk/>
            <pc:sldMk cId="2043311868" sldId="401"/>
            <ac:spMk id="12" creationId="{62592ABB-7FEC-478B-B3D3-193B643CD390}"/>
          </ac:spMkLst>
        </pc:spChg>
        <pc:picChg chg="add mod">
          <ac:chgData name="Nouamane Tazi (Student at CentraleSupelec)" userId="76ee4b7d-5b62-4106-8324-7aca21057666" providerId="ADAL" clId="{B39E1EE7-3065-4FD7-8481-F9DA5E336E8B}" dt="2022-01-27T10:50:38.484" v="696" actId="1076"/>
          <ac:picMkLst>
            <pc:docMk/>
            <pc:sldMk cId="2043311868" sldId="401"/>
            <ac:picMk id="6" creationId="{0D99EC43-83AC-4CB9-80CB-779AAEFCF833}"/>
          </ac:picMkLst>
        </pc:picChg>
      </pc:sldChg>
      <pc:sldChg chg="addSp delSp modSp add mod">
        <pc:chgData name="Nouamane Tazi (Student at CentraleSupelec)" userId="76ee4b7d-5b62-4106-8324-7aca21057666" providerId="ADAL" clId="{B39E1EE7-3065-4FD7-8481-F9DA5E336E8B}" dt="2022-01-27T10:54:59.072" v="803" actId="1076"/>
        <pc:sldMkLst>
          <pc:docMk/>
          <pc:sldMk cId="3229563012" sldId="404"/>
        </pc:sldMkLst>
        <pc:spChg chg="mod">
          <ac:chgData name="Nouamane Tazi (Student at CentraleSupelec)" userId="76ee4b7d-5b62-4106-8324-7aca21057666" providerId="ADAL" clId="{B39E1EE7-3065-4FD7-8481-F9DA5E336E8B}" dt="2022-01-27T10:53:46.890" v="767" actId="1076"/>
          <ac:spMkLst>
            <pc:docMk/>
            <pc:sldMk cId="3229563012" sldId="404"/>
            <ac:spMk id="4" creationId="{621F2C9C-5EF6-4363-A5BD-34DC080A285A}"/>
          </ac:spMkLst>
        </pc:spChg>
        <pc:spChg chg="del">
          <ac:chgData name="Nouamane Tazi (Student at CentraleSupelec)" userId="76ee4b7d-5b62-4106-8324-7aca21057666" providerId="ADAL" clId="{B39E1EE7-3065-4FD7-8481-F9DA5E336E8B}" dt="2022-01-27T10:50:44.777" v="698" actId="478"/>
          <ac:spMkLst>
            <pc:docMk/>
            <pc:sldMk cId="3229563012" sldId="404"/>
            <ac:spMk id="7" creationId="{3A290A5C-D3FA-49AD-A1B6-2F89E022CD7C}"/>
          </ac:spMkLst>
        </pc:spChg>
        <pc:spChg chg="add del mod">
          <ac:chgData name="Nouamane Tazi (Student at CentraleSupelec)" userId="76ee4b7d-5b62-4106-8324-7aca21057666" providerId="ADAL" clId="{B39E1EE7-3065-4FD7-8481-F9DA5E336E8B}" dt="2022-01-27T10:51:04.806" v="702" actId="478"/>
          <ac:spMkLst>
            <pc:docMk/>
            <pc:sldMk cId="3229563012" sldId="404"/>
            <ac:spMk id="8" creationId="{2E3B5999-9D32-42B4-BE5D-15A1B4015083}"/>
          </ac:spMkLst>
        </pc:spChg>
        <pc:spChg chg="add del">
          <ac:chgData name="Nouamane Tazi (Student at CentraleSupelec)" userId="76ee4b7d-5b62-4106-8324-7aca21057666" providerId="ADAL" clId="{B39E1EE7-3065-4FD7-8481-F9DA5E336E8B}" dt="2022-01-27T10:51:10.460" v="710" actId="22"/>
          <ac:spMkLst>
            <pc:docMk/>
            <pc:sldMk cId="3229563012" sldId="404"/>
            <ac:spMk id="9" creationId="{DCB608D6-2A09-4C93-B4EC-D8F0853F2239}"/>
          </ac:spMkLst>
        </pc:spChg>
        <pc:spChg chg="add mod">
          <ac:chgData name="Nouamane Tazi (Student at CentraleSupelec)" userId="76ee4b7d-5b62-4106-8324-7aca21057666" providerId="ADAL" clId="{B39E1EE7-3065-4FD7-8481-F9DA5E336E8B}" dt="2022-01-27T10:54:13.944" v="772" actId="1076"/>
          <ac:spMkLst>
            <pc:docMk/>
            <pc:sldMk cId="3229563012" sldId="404"/>
            <ac:spMk id="11" creationId="{E2364B91-E3C3-47E4-9506-E45EED93EF96}"/>
          </ac:spMkLst>
        </pc:spChg>
        <pc:spChg chg="add mod">
          <ac:chgData name="Nouamane Tazi (Student at CentraleSupelec)" userId="76ee4b7d-5b62-4106-8324-7aca21057666" providerId="ADAL" clId="{B39E1EE7-3065-4FD7-8481-F9DA5E336E8B}" dt="2022-01-27T10:54:23.704" v="775" actId="1076"/>
          <ac:spMkLst>
            <pc:docMk/>
            <pc:sldMk cId="3229563012" sldId="404"/>
            <ac:spMk id="12" creationId="{44C1CAFA-2B0E-4A5F-A54A-6D564B69E6CC}"/>
          </ac:spMkLst>
        </pc:spChg>
        <pc:spChg chg="add del">
          <ac:chgData name="Nouamane Tazi (Student at CentraleSupelec)" userId="76ee4b7d-5b62-4106-8324-7aca21057666" providerId="ADAL" clId="{B39E1EE7-3065-4FD7-8481-F9DA5E336E8B}" dt="2022-01-27T10:52:52.622" v="762" actId="22"/>
          <ac:spMkLst>
            <pc:docMk/>
            <pc:sldMk cId="3229563012" sldId="404"/>
            <ac:spMk id="14" creationId="{BCA8092A-6D2F-4072-9B2F-A00E47E80DF2}"/>
          </ac:spMkLst>
        </pc:spChg>
        <pc:spChg chg="add mod">
          <ac:chgData name="Nouamane Tazi (Student at CentraleSupelec)" userId="76ee4b7d-5b62-4106-8324-7aca21057666" providerId="ADAL" clId="{B39E1EE7-3065-4FD7-8481-F9DA5E336E8B}" dt="2022-01-27T10:54:59.072" v="803" actId="1076"/>
          <ac:spMkLst>
            <pc:docMk/>
            <pc:sldMk cId="3229563012" sldId="404"/>
            <ac:spMk id="17" creationId="{6B35241C-52FD-4C07-983C-E3DC3EBAB677}"/>
          </ac:spMkLst>
        </pc:spChg>
        <pc:picChg chg="del">
          <ac:chgData name="Nouamane Tazi (Student at CentraleSupelec)" userId="76ee4b7d-5b62-4106-8324-7aca21057666" providerId="ADAL" clId="{B39E1EE7-3065-4FD7-8481-F9DA5E336E8B}" dt="2022-01-27T10:50:44.777" v="698" actId="478"/>
          <ac:picMkLst>
            <pc:docMk/>
            <pc:sldMk cId="3229563012" sldId="404"/>
            <ac:picMk id="6" creationId="{0D99EC43-83AC-4CB9-80CB-779AAEFCF833}"/>
          </ac:picMkLst>
        </pc:picChg>
        <pc:picChg chg="add mod">
          <ac:chgData name="Nouamane Tazi (Student at CentraleSupelec)" userId="76ee4b7d-5b62-4106-8324-7aca21057666" providerId="ADAL" clId="{B39E1EE7-3065-4FD7-8481-F9DA5E336E8B}" dt="2022-01-27T10:54:55.345" v="802" actId="1076"/>
          <ac:picMkLst>
            <pc:docMk/>
            <pc:sldMk cId="3229563012" sldId="404"/>
            <ac:picMk id="16" creationId="{FF62AFF9-8938-4ED7-8875-56F5D41654FF}"/>
          </ac:picMkLst>
        </pc:picChg>
      </pc:sldChg>
      <pc:sldChg chg="add del">
        <pc:chgData name="Nouamane Tazi (Student at CentraleSupelec)" userId="76ee4b7d-5b62-4106-8324-7aca21057666" providerId="ADAL" clId="{B39E1EE7-3065-4FD7-8481-F9DA5E336E8B}" dt="2022-01-27T10:57:42.917" v="851" actId="47"/>
        <pc:sldMkLst>
          <pc:docMk/>
          <pc:sldMk cId="2335071035" sldId="405"/>
        </pc:sldMkLst>
      </pc:sldChg>
      <pc:sldChg chg="delSp modSp add mod">
        <pc:chgData name="Nouamane Tazi (Student at CentraleSupelec)" userId="76ee4b7d-5b62-4106-8324-7aca21057666" providerId="ADAL" clId="{B39E1EE7-3065-4FD7-8481-F9DA5E336E8B}" dt="2022-01-27T10:57:24.564" v="850" actId="20577"/>
        <pc:sldMkLst>
          <pc:docMk/>
          <pc:sldMk cId="100515620" sldId="406"/>
        </pc:sldMkLst>
        <pc:spChg chg="mod">
          <ac:chgData name="Nouamane Tazi (Student at CentraleSupelec)" userId="76ee4b7d-5b62-4106-8324-7aca21057666" providerId="ADAL" clId="{B39E1EE7-3065-4FD7-8481-F9DA5E336E8B}" dt="2022-01-27T10:57:24.564" v="850" actId="20577"/>
          <ac:spMkLst>
            <pc:docMk/>
            <pc:sldMk cId="100515620" sldId="406"/>
            <ac:spMk id="4" creationId="{621F2C9C-5EF6-4363-A5BD-34DC080A285A}"/>
          </ac:spMkLst>
        </pc:spChg>
        <pc:spChg chg="del mod">
          <ac:chgData name="Nouamane Tazi (Student at CentraleSupelec)" userId="76ee4b7d-5b62-4106-8324-7aca21057666" providerId="ADAL" clId="{B39E1EE7-3065-4FD7-8481-F9DA5E336E8B}" dt="2022-01-27T10:57:14.448" v="840" actId="478"/>
          <ac:spMkLst>
            <pc:docMk/>
            <pc:sldMk cId="100515620" sldId="406"/>
            <ac:spMk id="7" creationId="{3A290A5C-D3FA-49AD-A1B6-2F89E022CD7C}"/>
          </ac:spMkLst>
        </pc:spChg>
        <pc:picChg chg="del mod">
          <ac:chgData name="Nouamane Tazi (Student at CentraleSupelec)" userId="76ee4b7d-5b62-4106-8324-7aca21057666" providerId="ADAL" clId="{B39E1EE7-3065-4FD7-8481-F9DA5E336E8B}" dt="2022-01-27T10:57:14.997" v="841" actId="478"/>
          <ac:picMkLst>
            <pc:docMk/>
            <pc:sldMk cId="100515620" sldId="406"/>
            <ac:picMk id="6" creationId="{0D99EC43-83AC-4CB9-80CB-779AAEFCF833}"/>
          </ac:picMkLst>
        </pc:picChg>
      </pc:sldChg>
      <pc:sldChg chg="addSp delSp modSp add mod">
        <pc:chgData name="Nouamane Tazi (Student at CentraleSupelec)" userId="76ee4b7d-5b62-4106-8324-7aca21057666" providerId="ADAL" clId="{B39E1EE7-3065-4FD7-8481-F9DA5E336E8B}" dt="2022-01-27T11:18:04.097" v="1318"/>
        <pc:sldMkLst>
          <pc:docMk/>
          <pc:sldMk cId="2840551022" sldId="411"/>
        </pc:sldMkLst>
        <pc:spChg chg="mod">
          <ac:chgData name="Nouamane Tazi (Student at CentraleSupelec)" userId="76ee4b7d-5b62-4106-8324-7aca21057666" providerId="ADAL" clId="{B39E1EE7-3065-4FD7-8481-F9DA5E336E8B}" dt="2022-01-27T11:18:04.097" v="1318"/>
          <ac:spMkLst>
            <pc:docMk/>
            <pc:sldMk cId="2840551022" sldId="411"/>
            <ac:spMk id="2" creationId="{A5221117-6F66-45D4-BA9B-4C49EA4BC82F}"/>
          </ac:spMkLst>
        </pc:spChg>
        <pc:spChg chg="del">
          <ac:chgData name="Nouamane Tazi (Student at CentraleSupelec)" userId="76ee4b7d-5b62-4106-8324-7aca21057666" providerId="ADAL" clId="{B39E1EE7-3065-4FD7-8481-F9DA5E336E8B}" dt="2022-01-27T11:06:59.254" v="922" actId="478"/>
          <ac:spMkLst>
            <pc:docMk/>
            <pc:sldMk cId="2840551022" sldId="411"/>
            <ac:spMk id="3" creationId="{5465CD2A-0EFC-416A-A2C8-EA65DA7D5E1B}"/>
          </ac:spMkLst>
        </pc:spChg>
        <pc:spChg chg="add mod">
          <ac:chgData name="Nouamane Tazi (Student at CentraleSupelec)" userId="76ee4b7d-5b62-4106-8324-7aca21057666" providerId="ADAL" clId="{B39E1EE7-3065-4FD7-8481-F9DA5E336E8B}" dt="2022-01-27T11:13:45.632" v="1261" actId="20577"/>
          <ac:spMkLst>
            <pc:docMk/>
            <pc:sldMk cId="2840551022" sldId="411"/>
            <ac:spMk id="8" creationId="{F7223694-B9BB-4A73-AD7B-7A0E3BAFC9E7}"/>
          </ac:spMkLst>
        </pc:spChg>
        <pc:spChg chg="add del mod">
          <ac:chgData name="Nouamane Tazi (Student at CentraleSupelec)" userId="76ee4b7d-5b62-4106-8324-7aca21057666" providerId="ADAL" clId="{B39E1EE7-3065-4FD7-8481-F9DA5E336E8B}" dt="2022-01-27T11:18:03" v="1317" actId="478"/>
          <ac:spMkLst>
            <pc:docMk/>
            <pc:sldMk cId="2840551022" sldId="411"/>
            <ac:spMk id="10" creationId="{24A89E29-C0AD-4324-95A8-3E67A9BDDF3B}"/>
          </ac:spMkLst>
        </pc:spChg>
        <pc:picChg chg="add mod">
          <ac:chgData name="Nouamane Tazi (Student at CentraleSupelec)" userId="76ee4b7d-5b62-4106-8324-7aca21057666" providerId="ADAL" clId="{B39E1EE7-3065-4FD7-8481-F9DA5E336E8B}" dt="2022-01-27T11:11:11.640" v="930" actId="1076"/>
          <ac:picMkLst>
            <pc:docMk/>
            <pc:sldMk cId="2840551022" sldId="411"/>
            <ac:picMk id="5" creationId="{98C6F5D6-8EA3-4180-B1BE-BAA1744B46D8}"/>
          </ac:picMkLst>
        </pc:picChg>
        <pc:picChg chg="add mod">
          <ac:chgData name="Nouamane Tazi (Student at CentraleSupelec)" userId="76ee4b7d-5b62-4106-8324-7aca21057666" providerId="ADAL" clId="{B39E1EE7-3065-4FD7-8481-F9DA5E336E8B}" dt="2022-01-27T11:13:50.727" v="1263" actId="1076"/>
          <ac:picMkLst>
            <pc:docMk/>
            <pc:sldMk cId="2840551022" sldId="411"/>
            <ac:picMk id="7" creationId="{4A4EFF91-03E0-4216-A9E6-8A4C74A460EE}"/>
          </ac:picMkLst>
        </pc:picChg>
        <pc:picChg chg="del">
          <ac:chgData name="Nouamane Tazi (Student at CentraleSupelec)" userId="76ee4b7d-5b62-4106-8324-7aca21057666" providerId="ADAL" clId="{B39E1EE7-3065-4FD7-8481-F9DA5E336E8B}" dt="2022-01-27T11:07:00.791" v="923" actId="478"/>
          <ac:picMkLst>
            <pc:docMk/>
            <pc:sldMk cId="2840551022" sldId="411"/>
            <ac:picMk id="9" creationId="{58729056-68DA-4110-B61B-3CB5280F6BF1}"/>
          </ac:picMkLst>
        </pc:picChg>
      </pc:sldChg>
      <pc:sldChg chg="add del">
        <pc:chgData name="Nouamane Tazi (Student at CentraleSupelec)" userId="76ee4b7d-5b62-4106-8324-7aca21057666" providerId="ADAL" clId="{B39E1EE7-3065-4FD7-8481-F9DA5E336E8B}" dt="2022-01-27T11:05:40.813" v="907" actId="47"/>
        <pc:sldMkLst>
          <pc:docMk/>
          <pc:sldMk cId="3650858052" sldId="411"/>
        </pc:sldMkLst>
      </pc:sldChg>
      <pc:sldChg chg="addSp delSp modSp add mod">
        <pc:chgData name="Nouamane Tazi (Student at CentraleSupelec)" userId="76ee4b7d-5b62-4106-8324-7aca21057666" providerId="ADAL" clId="{B39E1EE7-3065-4FD7-8481-F9DA5E336E8B}" dt="2022-01-27T11:30:23.461" v="1616" actId="1035"/>
        <pc:sldMkLst>
          <pc:docMk/>
          <pc:sldMk cId="2622030994" sldId="412"/>
        </pc:sldMkLst>
        <pc:spChg chg="add mod">
          <ac:chgData name="Nouamane Tazi (Student at CentraleSupelec)" userId="76ee4b7d-5b62-4106-8324-7aca21057666" providerId="ADAL" clId="{B39E1EE7-3065-4FD7-8481-F9DA5E336E8B}" dt="2022-01-27T11:30:12.627" v="1609" actId="1076"/>
          <ac:spMkLst>
            <pc:docMk/>
            <pc:sldMk cId="2622030994" sldId="412"/>
            <ac:spMk id="6" creationId="{169B0526-17DE-44DF-947F-3FF1A9205229}"/>
          </ac:spMkLst>
        </pc:spChg>
        <pc:spChg chg="add del mod">
          <ac:chgData name="Nouamane Tazi (Student at CentraleSupelec)" userId="76ee4b7d-5b62-4106-8324-7aca21057666" providerId="ADAL" clId="{B39E1EE7-3065-4FD7-8481-F9DA5E336E8B}" dt="2022-01-27T11:18:15.359" v="1322" actId="478"/>
          <ac:spMkLst>
            <pc:docMk/>
            <pc:sldMk cId="2622030994" sldId="412"/>
            <ac:spMk id="8" creationId="{F7223694-B9BB-4A73-AD7B-7A0E3BAFC9E7}"/>
          </ac:spMkLst>
        </pc:spChg>
        <pc:spChg chg="add mod">
          <ac:chgData name="Nouamane Tazi (Student at CentraleSupelec)" userId="76ee4b7d-5b62-4106-8324-7aca21057666" providerId="ADAL" clId="{B39E1EE7-3065-4FD7-8481-F9DA5E336E8B}" dt="2022-01-27T11:22:34.850" v="1477" actId="14100"/>
          <ac:spMkLst>
            <pc:docMk/>
            <pc:sldMk cId="2622030994" sldId="412"/>
            <ac:spMk id="9" creationId="{7CC9F802-99BB-4397-BC00-EC6BCD224A72}"/>
          </ac:spMkLst>
        </pc:spChg>
        <pc:spChg chg="mod">
          <ac:chgData name="Nouamane Tazi (Student at CentraleSupelec)" userId="76ee4b7d-5b62-4106-8324-7aca21057666" providerId="ADAL" clId="{B39E1EE7-3065-4FD7-8481-F9DA5E336E8B}" dt="2022-01-27T11:20:28.211" v="1344" actId="20577"/>
          <ac:spMkLst>
            <pc:docMk/>
            <pc:sldMk cId="2622030994" sldId="412"/>
            <ac:spMk id="10" creationId="{24A89E29-C0AD-4324-95A8-3E67A9BDDF3B}"/>
          </ac:spMkLst>
        </pc:spChg>
        <pc:spChg chg="add mod">
          <ac:chgData name="Nouamane Tazi (Student at CentraleSupelec)" userId="76ee4b7d-5b62-4106-8324-7aca21057666" providerId="ADAL" clId="{B39E1EE7-3065-4FD7-8481-F9DA5E336E8B}" dt="2022-01-27T11:30:06.009" v="1608" actId="20577"/>
          <ac:spMkLst>
            <pc:docMk/>
            <pc:sldMk cId="2622030994" sldId="412"/>
            <ac:spMk id="15" creationId="{F32C744C-BA5E-4A48-ACFB-3DC64D3C6BBB}"/>
          </ac:spMkLst>
        </pc:spChg>
        <pc:spChg chg="add del mod">
          <ac:chgData name="Nouamane Tazi (Student at CentraleSupelec)" userId="76ee4b7d-5b62-4106-8324-7aca21057666" providerId="ADAL" clId="{B39E1EE7-3065-4FD7-8481-F9DA5E336E8B}" dt="2022-01-27T11:30:23.461" v="1616" actId="1035"/>
          <ac:spMkLst>
            <pc:docMk/>
            <pc:sldMk cId="2622030994" sldId="412"/>
            <ac:spMk id="17" creationId="{7A4EF8FC-E9F3-42B9-9B94-D6BFEC5FBBDC}"/>
          </ac:spMkLst>
        </pc:spChg>
        <pc:spChg chg="add del">
          <ac:chgData name="Nouamane Tazi (Student at CentraleSupelec)" userId="76ee4b7d-5b62-4106-8324-7aca21057666" providerId="ADAL" clId="{B39E1EE7-3065-4FD7-8481-F9DA5E336E8B}" dt="2022-01-27T11:30:14.228" v="1610" actId="478"/>
          <ac:spMkLst>
            <pc:docMk/>
            <pc:sldMk cId="2622030994" sldId="412"/>
            <ac:spMk id="19" creationId="{03E7F796-B074-4C71-A4D0-AEF7CC175B02}"/>
          </ac:spMkLst>
        </pc:spChg>
        <pc:spChg chg="add mod">
          <ac:chgData name="Nouamane Tazi (Student at CentraleSupelec)" userId="76ee4b7d-5b62-4106-8324-7aca21057666" providerId="ADAL" clId="{B39E1EE7-3065-4FD7-8481-F9DA5E336E8B}" dt="2022-01-27T11:29:47.334" v="1599"/>
          <ac:spMkLst>
            <pc:docMk/>
            <pc:sldMk cId="2622030994" sldId="412"/>
            <ac:spMk id="20" creationId="{3C254317-451F-4779-BAA5-39B8E3F3A75A}"/>
          </ac:spMkLst>
        </pc:spChg>
        <pc:spChg chg="add mod">
          <ac:chgData name="Nouamane Tazi (Student at CentraleSupelec)" userId="76ee4b7d-5b62-4106-8324-7aca21057666" providerId="ADAL" clId="{B39E1EE7-3065-4FD7-8481-F9DA5E336E8B}" dt="2022-01-27T11:29:38.842" v="1597" actId="571"/>
          <ac:spMkLst>
            <pc:docMk/>
            <pc:sldMk cId="2622030994" sldId="412"/>
            <ac:spMk id="21" creationId="{F10E57DF-6571-4F05-8ABF-3B63088EB088}"/>
          </ac:spMkLst>
        </pc:spChg>
        <pc:picChg chg="add mod">
          <ac:chgData name="Nouamane Tazi (Student at CentraleSupelec)" userId="76ee4b7d-5b62-4106-8324-7aca21057666" providerId="ADAL" clId="{B39E1EE7-3065-4FD7-8481-F9DA5E336E8B}" dt="2022-01-27T11:28:53.606" v="1570" actId="1076"/>
          <ac:picMkLst>
            <pc:docMk/>
            <pc:sldMk cId="2622030994" sldId="412"/>
            <ac:picMk id="4" creationId="{9775ACD1-8199-4C87-839E-62CEEA5DD5E7}"/>
          </ac:picMkLst>
        </pc:picChg>
        <pc:picChg chg="add del">
          <ac:chgData name="Nouamane Tazi (Student at CentraleSupelec)" userId="76ee4b7d-5b62-4106-8324-7aca21057666" providerId="ADAL" clId="{B39E1EE7-3065-4FD7-8481-F9DA5E336E8B}" dt="2022-01-27T11:18:12.267" v="1319" actId="478"/>
          <ac:picMkLst>
            <pc:docMk/>
            <pc:sldMk cId="2622030994" sldId="412"/>
            <ac:picMk id="5" creationId="{98C6F5D6-8EA3-4180-B1BE-BAA1744B46D8}"/>
          </ac:picMkLst>
        </pc:picChg>
        <pc:picChg chg="add del">
          <ac:chgData name="Nouamane Tazi (Student at CentraleSupelec)" userId="76ee4b7d-5b62-4106-8324-7aca21057666" providerId="ADAL" clId="{B39E1EE7-3065-4FD7-8481-F9DA5E336E8B}" dt="2022-01-27T11:18:13.642" v="1321" actId="478"/>
          <ac:picMkLst>
            <pc:docMk/>
            <pc:sldMk cId="2622030994" sldId="412"/>
            <ac:picMk id="7" creationId="{4A4EFF91-03E0-4216-A9E6-8A4C74A460EE}"/>
          </ac:picMkLst>
        </pc:picChg>
        <pc:picChg chg="add del mod">
          <ac:chgData name="Nouamane Tazi (Student at CentraleSupelec)" userId="76ee4b7d-5b62-4106-8324-7aca21057666" providerId="ADAL" clId="{B39E1EE7-3065-4FD7-8481-F9DA5E336E8B}" dt="2022-01-27T11:23:04.551" v="1480" actId="478"/>
          <ac:picMkLst>
            <pc:docMk/>
            <pc:sldMk cId="2622030994" sldId="412"/>
            <ac:picMk id="12" creationId="{62B9B776-0234-4896-BFA3-189488400705}"/>
          </ac:picMkLst>
        </pc:picChg>
        <pc:picChg chg="add mod">
          <ac:chgData name="Nouamane Tazi (Student at CentraleSupelec)" userId="76ee4b7d-5b62-4106-8324-7aca21057666" providerId="ADAL" clId="{B39E1EE7-3065-4FD7-8481-F9DA5E336E8B}" dt="2022-01-27T11:23:07.216" v="1482" actId="1076"/>
          <ac:picMkLst>
            <pc:docMk/>
            <pc:sldMk cId="2622030994" sldId="412"/>
            <ac:picMk id="14" creationId="{6148BB87-0A0F-45C6-8491-4DEB15871FF5}"/>
          </ac:picMkLst>
        </pc:picChg>
      </pc:sldChg>
      <pc:sldChg chg="addSp delSp modSp add mod">
        <pc:chgData name="Nouamane Tazi (Student at CentraleSupelec)" userId="76ee4b7d-5b62-4106-8324-7aca21057666" providerId="ADAL" clId="{B39E1EE7-3065-4FD7-8481-F9DA5E336E8B}" dt="2022-01-27T11:34:24.889" v="1642" actId="1076"/>
        <pc:sldMkLst>
          <pc:docMk/>
          <pc:sldMk cId="1886059884" sldId="413"/>
        </pc:sldMkLst>
        <pc:spChg chg="mod">
          <ac:chgData name="Nouamane Tazi (Student at CentraleSupelec)" userId="76ee4b7d-5b62-4106-8324-7aca21057666" providerId="ADAL" clId="{B39E1EE7-3065-4FD7-8481-F9DA5E336E8B}" dt="2022-01-27T11:31:17.124" v="1628" actId="20577"/>
          <ac:spMkLst>
            <pc:docMk/>
            <pc:sldMk cId="1886059884" sldId="413"/>
            <ac:spMk id="2" creationId="{A5221117-6F66-45D4-BA9B-4C49EA4BC82F}"/>
          </ac:spMkLst>
        </pc:spChg>
        <pc:spChg chg="del">
          <ac:chgData name="Nouamane Tazi (Student at CentraleSupelec)" userId="76ee4b7d-5b62-4106-8324-7aca21057666" providerId="ADAL" clId="{B39E1EE7-3065-4FD7-8481-F9DA5E336E8B}" dt="2022-01-27T11:31:57.493" v="1630" actId="478"/>
          <ac:spMkLst>
            <pc:docMk/>
            <pc:sldMk cId="1886059884" sldId="413"/>
            <ac:spMk id="6" creationId="{169B0526-17DE-44DF-947F-3FF1A9205229}"/>
          </ac:spMkLst>
        </pc:spChg>
        <pc:spChg chg="del">
          <ac:chgData name="Nouamane Tazi (Student at CentraleSupelec)" userId="76ee4b7d-5b62-4106-8324-7aca21057666" providerId="ADAL" clId="{B39E1EE7-3065-4FD7-8481-F9DA5E336E8B}" dt="2022-01-27T11:31:57.493" v="1630" actId="478"/>
          <ac:spMkLst>
            <pc:docMk/>
            <pc:sldMk cId="1886059884" sldId="413"/>
            <ac:spMk id="9" creationId="{7CC9F802-99BB-4397-BC00-EC6BCD224A72}"/>
          </ac:spMkLst>
        </pc:spChg>
        <pc:spChg chg="del">
          <ac:chgData name="Nouamane Tazi (Student at CentraleSupelec)" userId="76ee4b7d-5b62-4106-8324-7aca21057666" providerId="ADAL" clId="{B39E1EE7-3065-4FD7-8481-F9DA5E336E8B}" dt="2022-01-27T11:33:04.038" v="1638" actId="478"/>
          <ac:spMkLst>
            <pc:docMk/>
            <pc:sldMk cId="1886059884" sldId="413"/>
            <ac:spMk id="10" creationId="{24A89E29-C0AD-4324-95A8-3E67A9BDDF3B}"/>
          </ac:spMkLst>
        </pc:spChg>
        <pc:spChg chg="del">
          <ac:chgData name="Nouamane Tazi (Student at CentraleSupelec)" userId="76ee4b7d-5b62-4106-8324-7aca21057666" providerId="ADAL" clId="{B39E1EE7-3065-4FD7-8481-F9DA5E336E8B}" dt="2022-01-27T11:31:57.493" v="1630" actId="478"/>
          <ac:spMkLst>
            <pc:docMk/>
            <pc:sldMk cId="1886059884" sldId="413"/>
            <ac:spMk id="15" creationId="{F32C744C-BA5E-4A48-ACFB-3DC64D3C6BBB}"/>
          </ac:spMkLst>
        </pc:spChg>
        <pc:spChg chg="del">
          <ac:chgData name="Nouamane Tazi (Student at CentraleSupelec)" userId="76ee4b7d-5b62-4106-8324-7aca21057666" providerId="ADAL" clId="{B39E1EE7-3065-4FD7-8481-F9DA5E336E8B}" dt="2022-01-27T11:31:59.549" v="1631" actId="478"/>
          <ac:spMkLst>
            <pc:docMk/>
            <pc:sldMk cId="1886059884" sldId="413"/>
            <ac:spMk id="17" creationId="{7A4EF8FC-E9F3-42B9-9B94-D6BFEC5FBBDC}"/>
          </ac:spMkLst>
        </pc:spChg>
        <pc:spChg chg="del">
          <ac:chgData name="Nouamane Tazi (Student at CentraleSupelec)" userId="76ee4b7d-5b62-4106-8324-7aca21057666" providerId="ADAL" clId="{B39E1EE7-3065-4FD7-8481-F9DA5E336E8B}" dt="2022-01-27T11:31:57.493" v="1630" actId="478"/>
          <ac:spMkLst>
            <pc:docMk/>
            <pc:sldMk cId="1886059884" sldId="413"/>
            <ac:spMk id="20" creationId="{3C254317-451F-4779-BAA5-39B8E3F3A75A}"/>
          </ac:spMkLst>
        </pc:spChg>
        <pc:picChg chg="del">
          <ac:chgData name="Nouamane Tazi (Student at CentraleSupelec)" userId="76ee4b7d-5b62-4106-8324-7aca21057666" providerId="ADAL" clId="{B39E1EE7-3065-4FD7-8481-F9DA5E336E8B}" dt="2022-01-27T11:31:26.993" v="1629" actId="478"/>
          <ac:picMkLst>
            <pc:docMk/>
            <pc:sldMk cId="1886059884" sldId="413"/>
            <ac:picMk id="4" creationId="{9775ACD1-8199-4C87-839E-62CEEA5DD5E7}"/>
          </ac:picMkLst>
        </pc:picChg>
        <pc:picChg chg="add del mod">
          <ac:chgData name="Nouamane Tazi (Student at CentraleSupelec)" userId="76ee4b7d-5b62-4106-8324-7aca21057666" providerId="ADAL" clId="{B39E1EE7-3065-4FD7-8481-F9DA5E336E8B}" dt="2022-01-27T11:33:02.688" v="1637" actId="478"/>
          <ac:picMkLst>
            <pc:docMk/>
            <pc:sldMk cId="1886059884" sldId="413"/>
            <ac:picMk id="5" creationId="{BEBC9DDA-59F2-4332-8FC7-5BF76C138983}"/>
          </ac:picMkLst>
        </pc:picChg>
        <pc:picChg chg="add mod">
          <ac:chgData name="Nouamane Tazi (Student at CentraleSupelec)" userId="76ee4b7d-5b62-4106-8324-7aca21057666" providerId="ADAL" clId="{B39E1EE7-3065-4FD7-8481-F9DA5E336E8B}" dt="2022-01-27T11:34:24.889" v="1642" actId="1076"/>
          <ac:picMkLst>
            <pc:docMk/>
            <pc:sldMk cId="1886059884" sldId="413"/>
            <ac:picMk id="8" creationId="{56F17459-AA18-459B-BAAA-B6E8BE20E3E2}"/>
          </ac:picMkLst>
        </pc:picChg>
        <pc:picChg chg="add del mod">
          <ac:chgData name="Nouamane Tazi (Student at CentraleSupelec)" userId="76ee4b7d-5b62-4106-8324-7aca21057666" providerId="ADAL" clId="{B39E1EE7-3065-4FD7-8481-F9DA5E336E8B}" dt="2022-01-27T11:32:59.344" v="1635"/>
          <ac:picMkLst>
            <pc:docMk/>
            <pc:sldMk cId="1886059884" sldId="413"/>
            <ac:picMk id="13" creationId="{23C343D0-8837-45E8-A26C-28B9605B501C}"/>
          </ac:picMkLst>
        </pc:picChg>
        <pc:picChg chg="del">
          <ac:chgData name="Nouamane Tazi (Student at CentraleSupelec)" userId="76ee4b7d-5b62-4106-8324-7aca21057666" providerId="ADAL" clId="{B39E1EE7-3065-4FD7-8481-F9DA5E336E8B}" dt="2022-01-27T11:31:57.493" v="1630" actId="478"/>
          <ac:picMkLst>
            <pc:docMk/>
            <pc:sldMk cId="1886059884" sldId="413"/>
            <ac:picMk id="14" creationId="{6148BB87-0A0F-45C6-8491-4DEB15871FF5}"/>
          </ac:picMkLst>
        </pc:picChg>
      </pc:sldChg>
      <pc:sldChg chg="add">
        <pc:chgData name="Nouamane Tazi (Student at CentraleSupelec)" userId="76ee4b7d-5b62-4106-8324-7aca21057666" providerId="ADAL" clId="{B39E1EE7-3065-4FD7-8481-F9DA5E336E8B}" dt="2022-01-27T11:33:00.991" v="1636"/>
        <pc:sldMkLst>
          <pc:docMk/>
          <pc:sldMk cId="186689278" sldId="415"/>
        </pc:sldMkLst>
      </pc:sldChg>
    </pc:docChg>
  </pc:docChgLst>
  <pc:docChgLst>
    <pc:chgData name="Mohamed Youssef Chouhaidi (Student at CentraleSupelec)" userId="S::mohamed-youssef.chouhaidi@student-cs.fr::b6c4593f-3128-46ae-8883-0b640f28a71b" providerId="AD" clId="Web-{A83C733A-7453-42E4-B4FB-0EFCCD97489E}"/>
    <pc:docChg chg="modSld">
      <pc:chgData name="Mohamed Youssef Chouhaidi (Student at CentraleSupelec)" userId="S::mohamed-youssef.chouhaidi@student-cs.fr::b6c4593f-3128-46ae-8883-0b640f28a71b" providerId="AD" clId="Web-{A83C733A-7453-42E4-B4FB-0EFCCD97489E}" dt="2021-09-16T12:44:39.523" v="24"/>
      <pc:docMkLst>
        <pc:docMk/>
      </pc:docMkLst>
      <pc:sldChg chg="delSp modSp">
        <pc:chgData name="Mohamed Youssef Chouhaidi (Student at CentraleSupelec)" userId="S::mohamed-youssef.chouhaidi@student-cs.fr::b6c4593f-3128-46ae-8883-0b640f28a71b" providerId="AD" clId="Web-{A83C733A-7453-42E4-B4FB-0EFCCD97489E}" dt="2021-09-16T12:44:39.523" v="24"/>
        <pc:sldMkLst>
          <pc:docMk/>
          <pc:sldMk cId="305392939" sldId="395"/>
        </pc:sldMkLst>
        <pc:graphicFrameChg chg="mod modGraphic">
          <ac:chgData name="Mohamed Youssef Chouhaidi (Student at CentraleSupelec)" userId="S::mohamed-youssef.chouhaidi@student-cs.fr::b6c4593f-3128-46ae-8883-0b640f28a71b" providerId="AD" clId="Web-{A83C733A-7453-42E4-B4FB-0EFCCD97489E}" dt="2021-09-16T12:38:09.544" v="2" actId="1076"/>
          <ac:graphicFrameMkLst>
            <pc:docMk/>
            <pc:sldMk cId="305392939" sldId="395"/>
            <ac:graphicFrameMk id="2" creationId="{8E594C72-A2BE-48F7-92EF-7C1A46EEBDEB}"/>
          </ac:graphicFrameMkLst>
        </pc:graphicFrameChg>
        <pc:picChg chg="mod">
          <ac:chgData name="Mohamed Youssef Chouhaidi (Student at CentraleSupelec)" userId="S::mohamed-youssef.chouhaidi@student-cs.fr::b6c4593f-3128-46ae-8883-0b640f28a71b" providerId="AD" clId="Web-{A83C733A-7453-42E4-B4FB-0EFCCD97489E}" dt="2021-09-16T12:38:35.013" v="17" actId="1076"/>
          <ac:picMkLst>
            <pc:docMk/>
            <pc:sldMk cId="305392939" sldId="395"/>
            <ac:picMk id="3" creationId="{4F299DB4-C005-4A54-932B-D176AE70C562}"/>
          </ac:picMkLst>
        </pc:picChg>
        <pc:picChg chg="mod">
          <ac:chgData name="Mohamed Youssef Chouhaidi (Student at CentraleSupelec)" userId="S::mohamed-youssef.chouhaidi@student-cs.fr::b6c4593f-3128-46ae-8883-0b640f28a71b" providerId="AD" clId="Web-{A83C733A-7453-42E4-B4FB-0EFCCD97489E}" dt="2021-09-16T12:38:18.763" v="3" actId="1076"/>
          <ac:picMkLst>
            <pc:docMk/>
            <pc:sldMk cId="305392939" sldId="395"/>
            <ac:picMk id="4" creationId="{EF11AE34-75BB-4D27-A834-16CFF898E3C1}"/>
          </ac:picMkLst>
        </pc:picChg>
        <pc:picChg chg="mod">
          <ac:chgData name="Mohamed Youssef Chouhaidi (Student at CentraleSupelec)" userId="S::mohamed-youssef.chouhaidi@student-cs.fr::b6c4593f-3128-46ae-8883-0b640f28a71b" providerId="AD" clId="Web-{A83C733A-7453-42E4-B4FB-0EFCCD97489E}" dt="2021-09-16T12:38:18.794" v="4" actId="1076"/>
          <ac:picMkLst>
            <pc:docMk/>
            <pc:sldMk cId="305392939" sldId="395"/>
            <ac:picMk id="5" creationId="{B5092645-98EC-4F54-8729-2FAB27ECF814}"/>
          </ac:picMkLst>
        </pc:picChg>
        <pc:picChg chg="mod">
          <ac:chgData name="Mohamed Youssef Chouhaidi (Student at CentraleSupelec)" userId="S::mohamed-youssef.chouhaidi@student-cs.fr::b6c4593f-3128-46ae-8883-0b640f28a71b" providerId="AD" clId="Web-{A83C733A-7453-42E4-B4FB-0EFCCD97489E}" dt="2021-09-16T12:38:24.778" v="9" actId="1076"/>
          <ac:picMkLst>
            <pc:docMk/>
            <pc:sldMk cId="305392939" sldId="395"/>
            <ac:picMk id="6" creationId="{76E9AAD7-6533-4297-B04A-109D1016FC2A}"/>
          </ac:picMkLst>
        </pc:picChg>
        <pc:picChg chg="mod">
          <ac:chgData name="Mohamed Youssef Chouhaidi (Student at CentraleSupelec)" userId="S::mohamed-youssef.chouhaidi@student-cs.fr::b6c4593f-3128-46ae-8883-0b640f28a71b" providerId="AD" clId="Web-{A83C733A-7453-42E4-B4FB-0EFCCD97489E}" dt="2021-09-16T12:38:24.825" v="10" actId="1076"/>
          <ac:picMkLst>
            <pc:docMk/>
            <pc:sldMk cId="305392939" sldId="395"/>
            <ac:picMk id="7" creationId="{E337A5C6-02C8-4261-BD37-D6057F8335FA}"/>
          </ac:picMkLst>
        </pc:picChg>
        <pc:picChg chg="mod">
          <ac:chgData name="Mohamed Youssef Chouhaidi (Student at CentraleSupelec)" userId="S::mohamed-youssef.chouhaidi@student-cs.fr::b6c4593f-3128-46ae-8883-0b640f28a71b" providerId="AD" clId="Web-{A83C733A-7453-42E4-B4FB-0EFCCD97489E}" dt="2021-09-16T12:38:29.935" v="16" actId="1076"/>
          <ac:picMkLst>
            <pc:docMk/>
            <pc:sldMk cId="305392939" sldId="395"/>
            <ac:picMk id="8" creationId="{A26739B6-4378-4C57-851F-2C5DCFA2F30F}"/>
          </ac:picMkLst>
        </pc:picChg>
        <pc:picChg chg="mod">
          <ac:chgData name="Mohamed Youssef Chouhaidi (Student at CentraleSupelec)" userId="S::mohamed-youssef.chouhaidi@student-cs.fr::b6c4593f-3128-46ae-8883-0b640f28a71b" providerId="AD" clId="Web-{A83C733A-7453-42E4-B4FB-0EFCCD97489E}" dt="2021-09-16T12:38:27.419" v="15" actId="1076"/>
          <ac:picMkLst>
            <pc:docMk/>
            <pc:sldMk cId="305392939" sldId="395"/>
            <ac:picMk id="9" creationId="{6A98BED1-C2DC-482E-928A-BE4C74AB478D}"/>
          </ac:picMkLst>
        </pc:picChg>
        <pc:picChg chg="del">
          <ac:chgData name="Mohamed Youssef Chouhaidi (Student at CentraleSupelec)" userId="S::mohamed-youssef.chouhaidi@student-cs.fr::b6c4593f-3128-46ae-8883-0b640f28a71b" providerId="AD" clId="Web-{A83C733A-7453-42E4-B4FB-0EFCCD97489E}" dt="2021-09-16T12:44:37.320" v="23"/>
          <ac:picMkLst>
            <pc:docMk/>
            <pc:sldMk cId="305392939" sldId="395"/>
            <ac:picMk id="12" creationId="{F936FB11-52D4-4124-AB4A-3C7F6C6E7F68}"/>
          </ac:picMkLst>
        </pc:picChg>
        <pc:picChg chg="del">
          <ac:chgData name="Mohamed Youssef Chouhaidi (Student at CentraleSupelec)" userId="S::mohamed-youssef.chouhaidi@student-cs.fr::b6c4593f-3128-46ae-8883-0b640f28a71b" providerId="AD" clId="Web-{A83C733A-7453-42E4-B4FB-0EFCCD97489E}" dt="2021-09-16T12:44:39.523" v="24"/>
          <ac:picMkLst>
            <pc:docMk/>
            <pc:sldMk cId="305392939" sldId="395"/>
            <ac:picMk id="13" creationId="{49D3FB9C-68AB-494A-A6AA-087C4A52928A}"/>
          </ac:picMkLst>
        </pc:picChg>
        <pc:picChg chg="mod">
          <ac:chgData name="Mohamed Youssef Chouhaidi (Student at CentraleSupelec)" userId="S::mohamed-youssef.chouhaidi@student-cs.fr::b6c4593f-3128-46ae-8883-0b640f28a71b" providerId="AD" clId="Web-{A83C733A-7453-42E4-B4FB-0EFCCD97489E}" dt="2021-09-16T12:38:35.044" v="18" actId="1076"/>
          <ac:picMkLst>
            <pc:docMk/>
            <pc:sldMk cId="305392939" sldId="395"/>
            <ac:picMk id="14" creationId="{4CF9E771-4ADD-4394-A6B4-F2F940275B3E}"/>
          </ac:picMkLst>
        </pc:picChg>
        <pc:picChg chg="mod">
          <ac:chgData name="Mohamed Youssef Chouhaidi (Student at CentraleSupelec)" userId="S::mohamed-youssef.chouhaidi@student-cs.fr::b6c4593f-3128-46ae-8883-0b640f28a71b" providerId="AD" clId="Web-{A83C733A-7453-42E4-B4FB-0EFCCD97489E}" dt="2021-09-16T12:38:35.076" v="19" actId="1076"/>
          <ac:picMkLst>
            <pc:docMk/>
            <pc:sldMk cId="305392939" sldId="395"/>
            <ac:picMk id="15" creationId="{71FB3D89-B0E4-476C-BA18-9FB1201D9AC1}"/>
          </ac:picMkLst>
        </pc:picChg>
        <pc:picChg chg="mod">
          <ac:chgData name="Mohamed Youssef Chouhaidi (Student at CentraleSupelec)" userId="S::mohamed-youssef.chouhaidi@student-cs.fr::b6c4593f-3128-46ae-8883-0b640f28a71b" providerId="AD" clId="Web-{A83C733A-7453-42E4-B4FB-0EFCCD97489E}" dt="2021-09-16T12:38:18.825" v="5" actId="1076"/>
          <ac:picMkLst>
            <pc:docMk/>
            <pc:sldMk cId="305392939" sldId="395"/>
            <ac:picMk id="16" creationId="{23968DB3-D9DF-472A-A09E-BEF37BC74ABB}"/>
          </ac:picMkLst>
        </pc:picChg>
        <pc:picChg chg="mod">
          <ac:chgData name="Mohamed Youssef Chouhaidi (Student at CentraleSupelec)" userId="S::mohamed-youssef.chouhaidi@student-cs.fr::b6c4593f-3128-46ae-8883-0b640f28a71b" providerId="AD" clId="Web-{A83C733A-7453-42E4-B4FB-0EFCCD97489E}" dt="2021-09-16T12:38:35.091" v="20" actId="1076"/>
          <ac:picMkLst>
            <pc:docMk/>
            <pc:sldMk cId="305392939" sldId="395"/>
            <ac:picMk id="17" creationId="{9ABA544F-9BD9-4232-940F-DEBAD9BF4543}"/>
          </ac:picMkLst>
        </pc:picChg>
        <pc:picChg chg="mod">
          <ac:chgData name="Mohamed Youssef Chouhaidi (Student at CentraleSupelec)" userId="S::mohamed-youssef.chouhaidi@student-cs.fr::b6c4593f-3128-46ae-8883-0b640f28a71b" providerId="AD" clId="Web-{A83C733A-7453-42E4-B4FB-0EFCCD97489E}" dt="2021-09-16T12:38:35.122" v="21" actId="1076"/>
          <ac:picMkLst>
            <pc:docMk/>
            <pc:sldMk cId="305392939" sldId="395"/>
            <ac:picMk id="18" creationId="{4A5614B0-87CB-413D-B23A-66E733939497}"/>
          </ac:picMkLst>
        </pc:picChg>
        <pc:picChg chg="mod">
          <ac:chgData name="Mohamed Youssef Chouhaidi (Student at CentraleSupelec)" userId="S::mohamed-youssef.chouhaidi@student-cs.fr::b6c4593f-3128-46ae-8883-0b640f28a71b" providerId="AD" clId="Web-{A83C733A-7453-42E4-B4FB-0EFCCD97489E}" dt="2021-09-16T12:38:35.154" v="22" actId="1076"/>
          <ac:picMkLst>
            <pc:docMk/>
            <pc:sldMk cId="305392939" sldId="395"/>
            <ac:picMk id="19" creationId="{ED9F7BD4-3A39-48A8-8420-9AB436B55709}"/>
          </ac:picMkLst>
        </pc:picChg>
        <pc:picChg chg="mod">
          <ac:chgData name="Mohamed Youssef Chouhaidi (Student at CentraleSupelec)" userId="S::mohamed-youssef.chouhaidi@student-cs.fr::b6c4593f-3128-46ae-8883-0b640f28a71b" providerId="AD" clId="Web-{A83C733A-7453-42E4-B4FB-0EFCCD97489E}" dt="2021-09-16T12:38:24.903" v="13" actId="1076"/>
          <ac:picMkLst>
            <pc:docMk/>
            <pc:sldMk cId="305392939" sldId="395"/>
            <ac:picMk id="28" creationId="{D83116CB-FDB9-4750-91AB-0B4B5806E5E9}"/>
          </ac:picMkLst>
        </pc:picChg>
        <pc:picChg chg="mod">
          <ac:chgData name="Mohamed Youssef Chouhaidi (Student at CentraleSupelec)" userId="S::mohamed-youssef.chouhaidi@student-cs.fr::b6c4593f-3128-46ae-8883-0b640f28a71b" providerId="AD" clId="Web-{A83C733A-7453-42E4-B4FB-0EFCCD97489E}" dt="2021-09-16T12:38:24.919" v="14" actId="1076"/>
          <ac:picMkLst>
            <pc:docMk/>
            <pc:sldMk cId="305392939" sldId="395"/>
            <ac:picMk id="29" creationId="{39280201-6ECC-497A-97C9-905879F961A0}"/>
          </ac:picMkLst>
        </pc:picChg>
        <pc:picChg chg="mod">
          <ac:chgData name="Mohamed Youssef Chouhaidi (Student at CentraleSupelec)" userId="S::mohamed-youssef.chouhaidi@student-cs.fr::b6c4593f-3128-46ae-8883-0b640f28a71b" providerId="AD" clId="Web-{A83C733A-7453-42E4-B4FB-0EFCCD97489E}" dt="2021-09-16T12:38:18.841" v="6" actId="1076"/>
          <ac:picMkLst>
            <pc:docMk/>
            <pc:sldMk cId="305392939" sldId="395"/>
            <ac:picMk id="30" creationId="{4A03FC38-CFD8-4DB9-83B3-D20E1DFD4DD0}"/>
          </ac:picMkLst>
        </pc:picChg>
        <pc:picChg chg="mod">
          <ac:chgData name="Mohamed Youssef Chouhaidi (Student at CentraleSupelec)" userId="S::mohamed-youssef.chouhaidi@student-cs.fr::b6c4593f-3128-46ae-8883-0b640f28a71b" providerId="AD" clId="Web-{A83C733A-7453-42E4-B4FB-0EFCCD97489E}" dt="2021-09-16T12:38:18.872" v="7" actId="1076"/>
          <ac:picMkLst>
            <pc:docMk/>
            <pc:sldMk cId="305392939" sldId="395"/>
            <ac:picMk id="31" creationId="{AC3369B6-4345-4468-8B92-75A0294CB85B}"/>
          </ac:picMkLst>
        </pc:picChg>
        <pc:picChg chg="mod">
          <ac:chgData name="Mohamed Youssef Chouhaidi (Student at CentraleSupelec)" userId="S::mohamed-youssef.chouhaidi@student-cs.fr::b6c4593f-3128-46ae-8883-0b640f28a71b" providerId="AD" clId="Web-{A83C733A-7453-42E4-B4FB-0EFCCD97489E}" dt="2021-09-16T12:38:18.903" v="8" actId="1076"/>
          <ac:picMkLst>
            <pc:docMk/>
            <pc:sldMk cId="305392939" sldId="395"/>
            <ac:picMk id="32" creationId="{5E955BC0-3434-491E-8186-871339CD7F8C}"/>
          </ac:picMkLst>
        </pc:picChg>
      </pc:sldChg>
    </pc:docChg>
  </pc:docChgLst>
  <pc:docChgLst>
    <pc:chgData name="Mustapha Ajeghrir (Student at CentraleSupelec)" userId="cabfc328-934b-4701-b229-a944a8ce6443" providerId="ADAL" clId="{9AF3C3E0-022B-4164-B6C2-42133152F476}"/>
    <pc:docChg chg="undo redo custSel addSld delSld modSld sldOrd">
      <pc:chgData name="Mustapha Ajeghrir (Student at CentraleSupelec)" userId="cabfc328-934b-4701-b229-a944a8ce6443" providerId="ADAL" clId="{9AF3C3E0-022B-4164-B6C2-42133152F476}" dt="2022-01-27T14:31:06.407" v="2911"/>
      <pc:docMkLst>
        <pc:docMk/>
      </pc:docMkLst>
      <pc:sldChg chg="del">
        <pc:chgData name="Mustapha Ajeghrir (Student at CentraleSupelec)" userId="cabfc328-934b-4701-b229-a944a8ce6443" providerId="ADAL" clId="{9AF3C3E0-022B-4164-B6C2-42133152F476}" dt="2022-01-27T13:02:49.276" v="1580" actId="2696"/>
        <pc:sldMkLst>
          <pc:docMk/>
          <pc:sldMk cId="1716593456" sldId="257"/>
        </pc:sldMkLst>
      </pc:sldChg>
      <pc:sldChg chg="addSp delSp modSp add del mod">
        <pc:chgData name="Mustapha Ajeghrir (Student at CentraleSupelec)" userId="cabfc328-934b-4701-b229-a944a8ce6443" providerId="ADAL" clId="{9AF3C3E0-022B-4164-B6C2-42133152F476}" dt="2022-01-27T10:39:48.540" v="826" actId="1076"/>
        <pc:sldMkLst>
          <pc:docMk/>
          <pc:sldMk cId="1382812406" sldId="258"/>
        </pc:sldMkLst>
        <pc:spChg chg="del">
          <ac:chgData name="Mustapha Ajeghrir (Student at CentraleSupelec)" userId="cabfc328-934b-4701-b229-a944a8ce6443" providerId="ADAL" clId="{9AF3C3E0-022B-4164-B6C2-42133152F476}" dt="2022-01-27T10:39:31.948" v="823" actId="478"/>
          <ac:spMkLst>
            <pc:docMk/>
            <pc:sldMk cId="1382812406" sldId="258"/>
            <ac:spMk id="2" creationId="{44C423E8-4DE5-4602-88C3-9EC90DE6FBCA}"/>
          </ac:spMkLst>
        </pc:spChg>
        <pc:spChg chg="mod">
          <ac:chgData name="Mustapha Ajeghrir (Student at CentraleSupelec)" userId="cabfc328-934b-4701-b229-a944a8ce6443" providerId="ADAL" clId="{9AF3C3E0-022B-4164-B6C2-42133152F476}" dt="2022-01-27T10:39:45.246" v="825" actId="1076"/>
          <ac:spMkLst>
            <pc:docMk/>
            <pc:sldMk cId="1382812406" sldId="258"/>
            <ac:spMk id="4" creationId="{AC70CAD8-468A-4523-AF68-FB044F7B8939}"/>
          </ac:spMkLst>
        </pc:spChg>
        <pc:spChg chg="add del mod">
          <ac:chgData name="Mustapha Ajeghrir (Student at CentraleSupelec)" userId="cabfc328-934b-4701-b229-a944a8ce6443" providerId="ADAL" clId="{9AF3C3E0-022B-4164-B6C2-42133152F476}" dt="2022-01-27T10:39:34.547" v="824" actId="478"/>
          <ac:spMkLst>
            <pc:docMk/>
            <pc:sldMk cId="1382812406" sldId="258"/>
            <ac:spMk id="6" creationId="{AC7A86D1-0965-4C93-9783-D20F3AAF45C8}"/>
          </ac:spMkLst>
        </pc:spChg>
        <pc:spChg chg="mod">
          <ac:chgData name="Mustapha Ajeghrir (Student at CentraleSupelec)" userId="cabfc328-934b-4701-b229-a944a8ce6443" providerId="ADAL" clId="{9AF3C3E0-022B-4164-B6C2-42133152F476}" dt="2022-01-27T10:39:48.540" v="826" actId="1076"/>
          <ac:spMkLst>
            <pc:docMk/>
            <pc:sldMk cId="1382812406" sldId="258"/>
            <ac:spMk id="12" creationId="{A9D56F47-79FA-45FD-AA07-783958A52A84}"/>
          </ac:spMkLst>
        </pc:spChg>
        <pc:grpChg chg="mod">
          <ac:chgData name="Mustapha Ajeghrir (Student at CentraleSupelec)" userId="cabfc328-934b-4701-b229-a944a8ce6443" providerId="ADAL" clId="{9AF3C3E0-022B-4164-B6C2-42133152F476}" dt="2022-01-27T10:39:45.246" v="825" actId="1076"/>
          <ac:grpSpMkLst>
            <pc:docMk/>
            <pc:sldMk cId="1382812406" sldId="258"/>
            <ac:grpSpMk id="5" creationId="{C109FC3D-B039-418A-B62F-44D4150F484C}"/>
          </ac:grpSpMkLst>
        </pc:grpChg>
        <pc:picChg chg="mod">
          <ac:chgData name="Mustapha Ajeghrir (Student at CentraleSupelec)" userId="cabfc328-934b-4701-b229-a944a8ce6443" providerId="ADAL" clId="{9AF3C3E0-022B-4164-B6C2-42133152F476}" dt="2022-01-27T10:39:45.246" v="825" actId="1076"/>
          <ac:picMkLst>
            <pc:docMk/>
            <pc:sldMk cId="1382812406" sldId="258"/>
            <ac:picMk id="13" creationId="{C9AD855C-BC6D-46AA-951B-55F6FF19CC7D}"/>
          </ac:picMkLst>
        </pc:picChg>
        <pc:picChg chg="mod">
          <ac:chgData name="Mustapha Ajeghrir (Student at CentraleSupelec)" userId="cabfc328-934b-4701-b229-a944a8ce6443" providerId="ADAL" clId="{9AF3C3E0-022B-4164-B6C2-42133152F476}" dt="2022-01-27T10:39:48.540" v="826" actId="1076"/>
          <ac:picMkLst>
            <pc:docMk/>
            <pc:sldMk cId="1382812406" sldId="258"/>
            <ac:picMk id="15" creationId="{0A9D238B-A514-4009-841E-92A76BB47C27}"/>
          </ac:picMkLst>
        </pc:picChg>
        <pc:picChg chg="mod">
          <ac:chgData name="Mustapha Ajeghrir (Student at CentraleSupelec)" userId="cabfc328-934b-4701-b229-a944a8ce6443" providerId="ADAL" clId="{9AF3C3E0-022B-4164-B6C2-42133152F476}" dt="2022-01-27T10:39:45.246" v="825" actId="1076"/>
          <ac:picMkLst>
            <pc:docMk/>
            <pc:sldMk cId="1382812406" sldId="258"/>
            <ac:picMk id="1026" creationId="{95936848-323A-4461-A529-E27C8CC4BE67}"/>
          </ac:picMkLst>
        </pc:picChg>
        <pc:picChg chg="mod">
          <ac:chgData name="Mustapha Ajeghrir (Student at CentraleSupelec)" userId="cabfc328-934b-4701-b229-a944a8ce6443" providerId="ADAL" clId="{9AF3C3E0-022B-4164-B6C2-42133152F476}" dt="2022-01-27T10:39:45.246" v="825" actId="1076"/>
          <ac:picMkLst>
            <pc:docMk/>
            <pc:sldMk cId="1382812406" sldId="258"/>
            <ac:picMk id="1028" creationId="{7D9FE347-3830-43DC-94A6-9BEDD2433748}"/>
          </ac:picMkLst>
        </pc:picChg>
        <pc:picChg chg="mod">
          <ac:chgData name="Mustapha Ajeghrir (Student at CentraleSupelec)" userId="cabfc328-934b-4701-b229-a944a8ce6443" providerId="ADAL" clId="{9AF3C3E0-022B-4164-B6C2-42133152F476}" dt="2022-01-27T10:39:45.246" v="825" actId="1076"/>
          <ac:picMkLst>
            <pc:docMk/>
            <pc:sldMk cId="1382812406" sldId="258"/>
            <ac:picMk id="12290" creationId="{3C5989BC-A5B9-47C6-B356-B8EFD879BA3C}"/>
          </ac:picMkLst>
        </pc:picChg>
      </pc:sldChg>
      <pc:sldChg chg="modSp">
        <pc:chgData name="Mustapha Ajeghrir (Student at CentraleSupelec)" userId="cabfc328-934b-4701-b229-a944a8ce6443" providerId="ADAL" clId="{9AF3C3E0-022B-4164-B6C2-42133152F476}" dt="2022-01-27T14:11:02.282" v="2750" actId="14861"/>
        <pc:sldMkLst>
          <pc:docMk/>
          <pc:sldMk cId="1854682476" sldId="267"/>
        </pc:sldMkLst>
        <pc:grpChg chg="mod">
          <ac:chgData name="Mustapha Ajeghrir (Student at CentraleSupelec)" userId="cabfc328-934b-4701-b229-a944a8ce6443" providerId="ADAL" clId="{9AF3C3E0-022B-4164-B6C2-42133152F476}" dt="2022-01-27T14:11:02.282" v="2750" actId="14861"/>
          <ac:grpSpMkLst>
            <pc:docMk/>
            <pc:sldMk cId="1854682476" sldId="267"/>
            <ac:grpSpMk id="9" creationId="{B880022F-EE70-4FD3-93AB-E45E9A7D311B}"/>
          </ac:grpSpMkLst>
        </pc:grpChg>
        <pc:picChg chg="mod">
          <ac:chgData name="Mustapha Ajeghrir (Student at CentraleSupelec)" userId="cabfc328-934b-4701-b229-a944a8ce6443" providerId="ADAL" clId="{9AF3C3E0-022B-4164-B6C2-42133152F476}" dt="2022-01-27T14:11:02.282" v="2750" actId="14861"/>
          <ac:picMkLst>
            <pc:docMk/>
            <pc:sldMk cId="1854682476" sldId="267"/>
            <ac:picMk id="7" creationId="{04F6FAFB-15EE-422E-8F23-5D2BAF842B86}"/>
          </ac:picMkLst>
        </pc:picChg>
        <pc:picChg chg="mod">
          <ac:chgData name="Mustapha Ajeghrir (Student at CentraleSupelec)" userId="cabfc328-934b-4701-b229-a944a8ce6443" providerId="ADAL" clId="{9AF3C3E0-022B-4164-B6C2-42133152F476}" dt="2022-01-27T14:11:02.282" v="2750" actId="14861"/>
          <ac:picMkLst>
            <pc:docMk/>
            <pc:sldMk cId="1854682476" sldId="267"/>
            <ac:picMk id="3074" creationId="{E436FCE1-A301-47C4-92B9-111E900BBA54}"/>
          </ac:picMkLst>
        </pc:picChg>
      </pc:sldChg>
      <pc:sldChg chg="modSp">
        <pc:chgData name="Mustapha Ajeghrir (Student at CentraleSupelec)" userId="cabfc328-934b-4701-b229-a944a8ce6443" providerId="ADAL" clId="{9AF3C3E0-022B-4164-B6C2-42133152F476}" dt="2022-01-27T14:11:34.702" v="2804" actId="14861"/>
        <pc:sldMkLst>
          <pc:docMk/>
          <pc:sldMk cId="931269510" sldId="269"/>
        </pc:sldMkLst>
        <pc:graphicFrameChg chg="mod">
          <ac:chgData name="Mustapha Ajeghrir (Student at CentraleSupelec)" userId="cabfc328-934b-4701-b229-a944a8ce6443" providerId="ADAL" clId="{9AF3C3E0-022B-4164-B6C2-42133152F476}" dt="2022-01-27T14:11:34.702" v="2804" actId="14861"/>
          <ac:graphicFrameMkLst>
            <pc:docMk/>
            <pc:sldMk cId="931269510" sldId="269"/>
            <ac:graphicFrameMk id="8" creationId="{7F58D22E-1135-4247-B4F2-45540E87DF40}"/>
          </ac:graphicFrameMkLst>
        </pc:graphicFrameChg>
      </pc:sldChg>
      <pc:sldChg chg="addSp modSp mod">
        <pc:chgData name="Mustapha Ajeghrir (Student at CentraleSupelec)" userId="cabfc328-934b-4701-b229-a944a8ce6443" providerId="ADAL" clId="{9AF3C3E0-022B-4164-B6C2-42133152F476}" dt="2022-01-27T14:10:18.008" v="2722" actId="14100"/>
        <pc:sldMkLst>
          <pc:docMk/>
          <pc:sldMk cId="1299307108" sldId="270"/>
        </pc:sldMkLst>
        <pc:spChg chg="add mod">
          <ac:chgData name="Mustapha Ajeghrir (Student at CentraleSupelec)" userId="cabfc328-934b-4701-b229-a944a8ce6443" providerId="ADAL" clId="{9AF3C3E0-022B-4164-B6C2-42133152F476}" dt="2022-01-27T14:10:18.008" v="2722" actId="14100"/>
          <ac:spMkLst>
            <pc:docMk/>
            <pc:sldMk cId="1299307108" sldId="270"/>
            <ac:spMk id="6" creationId="{DA882AA3-C9D8-462F-89CD-52BC695698CB}"/>
          </ac:spMkLst>
        </pc:spChg>
      </pc:sldChg>
      <pc:sldChg chg="modSp del mod">
        <pc:chgData name="Mustapha Ajeghrir (Student at CentraleSupelec)" userId="cabfc328-934b-4701-b229-a944a8ce6443" providerId="ADAL" clId="{9AF3C3E0-022B-4164-B6C2-42133152F476}" dt="2022-01-27T10:37:52.787" v="785" actId="47"/>
        <pc:sldMkLst>
          <pc:docMk/>
          <pc:sldMk cId="2928396889" sldId="272"/>
        </pc:sldMkLst>
        <pc:spChg chg="mod">
          <ac:chgData name="Mustapha Ajeghrir (Student at CentraleSupelec)" userId="cabfc328-934b-4701-b229-a944a8ce6443" providerId="ADAL" clId="{9AF3C3E0-022B-4164-B6C2-42133152F476}" dt="2022-01-27T10:32:34.988" v="2" actId="207"/>
          <ac:spMkLst>
            <pc:docMk/>
            <pc:sldMk cId="2928396889" sldId="272"/>
            <ac:spMk id="2" creationId="{A5221117-6F66-45D4-BA9B-4C49EA4BC82F}"/>
          </ac:spMkLst>
        </pc:spChg>
      </pc:sldChg>
      <pc:sldChg chg="mod modShow">
        <pc:chgData name="Mustapha Ajeghrir (Student at CentraleSupelec)" userId="cabfc328-934b-4701-b229-a944a8ce6443" providerId="ADAL" clId="{9AF3C3E0-022B-4164-B6C2-42133152F476}" dt="2022-01-27T13:11:44.511" v="1660" actId="729"/>
        <pc:sldMkLst>
          <pc:docMk/>
          <pc:sldMk cId="4098542523" sldId="273"/>
        </pc:sldMkLst>
      </pc:sldChg>
      <pc:sldChg chg="modSp mod">
        <pc:chgData name="Mustapha Ajeghrir (Student at CentraleSupelec)" userId="cabfc328-934b-4701-b229-a944a8ce6443" providerId="ADAL" clId="{9AF3C3E0-022B-4164-B6C2-42133152F476}" dt="2022-01-27T13:28:27.416" v="1914" actId="1037"/>
        <pc:sldMkLst>
          <pc:docMk/>
          <pc:sldMk cId="219272038" sldId="274"/>
        </pc:sldMkLst>
        <pc:spChg chg="mod">
          <ac:chgData name="Mustapha Ajeghrir (Student at CentraleSupelec)" userId="cabfc328-934b-4701-b229-a944a8ce6443" providerId="ADAL" clId="{9AF3C3E0-022B-4164-B6C2-42133152F476}" dt="2022-01-27T13:28:27.416" v="1914" actId="1037"/>
          <ac:spMkLst>
            <pc:docMk/>
            <pc:sldMk cId="219272038" sldId="274"/>
            <ac:spMk id="13" creationId="{BB70294E-26F2-44DE-B4C0-86AD20D18C25}"/>
          </ac:spMkLst>
        </pc:spChg>
      </pc:sldChg>
      <pc:sldChg chg="del mod modShow">
        <pc:chgData name="Mustapha Ajeghrir (Student at CentraleSupelec)" userId="cabfc328-934b-4701-b229-a944a8ce6443" providerId="ADAL" clId="{9AF3C3E0-022B-4164-B6C2-42133152F476}" dt="2022-01-27T14:13:31.299" v="2806" actId="47"/>
        <pc:sldMkLst>
          <pc:docMk/>
          <pc:sldMk cId="2909426302" sldId="275"/>
        </pc:sldMkLst>
      </pc:sldChg>
      <pc:sldChg chg="addSp delSp modSp add del mod">
        <pc:chgData name="Mustapha Ajeghrir (Student at CentraleSupelec)" userId="cabfc328-934b-4701-b229-a944a8ce6443" providerId="ADAL" clId="{9AF3C3E0-022B-4164-B6C2-42133152F476}" dt="2022-01-27T11:01:15.195" v="1067" actId="47"/>
        <pc:sldMkLst>
          <pc:docMk/>
          <pc:sldMk cId="2526101912" sldId="276"/>
        </pc:sldMkLst>
        <pc:spChg chg="mod">
          <ac:chgData name="Mustapha Ajeghrir (Student at CentraleSupelec)" userId="cabfc328-934b-4701-b229-a944a8ce6443" providerId="ADAL" clId="{9AF3C3E0-022B-4164-B6C2-42133152F476}" dt="2022-01-27T11:01:00.947" v="1063" actId="1076"/>
          <ac:spMkLst>
            <pc:docMk/>
            <pc:sldMk cId="2526101912" sldId="276"/>
            <ac:spMk id="3" creationId="{E7B7C0B3-55F1-44A7-8B25-D2B1F12F7CFD}"/>
          </ac:spMkLst>
        </pc:spChg>
        <pc:spChg chg="add del mod">
          <ac:chgData name="Mustapha Ajeghrir (Student at CentraleSupelec)" userId="cabfc328-934b-4701-b229-a944a8ce6443" providerId="ADAL" clId="{9AF3C3E0-022B-4164-B6C2-42133152F476}" dt="2022-01-27T11:00:58.173" v="1061" actId="478"/>
          <ac:spMkLst>
            <pc:docMk/>
            <pc:sldMk cId="2526101912" sldId="276"/>
            <ac:spMk id="16" creationId="{E3F14D29-F971-404F-83BC-A63BD3584684}"/>
          </ac:spMkLst>
        </pc:spChg>
        <pc:spChg chg="mod">
          <ac:chgData name="Mustapha Ajeghrir (Student at CentraleSupelec)" userId="cabfc328-934b-4701-b229-a944a8ce6443" providerId="ADAL" clId="{9AF3C3E0-022B-4164-B6C2-42133152F476}" dt="2022-01-27T11:01:05.096" v="1064" actId="1076"/>
          <ac:spMkLst>
            <pc:docMk/>
            <pc:sldMk cId="2526101912" sldId="276"/>
            <ac:spMk id="17" creationId="{C3E8EC8B-78B9-4501-B29A-B73C218296A7}"/>
          </ac:spMkLst>
        </pc:spChg>
        <pc:spChg chg="add mod">
          <ac:chgData name="Mustapha Ajeghrir (Student at CentraleSupelec)" userId="cabfc328-934b-4701-b229-a944a8ce6443" providerId="ADAL" clId="{9AF3C3E0-022B-4164-B6C2-42133152F476}" dt="2022-01-27T11:01:07.957" v="1066" actId="571"/>
          <ac:spMkLst>
            <pc:docMk/>
            <pc:sldMk cId="2526101912" sldId="276"/>
            <ac:spMk id="19" creationId="{7E21475E-67FD-4BA9-B179-5F6E5380850B}"/>
          </ac:spMkLst>
        </pc:spChg>
        <pc:spChg chg="del mod">
          <ac:chgData name="Mustapha Ajeghrir (Student at CentraleSupelec)" userId="cabfc328-934b-4701-b229-a944a8ce6443" providerId="ADAL" clId="{9AF3C3E0-022B-4164-B6C2-42133152F476}" dt="2022-01-27T10:43:10.059" v="889" actId="478"/>
          <ac:spMkLst>
            <pc:docMk/>
            <pc:sldMk cId="2526101912" sldId="276"/>
            <ac:spMk id="39" creationId="{7A7129DE-7320-4051-A181-FB72BD9F62B1}"/>
          </ac:spMkLst>
        </pc:spChg>
        <pc:spChg chg="del">
          <ac:chgData name="Mustapha Ajeghrir (Student at CentraleSupelec)" userId="cabfc328-934b-4701-b229-a944a8ce6443" providerId="ADAL" clId="{9AF3C3E0-022B-4164-B6C2-42133152F476}" dt="2022-01-27T11:00:58.173" v="1061" actId="478"/>
          <ac:spMkLst>
            <pc:docMk/>
            <pc:sldMk cId="2526101912" sldId="276"/>
            <ac:spMk id="43" creationId="{4BCEA0F0-4F52-4E9C-8115-859D3868615D}"/>
          </ac:spMkLst>
        </pc:spChg>
        <pc:spChg chg="mod">
          <ac:chgData name="Mustapha Ajeghrir (Student at CentraleSupelec)" userId="cabfc328-934b-4701-b229-a944a8ce6443" providerId="ADAL" clId="{9AF3C3E0-022B-4164-B6C2-42133152F476}" dt="2022-01-27T11:01:05.096" v="1064" actId="1076"/>
          <ac:spMkLst>
            <pc:docMk/>
            <pc:sldMk cId="2526101912" sldId="276"/>
            <ac:spMk id="50" creationId="{CB59BF8A-D5C1-4AE1-BBB9-5438C13CA4BA}"/>
          </ac:spMkLst>
        </pc:spChg>
        <pc:spChg chg="mod">
          <ac:chgData name="Mustapha Ajeghrir (Student at CentraleSupelec)" userId="cabfc328-934b-4701-b229-a944a8ce6443" providerId="ADAL" clId="{9AF3C3E0-022B-4164-B6C2-42133152F476}" dt="2022-01-27T11:01:05.096" v="1064" actId="1076"/>
          <ac:spMkLst>
            <pc:docMk/>
            <pc:sldMk cId="2526101912" sldId="276"/>
            <ac:spMk id="51" creationId="{C29EC320-395B-4B01-B849-9A25C8D4306F}"/>
          </ac:spMkLst>
        </pc:spChg>
        <pc:spChg chg="mod">
          <ac:chgData name="Mustapha Ajeghrir (Student at CentraleSupelec)" userId="cabfc328-934b-4701-b229-a944a8ce6443" providerId="ADAL" clId="{9AF3C3E0-022B-4164-B6C2-42133152F476}" dt="2022-01-27T11:01:05.096" v="1064" actId="1076"/>
          <ac:spMkLst>
            <pc:docMk/>
            <pc:sldMk cId="2526101912" sldId="276"/>
            <ac:spMk id="52" creationId="{7A8367C5-48F9-41D2-93ED-28217472CCDD}"/>
          </ac:spMkLst>
        </pc:spChg>
        <pc:picChg chg="mod">
          <ac:chgData name="Mustapha Ajeghrir (Student at CentraleSupelec)" userId="cabfc328-934b-4701-b229-a944a8ce6443" providerId="ADAL" clId="{9AF3C3E0-022B-4164-B6C2-42133152F476}" dt="2022-01-27T11:01:05.096" v="1064" actId="1076"/>
          <ac:picMkLst>
            <pc:docMk/>
            <pc:sldMk cId="2526101912" sldId="276"/>
            <ac:picMk id="8" creationId="{ADA75647-50E8-484D-83D3-6EEC2D5F573A}"/>
          </ac:picMkLst>
        </pc:picChg>
        <pc:picChg chg="del">
          <ac:chgData name="Mustapha Ajeghrir (Student at CentraleSupelec)" userId="cabfc328-934b-4701-b229-a944a8ce6443" providerId="ADAL" clId="{9AF3C3E0-022B-4164-B6C2-42133152F476}" dt="2022-01-27T11:00:58.173" v="1061" actId="478"/>
          <ac:picMkLst>
            <pc:docMk/>
            <pc:sldMk cId="2526101912" sldId="276"/>
            <ac:picMk id="10" creationId="{46633FBD-0818-4D0F-AE61-CA675A9E167C}"/>
          </ac:picMkLst>
        </pc:picChg>
        <pc:picChg chg="mod">
          <ac:chgData name="Mustapha Ajeghrir (Student at CentraleSupelec)" userId="cabfc328-934b-4701-b229-a944a8ce6443" providerId="ADAL" clId="{9AF3C3E0-022B-4164-B6C2-42133152F476}" dt="2022-01-27T11:01:05.096" v="1064" actId="1076"/>
          <ac:picMkLst>
            <pc:docMk/>
            <pc:sldMk cId="2526101912" sldId="276"/>
            <ac:picMk id="18" creationId="{898EFD83-5BC5-4B67-982E-D9EC02A7BEB9}"/>
          </ac:picMkLst>
        </pc:picChg>
        <pc:picChg chg="mod">
          <ac:chgData name="Mustapha Ajeghrir (Student at CentraleSupelec)" userId="cabfc328-934b-4701-b229-a944a8ce6443" providerId="ADAL" clId="{9AF3C3E0-022B-4164-B6C2-42133152F476}" dt="2022-01-27T11:01:05.096" v="1064" actId="1076"/>
          <ac:picMkLst>
            <pc:docMk/>
            <pc:sldMk cId="2526101912" sldId="276"/>
            <ac:picMk id="26" creationId="{B4236D0E-E486-4843-8530-71EEB6A81CB3}"/>
          </ac:picMkLst>
        </pc:picChg>
        <pc:cxnChg chg="del mod">
          <ac:chgData name="Mustapha Ajeghrir (Student at CentraleSupelec)" userId="cabfc328-934b-4701-b229-a944a8ce6443" providerId="ADAL" clId="{9AF3C3E0-022B-4164-B6C2-42133152F476}" dt="2022-01-27T11:00:58.173" v="1061" actId="478"/>
          <ac:cxnSpMkLst>
            <pc:docMk/>
            <pc:sldMk cId="2526101912" sldId="276"/>
            <ac:cxnSpMk id="23" creationId="{46B2D4D3-D131-4112-B213-0FBF4FD663A8}"/>
          </ac:cxnSpMkLst>
        </pc:cxnChg>
        <pc:cxnChg chg="mod">
          <ac:chgData name="Mustapha Ajeghrir (Student at CentraleSupelec)" userId="cabfc328-934b-4701-b229-a944a8ce6443" providerId="ADAL" clId="{9AF3C3E0-022B-4164-B6C2-42133152F476}" dt="2022-01-27T11:01:05.096" v="1064" actId="1076"/>
          <ac:cxnSpMkLst>
            <pc:docMk/>
            <pc:sldMk cId="2526101912" sldId="276"/>
            <ac:cxnSpMk id="32" creationId="{9A61EE97-F9AE-4E0A-9018-208334CE3F52}"/>
          </ac:cxnSpMkLst>
        </pc:cxnChg>
        <pc:cxnChg chg="mod">
          <ac:chgData name="Mustapha Ajeghrir (Student at CentraleSupelec)" userId="cabfc328-934b-4701-b229-a944a8ce6443" providerId="ADAL" clId="{9AF3C3E0-022B-4164-B6C2-42133152F476}" dt="2022-01-27T11:01:05.096" v="1064" actId="1076"/>
          <ac:cxnSpMkLst>
            <pc:docMk/>
            <pc:sldMk cId="2526101912" sldId="276"/>
            <ac:cxnSpMk id="37" creationId="{B3CBFCC6-963E-4138-A088-86831DB4973D}"/>
          </ac:cxnSpMkLst>
        </pc:cxnChg>
      </pc:sldChg>
      <pc:sldChg chg="addSp delSp modSp add del mod modAnim">
        <pc:chgData name="Mustapha Ajeghrir (Student at CentraleSupelec)" userId="cabfc328-934b-4701-b229-a944a8ce6443" providerId="ADAL" clId="{9AF3C3E0-022B-4164-B6C2-42133152F476}" dt="2022-01-27T14:31:06.407" v="2911"/>
        <pc:sldMkLst>
          <pc:docMk/>
          <pc:sldMk cId="370802485" sldId="277"/>
        </pc:sldMkLst>
        <pc:spChg chg="mod">
          <ac:chgData name="Mustapha Ajeghrir (Student at CentraleSupelec)" userId="cabfc328-934b-4701-b229-a944a8ce6443" providerId="ADAL" clId="{9AF3C3E0-022B-4164-B6C2-42133152F476}" dt="2022-01-27T11:17:58.576" v="1380" actId="1076"/>
          <ac:spMkLst>
            <pc:docMk/>
            <pc:sldMk cId="370802485" sldId="277"/>
            <ac:spMk id="3" creationId="{E7B7C0B3-55F1-44A7-8B25-D2B1F12F7CFD}"/>
          </ac:spMkLst>
        </pc:spChg>
        <pc:spChg chg="del">
          <ac:chgData name="Mustapha Ajeghrir (Student at CentraleSupelec)" userId="cabfc328-934b-4701-b229-a944a8ce6443" providerId="ADAL" clId="{9AF3C3E0-022B-4164-B6C2-42133152F476}" dt="2022-01-27T14:31:06.407" v="2911"/>
          <ac:spMkLst>
            <pc:docMk/>
            <pc:sldMk cId="370802485" sldId="277"/>
            <ac:spMk id="4" creationId="{4E4ADD5B-49B4-4149-8F89-86BC341A15D6}"/>
          </ac:spMkLst>
        </pc:spChg>
        <pc:spChg chg="mod">
          <ac:chgData name="Mustapha Ajeghrir (Student at CentraleSupelec)" userId="cabfc328-934b-4701-b229-a944a8ce6443" providerId="ADAL" clId="{9AF3C3E0-022B-4164-B6C2-42133152F476}" dt="2022-01-27T14:28:16.357" v="2906" actId="1076"/>
          <ac:spMkLst>
            <pc:docMk/>
            <pc:sldMk cId="370802485" sldId="277"/>
            <ac:spMk id="19" creationId="{CBC81BF8-A634-4A22-A12C-8C5391B92DC6}"/>
          </ac:spMkLst>
        </pc:spChg>
        <pc:spChg chg="mod">
          <ac:chgData name="Mustapha Ajeghrir (Student at CentraleSupelec)" userId="cabfc328-934b-4701-b229-a944a8ce6443" providerId="ADAL" clId="{9AF3C3E0-022B-4164-B6C2-42133152F476}" dt="2022-01-27T10:37:13.152" v="781" actId="207"/>
          <ac:spMkLst>
            <pc:docMk/>
            <pc:sldMk cId="370802485" sldId="277"/>
            <ac:spMk id="21" creationId="{443452A9-8094-4136-82E8-1437E33B2DB9}"/>
          </ac:spMkLst>
        </pc:spChg>
        <pc:spChg chg="add mod">
          <ac:chgData name="Mustapha Ajeghrir (Student at CentraleSupelec)" userId="cabfc328-934b-4701-b229-a944a8ce6443" providerId="ADAL" clId="{9AF3C3E0-022B-4164-B6C2-42133152F476}" dt="2022-01-27T10:41:56.632" v="834" actId="571"/>
          <ac:spMkLst>
            <pc:docMk/>
            <pc:sldMk cId="370802485" sldId="277"/>
            <ac:spMk id="22" creationId="{4F4D78DE-B788-48B9-898D-EB3C5F438F2E}"/>
          </ac:spMkLst>
        </pc:spChg>
        <pc:spChg chg="add mod">
          <ac:chgData name="Mustapha Ajeghrir (Student at CentraleSupelec)" userId="cabfc328-934b-4701-b229-a944a8ce6443" providerId="ADAL" clId="{9AF3C3E0-022B-4164-B6C2-42133152F476}" dt="2022-01-27T10:42:07.123" v="855" actId="20577"/>
          <ac:spMkLst>
            <pc:docMk/>
            <pc:sldMk cId="370802485" sldId="277"/>
            <ac:spMk id="24" creationId="{BED29B0B-4EC4-4087-A315-4D254F780504}"/>
          </ac:spMkLst>
        </pc:spChg>
        <pc:spChg chg="mod">
          <ac:chgData name="Mustapha Ajeghrir (Student at CentraleSupelec)" userId="cabfc328-934b-4701-b229-a944a8ce6443" providerId="ADAL" clId="{9AF3C3E0-022B-4164-B6C2-42133152F476}" dt="2022-01-27T10:43:01.485" v="888" actId="14100"/>
          <ac:spMkLst>
            <pc:docMk/>
            <pc:sldMk cId="370802485" sldId="277"/>
            <ac:spMk id="39" creationId="{7A7129DE-7320-4051-A181-FB72BD9F62B1}"/>
          </ac:spMkLst>
        </pc:spChg>
        <pc:spChg chg="mod">
          <ac:chgData name="Mustapha Ajeghrir (Student at CentraleSupelec)" userId="cabfc328-934b-4701-b229-a944a8ce6443" providerId="ADAL" clId="{9AF3C3E0-022B-4164-B6C2-42133152F476}" dt="2022-01-27T10:36:54.398" v="778" actId="207"/>
          <ac:spMkLst>
            <pc:docMk/>
            <pc:sldMk cId="370802485" sldId="277"/>
            <ac:spMk id="51" creationId="{C29EC320-395B-4B01-B849-9A25C8D4306F}"/>
          </ac:spMkLst>
        </pc:spChg>
        <pc:spChg chg="mod">
          <ac:chgData name="Mustapha Ajeghrir (Student at CentraleSupelec)" userId="cabfc328-934b-4701-b229-a944a8ce6443" providerId="ADAL" clId="{9AF3C3E0-022B-4164-B6C2-42133152F476}" dt="2022-01-27T14:28:19.895" v="2907" actId="1076"/>
          <ac:spMkLst>
            <pc:docMk/>
            <pc:sldMk cId="370802485" sldId="277"/>
            <ac:spMk id="52" creationId="{7A8367C5-48F9-41D2-93ED-28217472CCDD}"/>
          </ac:spMkLst>
        </pc:spChg>
        <pc:grpChg chg="mod">
          <ac:chgData name="Mustapha Ajeghrir (Student at CentraleSupelec)" userId="cabfc328-934b-4701-b229-a944a8ce6443" providerId="ADAL" clId="{9AF3C3E0-022B-4164-B6C2-42133152F476}" dt="2022-01-27T14:28:16.357" v="2906" actId="1076"/>
          <ac:grpSpMkLst>
            <pc:docMk/>
            <pc:sldMk cId="370802485" sldId="277"/>
            <ac:grpSpMk id="16" creationId="{C9013D1E-932D-4A9D-8C11-80BB589F52E5}"/>
          </ac:grpSpMkLst>
        </pc:grpChg>
        <pc:picChg chg="mod">
          <ac:chgData name="Mustapha Ajeghrir (Student at CentraleSupelec)" userId="cabfc328-934b-4701-b229-a944a8ce6443" providerId="ADAL" clId="{9AF3C3E0-022B-4164-B6C2-42133152F476}" dt="2022-01-27T14:28:16.357" v="2906" actId="1076"/>
          <ac:picMkLst>
            <pc:docMk/>
            <pc:sldMk cId="370802485" sldId="277"/>
            <ac:picMk id="20" creationId="{CC7F8627-A1FE-4611-9C51-70692FF1D177}"/>
          </ac:picMkLst>
        </pc:picChg>
        <pc:cxnChg chg="add mod">
          <ac:chgData name="Mustapha Ajeghrir (Student at CentraleSupelec)" userId="cabfc328-934b-4701-b229-a944a8ce6443" providerId="ADAL" clId="{9AF3C3E0-022B-4164-B6C2-42133152F476}" dt="2022-01-27T14:28:12.709" v="2905" actId="1036"/>
          <ac:cxnSpMkLst>
            <pc:docMk/>
            <pc:sldMk cId="370802485" sldId="277"/>
            <ac:cxnSpMk id="22" creationId="{8CDFC78F-E65C-44AC-BD53-C735867DF452}"/>
          </ac:cxnSpMkLst>
        </pc:cxnChg>
        <pc:cxnChg chg="add mod">
          <ac:chgData name="Mustapha Ajeghrir (Student at CentraleSupelec)" userId="cabfc328-934b-4701-b229-a944a8ce6443" providerId="ADAL" clId="{9AF3C3E0-022B-4164-B6C2-42133152F476}" dt="2022-01-27T14:25:19.162" v="2888"/>
          <ac:cxnSpMkLst>
            <pc:docMk/>
            <pc:sldMk cId="370802485" sldId="277"/>
            <ac:cxnSpMk id="25" creationId="{2663BB77-FAF5-48F7-8DF9-4C00B3767061}"/>
          </ac:cxnSpMkLst>
        </pc:cxnChg>
        <pc:cxnChg chg="add mod">
          <ac:chgData name="Mustapha Ajeghrir (Student at CentraleSupelec)" userId="cabfc328-934b-4701-b229-a944a8ce6443" providerId="ADAL" clId="{9AF3C3E0-022B-4164-B6C2-42133152F476}" dt="2022-01-27T14:25:19.162" v="2888"/>
          <ac:cxnSpMkLst>
            <pc:docMk/>
            <pc:sldMk cId="370802485" sldId="277"/>
            <ac:cxnSpMk id="26" creationId="{2EF59386-D11C-4808-B39B-CBF90D323F31}"/>
          </ac:cxnSpMkLst>
        </pc:cxnChg>
        <pc:cxnChg chg="add mod">
          <ac:chgData name="Mustapha Ajeghrir (Student at CentraleSupelec)" userId="cabfc328-934b-4701-b229-a944a8ce6443" providerId="ADAL" clId="{9AF3C3E0-022B-4164-B6C2-42133152F476}" dt="2022-01-27T14:25:19.162" v="2888"/>
          <ac:cxnSpMkLst>
            <pc:docMk/>
            <pc:sldMk cId="370802485" sldId="277"/>
            <ac:cxnSpMk id="27" creationId="{422A907F-D9E1-43E6-B8E3-8F2DD9EB71B5}"/>
          </ac:cxnSpMkLst>
        </pc:cxnChg>
        <pc:cxnChg chg="mod">
          <ac:chgData name="Mustapha Ajeghrir (Student at CentraleSupelec)" userId="cabfc328-934b-4701-b229-a944a8ce6443" providerId="ADAL" clId="{9AF3C3E0-022B-4164-B6C2-42133152F476}" dt="2022-01-27T14:28:08.684" v="2901" actId="14100"/>
          <ac:cxnSpMkLst>
            <pc:docMk/>
            <pc:sldMk cId="370802485" sldId="277"/>
            <ac:cxnSpMk id="37" creationId="{B3CBFCC6-963E-4138-A088-86831DB4973D}"/>
          </ac:cxnSpMkLst>
        </pc:cxnChg>
      </pc:sldChg>
      <pc:sldChg chg="modSp mod">
        <pc:chgData name="Mustapha Ajeghrir (Student at CentraleSupelec)" userId="cabfc328-934b-4701-b229-a944a8ce6443" providerId="ADAL" clId="{9AF3C3E0-022B-4164-B6C2-42133152F476}" dt="2022-01-27T10:35:14.982" v="369" actId="14861"/>
        <pc:sldMkLst>
          <pc:docMk/>
          <pc:sldMk cId="2821669849" sldId="278"/>
        </pc:sldMkLst>
        <pc:picChg chg="mod">
          <ac:chgData name="Mustapha Ajeghrir (Student at CentraleSupelec)" userId="cabfc328-934b-4701-b229-a944a8ce6443" providerId="ADAL" clId="{9AF3C3E0-022B-4164-B6C2-42133152F476}" dt="2022-01-27T10:35:14.982" v="369" actId="14861"/>
          <ac:picMkLst>
            <pc:docMk/>
            <pc:sldMk cId="2821669849" sldId="278"/>
            <ac:picMk id="3" creationId="{7FAD4CE3-EC10-400D-97E9-F7D87B4135D9}"/>
          </ac:picMkLst>
        </pc:picChg>
        <pc:picChg chg="mod">
          <ac:chgData name="Mustapha Ajeghrir (Student at CentraleSupelec)" userId="cabfc328-934b-4701-b229-a944a8ce6443" providerId="ADAL" clId="{9AF3C3E0-022B-4164-B6C2-42133152F476}" dt="2022-01-27T10:35:14.982" v="369" actId="14861"/>
          <ac:picMkLst>
            <pc:docMk/>
            <pc:sldMk cId="2821669849" sldId="278"/>
            <ac:picMk id="4" creationId="{3781F089-48F7-4D60-BA02-D8879D1AC37A}"/>
          </ac:picMkLst>
        </pc:picChg>
      </pc:sldChg>
      <pc:sldChg chg="addSp modSp add del mod modAnim">
        <pc:chgData name="Mustapha Ajeghrir (Student at CentraleSupelec)" userId="cabfc328-934b-4701-b229-a944a8ce6443" providerId="ADAL" clId="{9AF3C3E0-022B-4164-B6C2-42133152F476}" dt="2022-01-27T14:28:29.122" v="2910" actId="1037"/>
        <pc:sldMkLst>
          <pc:docMk/>
          <pc:sldMk cId="1663941932" sldId="279"/>
        </pc:sldMkLst>
        <pc:spChg chg="mod">
          <ac:chgData name="Mustapha Ajeghrir (Student at CentraleSupelec)" userId="cabfc328-934b-4701-b229-a944a8ce6443" providerId="ADAL" clId="{9AF3C3E0-022B-4164-B6C2-42133152F476}" dt="2022-01-27T11:18:04.945" v="1383" actId="1076"/>
          <ac:spMkLst>
            <pc:docMk/>
            <pc:sldMk cId="1663941932" sldId="279"/>
            <ac:spMk id="3" creationId="{E7B7C0B3-55F1-44A7-8B25-D2B1F12F7CFD}"/>
          </ac:spMkLst>
        </pc:spChg>
        <pc:spChg chg="add mod">
          <ac:chgData name="Mustapha Ajeghrir (Student at CentraleSupelec)" userId="cabfc328-934b-4701-b229-a944a8ce6443" providerId="ADAL" clId="{9AF3C3E0-022B-4164-B6C2-42133152F476}" dt="2022-01-27T10:40:56.872" v="832"/>
          <ac:spMkLst>
            <pc:docMk/>
            <pc:sldMk cId="1663941932" sldId="279"/>
            <ac:spMk id="28" creationId="{7E1783D4-8454-43ED-981F-89C849B1856C}"/>
          </ac:spMkLst>
        </pc:spChg>
        <pc:spChg chg="mod">
          <ac:chgData name="Mustapha Ajeghrir (Student at CentraleSupelec)" userId="cabfc328-934b-4701-b229-a944a8ce6443" providerId="ADAL" clId="{9AF3C3E0-022B-4164-B6C2-42133152F476}" dt="2022-01-27T10:37:01.991" v="779" actId="207"/>
          <ac:spMkLst>
            <pc:docMk/>
            <pc:sldMk cId="1663941932" sldId="279"/>
            <ac:spMk id="48" creationId="{E18E03F3-88B0-44B8-8BCC-6409AE93A548}"/>
          </ac:spMkLst>
        </pc:spChg>
        <pc:spChg chg="mod">
          <ac:chgData name="Mustapha Ajeghrir (Student at CentraleSupelec)" userId="cabfc328-934b-4701-b229-a944a8ce6443" providerId="ADAL" clId="{9AF3C3E0-022B-4164-B6C2-42133152F476}" dt="2022-01-27T10:37:01.991" v="779" actId="207"/>
          <ac:spMkLst>
            <pc:docMk/>
            <pc:sldMk cId="1663941932" sldId="279"/>
            <ac:spMk id="49" creationId="{FE7EBD1E-3F56-4C28-A001-94136DE7628A}"/>
          </ac:spMkLst>
        </pc:spChg>
        <pc:spChg chg="mod">
          <ac:chgData name="Mustapha Ajeghrir (Student at CentraleSupelec)" userId="cabfc328-934b-4701-b229-a944a8ce6443" providerId="ADAL" clId="{9AF3C3E0-022B-4164-B6C2-42133152F476}" dt="2022-01-27T10:37:01.991" v="779" actId="207"/>
          <ac:spMkLst>
            <pc:docMk/>
            <pc:sldMk cId="1663941932" sldId="279"/>
            <ac:spMk id="53" creationId="{7485CD29-ACDD-4368-8786-7C11AD45E25A}"/>
          </ac:spMkLst>
        </pc:spChg>
        <pc:spChg chg="mod">
          <ac:chgData name="Mustapha Ajeghrir (Student at CentraleSupelec)" userId="cabfc328-934b-4701-b229-a944a8ce6443" providerId="ADAL" clId="{9AF3C3E0-022B-4164-B6C2-42133152F476}" dt="2022-01-27T10:37:01.991" v="779" actId="207"/>
          <ac:spMkLst>
            <pc:docMk/>
            <pc:sldMk cId="1663941932" sldId="279"/>
            <ac:spMk id="54" creationId="{641C9326-AB6E-4BF6-A33E-7A27728BFC58}"/>
          </ac:spMkLst>
        </pc:spChg>
        <pc:spChg chg="mod">
          <ac:chgData name="Mustapha Ajeghrir (Student at CentraleSupelec)" userId="cabfc328-934b-4701-b229-a944a8ce6443" providerId="ADAL" clId="{9AF3C3E0-022B-4164-B6C2-42133152F476}" dt="2022-01-27T11:15:07.016" v="1364" actId="207"/>
          <ac:spMkLst>
            <pc:docMk/>
            <pc:sldMk cId="1663941932" sldId="279"/>
            <ac:spMk id="55" creationId="{7F5073D5-DB2C-44A4-8B66-FF1A4A517B07}"/>
          </ac:spMkLst>
        </pc:spChg>
        <pc:cxnChg chg="add mod">
          <ac:chgData name="Mustapha Ajeghrir (Student at CentraleSupelec)" userId="cabfc328-934b-4701-b229-a944a8ce6443" providerId="ADAL" clId="{9AF3C3E0-022B-4164-B6C2-42133152F476}" dt="2022-01-27T14:25:45.385" v="2892" actId="1076"/>
          <ac:cxnSpMkLst>
            <pc:docMk/>
            <pc:sldMk cId="1663941932" sldId="279"/>
            <ac:cxnSpMk id="29" creationId="{152C0017-C331-4549-8E9E-B54E77EB7A64}"/>
          </ac:cxnSpMkLst>
        </pc:cxnChg>
        <pc:cxnChg chg="add mod">
          <ac:chgData name="Mustapha Ajeghrir (Student at CentraleSupelec)" userId="cabfc328-934b-4701-b229-a944a8ce6443" providerId="ADAL" clId="{9AF3C3E0-022B-4164-B6C2-42133152F476}" dt="2022-01-27T14:25:45.385" v="2892" actId="1076"/>
          <ac:cxnSpMkLst>
            <pc:docMk/>
            <pc:sldMk cId="1663941932" sldId="279"/>
            <ac:cxnSpMk id="30" creationId="{A73D9555-A528-4244-899C-5DF13EA6E615}"/>
          </ac:cxnSpMkLst>
        </pc:cxnChg>
        <pc:cxnChg chg="add mod">
          <ac:chgData name="Mustapha Ajeghrir (Student at CentraleSupelec)" userId="cabfc328-934b-4701-b229-a944a8ce6443" providerId="ADAL" clId="{9AF3C3E0-022B-4164-B6C2-42133152F476}" dt="2022-01-27T14:25:45.385" v="2892" actId="1076"/>
          <ac:cxnSpMkLst>
            <pc:docMk/>
            <pc:sldMk cId="1663941932" sldId="279"/>
            <ac:cxnSpMk id="32" creationId="{B656E21C-2E9B-4EDE-9C55-3E3744E97B6C}"/>
          </ac:cxnSpMkLst>
        </pc:cxnChg>
        <pc:cxnChg chg="add mod">
          <ac:chgData name="Mustapha Ajeghrir (Student at CentraleSupelec)" userId="cabfc328-934b-4701-b229-a944a8ce6443" providerId="ADAL" clId="{9AF3C3E0-022B-4164-B6C2-42133152F476}" dt="2022-01-27T14:25:45.385" v="2892" actId="1076"/>
          <ac:cxnSpMkLst>
            <pc:docMk/>
            <pc:sldMk cId="1663941932" sldId="279"/>
            <ac:cxnSpMk id="33" creationId="{BE4AC3D7-EC22-427B-A11A-40F5D841E621}"/>
          </ac:cxnSpMkLst>
        </pc:cxnChg>
        <pc:cxnChg chg="mod">
          <ac:chgData name="Mustapha Ajeghrir (Student at CentraleSupelec)" userId="cabfc328-934b-4701-b229-a944a8ce6443" providerId="ADAL" clId="{9AF3C3E0-022B-4164-B6C2-42133152F476}" dt="2022-01-27T14:28:29.122" v="2910" actId="1037"/>
          <ac:cxnSpMkLst>
            <pc:docMk/>
            <pc:sldMk cId="1663941932" sldId="279"/>
            <ac:cxnSpMk id="41" creationId="{7886482F-8FC9-471B-8B69-07DFA2C69C82}"/>
          </ac:cxnSpMkLst>
        </pc:cxnChg>
      </pc:sldChg>
      <pc:sldChg chg="addSp modSp add mod modAnim">
        <pc:chgData name="Mustapha Ajeghrir (Student at CentraleSupelec)" userId="cabfc328-934b-4701-b229-a944a8ce6443" providerId="ADAL" clId="{9AF3C3E0-022B-4164-B6C2-42133152F476}" dt="2022-01-27T14:26:55.882" v="2897"/>
        <pc:sldMkLst>
          <pc:docMk/>
          <pc:sldMk cId="2829801583" sldId="280"/>
        </pc:sldMkLst>
        <pc:spChg chg="mod">
          <ac:chgData name="Mustapha Ajeghrir (Student at CentraleSupelec)" userId="cabfc328-934b-4701-b229-a944a8ce6443" providerId="ADAL" clId="{9AF3C3E0-022B-4164-B6C2-42133152F476}" dt="2022-01-27T10:36:43.542" v="777" actId="207"/>
          <ac:spMkLst>
            <pc:docMk/>
            <pc:sldMk cId="2829801583" sldId="280"/>
            <ac:spMk id="10" creationId="{44C52F5E-C48B-459F-9459-B24AF772FAFC}"/>
          </ac:spMkLst>
        </pc:spChg>
        <pc:spChg chg="add mod">
          <ac:chgData name="Mustapha Ajeghrir (Student at CentraleSupelec)" userId="cabfc328-934b-4701-b229-a944a8ce6443" providerId="ADAL" clId="{9AF3C3E0-022B-4164-B6C2-42133152F476}" dt="2022-01-27T10:40:51.773" v="831" actId="20577"/>
          <ac:spMkLst>
            <pc:docMk/>
            <pc:sldMk cId="2829801583" sldId="280"/>
            <ac:spMk id="22" creationId="{36629255-A051-48A2-8ED1-5FC6B5E34046}"/>
          </ac:spMkLst>
        </pc:spChg>
        <pc:spChg chg="mod">
          <ac:chgData name="Mustapha Ajeghrir (Student at CentraleSupelec)" userId="cabfc328-934b-4701-b229-a944a8ce6443" providerId="ADAL" clId="{9AF3C3E0-022B-4164-B6C2-42133152F476}" dt="2022-01-27T10:36:43.542" v="777" actId="207"/>
          <ac:spMkLst>
            <pc:docMk/>
            <pc:sldMk cId="2829801583" sldId="280"/>
            <ac:spMk id="28" creationId="{BD7CA21A-D936-4C92-BC85-EABB870E2FA5}"/>
          </ac:spMkLst>
        </pc:spChg>
        <pc:spChg chg="mod">
          <ac:chgData name="Mustapha Ajeghrir (Student at CentraleSupelec)" userId="cabfc328-934b-4701-b229-a944a8ce6443" providerId="ADAL" clId="{9AF3C3E0-022B-4164-B6C2-42133152F476}" dt="2022-01-27T10:36:43.542" v="777" actId="207"/>
          <ac:spMkLst>
            <pc:docMk/>
            <pc:sldMk cId="2829801583" sldId="280"/>
            <ac:spMk id="29" creationId="{A61CDE4A-45A9-4F32-B03B-219028A73CF1}"/>
          </ac:spMkLst>
        </pc:spChg>
        <pc:spChg chg="mod">
          <ac:chgData name="Mustapha Ajeghrir (Student at CentraleSupelec)" userId="cabfc328-934b-4701-b229-a944a8ce6443" providerId="ADAL" clId="{9AF3C3E0-022B-4164-B6C2-42133152F476}" dt="2022-01-27T10:36:43.542" v="777" actId="207"/>
          <ac:spMkLst>
            <pc:docMk/>
            <pc:sldMk cId="2829801583" sldId="280"/>
            <ac:spMk id="30" creationId="{803EF4A4-96FB-4997-9854-F7A694C49EF4}"/>
          </ac:spMkLst>
        </pc:spChg>
        <pc:picChg chg="mod">
          <ac:chgData name="Mustapha Ajeghrir (Student at CentraleSupelec)" userId="cabfc328-934b-4701-b229-a944a8ce6443" providerId="ADAL" clId="{9AF3C3E0-022B-4164-B6C2-42133152F476}" dt="2022-01-27T14:25:13.315" v="2887" actId="1076"/>
          <ac:picMkLst>
            <pc:docMk/>
            <pc:sldMk cId="2829801583" sldId="280"/>
            <ac:picMk id="21" creationId="{8B5F65C1-F715-46BB-BE34-35D43EFA2749}"/>
          </ac:picMkLst>
        </pc:picChg>
        <pc:picChg chg="add mod">
          <ac:chgData name="Mustapha Ajeghrir (Student at CentraleSupelec)" userId="cabfc328-934b-4701-b229-a944a8ce6443" providerId="ADAL" clId="{9AF3C3E0-022B-4164-B6C2-42133152F476}" dt="2022-01-27T14:25:08.446" v="2885" actId="571"/>
          <ac:picMkLst>
            <pc:docMk/>
            <pc:sldMk cId="2829801583" sldId="280"/>
            <ac:picMk id="37" creationId="{E53BB051-198C-4E47-BB45-C955335DB995}"/>
          </ac:picMkLst>
        </pc:picChg>
        <pc:cxnChg chg="add mod">
          <ac:chgData name="Mustapha Ajeghrir (Student at CentraleSupelec)" userId="cabfc328-934b-4701-b229-a944a8ce6443" providerId="ADAL" clId="{9AF3C3E0-022B-4164-B6C2-42133152F476}" dt="2022-01-27T14:25:09.806" v="2886" actId="14100"/>
          <ac:cxnSpMkLst>
            <pc:docMk/>
            <pc:sldMk cId="2829801583" sldId="280"/>
            <ac:cxnSpMk id="23" creationId="{91471375-17CC-4ABD-A34D-06CB79F47CE6}"/>
          </ac:cxnSpMkLst>
        </pc:cxnChg>
        <pc:cxnChg chg="add mod">
          <ac:chgData name="Mustapha Ajeghrir (Student at CentraleSupelec)" userId="cabfc328-934b-4701-b229-a944a8ce6443" providerId="ADAL" clId="{9AF3C3E0-022B-4164-B6C2-42133152F476}" dt="2022-01-27T14:25:09.806" v="2886" actId="14100"/>
          <ac:cxnSpMkLst>
            <pc:docMk/>
            <pc:sldMk cId="2829801583" sldId="280"/>
            <ac:cxnSpMk id="33" creationId="{7898D453-ED13-401D-A9D1-E8F9F435CCA3}"/>
          </ac:cxnSpMkLst>
        </pc:cxnChg>
        <pc:cxnChg chg="add mod">
          <ac:chgData name="Mustapha Ajeghrir (Student at CentraleSupelec)" userId="cabfc328-934b-4701-b229-a944a8ce6443" providerId="ADAL" clId="{9AF3C3E0-022B-4164-B6C2-42133152F476}" dt="2022-01-27T14:25:09.806" v="2886" actId="14100"/>
          <ac:cxnSpMkLst>
            <pc:docMk/>
            <pc:sldMk cId="2829801583" sldId="280"/>
            <ac:cxnSpMk id="35" creationId="{B7189723-AA81-487A-8A30-0F0802634259}"/>
          </ac:cxnSpMkLst>
        </pc:cxnChg>
        <pc:cxnChg chg="add mod">
          <ac:chgData name="Mustapha Ajeghrir (Student at CentraleSupelec)" userId="cabfc328-934b-4701-b229-a944a8ce6443" providerId="ADAL" clId="{9AF3C3E0-022B-4164-B6C2-42133152F476}" dt="2022-01-27T14:25:09.806" v="2886" actId="14100"/>
          <ac:cxnSpMkLst>
            <pc:docMk/>
            <pc:sldMk cId="2829801583" sldId="280"/>
            <ac:cxnSpMk id="36" creationId="{915FDBB7-C781-44F7-BCCB-FED4E222D845}"/>
          </ac:cxnSpMkLst>
        </pc:cxnChg>
        <pc:cxnChg chg="mod">
          <ac:chgData name="Mustapha Ajeghrir (Student at CentraleSupelec)" userId="cabfc328-934b-4701-b229-a944a8ce6443" providerId="ADAL" clId="{9AF3C3E0-022B-4164-B6C2-42133152F476}" dt="2022-01-27T14:25:13.315" v="2887" actId="1076"/>
          <ac:cxnSpMkLst>
            <pc:docMk/>
            <pc:sldMk cId="2829801583" sldId="280"/>
            <ac:cxnSpMk id="41" creationId="{7886482F-8FC9-471B-8B69-07DFA2C69C82}"/>
          </ac:cxnSpMkLst>
        </pc:cxnChg>
        <pc:cxnChg chg="mod">
          <ac:chgData name="Mustapha Ajeghrir (Student at CentraleSupelec)" userId="cabfc328-934b-4701-b229-a944a8ce6443" providerId="ADAL" clId="{9AF3C3E0-022B-4164-B6C2-42133152F476}" dt="2022-01-27T14:25:13.315" v="2887" actId="1076"/>
          <ac:cxnSpMkLst>
            <pc:docMk/>
            <pc:sldMk cId="2829801583" sldId="280"/>
            <ac:cxnSpMk id="44" creationId="{2B5CB46B-EA2C-4053-9E3B-84BF97D08F5C}"/>
          </ac:cxnSpMkLst>
        </pc:cxnChg>
      </pc:sldChg>
      <pc:sldChg chg="del mod modShow">
        <pc:chgData name="Mustapha Ajeghrir (Student at CentraleSupelec)" userId="cabfc328-934b-4701-b229-a944a8ce6443" providerId="ADAL" clId="{9AF3C3E0-022B-4164-B6C2-42133152F476}" dt="2022-01-27T13:31:42.349" v="2206" actId="47"/>
        <pc:sldMkLst>
          <pc:docMk/>
          <pc:sldMk cId="3714612323" sldId="394"/>
        </pc:sldMkLst>
      </pc:sldChg>
      <pc:sldChg chg="del mod modShow">
        <pc:chgData name="Mustapha Ajeghrir (Student at CentraleSupelec)" userId="cabfc328-934b-4701-b229-a944a8ce6443" providerId="ADAL" clId="{9AF3C3E0-022B-4164-B6C2-42133152F476}" dt="2022-01-27T13:31:43.637" v="2207" actId="47"/>
        <pc:sldMkLst>
          <pc:docMk/>
          <pc:sldMk cId="3293470562" sldId="395"/>
        </pc:sldMkLst>
      </pc:sldChg>
      <pc:sldChg chg="modSp mod">
        <pc:chgData name="Mustapha Ajeghrir (Student at CentraleSupelec)" userId="cabfc328-934b-4701-b229-a944a8ce6443" providerId="ADAL" clId="{9AF3C3E0-022B-4164-B6C2-42133152F476}" dt="2022-01-27T10:38:56.445" v="822" actId="1076"/>
        <pc:sldMkLst>
          <pc:docMk/>
          <pc:sldMk cId="2689210456" sldId="397"/>
        </pc:sldMkLst>
        <pc:spChg chg="mod">
          <ac:chgData name="Mustapha Ajeghrir (Student at CentraleSupelec)" userId="cabfc328-934b-4701-b229-a944a8ce6443" providerId="ADAL" clId="{9AF3C3E0-022B-4164-B6C2-42133152F476}" dt="2022-01-27T10:38:56.445" v="822" actId="1076"/>
          <ac:spMkLst>
            <pc:docMk/>
            <pc:sldMk cId="2689210456" sldId="397"/>
            <ac:spMk id="15" creationId="{7142BD3D-CE85-4BE1-A2E8-B1C25763316C}"/>
          </ac:spMkLst>
        </pc:spChg>
      </pc:sldChg>
      <pc:sldChg chg="modSp mod">
        <pc:chgData name="Mustapha Ajeghrir (Student at CentraleSupelec)" userId="cabfc328-934b-4701-b229-a944a8ce6443" providerId="ADAL" clId="{9AF3C3E0-022B-4164-B6C2-42133152F476}" dt="2022-01-27T14:12:31.818" v="2805" actId="207"/>
        <pc:sldMkLst>
          <pc:docMk/>
          <pc:sldMk cId="1471083329" sldId="399"/>
        </pc:sldMkLst>
        <pc:spChg chg="mod">
          <ac:chgData name="Mustapha Ajeghrir (Student at CentraleSupelec)" userId="cabfc328-934b-4701-b229-a944a8ce6443" providerId="ADAL" clId="{9AF3C3E0-022B-4164-B6C2-42133152F476}" dt="2022-01-27T14:12:31.818" v="2805" actId="207"/>
          <ac:spMkLst>
            <pc:docMk/>
            <pc:sldMk cId="1471083329" sldId="399"/>
            <ac:spMk id="9" creationId="{157EDF16-1B03-403E-8229-2CC6BBFEB7B8}"/>
          </ac:spMkLst>
        </pc:spChg>
      </pc:sldChg>
      <pc:sldChg chg="modSp add mod ord">
        <pc:chgData name="Mustapha Ajeghrir (Student at CentraleSupelec)" userId="cabfc328-934b-4701-b229-a944a8ce6443" providerId="ADAL" clId="{9AF3C3E0-022B-4164-B6C2-42133152F476}" dt="2022-01-27T10:38:48.797" v="821" actId="14100"/>
        <pc:sldMkLst>
          <pc:docMk/>
          <pc:sldMk cId="3354054797" sldId="400"/>
        </pc:sldMkLst>
        <pc:spChg chg="mod">
          <ac:chgData name="Mustapha Ajeghrir (Student at CentraleSupelec)" userId="cabfc328-934b-4701-b229-a944a8ce6443" providerId="ADAL" clId="{9AF3C3E0-022B-4164-B6C2-42133152F476}" dt="2022-01-27T10:38:48.797" v="821" actId="14100"/>
          <ac:spMkLst>
            <pc:docMk/>
            <pc:sldMk cId="3354054797" sldId="400"/>
            <ac:spMk id="15" creationId="{7142BD3D-CE85-4BE1-A2E8-B1C25763316C}"/>
          </ac:spMkLst>
        </pc:spChg>
      </pc:sldChg>
      <pc:sldChg chg="addSp delSp modSp add mod">
        <pc:chgData name="Mustapha Ajeghrir (Student at CentraleSupelec)" userId="cabfc328-934b-4701-b229-a944a8ce6443" providerId="ADAL" clId="{9AF3C3E0-022B-4164-B6C2-42133152F476}" dt="2022-01-27T10:59:52.513" v="1059" actId="1582"/>
        <pc:sldMkLst>
          <pc:docMk/>
          <pc:sldMk cId="638727693" sldId="402"/>
        </pc:sldMkLst>
        <pc:spChg chg="add del mod">
          <ac:chgData name="Mustapha Ajeghrir (Student at CentraleSupelec)" userId="cabfc328-934b-4701-b229-a944a8ce6443" providerId="ADAL" clId="{9AF3C3E0-022B-4164-B6C2-42133152F476}" dt="2022-01-27T10:51:14.588" v="960" actId="478"/>
          <ac:spMkLst>
            <pc:docMk/>
            <pc:sldMk cId="638727693" sldId="402"/>
            <ac:spMk id="6" creationId="{396C5160-C577-42B4-B111-44F3C67142A8}"/>
          </ac:spMkLst>
        </pc:spChg>
        <pc:spChg chg="del">
          <ac:chgData name="Mustapha Ajeghrir (Student at CentraleSupelec)" userId="cabfc328-934b-4701-b229-a944a8ce6443" providerId="ADAL" clId="{9AF3C3E0-022B-4164-B6C2-42133152F476}" dt="2022-01-27T10:46:57.128" v="897" actId="478"/>
          <ac:spMkLst>
            <pc:docMk/>
            <pc:sldMk cId="638727693" sldId="402"/>
            <ac:spMk id="12" creationId="{A9D56F47-79FA-45FD-AA07-783958A52A84}"/>
          </ac:spMkLst>
        </pc:spChg>
        <pc:spChg chg="add mod">
          <ac:chgData name="Mustapha Ajeghrir (Student at CentraleSupelec)" userId="cabfc328-934b-4701-b229-a944a8ce6443" providerId="ADAL" clId="{9AF3C3E0-022B-4164-B6C2-42133152F476}" dt="2022-01-27T10:51:16.072" v="961"/>
          <ac:spMkLst>
            <pc:docMk/>
            <pc:sldMk cId="638727693" sldId="402"/>
            <ac:spMk id="14" creationId="{BEFFA8AE-4336-478A-A54C-9A2001258ED4}"/>
          </ac:spMkLst>
        </pc:spChg>
        <pc:spChg chg="add del mod">
          <ac:chgData name="Mustapha Ajeghrir (Student at CentraleSupelec)" userId="cabfc328-934b-4701-b229-a944a8ce6443" providerId="ADAL" clId="{9AF3C3E0-022B-4164-B6C2-42133152F476}" dt="2022-01-27T10:59:03.032" v="1042" actId="478"/>
          <ac:spMkLst>
            <pc:docMk/>
            <pc:sldMk cId="638727693" sldId="402"/>
            <ac:spMk id="16" creationId="{E50BE90F-E37B-4929-8473-05E266E377AE}"/>
          </ac:spMkLst>
        </pc:spChg>
        <pc:spChg chg="add del mod">
          <ac:chgData name="Mustapha Ajeghrir (Student at CentraleSupelec)" userId="cabfc328-934b-4701-b229-a944a8ce6443" providerId="ADAL" clId="{9AF3C3E0-022B-4164-B6C2-42133152F476}" dt="2022-01-27T10:59:03.032" v="1042" actId="478"/>
          <ac:spMkLst>
            <pc:docMk/>
            <pc:sldMk cId="638727693" sldId="402"/>
            <ac:spMk id="17" creationId="{FD41F5F4-B031-483B-8C2B-723B7B1787A6}"/>
          </ac:spMkLst>
        </pc:spChg>
        <pc:spChg chg="add mod">
          <ac:chgData name="Mustapha Ajeghrir (Student at CentraleSupelec)" userId="cabfc328-934b-4701-b229-a944a8ce6443" providerId="ADAL" clId="{9AF3C3E0-022B-4164-B6C2-42133152F476}" dt="2022-01-27T10:59:22.873" v="1053" actId="14100"/>
          <ac:spMkLst>
            <pc:docMk/>
            <pc:sldMk cId="638727693" sldId="402"/>
            <ac:spMk id="18" creationId="{923FD3CA-3C5B-4F8F-9F22-C0B2DBD88E98}"/>
          </ac:spMkLst>
        </pc:spChg>
        <pc:spChg chg="add mod">
          <ac:chgData name="Mustapha Ajeghrir (Student at CentraleSupelec)" userId="cabfc328-934b-4701-b229-a944a8ce6443" providerId="ADAL" clId="{9AF3C3E0-022B-4164-B6C2-42133152F476}" dt="2022-01-27T10:59:18.210" v="1049" actId="14100"/>
          <ac:spMkLst>
            <pc:docMk/>
            <pc:sldMk cId="638727693" sldId="402"/>
            <ac:spMk id="19" creationId="{954A44EA-84DB-43AA-94A8-44095AA6F584}"/>
          </ac:spMkLst>
        </pc:spChg>
        <pc:spChg chg="add del mod">
          <ac:chgData name="Mustapha Ajeghrir (Student at CentraleSupelec)" userId="cabfc328-934b-4701-b229-a944a8ce6443" providerId="ADAL" clId="{9AF3C3E0-022B-4164-B6C2-42133152F476}" dt="2022-01-27T10:59:10.207" v="1044" actId="478"/>
          <ac:spMkLst>
            <pc:docMk/>
            <pc:sldMk cId="638727693" sldId="402"/>
            <ac:spMk id="23" creationId="{F1503B5F-49D3-42D7-B295-16ED54035E7F}"/>
          </ac:spMkLst>
        </pc:spChg>
        <pc:grpChg chg="del">
          <ac:chgData name="Mustapha Ajeghrir (Student at CentraleSupelec)" userId="cabfc328-934b-4701-b229-a944a8ce6443" providerId="ADAL" clId="{9AF3C3E0-022B-4164-B6C2-42133152F476}" dt="2022-01-27T10:46:57.128" v="897" actId="478"/>
          <ac:grpSpMkLst>
            <pc:docMk/>
            <pc:sldMk cId="638727693" sldId="402"/>
            <ac:grpSpMk id="5" creationId="{C109FC3D-B039-418A-B62F-44D4150F484C}"/>
          </ac:grpSpMkLst>
        </pc:grpChg>
        <pc:picChg chg="add del">
          <ac:chgData name="Mustapha Ajeghrir (Student at CentraleSupelec)" userId="cabfc328-934b-4701-b229-a944a8ce6443" providerId="ADAL" clId="{9AF3C3E0-022B-4164-B6C2-42133152F476}" dt="2022-01-27T10:46:53.556" v="896"/>
          <ac:picMkLst>
            <pc:docMk/>
            <pc:sldMk cId="638727693" sldId="402"/>
            <ac:picMk id="2" creationId="{61683061-BE5A-43A2-AF1C-1AB3320C3BAA}"/>
          </ac:picMkLst>
        </pc:picChg>
        <pc:picChg chg="add del mod">
          <ac:chgData name="Mustapha Ajeghrir (Student at CentraleSupelec)" userId="cabfc328-934b-4701-b229-a944a8ce6443" providerId="ADAL" clId="{9AF3C3E0-022B-4164-B6C2-42133152F476}" dt="2022-01-27T10:48:46.721" v="901" actId="478"/>
          <ac:picMkLst>
            <pc:docMk/>
            <pc:sldMk cId="638727693" sldId="402"/>
            <ac:picMk id="3" creationId="{DE079EFD-EA9E-41BD-BB56-C1CA06D9EEE3}"/>
          </ac:picMkLst>
        </pc:picChg>
        <pc:picChg chg="del">
          <ac:chgData name="Mustapha Ajeghrir (Student at CentraleSupelec)" userId="cabfc328-934b-4701-b229-a944a8ce6443" providerId="ADAL" clId="{9AF3C3E0-022B-4164-B6C2-42133152F476}" dt="2022-01-27T10:46:57.128" v="897" actId="478"/>
          <ac:picMkLst>
            <pc:docMk/>
            <pc:sldMk cId="638727693" sldId="402"/>
            <ac:picMk id="13" creationId="{C9AD855C-BC6D-46AA-951B-55F6FF19CC7D}"/>
          </ac:picMkLst>
        </pc:picChg>
        <pc:picChg chg="del">
          <ac:chgData name="Mustapha Ajeghrir (Student at CentraleSupelec)" userId="cabfc328-934b-4701-b229-a944a8ce6443" providerId="ADAL" clId="{9AF3C3E0-022B-4164-B6C2-42133152F476}" dt="2022-01-27T10:46:57.128" v="897" actId="478"/>
          <ac:picMkLst>
            <pc:docMk/>
            <pc:sldMk cId="638727693" sldId="402"/>
            <ac:picMk id="15" creationId="{0A9D238B-A514-4009-841E-92A76BB47C27}"/>
          </ac:picMkLst>
        </pc:picChg>
        <pc:picChg chg="del">
          <ac:chgData name="Mustapha Ajeghrir (Student at CentraleSupelec)" userId="cabfc328-934b-4701-b229-a944a8ce6443" providerId="ADAL" clId="{9AF3C3E0-022B-4164-B6C2-42133152F476}" dt="2022-01-27T10:46:57.128" v="897" actId="478"/>
          <ac:picMkLst>
            <pc:docMk/>
            <pc:sldMk cId="638727693" sldId="402"/>
            <ac:picMk id="1028" creationId="{7D9FE347-3830-43DC-94A6-9BEDD2433748}"/>
          </ac:picMkLst>
        </pc:picChg>
        <pc:picChg chg="add mod">
          <ac:chgData name="Mustapha Ajeghrir (Student at CentraleSupelec)" userId="cabfc328-934b-4701-b229-a944a8ce6443" providerId="ADAL" clId="{9AF3C3E0-022B-4164-B6C2-42133152F476}" dt="2022-01-27T10:49:02.291" v="904" actId="1076"/>
          <ac:picMkLst>
            <pc:docMk/>
            <pc:sldMk cId="638727693" sldId="402"/>
            <ac:picMk id="1030" creationId="{09B28F6F-0ED2-4041-843F-D39A41C1DEE5}"/>
          </ac:picMkLst>
        </pc:picChg>
        <pc:picChg chg="del">
          <ac:chgData name="Mustapha Ajeghrir (Student at CentraleSupelec)" userId="cabfc328-934b-4701-b229-a944a8ce6443" providerId="ADAL" clId="{9AF3C3E0-022B-4164-B6C2-42133152F476}" dt="2022-01-27T10:46:51.990" v="894" actId="478"/>
          <ac:picMkLst>
            <pc:docMk/>
            <pc:sldMk cId="638727693" sldId="402"/>
            <ac:picMk id="12290" creationId="{3C5989BC-A5B9-47C6-B356-B8EFD879BA3C}"/>
          </ac:picMkLst>
        </pc:picChg>
        <pc:cxnChg chg="add mod">
          <ac:chgData name="Mustapha Ajeghrir (Student at CentraleSupelec)" userId="cabfc328-934b-4701-b229-a944a8ce6443" providerId="ADAL" clId="{9AF3C3E0-022B-4164-B6C2-42133152F476}" dt="2022-01-27T10:59:52.513" v="1059" actId="1582"/>
          <ac:cxnSpMkLst>
            <pc:docMk/>
            <pc:sldMk cId="638727693" sldId="402"/>
            <ac:cxnSpMk id="20" creationId="{1C474392-5D4C-46D3-A12B-236141A76FDB}"/>
          </ac:cxnSpMkLst>
        </pc:cxnChg>
        <pc:cxnChg chg="add mod">
          <ac:chgData name="Mustapha Ajeghrir (Student at CentraleSupelec)" userId="cabfc328-934b-4701-b229-a944a8ce6443" providerId="ADAL" clId="{9AF3C3E0-022B-4164-B6C2-42133152F476}" dt="2022-01-27T10:59:52.513" v="1059" actId="1582"/>
          <ac:cxnSpMkLst>
            <pc:docMk/>
            <pc:sldMk cId="638727693" sldId="402"/>
            <ac:cxnSpMk id="21" creationId="{25C563D0-B72C-4674-9A4E-FC7E74CA7171}"/>
          </ac:cxnSpMkLst>
        </pc:cxnChg>
        <pc:cxnChg chg="add mod">
          <ac:chgData name="Mustapha Ajeghrir (Student at CentraleSupelec)" userId="cabfc328-934b-4701-b229-a944a8ce6443" providerId="ADAL" clId="{9AF3C3E0-022B-4164-B6C2-42133152F476}" dt="2022-01-27T10:59:52.513" v="1059" actId="1582"/>
          <ac:cxnSpMkLst>
            <pc:docMk/>
            <pc:sldMk cId="638727693" sldId="402"/>
            <ac:cxnSpMk id="22" creationId="{3381537B-5485-4CD9-8C15-BAB4235DAAD5}"/>
          </ac:cxnSpMkLst>
        </pc:cxnChg>
      </pc:sldChg>
      <pc:sldChg chg="add del">
        <pc:chgData name="Mustapha Ajeghrir (Student at CentraleSupelec)" userId="cabfc328-934b-4701-b229-a944a8ce6443" providerId="ADAL" clId="{9AF3C3E0-022B-4164-B6C2-42133152F476}" dt="2022-01-27T10:46:49.174" v="892" actId="47"/>
        <pc:sldMkLst>
          <pc:docMk/>
          <pc:sldMk cId="3262670974" sldId="402"/>
        </pc:sldMkLst>
      </pc:sldChg>
      <pc:sldChg chg="addSp delSp modSp add mod">
        <pc:chgData name="Mustapha Ajeghrir (Student at CentraleSupelec)" userId="cabfc328-934b-4701-b229-a944a8ce6443" providerId="ADAL" clId="{9AF3C3E0-022B-4164-B6C2-42133152F476}" dt="2022-01-27T10:59:41.908" v="1057" actId="208"/>
        <pc:sldMkLst>
          <pc:docMk/>
          <pc:sldMk cId="1848367249" sldId="403"/>
        </pc:sldMkLst>
        <pc:spChg chg="add mod">
          <ac:chgData name="Mustapha Ajeghrir (Student at CentraleSupelec)" userId="cabfc328-934b-4701-b229-a944a8ce6443" providerId="ADAL" clId="{9AF3C3E0-022B-4164-B6C2-42133152F476}" dt="2022-01-27T10:55:19.961" v="1008" actId="1076"/>
          <ac:spMkLst>
            <pc:docMk/>
            <pc:sldMk cId="1848367249" sldId="403"/>
            <ac:spMk id="4" creationId="{47C48726-D1A3-4311-B51A-81E0552F81A1}"/>
          </ac:spMkLst>
        </pc:spChg>
        <pc:spChg chg="mod">
          <ac:chgData name="Mustapha Ajeghrir (Student at CentraleSupelec)" userId="cabfc328-934b-4701-b229-a944a8ce6443" providerId="ADAL" clId="{9AF3C3E0-022B-4164-B6C2-42133152F476}" dt="2022-01-27T10:51:09.691" v="957" actId="1076"/>
          <ac:spMkLst>
            <pc:docMk/>
            <pc:sldMk cId="1848367249" sldId="403"/>
            <ac:spMk id="6" creationId="{396C5160-C577-42B4-B111-44F3C67142A8}"/>
          </ac:spMkLst>
        </pc:spChg>
        <pc:spChg chg="add mod">
          <ac:chgData name="Mustapha Ajeghrir (Student at CentraleSupelec)" userId="cabfc328-934b-4701-b229-a944a8ce6443" providerId="ADAL" clId="{9AF3C3E0-022B-4164-B6C2-42133152F476}" dt="2022-01-27T10:55:39.009" v="1011" actId="14100"/>
          <ac:spMkLst>
            <pc:docMk/>
            <pc:sldMk cId="1848367249" sldId="403"/>
            <ac:spMk id="7" creationId="{6159E248-D7E9-4511-84A5-631C815C3BF0}"/>
          </ac:spMkLst>
        </pc:spChg>
        <pc:spChg chg="add del mod">
          <ac:chgData name="Mustapha Ajeghrir (Student at CentraleSupelec)" userId="cabfc328-934b-4701-b229-a944a8ce6443" providerId="ADAL" clId="{9AF3C3E0-022B-4164-B6C2-42133152F476}" dt="2022-01-27T10:56:02.042" v="1014" actId="767"/>
          <ac:spMkLst>
            <pc:docMk/>
            <pc:sldMk cId="1848367249" sldId="403"/>
            <ac:spMk id="13" creationId="{C5416218-DED1-4879-9BC6-B5E98CB367DE}"/>
          </ac:spMkLst>
        </pc:spChg>
        <pc:spChg chg="add mod">
          <ac:chgData name="Mustapha Ajeghrir (Student at CentraleSupelec)" userId="cabfc328-934b-4701-b229-a944a8ce6443" providerId="ADAL" clId="{9AF3C3E0-022B-4164-B6C2-42133152F476}" dt="2022-01-27T10:58:49.982" v="1041" actId="1076"/>
          <ac:spMkLst>
            <pc:docMk/>
            <pc:sldMk cId="1848367249" sldId="403"/>
            <ac:spMk id="15" creationId="{4545098D-E8DA-4DA1-B149-F2C9081FD8C9}"/>
          </ac:spMkLst>
        </pc:spChg>
        <pc:picChg chg="add del">
          <ac:chgData name="Mustapha Ajeghrir (Student at CentraleSupelec)" userId="cabfc328-934b-4701-b229-a944a8ce6443" providerId="ADAL" clId="{9AF3C3E0-022B-4164-B6C2-42133152F476}" dt="2022-01-27T10:50:47.091" v="949" actId="478"/>
          <ac:picMkLst>
            <pc:docMk/>
            <pc:sldMk cId="1848367249" sldId="403"/>
            <ac:picMk id="3" creationId="{CA2B7E92-FFDC-4769-9AE0-EDD7927CDE58}"/>
          </ac:picMkLst>
        </pc:picChg>
        <pc:cxnChg chg="add mod">
          <ac:chgData name="Mustapha Ajeghrir (Student at CentraleSupelec)" userId="cabfc328-934b-4701-b229-a944a8ce6443" providerId="ADAL" clId="{9AF3C3E0-022B-4164-B6C2-42133152F476}" dt="2022-01-27T10:59:41.908" v="1057" actId="208"/>
          <ac:cxnSpMkLst>
            <pc:docMk/>
            <pc:sldMk cId="1848367249" sldId="403"/>
            <ac:cxnSpMk id="8" creationId="{42909872-8F50-4527-8C16-C42CC9EA6231}"/>
          </ac:cxnSpMkLst>
        </pc:cxnChg>
        <pc:cxnChg chg="add mod">
          <ac:chgData name="Mustapha Ajeghrir (Student at CentraleSupelec)" userId="cabfc328-934b-4701-b229-a944a8ce6443" providerId="ADAL" clId="{9AF3C3E0-022B-4164-B6C2-42133152F476}" dt="2022-01-27T10:59:41.908" v="1057" actId="208"/>
          <ac:cxnSpMkLst>
            <pc:docMk/>
            <pc:sldMk cId="1848367249" sldId="403"/>
            <ac:cxnSpMk id="10" creationId="{561543CA-D047-47BC-9818-5653E77EA316}"/>
          </ac:cxnSpMkLst>
        </pc:cxnChg>
        <pc:cxnChg chg="add mod">
          <ac:chgData name="Mustapha Ajeghrir (Student at CentraleSupelec)" userId="cabfc328-934b-4701-b229-a944a8ce6443" providerId="ADAL" clId="{9AF3C3E0-022B-4164-B6C2-42133152F476}" dt="2022-01-27T10:59:41.908" v="1057" actId="208"/>
          <ac:cxnSpMkLst>
            <pc:docMk/>
            <pc:sldMk cId="1848367249" sldId="403"/>
            <ac:cxnSpMk id="12" creationId="{DBA340E0-58B2-468D-A847-F4B4A60EA36F}"/>
          </ac:cxnSpMkLst>
        </pc:cxnChg>
      </pc:sldChg>
      <pc:sldChg chg="modSp mod">
        <pc:chgData name="Mustapha Ajeghrir (Student at CentraleSupelec)" userId="cabfc328-934b-4701-b229-a944a8ce6443" providerId="ADAL" clId="{9AF3C3E0-022B-4164-B6C2-42133152F476}" dt="2022-01-27T14:23:22.201" v="2871" actId="113"/>
        <pc:sldMkLst>
          <pc:docMk/>
          <pc:sldMk cId="3229563012" sldId="404"/>
        </pc:sldMkLst>
        <pc:spChg chg="mod">
          <ac:chgData name="Mustapha Ajeghrir (Student at CentraleSupelec)" userId="cabfc328-934b-4701-b229-a944a8ce6443" providerId="ADAL" clId="{9AF3C3E0-022B-4164-B6C2-42133152F476}" dt="2022-01-27T14:23:22.201" v="2871" actId="113"/>
          <ac:spMkLst>
            <pc:docMk/>
            <pc:sldMk cId="3229563012" sldId="404"/>
            <ac:spMk id="11" creationId="{E2364B91-E3C3-47E4-9506-E45EED93EF96}"/>
          </ac:spMkLst>
        </pc:spChg>
      </pc:sldChg>
      <pc:sldChg chg="addSp delSp modSp mod">
        <pc:chgData name="Mustapha Ajeghrir (Student at CentraleSupelec)" userId="cabfc328-934b-4701-b229-a944a8ce6443" providerId="ADAL" clId="{9AF3C3E0-022B-4164-B6C2-42133152F476}" dt="2022-01-27T13:08:52.557" v="1638" actId="207"/>
        <pc:sldMkLst>
          <pc:docMk/>
          <pc:sldMk cId="100515620" sldId="406"/>
        </pc:sldMkLst>
        <pc:spChg chg="add del">
          <ac:chgData name="Mustapha Ajeghrir (Student at CentraleSupelec)" userId="cabfc328-934b-4701-b229-a944a8ce6443" providerId="ADAL" clId="{9AF3C3E0-022B-4164-B6C2-42133152F476}" dt="2022-01-27T11:22:14.201" v="1386" actId="478"/>
          <ac:spMkLst>
            <pc:docMk/>
            <pc:sldMk cId="100515620" sldId="406"/>
            <ac:spMk id="8" creationId="{495C9646-063D-4520-A27B-821D62C5101D}"/>
          </ac:spMkLst>
        </pc:spChg>
        <pc:spChg chg="add mod">
          <ac:chgData name="Mustapha Ajeghrir (Student at CentraleSupelec)" userId="cabfc328-934b-4701-b229-a944a8ce6443" providerId="ADAL" clId="{9AF3C3E0-022B-4164-B6C2-42133152F476}" dt="2022-01-27T11:23:36.742" v="1404" actId="122"/>
          <ac:spMkLst>
            <pc:docMk/>
            <pc:sldMk cId="100515620" sldId="406"/>
            <ac:spMk id="11" creationId="{CED49C5E-BEE8-4539-9F94-E66D52F7BF40}"/>
          </ac:spMkLst>
        </pc:spChg>
        <pc:spChg chg="add mod">
          <ac:chgData name="Mustapha Ajeghrir (Student at CentraleSupelec)" userId="cabfc328-934b-4701-b229-a944a8ce6443" providerId="ADAL" clId="{9AF3C3E0-022B-4164-B6C2-42133152F476}" dt="2022-01-27T11:23:39.666" v="1406" actId="571"/>
          <ac:spMkLst>
            <pc:docMk/>
            <pc:sldMk cId="100515620" sldId="406"/>
            <ac:spMk id="22" creationId="{4FB30E13-4E92-4007-AD47-335BAF432B01}"/>
          </ac:spMkLst>
        </pc:spChg>
        <pc:spChg chg="add mod">
          <ac:chgData name="Mustapha Ajeghrir (Student at CentraleSupelec)" userId="cabfc328-934b-4701-b229-a944a8ce6443" providerId="ADAL" clId="{9AF3C3E0-022B-4164-B6C2-42133152F476}" dt="2022-01-27T11:24:05.234" v="1416" actId="14100"/>
          <ac:spMkLst>
            <pc:docMk/>
            <pc:sldMk cId="100515620" sldId="406"/>
            <ac:spMk id="23" creationId="{7E4E2D1E-D7B5-4342-A106-906266CB671B}"/>
          </ac:spMkLst>
        </pc:spChg>
        <pc:spChg chg="add mod">
          <ac:chgData name="Mustapha Ajeghrir (Student at CentraleSupelec)" userId="cabfc328-934b-4701-b229-a944a8ce6443" providerId="ADAL" clId="{9AF3C3E0-022B-4164-B6C2-42133152F476}" dt="2022-01-27T11:24:25.923" v="1430" actId="14100"/>
          <ac:spMkLst>
            <pc:docMk/>
            <pc:sldMk cId="100515620" sldId="406"/>
            <ac:spMk id="26" creationId="{1D41F157-C2F2-473F-8C96-B18623EFA459}"/>
          </ac:spMkLst>
        </pc:spChg>
        <pc:spChg chg="add mod">
          <ac:chgData name="Mustapha Ajeghrir (Student at CentraleSupelec)" userId="cabfc328-934b-4701-b229-a944a8ce6443" providerId="ADAL" clId="{9AF3C3E0-022B-4164-B6C2-42133152F476}" dt="2022-01-27T11:24:41.732" v="1438" actId="20577"/>
          <ac:spMkLst>
            <pc:docMk/>
            <pc:sldMk cId="100515620" sldId="406"/>
            <ac:spMk id="31" creationId="{D699D035-69E5-445C-99A0-0BA2351F3852}"/>
          </ac:spMkLst>
        </pc:spChg>
        <pc:spChg chg="add mod">
          <ac:chgData name="Mustapha Ajeghrir (Student at CentraleSupelec)" userId="cabfc328-934b-4701-b229-a944a8ce6443" providerId="ADAL" clId="{9AF3C3E0-022B-4164-B6C2-42133152F476}" dt="2022-01-27T11:25:40.588" v="1458"/>
          <ac:spMkLst>
            <pc:docMk/>
            <pc:sldMk cId="100515620" sldId="406"/>
            <ac:spMk id="34" creationId="{832B35B2-FDF2-403F-8CFE-A40CB6AC6C06}"/>
          </ac:spMkLst>
        </pc:spChg>
        <pc:spChg chg="add mod">
          <ac:chgData name="Mustapha Ajeghrir (Student at CentraleSupelec)" userId="cabfc328-934b-4701-b229-a944a8ce6443" providerId="ADAL" clId="{9AF3C3E0-022B-4164-B6C2-42133152F476}" dt="2022-01-27T11:25:33.586" v="1455"/>
          <ac:spMkLst>
            <pc:docMk/>
            <pc:sldMk cId="100515620" sldId="406"/>
            <ac:spMk id="35" creationId="{AF8C10A0-AA96-4019-92AF-01844E1465FB}"/>
          </ac:spMkLst>
        </pc:spChg>
        <pc:spChg chg="add mod">
          <ac:chgData name="Mustapha Ajeghrir (Student at CentraleSupelec)" userId="cabfc328-934b-4701-b229-a944a8ce6443" providerId="ADAL" clId="{9AF3C3E0-022B-4164-B6C2-42133152F476}" dt="2022-01-27T11:25:25.763" v="1452"/>
          <ac:spMkLst>
            <pc:docMk/>
            <pc:sldMk cId="100515620" sldId="406"/>
            <ac:spMk id="36" creationId="{15184A5D-4E6E-47E4-8DA4-5F42A3499B89}"/>
          </ac:spMkLst>
        </pc:spChg>
        <pc:spChg chg="add mod">
          <ac:chgData name="Mustapha Ajeghrir (Student at CentraleSupelec)" userId="cabfc328-934b-4701-b229-a944a8ce6443" providerId="ADAL" clId="{9AF3C3E0-022B-4164-B6C2-42133152F476}" dt="2022-01-27T11:26:06.965" v="1468" actId="20577"/>
          <ac:spMkLst>
            <pc:docMk/>
            <pc:sldMk cId="100515620" sldId="406"/>
            <ac:spMk id="37" creationId="{77CEF0D3-C515-40EC-80D4-6C19D8C490E7}"/>
          </ac:spMkLst>
        </pc:spChg>
        <pc:spChg chg="add mod">
          <ac:chgData name="Mustapha Ajeghrir (Student at CentraleSupelec)" userId="cabfc328-934b-4701-b229-a944a8ce6443" providerId="ADAL" clId="{9AF3C3E0-022B-4164-B6C2-42133152F476}" dt="2022-01-27T11:25:52.797" v="1464"/>
          <ac:spMkLst>
            <pc:docMk/>
            <pc:sldMk cId="100515620" sldId="406"/>
            <ac:spMk id="38" creationId="{82F67607-B3D4-429F-8AE7-853490D3AA5C}"/>
          </ac:spMkLst>
        </pc:spChg>
        <pc:spChg chg="add mod">
          <ac:chgData name="Mustapha Ajeghrir (Student at CentraleSupelec)" userId="cabfc328-934b-4701-b229-a944a8ce6443" providerId="ADAL" clId="{9AF3C3E0-022B-4164-B6C2-42133152F476}" dt="2022-01-27T11:25:47.152" v="1461"/>
          <ac:spMkLst>
            <pc:docMk/>
            <pc:sldMk cId="100515620" sldId="406"/>
            <ac:spMk id="39" creationId="{C4891625-3A4F-4A96-8F37-2A29379E7C37}"/>
          </ac:spMkLst>
        </pc:spChg>
        <pc:spChg chg="add mod ord">
          <ac:chgData name="Mustapha Ajeghrir (Student at CentraleSupelec)" userId="cabfc328-934b-4701-b229-a944a8ce6443" providerId="ADAL" clId="{9AF3C3E0-022B-4164-B6C2-42133152F476}" dt="2022-01-27T13:08:52.557" v="1638" actId="207"/>
          <ac:spMkLst>
            <pc:docMk/>
            <pc:sldMk cId="100515620" sldId="406"/>
            <ac:spMk id="59" creationId="{9E463419-EFAB-4BF1-A703-A6FF4E875EE5}"/>
          </ac:spMkLst>
        </pc:spChg>
        <pc:spChg chg="add mod ord">
          <ac:chgData name="Mustapha Ajeghrir (Student at CentraleSupelec)" userId="cabfc328-934b-4701-b229-a944a8ce6443" providerId="ADAL" clId="{9AF3C3E0-022B-4164-B6C2-42133152F476}" dt="2022-01-27T11:29:09.693" v="1535" actId="167"/>
          <ac:spMkLst>
            <pc:docMk/>
            <pc:sldMk cId="100515620" sldId="406"/>
            <ac:spMk id="60" creationId="{ABFB34B6-7E1D-465B-A8FD-095A58F77E05}"/>
          </ac:spMkLst>
        </pc:spChg>
        <pc:spChg chg="add mod">
          <ac:chgData name="Mustapha Ajeghrir (Student at CentraleSupelec)" userId="cabfc328-934b-4701-b229-a944a8ce6443" providerId="ADAL" clId="{9AF3C3E0-022B-4164-B6C2-42133152F476}" dt="2022-01-27T11:28:44.521" v="1520" actId="1076"/>
          <ac:spMkLst>
            <pc:docMk/>
            <pc:sldMk cId="100515620" sldId="406"/>
            <ac:spMk id="61" creationId="{F001549A-7C8E-4056-9CB5-ED8FBF98BCCD}"/>
          </ac:spMkLst>
        </pc:spChg>
        <pc:spChg chg="add mod">
          <ac:chgData name="Mustapha Ajeghrir (Student at CentraleSupelec)" userId="cabfc328-934b-4701-b229-a944a8ce6443" providerId="ADAL" clId="{9AF3C3E0-022B-4164-B6C2-42133152F476}" dt="2022-01-27T11:28:49.763" v="1530" actId="20577"/>
          <ac:spMkLst>
            <pc:docMk/>
            <pc:sldMk cId="100515620" sldId="406"/>
            <ac:spMk id="62" creationId="{D9E2464F-C331-46CB-BC8F-35FBC25DD896}"/>
          </ac:spMkLst>
        </pc:spChg>
        <pc:spChg chg="add del mod">
          <ac:chgData name="Mustapha Ajeghrir (Student at CentraleSupelec)" userId="cabfc328-934b-4701-b229-a944a8ce6443" providerId="ADAL" clId="{9AF3C3E0-022B-4164-B6C2-42133152F476}" dt="2022-01-27T11:29:23.841" v="1538" actId="478"/>
          <ac:spMkLst>
            <pc:docMk/>
            <pc:sldMk cId="100515620" sldId="406"/>
            <ac:spMk id="64" creationId="{3AB34EF2-ECAD-475F-A3A4-FACFF4C0C8B9}"/>
          </ac:spMkLst>
        </pc:spChg>
        <pc:spChg chg="add del mod">
          <ac:chgData name="Mustapha Ajeghrir (Student at CentraleSupelec)" userId="cabfc328-934b-4701-b229-a944a8ce6443" providerId="ADAL" clId="{9AF3C3E0-022B-4164-B6C2-42133152F476}" dt="2022-01-27T11:29:23.841" v="1538" actId="478"/>
          <ac:spMkLst>
            <pc:docMk/>
            <pc:sldMk cId="100515620" sldId="406"/>
            <ac:spMk id="65" creationId="{9AC6623B-53B9-42AC-A56E-168E1E6EEA9E}"/>
          </ac:spMkLst>
        </pc:spChg>
        <pc:cxnChg chg="add del">
          <ac:chgData name="Mustapha Ajeghrir (Student at CentraleSupelec)" userId="cabfc328-934b-4701-b229-a944a8ce6443" providerId="ADAL" clId="{9AF3C3E0-022B-4164-B6C2-42133152F476}" dt="2022-01-27T11:22:43.932" v="1388" actId="478"/>
          <ac:cxnSpMkLst>
            <pc:docMk/>
            <pc:sldMk cId="100515620" sldId="406"/>
            <ac:cxnSpMk id="9" creationId="{77946A8E-105B-4A46-BBE2-C1626AA46690}"/>
          </ac:cxnSpMkLst>
        </pc:cxnChg>
        <pc:cxnChg chg="add mod">
          <ac:chgData name="Mustapha Ajeghrir (Student at CentraleSupelec)" userId="cabfc328-934b-4701-b229-a944a8ce6443" providerId="ADAL" clId="{9AF3C3E0-022B-4164-B6C2-42133152F476}" dt="2022-01-27T11:27:08.352" v="1492" actId="1582"/>
          <ac:cxnSpMkLst>
            <pc:docMk/>
            <pc:sldMk cId="100515620" sldId="406"/>
            <ac:cxnSpMk id="13" creationId="{6C880277-D6C1-4FF5-9234-9346BD806A1B}"/>
          </ac:cxnSpMkLst>
        </pc:cxnChg>
        <pc:cxnChg chg="add mod">
          <ac:chgData name="Mustapha Ajeghrir (Student at CentraleSupelec)" userId="cabfc328-934b-4701-b229-a944a8ce6443" providerId="ADAL" clId="{9AF3C3E0-022B-4164-B6C2-42133152F476}" dt="2022-01-27T11:27:08.352" v="1492" actId="1582"/>
          <ac:cxnSpMkLst>
            <pc:docMk/>
            <pc:sldMk cId="100515620" sldId="406"/>
            <ac:cxnSpMk id="16" creationId="{6AF21E59-C710-4D19-8353-771BA4714099}"/>
          </ac:cxnSpMkLst>
        </pc:cxnChg>
        <pc:cxnChg chg="add mod">
          <ac:chgData name="Mustapha Ajeghrir (Student at CentraleSupelec)" userId="cabfc328-934b-4701-b229-a944a8ce6443" providerId="ADAL" clId="{9AF3C3E0-022B-4164-B6C2-42133152F476}" dt="2022-01-27T11:27:08.352" v="1492" actId="1582"/>
          <ac:cxnSpMkLst>
            <pc:docMk/>
            <pc:sldMk cId="100515620" sldId="406"/>
            <ac:cxnSpMk id="17" creationId="{2BC7223C-2CBC-4C22-86EF-84ECF4DEB6BD}"/>
          </ac:cxnSpMkLst>
        </pc:cxnChg>
        <pc:cxnChg chg="add mod">
          <ac:chgData name="Mustapha Ajeghrir (Student at CentraleSupelec)" userId="cabfc328-934b-4701-b229-a944a8ce6443" providerId="ADAL" clId="{9AF3C3E0-022B-4164-B6C2-42133152F476}" dt="2022-01-27T11:27:08.352" v="1492" actId="1582"/>
          <ac:cxnSpMkLst>
            <pc:docMk/>
            <pc:sldMk cId="100515620" sldId="406"/>
            <ac:cxnSpMk id="40" creationId="{5268B5D5-E72F-4B90-8009-449B4DCA04DC}"/>
          </ac:cxnSpMkLst>
        </pc:cxnChg>
        <pc:cxnChg chg="add mod">
          <ac:chgData name="Mustapha Ajeghrir (Student at CentraleSupelec)" userId="cabfc328-934b-4701-b229-a944a8ce6443" providerId="ADAL" clId="{9AF3C3E0-022B-4164-B6C2-42133152F476}" dt="2022-01-27T11:27:08.352" v="1492" actId="1582"/>
          <ac:cxnSpMkLst>
            <pc:docMk/>
            <pc:sldMk cId="100515620" sldId="406"/>
            <ac:cxnSpMk id="43" creationId="{1A33E6F6-2B51-458F-BAB2-F2BE5ADE0EBA}"/>
          </ac:cxnSpMkLst>
        </pc:cxnChg>
        <pc:cxnChg chg="add mod">
          <ac:chgData name="Mustapha Ajeghrir (Student at CentraleSupelec)" userId="cabfc328-934b-4701-b229-a944a8ce6443" providerId="ADAL" clId="{9AF3C3E0-022B-4164-B6C2-42133152F476}" dt="2022-01-27T11:27:08.352" v="1492" actId="1582"/>
          <ac:cxnSpMkLst>
            <pc:docMk/>
            <pc:sldMk cId="100515620" sldId="406"/>
            <ac:cxnSpMk id="44" creationId="{8F1C4064-D8C6-4836-A53C-26DC2225F44E}"/>
          </ac:cxnSpMkLst>
        </pc:cxnChg>
        <pc:cxnChg chg="add mod">
          <ac:chgData name="Mustapha Ajeghrir (Student at CentraleSupelec)" userId="cabfc328-934b-4701-b229-a944a8ce6443" providerId="ADAL" clId="{9AF3C3E0-022B-4164-B6C2-42133152F476}" dt="2022-01-27T11:27:08.352" v="1492" actId="1582"/>
          <ac:cxnSpMkLst>
            <pc:docMk/>
            <pc:sldMk cId="100515620" sldId="406"/>
            <ac:cxnSpMk id="45" creationId="{08D37F11-8735-462D-9979-24BB1424D10F}"/>
          </ac:cxnSpMkLst>
        </pc:cxnChg>
        <pc:cxnChg chg="add mod">
          <ac:chgData name="Mustapha Ajeghrir (Student at CentraleSupelec)" userId="cabfc328-934b-4701-b229-a944a8ce6443" providerId="ADAL" clId="{9AF3C3E0-022B-4164-B6C2-42133152F476}" dt="2022-01-27T11:27:08.352" v="1492" actId="1582"/>
          <ac:cxnSpMkLst>
            <pc:docMk/>
            <pc:sldMk cId="100515620" sldId="406"/>
            <ac:cxnSpMk id="46" creationId="{F388E8EA-72CC-4AD6-B6F4-49D032E27480}"/>
          </ac:cxnSpMkLst>
        </pc:cxnChg>
        <pc:cxnChg chg="add mod">
          <ac:chgData name="Mustapha Ajeghrir (Student at CentraleSupelec)" userId="cabfc328-934b-4701-b229-a944a8ce6443" providerId="ADAL" clId="{9AF3C3E0-022B-4164-B6C2-42133152F476}" dt="2022-01-27T11:27:08.352" v="1492" actId="1582"/>
          <ac:cxnSpMkLst>
            <pc:docMk/>
            <pc:sldMk cId="100515620" sldId="406"/>
            <ac:cxnSpMk id="47" creationId="{A3628498-2DEC-4683-90AA-CAAAC208906B}"/>
          </ac:cxnSpMkLst>
        </pc:cxnChg>
      </pc:sldChg>
      <pc:sldChg chg="addSp delSp modSp add mod ord modAnim">
        <pc:chgData name="Mustapha Ajeghrir (Student at CentraleSupelec)" userId="cabfc328-934b-4701-b229-a944a8ce6443" providerId="ADAL" clId="{9AF3C3E0-022B-4164-B6C2-42133152F476}" dt="2022-01-27T14:26:29.212" v="2894"/>
        <pc:sldMkLst>
          <pc:docMk/>
          <pc:sldMk cId="3386138923" sldId="407"/>
        </pc:sldMkLst>
        <pc:spChg chg="mod">
          <ac:chgData name="Mustapha Ajeghrir (Student at CentraleSupelec)" userId="cabfc328-934b-4701-b229-a944a8ce6443" providerId="ADAL" clId="{9AF3C3E0-022B-4164-B6C2-42133152F476}" dt="2022-01-27T11:14:00.985" v="1344" actId="20577"/>
          <ac:spMkLst>
            <pc:docMk/>
            <pc:sldMk cId="3386138923" sldId="407"/>
            <ac:spMk id="3" creationId="{E7B7C0B3-55F1-44A7-8B25-D2B1F12F7CFD}"/>
          </ac:spMkLst>
        </pc:spChg>
        <pc:spChg chg="del">
          <ac:chgData name="Mustapha Ajeghrir (Student at CentraleSupelec)" userId="cabfc328-934b-4701-b229-a944a8ce6443" providerId="ADAL" clId="{9AF3C3E0-022B-4164-B6C2-42133152F476}" dt="2022-01-27T11:01:20.265" v="1069" actId="478"/>
          <ac:spMkLst>
            <pc:docMk/>
            <pc:sldMk cId="3386138923" sldId="407"/>
            <ac:spMk id="16" creationId="{E3F14D29-F971-404F-83BC-A63BD3584684}"/>
          </ac:spMkLst>
        </pc:spChg>
        <pc:spChg chg="add del mod">
          <ac:chgData name="Mustapha Ajeghrir (Student at CentraleSupelec)" userId="cabfc328-934b-4701-b229-a944a8ce6443" providerId="ADAL" clId="{9AF3C3E0-022B-4164-B6C2-42133152F476}" dt="2022-01-27T11:03:00.888" v="1167" actId="14100"/>
          <ac:spMkLst>
            <pc:docMk/>
            <pc:sldMk cId="3386138923" sldId="407"/>
            <ac:spMk id="19" creationId="{0206321E-9F03-4474-A6DC-72F78AD9E8F6}"/>
          </ac:spMkLst>
        </pc:spChg>
        <pc:spChg chg="add del mod">
          <ac:chgData name="Mustapha Ajeghrir (Student at CentraleSupelec)" userId="cabfc328-934b-4701-b229-a944a8ce6443" providerId="ADAL" clId="{9AF3C3E0-022B-4164-B6C2-42133152F476}" dt="2022-01-27T11:02:01.874" v="1100" actId="478"/>
          <ac:spMkLst>
            <pc:docMk/>
            <pc:sldMk cId="3386138923" sldId="407"/>
            <ac:spMk id="20" creationId="{484F7DE6-859A-425E-8B5B-91484B465A6D}"/>
          </ac:spMkLst>
        </pc:spChg>
        <pc:spChg chg="add del mod">
          <ac:chgData name="Mustapha Ajeghrir (Student at CentraleSupelec)" userId="cabfc328-934b-4701-b229-a944a8ce6443" providerId="ADAL" clId="{9AF3C3E0-022B-4164-B6C2-42133152F476}" dt="2022-01-27T11:03:43.915" v="1189" actId="478"/>
          <ac:spMkLst>
            <pc:docMk/>
            <pc:sldMk cId="3386138923" sldId="407"/>
            <ac:spMk id="21" creationId="{EB398AA6-673B-4700-9D31-5D7946FB6750}"/>
          </ac:spMkLst>
        </pc:spChg>
        <pc:spChg chg="add del mod">
          <ac:chgData name="Mustapha Ajeghrir (Student at CentraleSupelec)" userId="cabfc328-934b-4701-b229-a944a8ce6443" providerId="ADAL" clId="{9AF3C3E0-022B-4164-B6C2-42133152F476}" dt="2022-01-27T11:03:48.366" v="1190" actId="478"/>
          <ac:spMkLst>
            <pc:docMk/>
            <pc:sldMk cId="3386138923" sldId="407"/>
            <ac:spMk id="22" creationId="{75CA0330-036B-4781-A40B-1A6C14F61A2C}"/>
          </ac:spMkLst>
        </pc:spChg>
        <pc:spChg chg="add mod">
          <ac:chgData name="Mustapha Ajeghrir (Student at CentraleSupelec)" userId="cabfc328-934b-4701-b229-a944a8ce6443" providerId="ADAL" clId="{9AF3C3E0-022B-4164-B6C2-42133152F476}" dt="2022-01-27T11:09:41.670" v="1305" actId="20577"/>
          <ac:spMkLst>
            <pc:docMk/>
            <pc:sldMk cId="3386138923" sldId="407"/>
            <ac:spMk id="24" creationId="{7926C5D0-EFBE-4DC7-864B-B7E419BD2232}"/>
          </ac:spMkLst>
        </pc:spChg>
        <pc:spChg chg="del">
          <ac:chgData name="Mustapha Ajeghrir (Student at CentraleSupelec)" userId="cabfc328-934b-4701-b229-a944a8ce6443" providerId="ADAL" clId="{9AF3C3E0-022B-4164-B6C2-42133152F476}" dt="2022-01-27T11:01:20.265" v="1069" actId="478"/>
          <ac:spMkLst>
            <pc:docMk/>
            <pc:sldMk cId="3386138923" sldId="407"/>
            <ac:spMk id="43" creationId="{4BCEA0F0-4F52-4E9C-8115-859D3868615D}"/>
          </ac:spMkLst>
        </pc:spChg>
        <pc:spChg chg="mod">
          <ac:chgData name="Mustapha Ajeghrir (Student at CentraleSupelec)" userId="cabfc328-934b-4701-b229-a944a8ce6443" providerId="ADAL" clId="{9AF3C3E0-022B-4164-B6C2-42133152F476}" dt="2022-01-27T11:04:19.615" v="1219" actId="20577"/>
          <ac:spMkLst>
            <pc:docMk/>
            <pc:sldMk cId="3386138923" sldId="407"/>
            <ac:spMk id="51" creationId="{C29EC320-395B-4B01-B849-9A25C8D4306F}"/>
          </ac:spMkLst>
        </pc:spChg>
        <pc:picChg chg="del">
          <ac:chgData name="Mustapha Ajeghrir (Student at CentraleSupelec)" userId="cabfc328-934b-4701-b229-a944a8ce6443" providerId="ADAL" clId="{9AF3C3E0-022B-4164-B6C2-42133152F476}" dt="2022-01-27T11:01:20.265" v="1069" actId="478"/>
          <ac:picMkLst>
            <pc:docMk/>
            <pc:sldMk cId="3386138923" sldId="407"/>
            <ac:picMk id="10" creationId="{46633FBD-0818-4D0F-AE61-CA675A9E167C}"/>
          </ac:picMkLst>
        </pc:picChg>
        <pc:cxnChg chg="add mod">
          <ac:chgData name="Mustapha Ajeghrir (Student at CentraleSupelec)" userId="cabfc328-934b-4701-b229-a944a8ce6443" providerId="ADAL" clId="{9AF3C3E0-022B-4164-B6C2-42133152F476}" dt="2022-01-27T11:10:08.292" v="1308" actId="1582"/>
          <ac:cxnSpMkLst>
            <pc:docMk/>
            <pc:sldMk cId="3386138923" sldId="407"/>
            <ac:cxnSpMk id="4" creationId="{73FA36A4-B62C-4FA8-8A88-568C9B55A560}"/>
          </ac:cxnSpMkLst>
        </pc:cxnChg>
        <pc:cxnChg chg="add mod">
          <ac:chgData name="Mustapha Ajeghrir (Student at CentraleSupelec)" userId="cabfc328-934b-4701-b229-a944a8ce6443" providerId="ADAL" clId="{9AF3C3E0-022B-4164-B6C2-42133152F476}" dt="2022-01-27T14:24:46.635" v="2879"/>
          <ac:cxnSpMkLst>
            <pc:docMk/>
            <pc:sldMk cId="3386138923" sldId="407"/>
            <ac:cxnSpMk id="15" creationId="{79707304-CD24-42C5-B9D8-208321FF6150}"/>
          </ac:cxnSpMkLst>
        </pc:cxnChg>
        <pc:cxnChg chg="add mod">
          <ac:chgData name="Mustapha Ajeghrir (Student at CentraleSupelec)" userId="cabfc328-934b-4701-b229-a944a8ce6443" providerId="ADAL" clId="{9AF3C3E0-022B-4164-B6C2-42133152F476}" dt="2022-01-27T14:24:46.635" v="2879"/>
          <ac:cxnSpMkLst>
            <pc:docMk/>
            <pc:sldMk cId="3386138923" sldId="407"/>
            <ac:cxnSpMk id="16" creationId="{A4B4142F-AEB7-429C-A889-CA1AD3D7F937}"/>
          </ac:cxnSpMkLst>
        </pc:cxnChg>
        <pc:cxnChg chg="add mod">
          <ac:chgData name="Mustapha Ajeghrir (Student at CentraleSupelec)" userId="cabfc328-934b-4701-b229-a944a8ce6443" providerId="ADAL" clId="{9AF3C3E0-022B-4164-B6C2-42133152F476}" dt="2022-01-27T14:24:46.635" v="2879"/>
          <ac:cxnSpMkLst>
            <pc:docMk/>
            <pc:sldMk cId="3386138923" sldId="407"/>
            <ac:cxnSpMk id="20" creationId="{B84A7407-095C-472A-BD2D-1F1871D5EE49}"/>
          </ac:cxnSpMkLst>
        </pc:cxnChg>
        <pc:cxnChg chg="add mod">
          <ac:chgData name="Mustapha Ajeghrir (Student at CentraleSupelec)" userId="cabfc328-934b-4701-b229-a944a8ce6443" providerId="ADAL" clId="{9AF3C3E0-022B-4164-B6C2-42133152F476}" dt="2022-01-27T14:24:46.635" v="2879"/>
          <ac:cxnSpMkLst>
            <pc:docMk/>
            <pc:sldMk cId="3386138923" sldId="407"/>
            <ac:cxnSpMk id="21" creationId="{CB021537-5A80-46A6-9320-2EB98BB3CAEA}"/>
          </ac:cxnSpMkLst>
        </pc:cxnChg>
        <pc:cxnChg chg="del mod">
          <ac:chgData name="Mustapha Ajeghrir (Student at CentraleSupelec)" userId="cabfc328-934b-4701-b229-a944a8ce6443" providerId="ADAL" clId="{9AF3C3E0-022B-4164-B6C2-42133152F476}" dt="2022-01-27T11:01:20.265" v="1069" actId="478"/>
          <ac:cxnSpMkLst>
            <pc:docMk/>
            <pc:sldMk cId="3386138923" sldId="407"/>
            <ac:cxnSpMk id="23" creationId="{46B2D4D3-D131-4112-B213-0FBF4FD663A8}"/>
          </ac:cxnSpMkLst>
        </pc:cxnChg>
      </pc:sldChg>
      <pc:sldChg chg="addSp modSp add mod modAnim">
        <pc:chgData name="Mustapha Ajeghrir (Student at CentraleSupelec)" userId="cabfc328-934b-4701-b229-a944a8ce6443" providerId="ADAL" clId="{9AF3C3E0-022B-4164-B6C2-42133152F476}" dt="2022-01-27T14:26:47.787" v="2896"/>
        <pc:sldMkLst>
          <pc:docMk/>
          <pc:sldMk cId="823367716" sldId="408"/>
        </pc:sldMkLst>
        <pc:spChg chg="mod">
          <ac:chgData name="Mustapha Ajeghrir (Student at CentraleSupelec)" userId="cabfc328-934b-4701-b229-a944a8ce6443" providerId="ADAL" clId="{9AF3C3E0-022B-4164-B6C2-42133152F476}" dt="2022-01-27T11:14:27.507" v="1352" actId="20577"/>
          <ac:spMkLst>
            <pc:docMk/>
            <pc:sldMk cId="823367716" sldId="408"/>
            <ac:spMk id="3" creationId="{E7B7C0B3-55F1-44A7-8B25-D2B1F12F7CFD}"/>
          </ac:spMkLst>
        </pc:spChg>
        <pc:cxnChg chg="add mod">
          <ac:chgData name="Mustapha Ajeghrir (Student at CentraleSupelec)" userId="cabfc328-934b-4701-b229-a944a8ce6443" providerId="ADAL" clId="{9AF3C3E0-022B-4164-B6C2-42133152F476}" dt="2022-01-27T14:24:49.761" v="2880"/>
          <ac:cxnSpMkLst>
            <pc:docMk/>
            <pc:sldMk cId="823367716" sldId="408"/>
            <ac:cxnSpMk id="19" creationId="{B3D7F658-345F-4650-A3C6-DB82FF2F2E75}"/>
          </ac:cxnSpMkLst>
        </pc:cxnChg>
        <pc:cxnChg chg="add mod">
          <ac:chgData name="Mustapha Ajeghrir (Student at CentraleSupelec)" userId="cabfc328-934b-4701-b229-a944a8ce6443" providerId="ADAL" clId="{9AF3C3E0-022B-4164-B6C2-42133152F476}" dt="2022-01-27T14:24:49.761" v="2880"/>
          <ac:cxnSpMkLst>
            <pc:docMk/>
            <pc:sldMk cId="823367716" sldId="408"/>
            <ac:cxnSpMk id="20" creationId="{3E1D9249-4C9B-40BC-A6C1-0EF041EA44D1}"/>
          </ac:cxnSpMkLst>
        </pc:cxnChg>
        <pc:cxnChg chg="add mod">
          <ac:chgData name="Mustapha Ajeghrir (Student at CentraleSupelec)" userId="cabfc328-934b-4701-b229-a944a8ce6443" providerId="ADAL" clId="{9AF3C3E0-022B-4164-B6C2-42133152F476}" dt="2022-01-27T14:24:49.761" v="2880"/>
          <ac:cxnSpMkLst>
            <pc:docMk/>
            <pc:sldMk cId="823367716" sldId="408"/>
            <ac:cxnSpMk id="21" creationId="{16C27A29-4AC4-4DA2-87A9-C0E37EE63FB4}"/>
          </ac:cxnSpMkLst>
        </pc:cxnChg>
        <pc:cxnChg chg="add mod">
          <ac:chgData name="Mustapha Ajeghrir (Student at CentraleSupelec)" userId="cabfc328-934b-4701-b229-a944a8ce6443" providerId="ADAL" clId="{9AF3C3E0-022B-4164-B6C2-42133152F476}" dt="2022-01-27T14:24:49.761" v="2880"/>
          <ac:cxnSpMkLst>
            <pc:docMk/>
            <pc:sldMk cId="823367716" sldId="408"/>
            <ac:cxnSpMk id="22" creationId="{80FFA057-B063-4C1D-82A7-610A92CD4736}"/>
          </ac:cxnSpMkLst>
        </pc:cxnChg>
      </pc:sldChg>
      <pc:sldChg chg="addSp modSp add mod modAnim">
        <pc:chgData name="Mustapha Ajeghrir (Student at CentraleSupelec)" userId="cabfc328-934b-4701-b229-a944a8ce6443" providerId="ADAL" clId="{9AF3C3E0-022B-4164-B6C2-42133152F476}" dt="2022-01-27T11:17:33.969" v="1378"/>
        <pc:sldMkLst>
          <pc:docMk/>
          <pc:sldMk cId="3723980163" sldId="409"/>
        </pc:sldMkLst>
        <pc:spChg chg="mod">
          <ac:chgData name="Mustapha Ajeghrir (Student at CentraleSupelec)" userId="cabfc328-934b-4701-b229-a944a8ce6443" providerId="ADAL" clId="{9AF3C3E0-022B-4164-B6C2-42133152F476}" dt="2022-01-27T11:13:44.280" v="1331" actId="20577"/>
          <ac:spMkLst>
            <pc:docMk/>
            <pc:sldMk cId="3723980163" sldId="409"/>
            <ac:spMk id="3" creationId="{E7B7C0B3-55F1-44A7-8B25-D2B1F12F7CFD}"/>
          </ac:spMkLst>
        </pc:spChg>
        <pc:spChg chg="add mod">
          <ac:chgData name="Mustapha Ajeghrir (Student at CentraleSupelec)" userId="cabfc328-934b-4701-b229-a944a8ce6443" providerId="ADAL" clId="{9AF3C3E0-022B-4164-B6C2-42133152F476}" dt="2022-01-27T11:10:16.102" v="1310" actId="20577"/>
          <ac:spMkLst>
            <pc:docMk/>
            <pc:sldMk cId="3723980163" sldId="409"/>
            <ac:spMk id="13" creationId="{B53BBEBE-E144-41B3-AD9D-3F8E1CB44345}"/>
          </ac:spMkLst>
        </pc:spChg>
        <pc:cxnChg chg="add mod">
          <ac:chgData name="Mustapha Ajeghrir (Student at CentraleSupelec)" userId="cabfc328-934b-4701-b229-a944a8ce6443" providerId="ADAL" clId="{9AF3C3E0-022B-4164-B6C2-42133152F476}" dt="2022-01-27T11:07:37.987" v="1281" actId="208"/>
          <ac:cxnSpMkLst>
            <pc:docMk/>
            <pc:sldMk cId="3723980163" sldId="409"/>
            <ac:cxnSpMk id="4" creationId="{13DE60DC-13DD-49B9-B2B6-938251556F35}"/>
          </ac:cxnSpMkLst>
        </pc:cxnChg>
      </pc:sldChg>
      <pc:sldChg chg="addSp modSp add mod modAnim">
        <pc:chgData name="Mustapha Ajeghrir (Student at CentraleSupelec)" userId="cabfc328-934b-4701-b229-a944a8ce6443" providerId="ADAL" clId="{9AF3C3E0-022B-4164-B6C2-42133152F476}" dt="2022-01-27T14:26:09.778" v="2893"/>
        <pc:sldMkLst>
          <pc:docMk/>
          <pc:sldMk cId="6916101" sldId="410"/>
        </pc:sldMkLst>
        <pc:spChg chg="mod">
          <ac:chgData name="Mustapha Ajeghrir (Student at CentraleSupelec)" userId="cabfc328-934b-4701-b229-a944a8ce6443" providerId="ADAL" clId="{9AF3C3E0-022B-4164-B6C2-42133152F476}" dt="2022-01-27T11:14:04.523" v="1348" actId="20577"/>
          <ac:spMkLst>
            <pc:docMk/>
            <pc:sldMk cId="6916101" sldId="410"/>
            <ac:spMk id="3" creationId="{E7B7C0B3-55F1-44A7-8B25-D2B1F12F7CFD}"/>
          </ac:spMkLst>
        </pc:spChg>
        <pc:spChg chg="mod">
          <ac:chgData name="Mustapha Ajeghrir (Student at CentraleSupelec)" userId="cabfc328-934b-4701-b229-a944a8ce6443" providerId="ADAL" clId="{9AF3C3E0-022B-4164-B6C2-42133152F476}" dt="2022-01-27T11:04:27.094" v="1228" actId="20577"/>
          <ac:spMkLst>
            <pc:docMk/>
            <pc:sldMk cId="6916101" sldId="410"/>
            <ac:spMk id="51" creationId="{C29EC320-395B-4B01-B849-9A25C8D4306F}"/>
          </ac:spMkLst>
        </pc:spChg>
        <pc:cxnChg chg="add mod">
          <ac:chgData name="Mustapha Ajeghrir (Student at CentraleSupelec)" userId="cabfc328-934b-4701-b229-a944a8ce6443" providerId="ADAL" clId="{9AF3C3E0-022B-4164-B6C2-42133152F476}" dt="2022-01-27T11:08:17.215" v="1285" actId="14100"/>
          <ac:cxnSpMkLst>
            <pc:docMk/>
            <pc:sldMk cId="6916101" sldId="410"/>
            <ac:cxnSpMk id="14" creationId="{4597A3A5-139C-42D2-AB10-F8676B893C3E}"/>
          </ac:cxnSpMkLst>
        </pc:cxnChg>
        <pc:cxnChg chg="add mod">
          <ac:chgData name="Mustapha Ajeghrir (Student at CentraleSupelec)" userId="cabfc328-934b-4701-b229-a944a8ce6443" providerId="ADAL" clId="{9AF3C3E0-022B-4164-B6C2-42133152F476}" dt="2022-01-27T14:24:19.972" v="2875" actId="1076"/>
          <ac:cxnSpMkLst>
            <pc:docMk/>
            <pc:sldMk cId="6916101" sldId="410"/>
            <ac:cxnSpMk id="15" creationId="{FFE1DB15-BE9D-42AA-849D-4B77347F85A4}"/>
          </ac:cxnSpMkLst>
        </pc:cxnChg>
        <pc:cxnChg chg="add mod">
          <ac:chgData name="Mustapha Ajeghrir (Student at CentraleSupelec)" userId="cabfc328-934b-4701-b229-a944a8ce6443" providerId="ADAL" clId="{9AF3C3E0-022B-4164-B6C2-42133152F476}" dt="2022-01-27T14:24:24.813" v="2876" actId="1076"/>
          <ac:cxnSpMkLst>
            <pc:docMk/>
            <pc:sldMk cId="6916101" sldId="410"/>
            <ac:cxnSpMk id="16" creationId="{E1AB5A93-6497-4CC7-AAC2-E4F27B790CFC}"/>
          </ac:cxnSpMkLst>
        </pc:cxnChg>
        <pc:cxnChg chg="add mod">
          <ac:chgData name="Mustapha Ajeghrir (Student at CentraleSupelec)" userId="cabfc328-934b-4701-b229-a944a8ce6443" providerId="ADAL" clId="{9AF3C3E0-022B-4164-B6C2-42133152F476}" dt="2022-01-27T14:24:27.763" v="2877" actId="1076"/>
          <ac:cxnSpMkLst>
            <pc:docMk/>
            <pc:sldMk cId="6916101" sldId="410"/>
            <ac:cxnSpMk id="20" creationId="{9E78AEFB-B1AD-48DD-8CBA-0CB67B91E914}"/>
          </ac:cxnSpMkLst>
        </pc:cxnChg>
        <pc:cxnChg chg="add mod">
          <ac:chgData name="Mustapha Ajeghrir (Student at CentraleSupelec)" userId="cabfc328-934b-4701-b229-a944a8ce6443" providerId="ADAL" clId="{9AF3C3E0-022B-4164-B6C2-42133152F476}" dt="2022-01-27T14:24:33.006" v="2878" actId="571"/>
          <ac:cxnSpMkLst>
            <pc:docMk/>
            <pc:sldMk cId="6916101" sldId="410"/>
            <ac:cxnSpMk id="21" creationId="{CB1D479C-3549-492B-B116-AAA36BD57DF4}"/>
          </ac:cxnSpMkLst>
        </pc:cxnChg>
      </pc:sldChg>
      <pc:sldChg chg="modSp mod">
        <pc:chgData name="Mustapha Ajeghrir (Student at CentraleSupelec)" userId="cabfc328-934b-4701-b229-a944a8ce6443" providerId="ADAL" clId="{9AF3C3E0-022B-4164-B6C2-42133152F476}" dt="2022-01-27T14:07:13.915" v="2708" actId="113"/>
        <pc:sldMkLst>
          <pc:docMk/>
          <pc:sldMk cId="2622030994" sldId="412"/>
        </pc:sldMkLst>
        <pc:spChg chg="mod">
          <ac:chgData name="Mustapha Ajeghrir (Student at CentraleSupelec)" userId="cabfc328-934b-4701-b229-a944a8ce6443" providerId="ADAL" clId="{9AF3C3E0-022B-4164-B6C2-42133152F476}" dt="2022-01-27T14:07:13.915" v="2708" actId="113"/>
          <ac:spMkLst>
            <pc:docMk/>
            <pc:sldMk cId="2622030994" sldId="412"/>
            <ac:spMk id="15" creationId="{F32C744C-BA5E-4A48-ACFB-3DC64D3C6BBB}"/>
          </ac:spMkLst>
        </pc:spChg>
      </pc:sldChg>
      <pc:sldChg chg="addSp delSp modSp mod">
        <pc:chgData name="Mustapha Ajeghrir (Student at CentraleSupelec)" userId="cabfc328-934b-4701-b229-a944a8ce6443" providerId="ADAL" clId="{9AF3C3E0-022B-4164-B6C2-42133152F476}" dt="2022-01-27T13:27:43.687" v="1875" actId="2085"/>
        <pc:sldMkLst>
          <pc:docMk/>
          <pc:sldMk cId="1886059884" sldId="413"/>
        </pc:sldMkLst>
        <pc:spChg chg="add del">
          <ac:chgData name="Mustapha Ajeghrir (Student at CentraleSupelec)" userId="cabfc328-934b-4701-b229-a944a8ce6443" providerId="ADAL" clId="{9AF3C3E0-022B-4164-B6C2-42133152F476}" dt="2022-01-27T13:16:39.772" v="1686"/>
          <ac:spMkLst>
            <pc:docMk/>
            <pc:sldMk cId="1886059884" sldId="413"/>
            <ac:spMk id="3" creationId="{35AC7E90-CE5E-4C39-B372-AD67FD2B2B7C}"/>
          </ac:spMkLst>
        </pc:spChg>
        <pc:spChg chg="add del">
          <ac:chgData name="Mustapha Ajeghrir (Student at CentraleSupelec)" userId="cabfc328-934b-4701-b229-a944a8ce6443" providerId="ADAL" clId="{9AF3C3E0-022B-4164-B6C2-42133152F476}" dt="2022-01-27T13:21:15.411" v="1760"/>
          <ac:spMkLst>
            <pc:docMk/>
            <pc:sldMk cId="1886059884" sldId="413"/>
            <ac:spMk id="5" creationId="{4826F1AF-A7B8-4EAE-A4BF-CB851C8E998F}"/>
          </ac:spMkLst>
        </pc:spChg>
        <pc:spChg chg="add mod">
          <ac:chgData name="Mustapha Ajeghrir (Student at CentraleSupelec)" userId="cabfc328-934b-4701-b229-a944a8ce6443" providerId="ADAL" clId="{9AF3C3E0-022B-4164-B6C2-42133152F476}" dt="2022-01-27T13:24:45.293" v="1792" actId="1076"/>
          <ac:spMkLst>
            <pc:docMk/>
            <pc:sldMk cId="1886059884" sldId="413"/>
            <ac:spMk id="6" creationId="{17EB89B9-FEEE-4089-A58B-FC8BEB752F60}"/>
          </ac:spMkLst>
        </pc:spChg>
        <pc:spChg chg="add del mod">
          <ac:chgData name="Mustapha Ajeghrir (Student at CentraleSupelec)" userId="cabfc328-934b-4701-b229-a944a8ce6443" providerId="ADAL" clId="{9AF3C3E0-022B-4164-B6C2-42133152F476}" dt="2022-01-27T13:23:36.885" v="1778" actId="478"/>
          <ac:spMkLst>
            <pc:docMk/>
            <pc:sldMk cId="1886059884" sldId="413"/>
            <ac:spMk id="9" creationId="{4D2B4439-6AE5-4824-8BA9-466ECD717338}"/>
          </ac:spMkLst>
        </pc:spChg>
        <pc:spChg chg="add mod">
          <ac:chgData name="Mustapha Ajeghrir (Student at CentraleSupelec)" userId="cabfc328-934b-4701-b229-a944a8ce6443" providerId="ADAL" clId="{9AF3C3E0-022B-4164-B6C2-42133152F476}" dt="2022-01-27T13:26:46.626" v="1845" actId="1035"/>
          <ac:spMkLst>
            <pc:docMk/>
            <pc:sldMk cId="1886059884" sldId="413"/>
            <ac:spMk id="10" creationId="{0CF7D8DB-6F92-4EC4-ADBA-A0B1C18707C7}"/>
          </ac:spMkLst>
        </pc:spChg>
        <pc:spChg chg="add mod">
          <ac:chgData name="Mustapha Ajeghrir (Student at CentraleSupelec)" userId="cabfc328-934b-4701-b229-a944a8ce6443" providerId="ADAL" clId="{9AF3C3E0-022B-4164-B6C2-42133152F476}" dt="2022-01-27T13:24:37.095" v="1790" actId="1076"/>
          <ac:spMkLst>
            <pc:docMk/>
            <pc:sldMk cId="1886059884" sldId="413"/>
            <ac:spMk id="12" creationId="{9705B0A7-F225-4BC7-8DA2-4BFDF2F4A73F}"/>
          </ac:spMkLst>
        </pc:spChg>
        <pc:spChg chg="add mod">
          <ac:chgData name="Mustapha Ajeghrir (Student at CentraleSupelec)" userId="cabfc328-934b-4701-b229-a944a8ce6443" providerId="ADAL" clId="{9AF3C3E0-022B-4164-B6C2-42133152F476}" dt="2022-01-27T13:26:51.842" v="1851" actId="1036"/>
          <ac:spMkLst>
            <pc:docMk/>
            <pc:sldMk cId="1886059884" sldId="413"/>
            <ac:spMk id="13" creationId="{7B28C698-CB1E-426A-9E24-51D9A75269D6}"/>
          </ac:spMkLst>
        </pc:spChg>
        <pc:spChg chg="add mod">
          <ac:chgData name="Mustapha Ajeghrir (Student at CentraleSupelec)" userId="cabfc328-934b-4701-b229-a944a8ce6443" providerId="ADAL" clId="{9AF3C3E0-022B-4164-B6C2-42133152F476}" dt="2022-01-27T13:25:45.712" v="1814" actId="1076"/>
          <ac:spMkLst>
            <pc:docMk/>
            <pc:sldMk cId="1886059884" sldId="413"/>
            <ac:spMk id="14" creationId="{E57C2546-8D57-4CC7-BFFF-2D38D3732FF5}"/>
          </ac:spMkLst>
        </pc:spChg>
        <pc:spChg chg="add mod">
          <ac:chgData name="Mustapha Ajeghrir (Student at CentraleSupelec)" userId="cabfc328-934b-4701-b229-a944a8ce6443" providerId="ADAL" clId="{9AF3C3E0-022B-4164-B6C2-42133152F476}" dt="2022-01-27T13:25:39.641" v="1813" actId="122"/>
          <ac:spMkLst>
            <pc:docMk/>
            <pc:sldMk cId="1886059884" sldId="413"/>
            <ac:spMk id="15" creationId="{43A8A8E9-7010-4D1D-9A2A-DB8BD6FE1E2C}"/>
          </ac:spMkLst>
        </pc:spChg>
        <pc:spChg chg="add mod ord">
          <ac:chgData name="Mustapha Ajeghrir (Student at CentraleSupelec)" userId="cabfc328-934b-4701-b229-a944a8ce6443" providerId="ADAL" clId="{9AF3C3E0-022B-4164-B6C2-42133152F476}" dt="2022-01-27T13:27:43.687" v="1875" actId="2085"/>
          <ac:spMkLst>
            <pc:docMk/>
            <pc:sldMk cId="1886059884" sldId="413"/>
            <ac:spMk id="38" creationId="{74D8C636-CEEB-478D-84F0-5E5A45A2737B}"/>
          </ac:spMkLst>
        </pc:spChg>
        <pc:spChg chg="add mod ord">
          <ac:chgData name="Mustapha Ajeghrir (Student at CentraleSupelec)" userId="cabfc328-934b-4701-b229-a944a8ce6443" providerId="ADAL" clId="{9AF3C3E0-022B-4164-B6C2-42133152F476}" dt="2022-01-27T13:27:43.687" v="1875" actId="2085"/>
          <ac:spMkLst>
            <pc:docMk/>
            <pc:sldMk cId="1886059884" sldId="413"/>
            <ac:spMk id="39" creationId="{EF994954-E840-4D93-A14E-48800A719F3F}"/>
          </ac:spMkLst>
        </pc:spChg>
        <pc:spChg chg="add mod ord">
          <ac:chgData name="Mustapha Ajeghrir (Student at CentraleSupelec)" userId="cabfc328-934b-4701-b229-a944a8ce6443" providerId="ADAL" clId="{9AF3C3E0-022B-4164-B6C2-42133152F476}" dt="2022-01-27T13:27:43.687" v="1875" actId="2085"/>
          <ac:spMkLst>
            <pc:docMk/>
            <pc:sldMk cId="1886059884" sldId="413"/>
            <ac:spMk id="40" creationId="{436294AF-C256-4EB4-8E19-F65FF6B9A3AD}"/>
          </ac:spMkLst>
        </pc:spChg>
        <pc:cxnChg chg="add mod">
          <ac:chgData name="Mustapha Ajeghrir (Student at CentraleSupelec)" userId="cabfc328-934b-4701-b229-a944a8ce6443" providerId="ADAL" clId="{9AF3C3E0-022B-4164-B6C2-42133152F476}" dt="2022-01-27T13:26:01.508" v="1821" actId="14100"/>
          <ac:cxnSpMkLst>
            <pc:docMk/>
            <pc:sldMk cId="1886059884" sldId="413"/>
            <ac:cxnSpMk id="17" creationId="{7DC08297-90C9-43CC-8B89-5939ABFA9AF1}"/>
          </ac:cxnSpMkLst>
        </pc:cxnChg>
        <pc:cxnChg chg="add mod">
          <ac:chgData name="Mustapha Ajeghrir (Student at CentraleSupelec)" userId="cabfc328-934b-4701-b229-a944a8ce6443" providerId="ADAL" clId="{9AF3C3E0-022B-4164-B6C2-42133152F476}" dt="2022-01-27T13:26:46.626" v="1845" actId="1035"/>
          <ac:cxnSpMkLst>
            <pc:docMk/>
            <pc:sldMk cId="1886059884" sldId="413"/>
            <ac:cxnSpMk id="18" creationId="{22A9E6EF-027D-4230-86C5-FA231AE257ED}"/>
          </ac:cxnSpMkLst>
        </pc:cxnChg>
        <pc:cxnChg chg="add mod">
          <ac:chgData name="Mustapha Ajeghrir (Student at CentraleSupelec)" userId="cabfc328-934b-4701-b229-a944a8ce6443" providerId="ADAL" clId="{9AF3C3E0-022B-4164-B6C2-42133152F476}" dt="2022-01-27T13:26:46.626" v="1845" actId="1035"/>
          <ac:cxnSpMkLst>
            <pc:docMk/>
            <pc:sldMk cId="1886059884" sldId="413"/>
            <ac:cxnSpMk id="19" creationId="{1445B45A-60F6-4F52-ADA2-5A2A40A8696F}"/>
          </ac:cxnSpMkLst>
        </pc:cxnChg>
        <pc:cxnChg chg="add mod">
          <ac:chgData name="Mustapha Ajeghrir (Student at CentraleSupelec)" userId="cabfc328-934b-4701-b229-a944a8ce6443" providerId="ADAL" clId="{9AF3C3E0-022B-4164-B6C2-42133152F476}" dt="2022-01-27T13:26:39.037" v="1835" actId="14100"/>
          <ac:cxnSpMkLst>
            <pc:docMk/>
            <pc:sldMk cId="1886059884" sldId="413"/>
            <ac:cxnSpMk id="20" creationId="{7740F11E-AF18-486B-97BB-DA9F2BAD12E5}"/>
          </ac:cxnSpMkLst>
        </pc:cxnChg>
        <pc:cxnChg chg="add mod">
          <ac:chgData name="Mustapha Ajeghrir (Student at CentraleSupelec)" userId="cabfc328-934b-4701-b229-a944a8ce6443" providerId="ADAL" clId="{9AF3C3E0-022B-4164-B6C2-42133152F476}" dt="2022-01-27T13:26:16.943" v="1826" actId="14100"/>
          <ac:cxnSpMkLst>
            <pc:docMk/>
            <pc:sldMk cId="1886059884" sldId="413"/>
            <ac:cxnSpMk id="21" creationId="{E51A993D-DC25-44EE-870C-943968206532}"/>
          </ac:cxnSpMkLst>
        </pc:cxnChg>
        <pc:cxnChg chg="add mod">
          <ac:chgData name="Mustapha Ajeghrir (Student at CentraleSupelec)" userId="cabfc328-934b-4701-b229-a944a8ce6443" providerId="ADAL" clId="{9AF3C3E0-022B-4164-B6C2-42133152F476}" dt="2022-01-27T13:26:51.842" v="1851" actId="1036"/>
          <ac:cxnSpMkLst>
            <pc:docMk/>
            <pc:sldMk cId="1886059884" sldId="413"/>
            <ac:cxnSpMk id="28" creationId="{383E18E0-E947-4F9B-A392-340D45625239}"/>
          </ac:cxnSpMkLst>
        </pc:cxnChg>
      </pc:sldChg>
      <pc:sldChg chg="addSp delSp modSp add mod">
        <pc:chgData name="Mustapha Ajeghrir (Student at CentraleSupelec)" userId="cabfc328-934b-4701-b229-a944a8ce6443" providerId="ADAL" clId="{9AF3C3E0-022B-4164-B6C2-42133152F476}" dt="2022-01-27T13:15:49.858" v="1674" actId="167"/>
        <pc:sldMkLst>
          <pc:docMk/>
          <pc:sldMk cId="3720070027" sldId="414"/>
        </pc:sldMkLst>
        <pc:spChg chg="add mod">
          <ac:chgData name="Mustapha Ajeghrir (Student at CentraleSupelec)" userId="cabfc328-934b-4701-b229-a944a8ce6443" providerId="ADAL" clId="{9AF3C3E0-022B-4164-B6C2-42133152F476}" dt="2022-01-27T13:07:54.841" v="1635" actId="1076"/>
          <ac:spMkLst>
            <pc:docMk/>
            <pc:sldMk cId="3720070027" sldId="414"/>
            <ac:spMk id="6" creationId="{6BDF4FE8-D8AC-4EB0-92B6-E57206A2C605}"/>
          </ac:spMkLst>
        </pc:spChg>
        <pc:spChg chg="add del mod">
          <ac:chgData name="Mustapha Ajeghrir (Student at CentraleSupelec)" userId="cabfc328-934b-4701-b229-a944a8ce6443" providerId="ADAL" clId="{9AF3C3E0-022B-4164-B6C2-42133152F476}" dt="2022-01-27T11:34:13.191" v="1579" actId="478"/>
          <ac:spMkLst>
            <pc:docMk/>
            <pc:sldMk cId="3720070027" sldId="414"/>
            <ac:spMk id="6" creationId="{B538205E-0FC9-4EBF-86EC-BDD7F70116C8}"/>
          </ac:spMkLst>
        </pc:spChg>
        <pc:spChg chg="add mod">
          <ac:chgData name="Mustapha Ajeghrir (Student at CentraleSupelec)" userId="cabfc328-934b-4701-b229-a944a8ce6443" providerId="ADAL" clId="{9AF3C3E0-022B-4164-B6C2-42133152F476}" dt="2022-01-27T13:08:04.123" v="1637" actId="1076"/>
          <ac:spMkLst>
            <pc:docMk/>
            <pc:sldMk cId="3720070027" sldId="414"/>
            <ac:spMk id="8" creationId="{E4A79940-2450-4934-812F-889DA788B2B1}"/>
          </ac:spMkLst>
        </pc:spChg>
        <pc:spChg chg="add mod ord">
          <ac:chgData name="Mustapha Ajeghrir (Student at CentraleSupelec)" userId="cabfc328-934b-4701-b229-a944a8ce6443" providerId="ADAL" clId="{9AF3C3E0-022B-4164-B6C2-42133152F476}" dt="2022-01-27T13:15:49.858" v="1674" actId="167"/>
          <ac:spMkLst>
            <pc:docMk/>
            <pc:sldMk cId="3720070027" sldId="414"/>
            <ac:spMk id="9" creationId="{470C9108-806F-4D24-838A-7295E8E97699}"/>
          </ac:spMkLst>
        </pc:spChg>
        <pc:spChg chg="add mod">
          <ac:chgData name="Mustapha Ajeghrir (Student at CentraleSupelec)" userId="cabfc328-934b-4701-b229-a944a8ce6443" providerId="ADAL" clId="{9AF3C3E0-022B-4164-B6C2-42133152F476}" dt="2022-01-27T13:09:39.597" v="1656" actId="14100"/>
          <ac:spMkLst>
            <pc:docMk/>
            <pc:sldMk cId="3720070027" sldId="414"/>
            <ac:spMk id="10" creationId="{4690CB72-DAC0-4717-AA76-D8515562CB4E}"/>
          </ac:spMkLst>
        </pc:spChg>
        <pc:spChg chg="add mod">
          <ac:chgData name="Mustapha Ajeghrir (Student at CentraleSupelec)" userId="cabfc328-934b-4701-b229-a944a8ce6443" providerId="ADAL" clId="{9AF3C3E0-022B-4164-B6C2-42133152F476}" dt="2022-01-27T13:10:05.228" v="1658" actId="1076"/>
          <ac:spMkLst>
            <pc:docMk/>
            <pc:sldMk cId="3720070027" sldId="414"/>
            <ac:spMk id="11" creationId="{1C3503B5-8F94-4727-8E21-488CAE2080C3}"/>
          </ac:spMkLst>
        </pc:spChg>
        <pc:spChg chg="del">
          <ac:chgData name="Mustapha Ajeghrir (Student at CentraleSupelec)" userId="cabfc328-934b-4701-b229-a944a8ce6443" providerId="ADAL" clId="{9AF3C3E0-022B-4164-B6C2-42133152F476}" dt="2022-01-27T11:31:28.727" v="1540" actId="478"/>
          <ac:spMkLst>
            <pc:docMk/>
            <pc:sldMk cId="3720070027" sldId="414"/>
            <ac:spMk id="11" creationId="{CED49C5E-BEE8-4539-9F94-E66D52F7BF40}"/>
          </ac:spMkLst>
        </pc:spChg>
        <pc:spChg chg="add mod">
          <ac:chgData name="Mustapha Ajeghrir (Student at CentraleSupelec)" userId="cabfc328-934b-4701-b229-a944a8ce6443" providerId="ADAL" clId="{9AF3C3E0-022B-4164-B6C2-42133152F476}" dt="2022-01-27T13:10:09.379" v="1659" actId="1076"/>
          <ac:spMkLst>
            <pc:docMk/>
            <pc:sldMk cId="3720070027" sldId="414"/>
            <ac:spMk id="12" creationId="{3290E481-B033-4223-8EEC-0D994CD5C8BD}"/>
          </ac:spMkLst>
        </pc:spChg>
        <pc:spChg chg="del">
          <ac:chgData name="Mustapha Ajeghrir (Student at CentraleSupelec)" userId="cabfc328-934b-4701-b229-a944a8ce6443" providerId="ADAL" clId="{9AF3C3E0-022B-4164-B6C2-42133152F476}" dt="2022-01-27T11:31:28.727" v="1540" actId="478"/>
          <ac:spMkLst>
            <pc:docMk/>
            <pc:sldMk cId="3720070027" sldId="414"/>
            <ac:spMk id="23" creationId="{7E4E2D1E-D7B5-4342-A106-906266CB671B}"/>
          </ac:spMkLst>
        </pc:spChg>
        <pc:spChg chg="del">
          <ac:chgData name="Mustapha Ajeghrir (Student at CentraleSupelec)" userId="cabfc328-934b-4701-b229-a944a8ce6443" providerId="ADAL" clId="{9AF3C3E0-022B-4164-B6C2-42133152F476}" dt="2022-01-27T11:31:28.727" v="1540" actId="478"/>
          <ac:spMkLst>
            <pc:docMk/>
            <pc:sldMk cId="3720070027" sldId="414"/>
            <ac:spMk id="26" creationId="{1D41F157-C2F2-473F-8C96-B18623EFA459}"/>
          </ac:spMkLst>
        </pc:spChg>
        <pc:spChg chg="del">
          <ac:chgData name="Mustapha Ajeghrir (Student at CentraleSupelec)" userId="cabfc328-934b-4701-b229-a944a8ce6443" providerId="ADAL" clId="{9AF3C3E0-022B-4164-B6C2-42133152F476}" dt="2022-01-27T11:31:28.727" v="1540" actId="478"/>
          <ac:spMkLst>
            <pc:docMk/>
            <pc:sldMk cId="3720070027" sldId="414"/>
            <ac:spMk id="31" creationId="{D699D035-69E5-445C-99A0-0BA2351F3852}"/>
          </ac:spMkLst>
        </pc:spChg>
        <pc:spChg chg="del">
          <ac:chgData name="Mustapha Ajeghrir (Student at CentraleSupelec)" userId="cabfc328-934b-4701-b229-a944a8ce6443" providerId="ADAL" clId="{9AF3C3E0-022B-4164-B6C2-42133152F476}" dt="2022-01-27T11:31:28.727" v="1540" actId="478"/>
          <ac:spMkLst>
            <pc:docMk/>
            <pc:sldMk cId="3720070027" sldId="414"/>
            <ac:spMk id="34" creationId="{832B35B2-FDF2-403F-8CFE-A40CB6AC6C06}"/>
          </ac:spMkLst>
        </pc:spChg>
        <pc:spChg chg="del">
          <ac:chgData name="Mustapha Ajeghrir (Student at CentraleSupelec)" userId="cabfc328-934b-4701-b229-a944a8ce6443" providerId="ADAL" clId="{9AF3C3E0-022B-4164-B6C2-42133152F476}" dt="2022-01-27T11:31:28.727" v="1540" actId="478"/>
          <ac:spMkLst>
            <pc:docMk/>
            <pc:sldMk cId="3720070027" sldId="414"/>
            <ac:spMk id="35" creationId="{AF8C10A0-AA96-4019-92AF-01844E1465FB}"/>
          </ac:spMkLst>
        </pc:spChg>
        <pc:spChg chg="del">
          <ac:chgData name="Mustapha Ajeghrir (Student at CentraleSupelec)" userId="cabfc328-934b-4701-b229-a944a8ce6443" providerId="ADAL" clId="{9AF3C3E0-022B-4164-B6C2-42133152F476}" dt="2022-01-27T11:31:28.727" v="1540" actId="478"/>
          <ac:spMkLst>
            <pc:docMk/>
            <pc:sldMk cId="3720070027" sldId="414"/>
            <ac:spMk id="36" creationId="{15184A5D-4E6E-47E4-8DA4-5F42A3499B89}"/>
          </ac:spMkLst>
        </pc:spChg>
        <pc:spChg chg="del">
          <ac:chgData name="Mustapha Ajeghrir (Student at CentraleSupelec)" userId="cabfc328-934b-4701-b229-a944a8ce6443" providerId="ADAL" clId="{9AF3C3E0-022B-4164-B6C2-42133152F476}" dt="2022-01-27T11:31:28.727" v="1540" actId="478"/>
          <ac:spMkLst>
            <pc:docMk/>
            <pc:sldMk cId="3720070027" sldId="414"/>
            <ac:spMk id="37" creationId="{77CEF0D3-C515-40EC-80D4-6C19D8C490E7}"/>
          </ac:spMkLst>
        </pc:spChg>
        <pc:spChg chg="del">
          <ac:chgData name="Mustapha Ajeghrir (Student at CentraleSupelec)" userId="cabfc328-934b-4701-b229-a944a8ce6443" providerId="ADAL" clId="{9AF3C3E0-022B-4164-B6C2-42133152F476}" dt="2022-01-27T11:31:28.727" v="1540" actId="478"/>
          <ac:spMkLst>
            <pc:docMk/>
            <pc:sldMk cId="3720070027" sldId="414"/>
            <ac:spMk id="38" creationId="{82F67607-B3D4-429F-8AE7-853490D3AA5C}"/>
          </ac:spMkLst>
        </pc:spChg>
        <pc:spChg chg="del">
          <ac:chgData name="Mustapha Ajeghrir (Student at CentraleSupelec)" userId="cabfc328-934b-4701-b229-a944a8ce6443" providerId="ADAL" clId="{9AF3C3E0-022B-4164-B6C2-42133152F476}" dt="2022-01-27T11:31:28.727" v="1540" actId="478"/>
          <ac:spMkLst>
            <pc:docMk/>
            <pc:sldMk cId="3720070027" sldId="414"/>
            <ac:spMk id="39" creationId="{C4891625-3A4F-4A96-8F37-2A29379E7C37}"/>
          </ac:spMkLst>
        </pc:spChg>
        <pc:spChg chg="del">
          <ac:chgData name="Mustapha Ajeghrir (Student at CentraleSupelec)" userId="cabfc328-934b-4701-b229-a944a8ce6443" providerId="ADAL" clId="{9AF3C3E0-022B-4164-B6C2-42133152F476}" dt="2022-01-27T11:31:28.727" v="1540" actId="478"/>
          <ac:spMkLst>
            <pc:docMk/>
            <pc:sldMk cId="3720070027" sldId="414"/>
            <ac:spMk id="59" creationId="{9E463419-EFAB-4BF1-A703-A6FF4E875EE5}"/>
          </ac:spMkLst>
        </pc:spChg>
        <pc:spChg chg="del">
          <ac:chgData name="Mustapha Ajeghrir (Student at CentraleSupelec)" userId="cabfc328-934b-4701-b229-a944a8ce6443" providerId="ADAL" clId="{9AF3C3E0-022B-4164-B6C2-42133152F476}" dt="2022-01-27T11:31:28.727" v="1540" actId="478"/>
          <ac:spMkLst>
            <pc:docMk/>
            <pc:sldMk cId="3720070027" sldId="414"/>
            <ac:spMk id="60" creationId="{ABFB34B6-7E1D-465B-A8FD-095A58F77E05}"/>
          </ac:spMkLst>
        </pc:spChg>
        <pc:spChg chg="del">
          <ac:chgData name="Mustapha Ajeghrir (Student at CentraleSupelec)" userId="cabfc328-934b-4701-b229-a944a8ce6443" providerId="ADAL" clId="{9AF3C3E0-022B-4164-B6C2-42133152F476}" dt="2022-01-27T11:31:28.727" v="1540" actId="478"/>
          <ac:spMkLst>
            <pc:docMk/>
            <pc:sldMk cId="3720070027" sldId="414"/>
            <ac:spMk id="61" creationId="{F001549A-7C8E-4056-9CB5-ED8FBF98BCCD}"/>
          </ac:spMkLst>
        </pc:spChg>
        <pc:spChg chg="del">
          <ac:chgData name="Mustapha Ajeghrir (Student at CentraleSupelec)" userId="cabfc328-934b-4701-b229-a944a8ce6443" providerId="ADAL" clId="{9AF3C3E0-022B-4164-B6C2-42133152F476}" dt="2022-01-27T11:31:28.727" v="1540" actId="478"/>
          <ac:spMkLst>
            <pc:docMk/>
            <pc:sldMk cId="3720070027" sldId="414"/>
            <ac:spMk id="62" creationId="{D9E2464F-C331-46CB-BC8F-35FBC25DD896}"/>
          </ac:spMkLst>
        </pc:spChg>
        <pc:picChg chg="add mod">
          <ac:chgData name="Mustapha Ajeghrir (Student at CentraleSupelec)" userId="cabfc328-934b-4701-b229-a944a8ce6443" providerId="ADAL" clId="{9AF3C3E0-022B-4164-B6C2-42133152F476}" dt="2022-01-27T13:06:02.316" v="1583" actId="1076"/>
          <ac:picMkLst>
            <pc:docMk/>
            <pc:sldMk cId="3720070027" sldId="414"/>
            <ac:picMk id="5" creationId="{FD02C57A-7D7F-4246-9885-79DF36F97425}"/>
          </ac:picMkLst>
        </pc:picChg>
        <pc:cxnChg chg="del mod">
          <ac:chgData name="Mustapha Ajeghrir (Student at CentraleSupelec)" userId="cabfc328-934b-4701-b229-a944a8ce6443" providerId="ADAL" clId="{9AF3C3E0-022B-4164-B6C2-42133152F476}" dt="2022-01-27T11:31:28.727" v="1540" actId="478"/>
          <ac:cxnSpMkLst>
            <pc:docMk/>
            <pc:sldMk cId="3720070027" sldId="414"/>
            <ac:cxnSpMk id="13" creationId="{6C880277-D6C1-4FF5-9234-9346BD806A1B}"/>
          </ac:cxnSpMkLst>
        </pc:cxnChg>
        <pc:cxnChg chg="del mod">
          <ac:chgData name="Mustapha Ajeghrir (Student at CentraleSupelec)" userId="cabfc328-934b-4701-b229-a944a8ce6443" providerId="ADAL" clId="{9AF3C3E0-022B-4164-B6C2-42133152F476}" dt="2022-01-27T11:31:28.727" v="1540" actId="478"/>
          <ac:cxnSpMkLst>
            <pc:docMk/>
            <pc:sldMk cId="3720070027" sldId="414"/>
            <ac:cxnSpMk id="16" creationId="{6AF21E59-C710-4D19-8353-771BA4714099}"/>
          </ac:cxnSpMkLst>
        </pc:cxnChg>
        <pc:cxnChg chg="del mod">
          <ac:chgData name="Mustapha Ajeghrir (Student at CentraleSupelec)" userId="cabfc328-934b-4701-b229-a944a8ce6443" providerId="ADAL" clId="{9AF3C3E0-022B-4164-B6C2-42133152F476}" dt="2022-01-27T11:31:28.727" v="1540" actId="478"/>
          <ac:cxnSpMkLst>
            <pc:docMk/>
            <pc:sldMk cId="3720070027" sldId="414"/>
            <ac:cxnSpMk id="17" creationId="{2BC7223C-2CBC-4C22-86EF-84ECF4DEB6BD}"/>
          </ac:cxnSpMkLst>
        </pc:cxnChg>
        <pc:cxnChg chg="del mod">
          <ac:chgData name="Mustapha Ajeghrir (Student at CentraleSupelec)" userId="cabfc328-934b-4701-b229-a944a8ce6443" providerId="ADAL" clId="{9AF3C3E0-022B-4164-B6C2-42133152F476}" dt="2022-01-27T11:31:28.727" v="1540" actId="478"/>
          <ac:cxnSpMkLst>
            <pc:docMk/>
            <pc:sldMk cId="3720070027" sldId="414"/>
            <ac:cxnSpMk id="40" creationId="{5268B5D5-E72F-4B90-8009-449B4DCA04DC}"/>
          </ac:cxnSpMkLst>
        </pc:cxnChg>
        <pc:cxnChg chg="del mod">
          <ac:chgData name="Mustapha Ajeghrir (Student at CentraleSupelec)" userId="cabfc328-934b-4701-b229-a944a8ce6443" providerId="ADAL" clId="{9AF3C3E0-022B-4164-B6C2-42133152F476}" dt="2022-01-27T11:31:28.727" v="1540" actId="478"/>
          <ac:cxnSpMkLst>
            <pc:docMk/>
            <pc:sldMk cId="3720070027" sldId="414"/>
            <ac:cxnSpMk id="43" creationId="{1A33E6F6-2B51-458F-BAB2-F2BE5ADE0EBA}"/>
          </ac:cxnSpMkLst>
        </pc:cxnChg>
        <pc:cxnChg chg="del mod">
          <ac:chgData name="Mustapha Ajeghrir (Student at CentraleSupelec)" userId="cabfc328-934b-4701-b229-a944a8ce6443" providerId="ADAL" clId="{9AF3C3E0-022B-4164-B6C2-42133152F476}" dt="2022-01-27T11:31:28.727" v="1540" actId="478"/>
          <ac:cxnSpMkLst>
            <pc:docMk/>
            <pc:sldMk cId="3720070027" sldId="414"/>
            <ac:cxnSpMk id="44" creationId="{8F1C4064-D8C6-4836-A53C-26DC2225F44E}"/>
          </ac:cxnSpMkLst>
        </pc:cxnChg>
        <pc:cxnChg chg="del mod">
          <ac:chgData name="Mustapha Ajeghrir (Student at CentraleSupelec)" userId="cabfc328-934b-4701-b229-a944a8ce6443" providerId="ADAL" clId="{9AF3C3E0-022B-4164-B6C2-42133152F476}" dt="2022-01-27T11:31:28.727" v="1540" actId="478"/>
          <ac:cxnSpMkLst>
            <pc:docMk/>
            <pc:sldMk cId="3720070027" sldId="414"/>
            <ac:cxnSpMk id="45" creationId="{08D37F11-8735-462D-9979-24BB1424D10F}"/>
          </ac:cxnSpMkLst>
        </pc:cxnChg>
        <pc:cxnChg chg="del mod">
          <ac:chgData name="Mustapha Ajeghrir (Student at CentraleSupelec)" userId="cabfc328-934b-4701-b229-a944a8ce6443" providerId="ADAL" clId="{9AF3C3E0-022B-4164-B6C2-42133152F476}" dt="2022-01-27T11:31:28.727" v="1540" actId="478"/>
          <ac:cxnSpMkLst>
            <pc:docMk/>
            <pc:sldMk cId="3720070027" sldId="414"/>
            <ac:cxnSpMk id="46" creationId="{F388E8EA-72CC-4AD6-B6F4-49D032E27480}"/>
          </ac:cxnSpMkLst>
        </pc:cxnChg>
        <pc:cxnChg chg="del mod">
          <ac:chgData name="Mustapha Ajeghrir (Student at CentraleSupelec)" userId="cabfc328-934b-4701-b229-a944a8ce6443" providerId="ADAL" clId="{9AF3C3E0-022B-4164-B6C2-42133152F476}" dt="2022-01-27T11:31:28.727" v="1540" actId="478"/>
          <ac:cxnSpMkLst>
            <pc:docMk/>
            <pc:sldMk cId="3720070027" sldId="414"/>
            <ac:cxnSpMk id="47" creationId="{A3628498-2DEC-4683-90AA-CAAAC208906B}"/>
          </ac:cxnSpMkLst>
        </pc:cxnChg>
      </pc:sldChg>
      <pc:sldChg chg="addSp delSp modSp mod">
        <pc:chgData name="Mustapha Ajeghrir (Student at CentraleSupelec)" userId="cabfc328-934b-4701-b229-a944a8ce6443" providerId="ADAL" clId="{9AF3C3E0-022B-4164-B6C2-42133152F476}" dt="2022-01-27T13:45:58.004" v="2703" actId="1076"/>
        <pc:sldMkLst>
          <pc:docMk/>
          <pc:sldMk cId="186689278" sldId="415"/>
        </pc:sldMkLst>
        <pc:spChg chg="add del">
          <ac:chgData name="Mustapha Ajeghrir (Student at CentraleSupelec)" userId="cabfc328-934b-4701-b229-a944a8ce6443" providerId="ADAL" clId="{9AF3C3E0-022B-4164-B6C2-42133152F476}" dt="2022-01-27T13:15:12.242" v="1667" actId="22"/>
          <ac:spMkLst>
            <pc:docMk/>
            <pc:sldMk cId="186689278" sldId="415"/>
            <ac:spMk id="6" creationId="{419EF267-CD9D-4C7C-B806-B612CFD6B4D4}"/>
          </ac:spMkLst>
        </pc:spChg>
        <pc:spChg chg="add del mod">
          <ac:chgData name="Mustapha Ajeghrir (Student at CentraleSupelec)" userId="cabfc328-934b-4701-b229-a944a8ce6443" providerId="ADAL" clId="{9AF3C3E0-022B-4164-B6C2-42133152F476}" dt="2022-01-27T13:19:43.482" v="1730" actId="1076"/>
          <ac:spMkLst>
            <pc:docMk/>
            <pc:sldMk cId="186689278" sldId="415"/>
            <ac:spMk id="8" creationId="{E52C9DF3-6174-422A-94ED-01F3452484C8}"/>
          </ac:spMkLst>
        </pc:spChg>
        <pc:spChg chg="add del">
          <ac:chgData name="Mustapha Ajeghrir (Student at CentraleSupelec)" userId="cabfc328-934b-4701-b229-a944a8ce6443" providerId="ADAL" clId="{9AF3C3E0-022B-4164-B6C2-42133152F476}" dt="2022-01-27T13:18:08.474" v="1693" actId="22"/>
          <ac:spMkLst>
            <pc:docMk/>
            <pc:sldMk cId="186689278" sldId="415"/>
            <ac:spMk id="11" creationId="{B054491B-EC19-46E6-A34D-BA4700C3BE84}"/>
          </ac:spMkLst>
        </pc:spChg>
        <pc:spChg chg="add mod">
          <ac:chgData name="Mustapha Ajeghrir (Student at CentraleSupelec)" userId="cabfc328-934b-4701-b229-a944a8ce6443" providerId="ADAL" clId="{9AF3C3E0-022B-4164-B6C2-42133152F476}" dt="2022-01-27T13:45:16.836" v="2684" actId="1035"/>
          <ac:spMkLst>
            <pc:docMk/>
            <pc:sldMk cId="186689278" sldId="415"/>
            <ac:spMk id="12" creationId="{FDA6F5CB-A5A3-4BA3-9677-E349DC55C121}"/>
          </ac:spMkLst>
        </pc:spChg>
        <pc:spChg chg="add del">
          <ac:chgData name="Mustapha Ajeghrir (Student at CentraleSupelec)" userId="cabfc328-934b-4701-b229-a944a8ce6443" providerId="ADAL" clId="{9AF3C3E0-022B-4164-B6C2-42133152F476}" dt="2022-01-27T13:18:48.640" v="1701" actId="22"/>
          <ac:spMkLst>
            <pc:docMk/>
            <pc:sldMk cId="186689278" sldId="415"/>
            <ac:spMk id="14" creationId="{7CA48B11-181C-475B-86D0-1565B780B047}"/>
          </ac:spMkLst>
        </pc:spChg>
        <pc:spChg chg="add mod">
          <ac:chgData name="Mustapha Ajeghrir (Student at CentraleSupelec)" userId="cabfc328-934b-4701-b229-a944a8ce6443" providerId="ADAL" clId="{9AF3C3E0-022B-4164-B6C2-42133152F476}" dt="2022-01-27T13:45:34.249" v="2698" actId="1076"/>
          <ac:spMkLst>
            <pc:docMk/>
            <pc:sldMk cId="186689278" sldId="415"/>
            <ac:spMk id="16" creationId="{4661323D-5FB0-4FE0-BDD9-41CA351FE890}"/>
          </ac:spMkLst>
        </pc:spChg>
        <pc:spChg chg="add mod">
          <ac:chgData name="Mustapha Ajeghrir (Student at CentraleSupelec)" userId="cabfc328-934b-4701-b229-a944a8ce6443" providerId="ADAL" clId="{9AF3C3E0-022B-4164-B6C2-42133152F476}" dt="2022-01-27T13:45:58.004" v="2703" actId="1076"/>
          <ac:spMkLst>
            <pc:docMk/>
            <pc:sldMk cId="186689278" sldId="415"/>
            <ac:spMk id="17" creationId="{A1ECC7D6-29CE-4E07-B4CF-8294C819A88F}"/>
          </ac:spMkLst>
        </pc:spChg>
        <pc:spChg chg="add mod">
          <ac:chgData name="Mustapha Ajeghrir (Student at CentraleSupelec)" userId="cabfc328-934b-4701-b229-a944a8ce6443" providerId="ADAL" clId="{9AF3C3E0-022B-4164-B6C2-42133152F476}" dt="2022-01-27T13:45:54.886" v="2702" actId="1076"/>
          <ac:spMkLst>
            <pc:docMk/>
            <pc:sldMk cId="186689278" sldId="415"/>
            <ac:spMk id="18" creationId="{08D14E84-1B0E-4B28-AE35-54E6C28E45C9}"/>
          </ac:spMkLst>
        </pc:spChg>
        <pc:spChg chg="add mod">
          <ac:chgData name="Mustapha Ajeghrir (Student at CentraleSupelec)" userId="cabfc328-934b-4701-b229-a944a8ce6443" providerId="ADAL" clId="{9AF3C3E0-022B-4164-B6C2-42133152F476}" dt="2022-01-27T13:45:47.918" v="2700" actId="1076"/>
          <ac:spMkLst>
            <pc:docMk/>
            <pc:sldMk cId="186689278" sldId="415"/>
            <ac:spMk id="19" creationId="{F6C52A91-DE57-403E-99DD-3EC0CA1917F5}"/>
          </ac:spMkLst>
        </pc:spChg>
        <pc:spChg chg="add mod ord">
          <ac:chgData name="Mustapha Ajeghrir (Student at CentraleSupelec)" userId="cabfc328-934b-4701-b229-a944a8ce6443" providerId="ADAL" clId="{9AF3C3E0-022B-4164-B6C2-42133152F476}" dt="2022-01-27T13:44:47.927" v="2665" actId="14100"/>
          <ac:spMkLst>
            <pc:docMk/>
            <pc:sldMk cId="186689278" sldId="415"/>
            <ac:spMk id="20" creationId="{18376B14-33F6-47A2-B5F8-00E56AAD0D9D}"/>
          </ac:spMkLst>
        </pc:spChg>
        <pc:spChg chg="add mod ord">
          <ac:chgData name="Mustapha Ajeghrir (Student at CentraleSupelec)" userId="cabfc328-934b-4701-b229-a944a8ce6443" providerId="ADAL" clId="{9AF3C3E0-022B-4164-B6C2-42133152F476}" dt="2022-01-27T13:45:16.836" v="2684" actId="1035"/>
          <ac:spMkLst>
            <pc:docMk/>
            <pc:sldMk cId="186689278" sldId="415"/>
            <ac:spMk id="21" creationId="{7A8F0952-F3B4-42CF-8922-5968D139308E}"/>
          </ac:spMkLst>
        </pc:spChg>
        <pc:spChg chg="add mod ord">
          <ac:chgData name="Mustapha Ajeghrir (Student at CentraleSupelec)" userId="cabfc328-934b-4701-b229-a944a8ce6443" providerId="ADAL" clId="{9AF3C3E0-022B-4164-B6C2-42133152F476}" dt="2022-01-27T13:45:44.423" v="2699" actId="14100"/>
          <ac:spMkLst>
            <pc:docMk/>
            <pc:sldMk cId="186689278" sldId="415"/>
            <ac:spMk id="22" creationId="{ED06FD71-26FD-48CF-A0FF-80E1D23B9077}"/>
          </ac:spMkLst>
        </pc:spChg>
      </pc:sldChg>
      <pc:sldChg chg="addSp modSp add mod ord">
        <pc:chgData name="Mustapha Ajeghrir (Student at CentraleSupelec)" userId="cabfc328-934b-4701-b229-a944a8ce6443" providerId="ADAL" clId="{9AF3C3E0-022B-4164-B6C2-42133152F476}" dt="2022-01-27T13:31:46.300" v="2209"/>
        <pc:sldMkLst>
          <pc:docMk/>
          <pc:sldMk cId="1815781907" sldId="416"/>
        </pc:sldMkLst>
        <pc:spChg chg="add mod">
          <ac:chgData name="Mustapha Ajeghrir (Student at CentraleSupelec)" userId="cabfc328-934b-4701-b229-a944a8ce6443" providerId="ADAL" clId="{9AF3C3E0-022B-4164-B6C2-42133152F476}" dt="2022-01-27T13:31:33.208" v="2205" actId="1076"/>
          <ac:spMkLst>
            <pc:docMk/>
            <pc:sldMk cId="1815781907" sldId="416"/>
            <ac:spMk id="2" creationId="{661FE06E-7AF4-4D1D-979E-70F9BB802938}"/>
          </ac:spMkLst>
        </pc:spChg>
        <pc:spChg chg="mod">
          <ac:chgData name="Mustapha Ajeghrir (Student at CentraleSupelec)" userId="cabfc328-934b-4701-b229-a944a8ce6443" providerId="ADAL" clId="{9AF3C3E0-022B-4164-B6C2-42133152F476}" dt="2022-01-27T13:28:21.734" v="1905" actId="1038"/>
          <ac:spMkLst>
            <pc:docMk/>
            <pc:sldMk cId="1815781907" sldId="416"/>
            <ac:spMk id="13" creationId="{BB70294E-26F2-44DE-B4C0-86AD20D18C25}"/>
          </ac:spMkLst>
        </pc:spChg>
        <pc:grpChg chg="mod">
          <ac:chgData name="Mustapha Ajeghrir (Student at CentraleSupelec)" userId="cabfc328-934b-4701-b229-a944a8ce6443" providerId="ADAL" clId="{9AF3C3E0-022B-4164-B6C2-42133152F476}" dt="2022-01-27T13:28:13.113" v="1887" actId="1076"/>
          <ac:grpSpMkLst>
            <pc:docMk/>
            <pc:sldMk cId="1815781907" sldId="416"/>
            <ac:grpSpMk id="11" creationId="{9EA6382E-4F04-4047-9C14-0179B4A4BE0C}"/>
          </ac:grpSpMkLst>
        </pc:grpChg>
      </pc:sldChg>
      <pc:sldChg chg="addSp delSp modSp add mod">
        <pc:chgData name="Mustapha Ajeghrir (Student at CentraleSupelec)" userId="cabfc328-934b-4701-b229-a944a8ce6443" providerId="ADAL" clId="{9AF3C3E0-022B-4164-B6C2-42133152F476}" dt="2022-01-27T14:09:47.192" v="2719" actId="2711"/>
        <pc:sldMkLst>
          <pc:docMk/>
          <pc:sldMk cId="592694033" sldId="417"/>
        </pc:sldMkLst>
        <pc:spChg chg="mod">
          <ac:chgData name="Mustapha Ajeghrir (Student at CentraleSupelec)" userId="cabfc328-934b-4701-b229-a944a8ce6443" providerId="ADAL" clId="{9AF3C3E0-022B-4164-B6C2-42133152F476}" dt="2022-01-27T13:32:32.929" v="2231" actId="20577"/>
          <ac:spMkLst>
            <pc:docMk/>
            <pc:sldMk cId="592694033" sldId="417"/>
            <ac:spMk id="2" creationId="{A5221117-6F66-45D4-BA9B-4C49EA4BC82F}"/>
          </ac:spMkLst>
        </pc:spChg>
        <pc:spChg chg="del">
          <ac:chgData name="Mustapha Ajeghrir (Student at CentraleSupelec)" userId="cabfc328-934b-4701-b229-a944a8ce6443" providerId="ADAL" clId="{9AF3C3E0-022B-4164-B6C2-42133152F476}" dt="2022-01-27T13:32:48.305" v="2232" actId="478"/>
          <ac:spMkLst>
            <pc:docMk/>
            <pc:sldMk cId="592694033" sldId="417"/>
            <ac:spMk id="3" creationId="{41C799E8-B26E-4F17-AC27-B912DED7A8B9}"/>
          </ac:spMkLst>
        </pc:spChg>
        <pc:spChg chg="del">
          <ac:chgData name="Mustapha Ajeghrir (Student at CentraleSupelec)" userId="cabfc328-934b-4701-b229-a944a8ce6443" providerId="ADAL" clId="{9AF3C3E0-022B-4164-B6C2-42133152F476}" dt="2022-01-27T13:32:48.305" v="2232" actId="478"/>
          <ac:spMkLst>
            <pc:docMk/>
            <pc:sldMk cId="592694033" sldId="417"/>
            <ac:spMk id="4" creationId="{2CA5D885-A80A-4BFB-AA5B-36856273E27D}"/>
          </ac:spMkLst>
        </pc:spChg>
        <pc:spChg chg="add mod">
          <ac:chgData name="Mustapha Ajeghrir (Student at CentraleSupelec)" userId="cabfc328-934b-4701-b229-a944a8ce6443" providerId="ADAL" clId="{9AF3C3E0-022B-4164-B6C2-42133152F476}" dt="2022-01-27T14:09:47.192" v="2719" actId="2711"/>
          <ac:spMkLst>
            <pc:docMk/>
            <pc:sldMk cId="592694033" sldId="417"/>
            <ac:spMk id="5" creationId="{E29145B6-E6A5-4248-B9E1-1E45C6C3886A}"/>
          </ac:spMkLst>
        </pc:spChg>
        <pc:spChg chg="del">
          <ac:chgData name="Mustapha Ajeghrir (Student at CentraleSupelec)" userId="cabfc328-934b-4701-b229-a944a8ce6443" providerId="ADAL" clId="{9AF3C3E0-022B-4164-B6C2-42133152F476}" dt="2022-01-27T13:32:48.305" v="2232" actId="478"/>
          <ac:spMkLst>
            <pc:docMk/>
            <pc:sldMk cId="592694033" sldId="417"/>
            <ac:spMk id="11" creationId="{85F4088C-D531-4DF3-A619-BF4A6C9987FF}"/>
          </ac:spMkLst>
        </pc:spChg>
      </pc:sldChg>
      <pc:sldChg chg="addSp delSp new del mod">
        <pc:chgData name="Mustapha Ajeghrir (Student at CentraleSupelec)" userId="cabfc328-934b-4701-b229-a944a8ce6443" providerId="ADAL" clId="{9AF3C3E0-022B-4164-B6C2-42133152F476}" dt="2022-01-27T14:22:07.979" v="2864" actId="47"/>
        <pc:sldMkLst>
          <pc:docMk/>
          <pc:sldMk cId="3438922525" sldId="418"/>
        </pc:sldMkLst>
        <pc:picChg chg="add del">
          <ac:chgData name="Mustapha Ajeghrir (Student at CentraleSupelec)" userId="cabfc328-934b-4701-b229-a944a8ce6443" providerId="ADAL" clId="{9AF3C3E0-022B-4164-B6C2-42133152F476}" dt="2022-01-27T14:19:27.970" v="2810" actId="21"/>
          <ac:picMkLst>
            <pc:docMk/>
            <pc:sldMk cId="3438922525" sldId="418"/>
            <ac:picMk id="5" creationId="{0F101CD7-2E3B-452B-A729-4FF7097B7DA7}"/>
          </ac:picMkLst>
        </pc:picChg>
      </pc:sldChg>
      <pc:sldChg chg="addSp delSp modSp add mod">
        <pc:chgData name="Mustapha Ajeghrir (Student at CentraleSupelec)" userId="cabfc328-934b-4701-b229-a944a8ce6443" providerId="ADAL" clId="{9AF3C3E0-022B-4164-B6C2-42133152F476}" dt="2022-01-27T14:22:01.845" v="2863" actId="14861"/>
        <pc:sldMkLst>
          <pc:docMk/>
          <pc:sldMk cId="496281092" sldId="419"/>
        </pc:sldMkLst>
        <pc:spChg chg="add mod">
          <ac:chgData name="Mustapha Ajeghrir (Student at CentraleSupelec)" userId="cabfc328-934b-4701-b229-a944a8ce6443" providerId="ADAL" clId="{9AF3C3E0-022B-4164-B6C2-42133152F476}" dt="2022-01-27T14:21:36.612" v="2837" actId="20577"/>
          <ac:spMkLst>
            <pc:docMk/>
            <pc:sldMk cId="496281092" sldId="419"/>
            <ac:spMk id="10" creationId="{8879A6CF-D7F0-46FD-A7D5-7EA8FF1CE254}"/>
          </ac:spMkLst>
        </pc:spChg>
        <pc:spChg chg="del mod">
          <ac:chgData name="Mustapha Ajeghrir (Student at CentraleSupelec)" userId="cabfc328-934b-4701-b229-a944a8ce6443" providerId="ADAL" clId="{9AF3C3E0-022B-4164-B6C2-42133152F476}" dt="2022-01-27T14:19:50.858" v="2816" actId="478"/>
          <ac:spMkLst>
            <pc:docMk/>
            <pc:sldMk cId="496281092" sldId="419"/>
            <ac:spMk id="11" creationId="{E2364B91-E3C3-47E4-9506-E45EED93EF96}"/>
          </ac:spMkLst>
        </pc:spChg>
        <pc:spChg chg="del mod">
          <ac:chgData name="Mustapha Ajeghrir (Student at CentraleSupelec)" userId="cabfc328-934b-4701-b229-a944a8ce6443" providerId="ADAL" clId="{9AF3C3E0-022B-4164-B6C2-42133152F476}" dt="2022-01-27T14:19:54.701" v="2818" actId="478"/>
          <ac:spMkLst>
            <pc:docMk/>
            <pc:sldMk cId="496281092" sldId="419"/>
            <ac:spMk id="12" creationId="{44C1CAFA-2B0E-4A5F-A54A-6D564B69E6CC}"/>
          </ac:spMkLst>
        </pc:spChg>
        <pc:spChg chg="add mod ord">
          <ac:chgData name="Mustapha Ajeghrir (Student at CentraleSupelec)" userId="cabfc328-934b-4701-b229-a944a8ce6443" providerId="ADAL" clId="{9AF3C3E0-022B-4164-B6C2-42133152F476}" dt="2022-01-27T14:21:46.727" v="2839" actId="14100"/>
          <ac:spMkLst>
            <pc:docMk/>
            <pc:sldMk cId="496281092" sldId="419"/>
            <ac:spMk id="13" creationId="{F3855999-C058-4D28-B850-03DFFA48A5A6}"/>
          </ac:spMkLst>
        </pc:spChg>
        <pc:spChg chg="del">
          <ac:chgData name="Mustapha Ajeghrir (Student at CentraleSupelec)" userId="cabfc328-934b-4701-b229-a944a8ce6443" providerId="ADAL" clId="{9AF3C3E0-022B-4164-B6C2-42133152F476}" dt="2022-01-27T14:19:42.027" v="2814" actId="478"/>
          <ac:spMkLst>
            <pc:docMk/>
            <pc:sldMk cId="496281092" sldId="419"/>
            <ac:spMk id="17" creationId="{6B35241C-52FD-4C07-983C-E3DC3EBAB677}"/>
          </ac:spMkLst>
        </pc:spChg>
        <pc:picChg chg="add mod">
          <ac:chgData name="Mustapha Ajeghrir (Student at CentraleSupelec)" userId="cabfc328-934b-4701-b229-a944a8ce6443" providerId="ADAL" clId="{9AF3C3E0-022B-4164-B6C2-42133152F476}" dt="2022-01-27T14:22:01.845" v="2863" actId="14861"/>
          <ac:picMkLst>
            <pc:docMk/>
            <pc:sldMk cId="496281092" sldId="419"/>
            <ac:picMk id="8" creationId="{6C9DBDAD-FC85-4C3E-A699-11FE376CCEEE}"/>
          </ac:picMkLst>
        </pc:picChg>
        <pc:picChg chg="del">
          <ac:chgData name="Mustapha Ajeghrir (Student at CentraleSupelec)" userId="cabfc328-934b-4701-b229-a944a8ce6443" providerId="ADAL" clId="{9AF3C3E0-022B-4164-B6C2-42133152F476}" dt="2022-01-27T14:19:31.485" v="2811" actId="478"/>
          <ac:picMkLst>
            <pc:docMk/>
            <pc:sldMk cId="496281092" sldId="419"/>
            <ac:picMk id="16" creationId="{FF62AFF9-8938-4ED7-8875-56F5D41654FF}"/>
          </ac:picMkLst>
        </pc:picChg>
      </pc:sldChg>
    </pc:docChg>
  </pc:docChgLst>
  <pc:docChgLst>
    <pc:chgData name="Mohamed Youssef Chouhaidi (Student at CentraleSupelec)" userId="S::mohamed-youssef.chouhaidi@student-cs.fr::b6c4593f-3128-46ae-8883-0b640f28a71b" providerId="AD" clId="Web-{B30230B9-2C27-4C67-B160-343B892C1DB7}"/>
    <pc:docChg chg="modSld">
      <pc:chgData name="Mohamed Youssef Chouhaidi (Student at CentraleSupelec)" userId="S::mohamed-youssef.chouhaidi@student-cs.fr::b6c4593f-3128-46ae-8883-0b640f28a71b" providerId="AD" clId="Web-{B30230B9-2C27-4C67-B160-343B892C1DB7}" dt="2021-09-16T11:56:24.043" v="17" actId="20577"/>
      <pc:docMkLst>
        <pc:docMk/>
      </pc:docMkLst>
      <pc:sldChg chg="modSp">
        <pc:chgData name="Mohamed Youssef Chouhaidi (Student at CentraleSupelec)" userId="S::mohamed-youssef.chouhaidi@student-cs.fr::b6c4593f-3128-46ae-8883-0b640f28a71b" providerId="AD" clId="Web-{B30230B9-2C27-4C67-B160-343B892C1DB7}" dt="2021-09-16T11:38:59.232" v="0" actId="20577"/>
        <pc:sldMkLst>
          <pc:docMk/>
          <pc:sldMk cId="3902529141" sldId="294"/>
        </pc:sldMkLst>
        <pc:spChg chg="mod">
          <ac:chgData name="Mohamed Youssef Chouhaidi (Student at CentraleSupelec)" userId="S::mohamed-youssef.chouhaidi@student-cs.fr::b6c4593f-3128-46ae-8883-0b640f28a71b" providerId="AD" clId="Web-{B30230B9-2C27-4C67-B160-343B892C1DB7}" dt="2021-09-16T11:38:59.232" v="0" actId="20577"/>
          <ac:spMkLst>
            <pc:docMk/>
            <pc:sldMk cId="3902529141" sldId="294"/>
            <ac:spMk id="6" creationId="{FDC0F80A-2A7F-4018-A288-DA068260E169}"/>
          </ac:spMkLst>
        </pc:spChg>
      </pc:sldChg>
      <pc:sldChg chg="modSp">
        <pc:chgData name="Mohamed Youssef Chouhaidi (Student at CentraleSupelec)" userId="S::mohamed-youssef.chouhaidi@student-cs.fr::b6c4593f-3128-46ae-8883-0b640f28a71b" providerId="AD" clId="Web-{B30230B9-2C27-4C67-B160-343B892C1DB7}" dt="2021-09-16T11:56:24.043" v="17" actId="20577"/>
        <pc:sldMkLst>
          <pc:docMk/>
          <pc:sldMk cId="3432459280" sldId="341"/>
        </pc:sldMkLst>
        <pc:spChg chg="mod">
          <ac:chgData name="Mohamed Youssef Chouhaidi (Student at CentraleSupelec)" userId="S::mohamed-youssef.chouhaidi@student-cs.fr::b6c4593f-3128-46ae-8883-0b640f28a71b" providerId="AD" clId="Web-{B30230B9-2C27-4C67-B160-343B892C1DB7}" dt="2021-09-16T11:56:24.043" v="17" actId="20577"/>
          <ac:spMkLst>
            <pc:docMk/>
            <pc:sldMk cId="3432459280" sldId="341"/>
            <ac:spMk id="2" creationId="{F62559C5-4A14-4B44-9632-1E1DC3480791}"/>
          </ac:spMkLst>
        </pc:spChg>
      </pc:sldChg>
      <pc:sldChg chg="modSp">
        <pc:chgData name="Mohamed Youssef Chouhaidi (Student at CentraleSupelec)" userId="S::mohamed-youssef.chouhaidi@student-cs.fr::b6c4593f-3128-46ae-8883-0b640f28a71b" providerId="AD" clId="Web-{B30230B9-2C27-4C67-B160-343B892C1DB7}" dt="2021-09-16T11:39:50.609" v="12"/>
        <pc:sldMkLst>
          <pc:docMk/>
          <pc:sldMk cId="1145071594" sldId="374"/>
        </pc:sldMkLst>
        <pc:graphicFrameChg chg="mod modGraphic">
          <ac:chgData name="Mohamed Youssef Chouhaidi (Student at CentraleSupelec)" userId="S::mohamed-youssef.chouhaidi@student-cs.fr::b6c4593f-3128-46ae-8883-0b640f28a71b" providerId="AD" clId="Web-{B30230B9-2C27-4C67-B160-343B892C1DB7}" dt="2021-09-16T11:39:50.609" v="12"/>
          <ac:graphicFrameMkLst>
            <pc:docMk/>
            <pc:sldMk cId="1145071594" sldId="374"/>
            <ac:graphicFrameMk id="69" creationId="{6917BCD5-5B1B-441F-AE69-B33C9DCBCF70}"/>
          </ac:graphicFrameMkLst>
        </pc:graphicFrameChg>
      </pc:sldChg>
      <pc:sldChg chg="modSp">
        <pc:chgData name="Mohamed Youssef Chouhaidi (Student at CentraleSupelec)" userId="S::mohamed-youssef.chouhaidi@student-cs.fr::b6c4593f-3128-46ae-8883-0b640f28a71b" providerId="AD" clId="Web-{B30230B9-2C27-4C67-B160-343B892C1DB7}" dt="2021-09-16T11:53:15.507" v="15" actId="1076"/>
        <pc:sldMkLst>
          <pc:docMk/>
          <pc:sldMk cId="2658972035" sldId="382"/>
        </pc:sldMkLst>
        <pc:spChg chg="mod">
          <ac:chgData name="Mohamed Youssef Chouhaidi (Student at CentraleSupelec)" userId="S::mohamed-youssef.chouhaidi@student-cs.fr::b6c4593f-3128-46ae-8883-0b640f28a71b" providerId="AD" clId="Web-{B30230B9-2C27-4C67-B160-343B892C1DB7}" dt="2021-09-16T11:53:15.507" v="15" actId="1076"/>
          <ac:spMkLst>
            <pc:docMk/>
            <pc:sldMk cId="2658972035" sldId="382"/>
            <ac:spMk id="89" creationId="{CA7AD583-D272-4DD0-B5D1-0F9678A8F4E5}"/>
          </ac:spMkLst>
        </pc:spChg>
        <pc:picChg chg="mod">
          <ac:chgData name="Mohamed Youssef Chouhaidi (Student at CentraleSupelec)" userId="S::mohamed-youssef.chouhaidi@student-cs.fr::b6c4593f-3128-46ae-8883-0b640f28a71b" providerId="AD" clId="Web-{B30230B9-2C27-4C67-B160-343B892C1DB7}" dt="2021-09-16T11:53:12.897" v="14" actId="1076"/>
          <ac:picMkLst>
            <pc:docMk/>
            <pc:sldMk cId="2658972035" sldId="382"/>
            <ac:picMk id="88" creationId="{8F3AC915-4BEC-4AD8-8C18-8E6DD4AF234B}"/>
          </ac:picMkLst>
        </pc:picChg>
      </pc:sldChg>
      <pc:sldChg chg="modSp">
        <pc:chgData name="Mohamed Youssef Chouhaidi (Student at CentraleSupelec)" userId="S::mohamed-youssef.chouhaidi@student-cs.fr::b6c4593f-3128-46ae-8883-0b640f28a71b" providerId="AD" clId="Web-{B30230B9-2C27-4C67-B160-343B892C1DB7}" dt="2021-09-16T11:44:27.663" v="13" actId="14100"/>
        <pc:sldMkLst>
          <pc:docMk/>
          <pc:sldMk cId="3352576381" sldId="394"/>
        </pc:sldMkLst>
        <pc:picChg chg="mod">
          <ac:chgData name="Mohamed Youssef Chouhaidi (Student at CentraleSupelec)" userId="S::mohamed-youssef.chouhaidi@student-cs.fr::b6c4593f-3128-46ae-8883-0b640f28a71b" providerId="AD" clId="Web-{B30230B9-2C27-4C67-B160-343B892C1DB7}" dt="2021-09-16T11:44:27.663" v="13" actId="14100"/>
          <ac:picMkLst>
            <pc:docMk/>
            <pc:sldMk cId="3352576381" sldId="394"/>
            <ac:picMk id="4" creationId="{E3E1D96A-C051-4ACA-8B65-F986CD5559E0}"/>
          </ac:picMkLst>
        </pc:picChg>
      </pc:sldChg>
    </pc:docChg>
  </pc:docChgLst>
  <pc:docChgLst>
    <pc:chgData name="Marco Boucas (Student at CentraleSupelec)" userId="7adff4dc-a175-4f7e-baa2-a81d1c9e1321" providerId="ADAL" clId="{FA78CBCA-9B0D-406A-8590-663146EECDB6}"/>
    <pc:docChg chg="undo custSel modSld sldOrd">
      <pc:chgData name="Marco Boucas (Student at CentraleSupelec)" userId="7adff4dc-a175-4f7e-baa2-a81d1c9e1321" providerId="ADAL" clId="{FA78CBCA-9B0D-406A-8590-663146EECDB6}" dt="2021-09-16T12:48:59.953" v="3189" actId="20577"/>
      <pc:docMkLst>
        <pc:docMk/>
      </pc:docMkLst>
      <pc:sldChg chg="addSp delSp modSp mod">
        <pc:chgData name="Marco Boucas (Student at CentraleSupelec)" userId="7adff4dc-a175-4f7e-baa2-a81d1c9e1321" providerId="ADAL" clId="{FA78CBCA-9B0D-406A-8590-663146EECDB6}" dt="2021-09-16T09:26:41.963" v="1682" actId="1038"/>
        <pc:sldMkLst>
          <pc:docMk/>
          <pc:sldMk cId="758661002" sldId="264"/>
        </pc:sldMkLst>
        <pc:spChg chg="del ord">
          <ac:chgData name="Marco Boucas (Student at CentraleSupelec)" userId="7adff4dc-a175-4f7e-baa2-a81d1c9e1321" providerId="ADAL" clId="{FA78CBCA-9B0D-406A-8590-663146EECDB6}" dt="2021-09-16T09:26:34.025" v="1676" actId="478"/>
          <ac:spMkLst>
            <pc:docMk/>
            <pc:sldMk cId="758661002" sldId="264"/>
            <ac:spMk id="3" creationId="{E68CA622-EF26-4ED9-873E-CA82862C3BDD}"/>
          </ac:spMkLst>
        </pc:spChg>
        <pc:spChg chg="topLvl">
          <ac:chgData name="Marco Boucas (Student at CentraleSupelec)" userId="7adff4dc-a175-4f7e-baa2-a81d1c9e1321" providerId="ADAL" clId="{FA78CBCA-9B0D-406A-8590-663146EECDB6}" dt="2021-09-16T09:25:38.700" v="1665" actId="478"/>
          <ac:spMkLst>
            <pc:docMk/>
            <pc:sldMk cId="758661002" sldId="264"/>
            <ac:spMk id="46" creationId="{FF862AB6-114D-4C6A-B849-5A11B3650265}"/>
          </ac:spMkLst>
        </pc:spChg>
        <pc:spChg chg="del topLvl">
          <ac:chgData name="Marco Boucas (Student at CentraleSupelec)" userId="7adff4dc-a175-4f7e-baa2-a81d1c9e1321" providerId="ADAL" clId="{FA78CBCA-9B0D-406A-8590-663146EECDB6}" dt="2021-09-16T09:25:38.700" v="1665" actId="478"/>
          <ac:spMkLst>
            <pc:docMk/>
            <pc:sldMk cId="758661002" sldId="264"/>
            <ac:spMk id="47" creationId="{30105858-8A3E-4676-96A7-18C1A74E36F4}"/>
          </ac:spMkLst>
        </pc:spChg>
        <pc:spChg chg="add mod ord">
          <ac:chgData name="Marco Boucas (Student at CentraleSupelec)" userId="7adff4dc-a175-4f7e-baa2-a81d1c9e1321" providerId="ADAL" clId="{FA78CBCA-9B0D-406A-8590-663146EECDB6}" dt="2021-09-16T09:26:14.715" v="1675" actId="1076"/>
          <ac:spMkLst>
            <pc:docMk/>
            <pc:sldMk cId="758661002" sldId="264"/>
            <ac:spMk id="49" creationId="{1D9379C1-F217-4C12-A161-EFB870371C0B}"/>
          </ac:spMkLst>
        </pc:spChg>
        <pc:spChg chg="add mod">
          <ac:chgData name="Marco Boucas (Student at CentraleSupelec)" userId="7adff4dc-a175-4f7e-baa2-a81d1c9e1321" providerId="ADAL" clId="{FA78CBCA-9B0D-406A-8590-663146EECDB6}" dt="2021-09-16T09:26:41.963" v="1682" actId="1038"/>
          <ac:spMkLst>
            <pc:docMk/>
            <pc:sldMk cId="758661002" sldId="264"/>
            <ac:spMk id="50" creationId="{25EB8B36-A528-48CD-903B-405FDB565C6B}"/>
          </ac:spMkLst>
        </pc:spChg>
        <pc:grpChg chg="del">
          <ac:chgData name="Marco Boucas (Student at CentraleSupelec)" userId="7adff4dc-a175-4f7e-baa2-a81d1c9e1321" providerId="ADAL" clId="{FA78CBCA-9B0D-406A-8590-663146EECDB6}" dt="2021-09-16T09:25:38.700" v="1665" actId="478"/>
          <ac:grpSpMkLst>
            <pc:docMk/>
            <pc:sldMk cId="758661002" sldId="264"/>
            <ac:grpSpMk id="45" creationId="{76789F00-2688-429D-926C-15F83152FDBE}"/>
          </ac:grpSpMkLst>
        </pc:grpChg>
      </pc:sldChg>
      <pc:sldChg chg="addSp delSp modSp mod modAnim">
        <pc:chgData name="Marco Boucas (Student at CentraleSupelec)" userId="7adff4dc-a175-4f7e-baa2-a81d1c9e1321" providerId="ADAL" clId="{FA78CBCA-9B0D-406A-8590-663146EECDB6}" dt="2021-09-16T12:16:51.959" v="2676"/>
        <pc:sldMkLst>
          <pc:docMk/>
          <pc:sldMk cId="2001706127" sldId="268"/>
        </pc:sldMkLst>
        <pc:spChg chg="add del mod">
          <ac:chgData name="Marco Boucas (Student at CentraleSupelec)" userId="7adff4dc-a175-4f7e-baa2-a81d1c9e1321" providerId="ADAL" clId="{FA78CBCA-9B0D-406A-8590-663146EECDB6}" dt="2021-09-16T09:21:49.104" v="1634"/>
          <ac:spMkLst>
            <pc:docMk/>
            <pc:sldMk cId="2001706127" sldId="268"/>
            <ac:spMk id="45" creationId="{1FBA506F-4E04-48EE-8358-F6D91AD199B9}"/>
          </ac:spMkLst>
        </pc:spChg>
        <pc:spChg chg="add mod">
          <ac:chgData name="Marco Boucas (Student at CentraleSupelec)" userId="7adff4dc-a175-4f7e-baa2-a81d1c9e1321" providerId="ADAL" clId="{FA78CBCA-9B0D-406A-8590-663146EECDB6}" dt="2021-09-16T09:21:57.685" v="1643" actId="1038"/>
          <ac:spMkLst>
            <pc:docMk/>
            <pc:sldMk cId="2001706127" sldId="268"/>
            <ac:spMk id="46" creationId="{503D176E-C1C8-4B8F-ABC2-FFBE7CA20F64}"/>
          </ac:spMkLst>
        </pc:spChg>
        <pc:spChg chg="add mod ord">
          <ac:chgData name="Marco Boucas (Student at CentraleSupelec)" userId="7adff4dc-a175-4f7e-baa2-a81d1c9e1321" providerId="ADAL" clId="{FA78CBCA-9B0D-406A-8590-663146EECDB6}" dt="2021-09-16T09:25:26.918" v="1664" actId="171"/>
          <ac:spMkLst>
            <pc:docMk/>
            <pc:sldMk cId="2001706127" sldId="268"/>
            <ac:spMk id="47" creationId="{646CDA7D-530E-456E-A3D0-6ED35AE69246}"/>
          </ac:spMkLst>
        </pc:spChg>
        <pc:spChg chg="topLvl">
          <ac:chgData name="Marco Boucas (Student at CentraleSupelec)" userId="7adff4dc-a175-4f7e-baa2-a81d1c9e1321" providerId="ADAL" clId="{FA78CBCA-9B0D-406A-8590-663146EECDB6}" dt="2021-09-16T09:25:20.301" v="1662" actId="478"/>
          <ac:spMkLst>
            <pc:docMk/>
            <pc:sldMk cId="2001706127" sldId="268"/>
            <ac:spMk id="77" creationId="{FA696B4D-5BCF-47C3-8B8C-BE87154A63B4}"/>
          </ac:spMkLst>
        </pc:spChg>
        <pc:spChg chg="del topLvl">
          <ac:chgData name="Marco Boucas (Student at CentraleSupelec)" userId="7adff4dc-a175-4f7e-baa2-a81d1c9e1321" providerId="ADAL" clId="{FA78CBCA-9B0D-406A-8590-663146EECDB6}" dt="2021-09-16T09:25:20.301" v="1662" actId="478"/>
          <ac:spMkLst>
            <pc:docMk/>
            <pc:sldMk cId="2001706127" sldId="268"/>
            <ac:spMk id="78" creationId="{BAAA7B45-7DAF-4C4D-A930-ABA45AC955DD}"/>
          </ac:spMkLst>
        </pc:spChg>
        <pc:spChg chg="del">
          <ac:chgData name="Marco Boucas (Student at CentraleSupelec)" userId="7adff4dc-a175-4f7e-baa2-a81d1c9e1321" providerId="ADAL" clId="{FA78CBCA-9B0D-406A-8590-663146EECDB6}" dt="2021-09-16T09:21:51.187" v="1635" actId="478"/>
          <ac:spMkLst>
            <pc:docMk/>
            <pc:sldMk cId="2001706127" sldId="268"/>
            <ac:spMk id="79" creationId="{701F5CFD-7EE1-475C-A36F-330184D5C6EC}"/>
          </ac:spMkLst>
        </pc:spChg>
        <pc:grpChg chg="del">
          <ac:chgData name="Marco Boucas (Student at CentraleSupelec)" userId="7adff4dc-a175-4f7e-baa2-a81d1c9e1321" providerId="ADAL" clId="{FA78CBCA-9B0D-406A-8590-663146EECDB6}" dt="2021-09-16T09:25:20.301" v="1662" actId="478"/>
          <ac:grpSpMkLst>
            <pc:docMk/>
            <pc:sldMk cId="2001706127" sldId="268"/>
            <ac:grpSpMk id="76" creationId="{C1D48DDF-B760-4AB3-A520-29238CC2C408}"/>
          </ac:grpSpMkLst>
        </pc:grpChg>
      </pc:sldChg>
      <pc:sldChg chg="addSp delSp modSp mod modAnim modNotesTx">
        <pc:chgData name="Marco Boucas (Student at CentraleSupelec)" userId="7adff4dc-a175-4f7e-baa2-a81d1c9e1321" providerId="ADAL" clId="{FA78CBCA-9B0D-406A-8590-663146EECDB6}" dt="2021-09-16T12:17:47.841" v="2683"/>
        <pc:sldMkLst>
          <pc:docMk/>
          <pc:sldMk cId="3902529141" sldId="294"/>
        </pc:sldMkLst>
        <pc:spChg chg="add del mod">
          <ac:chgData name="Marco Boucas (Student at CentraleSupelec)" userId="7adff4dc-a175-4f7e-baa2-a81d1c9e1321" providerId="ADAL" clId="{FA78CBCA-9B0D-406A-8590-663146EECDB6}" dt="2021-09-16T11:35:46.327" v="1694" actId="478"/>
          <ac:spMkLst>
            <pc:docMk/>
            <pc:sldMk cId="3902529141" sldId="294"/>
            <ac:spMk id="3" creationId="{D1ABB6BF-E6F1-4CE2-98ED-76AC48831C31}"/>
          </ac:spMkLst>
        </pc:spChg>
        <pc:spChg chg="add mod">
          <ac:chgData name="Marco Boucas (Student at CentraleSupelec)" userId="7adff4dc-a175-4f7e-baa2-a81d1c9e1321" providerId="ADAL" clId="{FA78CBCA-9B0D-406A-8590-663146EECDB6}" dt="2021-09-16T11:36:34.374" v="1700" actId="14100"/>
          <ac:spMkLst>
            <pc:docMk/>
            <pc:sldMk cId="3902529141" sldId="294"/>
            <ac:spMk id="4" creationId="{31D3BB9C-B3CF-4EC7-B744-69D9F63AE20D}"/>
          </ac:spMkLst>
        </pc:spChg>
        <pc:spChg chg="add mod">
          <ac:chgData name="Marco Boucas (Student at CentraleSupelec)" userId="7adff4dc-a175-4f7e-baa2-a81d1c9e1321" providerId="ADAL" clId="{FA78CBCA-9B0D-406A-8590-663146EECDB6}" dt="2021-09-16T11:37:21.717" v="1762" actId="1036"/>
          <ac:spMkLst>
            <pc:docMk/>
            <pc:sldMk cId="3902529141" sldId="294"/>
            <ac:spMk id="6" creationId="{FDC0F80A-2A7F-4018-A288-DA068260E169}"/>
          </ac:spMkLst>
        </pc:spChg>
        <pc:spChg chg="mod">
          <ac:chgData name="Marco Boucas (Student at CentraleSupelec)" userId="7adff4dc-a175-4f7e-baa2-a81d1c9e1321" providerId="ADAL" clId="{FA78CBCA-9B0D-406A-8590-663146EECDB6}" dt="2021-09-16T11:36:39.466" v="1702" actId="3062"/>
          <ac:spMkLst>
            <pc:docMk/>
            <pc:sldMk cId="3902529141" sldId="294"/>
            <ac:spMk id="51" creationId="{4F373113-18F1-4443-9A8E-5EF06C1D2FEA}"/>
          </ac:spMkLst>
        </pc:spChg>
        <pc:spChg chg="del">
          <ac:chgData name="Marco Boucas (Student at CentraleSupelec)" userId="7adff4dc-a175-4f7e-baa2-a81d1c9e1321" providerId="ADAL" clId="{FA78CBCA-9B0D-406A-8590-663146EECDB6}" dt="2021-09-16T09:22:15.330" v="1644" actId="478"/>
          <ac:spMkLst>
            <pc:docMk/>
            <pc:sldMk cId="3902529141" sldId="294"/>
            <ac:spMk id="74" creationId="{C7E514A9-536F-4A9D-B481-6F205FE77686}"/>
          </ac:spMkLst>
        </pc:spChg>
        <pc:spChg chg="add mod">
          <ac:chgData name="Marco Boucas (Student at CentraleSupelec)" userId="7adff4dc-a175-4f7e-baa2-a81d1c9e1321" providerId="ADAL" clId="{FA78CBCA-9B0D-406A-8590-663146EECDB6}" dt="2021-09-16T09:22:15.730" v="1645"/>
          <ac:spMkLst>
            <pc:docMk/>
            <pc:sldMk cId="3902529141" sldId="294"/>
            <ac:spMk id="81" creationId="{48424EC9-4D6F-49BB-A893-0FDF128291A6}"/>
          </ac:spMkLst>
        </pc:spChg>
        <pc:spChg chg="mod">
          <ac:chgData name="Marco Boucas (Student at CentraleSupelec)" userId="7adff4dc-a175-4f7e-baa2-a81d1c9e1321" providerId="ADAL" clId="{FA78CBCA-9B0D-406A-8590-663146EECDB6}" dt="2021-09-16T09:25:07.398" v="1661" actId="571"/>
          <ac:spMkLst>
            <pc:docMk/>
            <pc:sldMk cId="3902529141" sldId="294"/>
            <ac:spMk id="88" creationId="{1C78D457-0BD6-4CDC-9EB8-06F5C3D41502}"/>
          </ac:spMkLst>
        </pc:spChg>
        <pc:spChg chg="mod">
          <ac:chgData name="Marco Boucas (Student at CentraleSupelec)" userId="7adff4dc-a175-4f7e-baa2-a81d1c9e1321" providerId="ADAL" clId="{FA78CBCA-9B0D-406A-8590-663146EECDB6}" dt="2021-09-16T09:25:07.398" v="1661" actId="571"/>
          <ac:spMkLst>
            <pc:docMk/>
            <pc:sldMk cId="3902529141" sldId="294"/>
            <ac:spMk id="101" creationId="{E1354678-8CDA-4397-9BD4-9A50F18F66A7}"/>
          </ac:spMkLst>
        </pc:spChg>
        <pc:spChg chg="add mod">
          <ac:chgData name="Marco Boucas (Student at CentraleSupelec)" userId="7adff4dc-a175-4f7e-baa2-a81d1c9e1321" providerId="ADAL" clId="{FA78CBCA-9B0D-406A-8590-663146EECDB6}" dt="2021-09-16T09:25:07.398" v="1661" actId="571"/>
          <ac:spMkLst>
            <pc:docMk/>
            <pc:sldMk cId="3902529141" sldId="294"/>
            <ac:spMk id="102" creationId="{FBCC660B-5F2B-47CA-92AB-FA4B47BC279A}"/>
          </ac:spMkLst>
        </pc:spChg>
        <pc:spChg chg="mod ord">
          <ac:chgData name="Marco Boucas (Student at CentraleSupelec)" userId="7adff4dc-a175-4f7e-baa2-a81d1c9e1321" providerId="ADAL" clId="{FA78CBCA-9B0D-406A-8590-663146EECDB6}" dt="2021-09-16T09:20:08.592" v="1627" actId="1076"/>
          <ac:spMkLst>
            <pc:docMk/>
            <pc:sldMk cId="3902529141" sldId="294"/>
            <ac:spMk id="165" creationId="{170FAF08-693D-471D-9056-9F5D455EB21B}"/>
          </ac:spMkLst>
        </pc:spChg>
        <pc:spChg chg="mod">
          <ac:chgData name="Marco Boucas (Student at CentraleSupelec)" userId="7adff4dc-a175-4f7e-baa2-a81d1c9e1321" providerId="ADAL" clId="{FA78CBCA-9B0D-406A-8590-663146EECDB6}" dt="2021-09-16T09:20:10.735" v="1628" actId="1076"/>
          <ac:spMkLst>
            <pc:docMk/>
            <pc:sldMk cId="3902529141" sldId="294"/>
            <ac:spMk id="174" creationId="{EB5D0B89-6C07-416D-943E-A8246FA81645}"/>
          </ac:spMkLst>
        </pc:spChg>
        <pc:grpChg chg="add mod">
          <ac:chgData name="Marco Boucas (Student at CentraleSupelec)" userId="7adff4dc-a175-4f7e-baa2-a81d1c9e1321" providerId="ADAL" clId="{FA78CBCA-9B0D-406A-8590-663146EECDB6}" dt="2021-09-16T09:25:07.398" v="1661" actId="571"/>
          <ac:grpSpMkLst>
            <pc:docMk/>
            <pc:sldMk cId="3902529141" sldId="294"/>
            <ac:grpSpMk id="83" creationId="{D165C4E0-53D7-4589-A4E8-771FFDC151D1}"/>
          </ac:grpSpMkLst>
        </pc:grpChg>
        <pc:grpChg chg="ord">
          <ac:chgData name="Marco Boucas (Student at CentraleSupelec)" userId="7adff4dc-a175-4f7e-baa2-a81d1c9e1321" providerId="ADAL" clId="{FA78CBCA-9B0D-406A-8590-663146EECDB6}" dt="2021-09-16T09:18:22.961" v="1453" actId="167"/>
          <ac:grpSpMkLst>
            <pc:docMk/>
            <pc:sldMk cId="3902529141" sldId="294"/>
            <ac:grpSpMk id="162" creationId="{25CB94D3-9A27-4C85-82F5-72399CD4446A}"/>
          </ac:grpSpMkLst>
        </pc:grpChg>
        <pc:picChg chg="mod">
          <ac:chgData name="Marco Boucas (Student at CentraleSupelec)" userId="7adff4dc-a175-4f7e-baa2-a81d1c9e1321" providerId="ADAL" clId="{FA78CBCA-9B0D-406A-8590-663146EECDB6}" dt="2021-09-16T09:19:57.862" v="1624" actId="1076"/>
          <ac:picMkLst>
            <pc:docMk/>
            <pc:sldMk cId="3902529141" sldId="294"/>
            <ac:picMk id="5" creationId="{738E3665-5AF9-4161-9B53-4DA53AD790EF}"/>
          </ac:picMkLst>
        </pc:picChg>
        <pc:picChg chg="mod">
          <ac:chgData name="Marco Boucas (Student at CentraleSupelec)" userId="7adff4dc-a175-4f7e-baa2-a81d1c9e1321" providerId="ADAL" clId="{FA78CBCA-9B0D-406A-8590-663146EECDB6}" dt="2021-09-16T09:19:40.408" v="1621" actId="1076"/>
          <ac:picMkLst>
            <pc:docMk/>
            <pc:sldMk cId="3902529141" sldId="294"/>
            <ac:picMk id="8" creationId="{039C91C6-BDB5-47C5-9B43-FD94385569AE}"/>
          </ac:picMkLst>
        </pc:picChg>
        <pc:picChg chg="mod">
          <ac:chgData name="Marco Boucas (Student at CentraleSupelec)" userId="7adff4dc-a175-4f7e-baa2-a81d1c9e1321" providerId="ADAL" clId="{FA78CBCA-9B0D-406A-8590-663146EECDB6}" dt="2021-09-16T09:19:30.773" v="1615" actId="1076"/>
          <ac:picMkLst>
            <pc:docMk/>
            <pc:sldMk cId="3902529141" sldId="294"/>
            <ac:picMk id="10" creationId="{CF9740A7-F796-4624-8273-7F4642B3A8AF}"/>
          </ac:picMkLst>
        </pc:picChg>
        <pc:picChg chg="mod">
          <ac:chgData name="Marco Boucas (Student at CentraleSupelec)" userId="7adff4dc-a175-4f7e-baa2-a81d1c9e1321" providerId="ADAL" clId="{FA78CBCA-9B0D-406A-8590-663146EECDB6}" dt="2021-09-16T09:19:42.622" v="1622" actId="1076"/>
          <ac:picMkLst>
            <pc:docMk/>
            <pc:sldMk cId="3902529141" sldId="294"/>
            <ac:picMk id="14" creationId="{ABE36CD5-4A51-4323-AF6C-1A90FB6913EB}"/>
          </ac:picMkLst>
        </pc:picChg>
        <pc:picChg chg="mod">
          <ac:chgData name="Marco Boucas (Student at CentraleSupelec)" userId="7adff4dc-a175-4f7e-baa2-a81d1c9e1321" providerId="ADAL" clId="{FA78CBCA-9B0D-406A-8590-663146EECDB6}" dt="2021-09-16T09:19:47.865" v="1623" actId="1076"/>
          <ac:picMkLst>
            <pc:docMk/>
            <pc:sldMk cId="3902529141" sldId="294"/>
            <ac:picMk id="16" creationId="{C8759D47-F9BF-440F-AB03-F331F525CA91}"/>
          </ac:picMkLst>
        </pc:picChg>
      </pc:sldChg>
      <pc:sldChg chg="ord modAnim">
        <pc:chgData name="Marco Boucas (Student at CentraleSupelec)" userId="7adff4dc-a175-4f7e-baa2-a81d1c9e1321" providerId="ADAL" clId="{FA78CBCA-9B0D-406A-8590-663146EECDB6}" dt="2021-09-16T12:23:04.697" v="2723"/>
        <pc:sldMkLst>
          <pc:docMk/>
          <pc:sldMk cId="257031279" sldId="322"/>
        </pc:sldMkLst>
      </pc:sldChg>
      <pc:sldChg chg="addSp delSp modSp mod modAnim modNotesTx">
        <pc:chgData name="Marco Boucas (Student at CentraleSupelec)" userId="7adff4dc-a175-4f7e-baa2-a81d1c9e1321" providerId="ADAL" clId="{FA78CBCA-9B0D-406A-8590-663146EECDB6}" dt="2021-09-16T12:22:16.234" v="2722"/>
        <pc:sldMkLst>
          <pc:docMk/>
          <pc:sldMk cId="3432459280" sldId="341"/>
        </pc:sldMkLst>
        <pc:spChg chg="add mod">
          <ac:chgData name="Marco Boucas (Student at CentraleSupelec)" userId="7adff4dc-a175-4f7e-baa2-a81d1c9e1321" providerId="ADAL" clId="{FA78CBCA-9B0D-406A-8590-663146EECDB6}" dt="2021-09-16T11:45:09.665" v="2140" actId="1076"/>
          <ac:spMkLst>
            <pc:docMk/>
            <pc:sldMk cId="3432459280" sldId="341"/>
            <ac:spMk id="2" creationId="{F62559C5-4A14-4B44-9632-1E1DC3480791}"/>
          </ac:spMkLst>
        </pc:spChg>
        <pc:spChg chg="add del mod">
          <ac:chgData name="Marco Boucas (Student at CentraleSupelec)" userId="7adff4dc-a175-4f7e-baa2-a81d1c9e1321" providerId="ADAL" clId="{FA78CBCA-9B0D-406A-8590-663146EECDB6}" dt="2021-09-16T09:23:11.582" v="1652" actId="478"/>
          <ac:spMkLst>
            <pc:docMk/>
            <pc:sldMk cId="3432459280" sldId="341"/>
            <ac:spMk id="43" creationId="{441D048A-1761-44B6-90CA-A32652F8F80D}"/>
          </ac:spMkLst>
        </pc:spChg>
        <pc:spChg chg="add mod">
          <ac:chgData name="Marco Boucas (Student at CentraleSupelec)" userId="7adff4dc-a175-4f7e-baa2-a81d1c9e1321" providerId="ADAL" clId="{FA78CBCA-9B0D-406A-8590-663146EECDB6}" dt="2021-09-16T09:23:12.217" v="1653"/>
          <ac:spMkLst>
            <pc:docMk/>
            <pc:sldMk cId="3432459280" sldId="341"/>
            <ac:spMk id="44" creationId="{7867F946-87E5-4A46-A9E6-1C6FE328D0DD}"/>
          </ac:spMkLst>
        </pc:spChg>
        <pc:spChg chg="del">
          <ac:chgData name="Marco Boucas (Student at CentraleSupelec)" userId="7adff4dc-a175-4f7e-baa2-a81d1c9e1321" providerId="ADAL" clId="{FA78CBCA-9B0D-406A-8590-663146EECDB6}" dt="2021-09-16T09:22:53.625" v="1648" actId="478"/>
          <ac:spMkLst>
            <pc:docMk/>
            <pc:sldMk cId="3432459280" sldId="341"/>
            <ac:spMk id="79" creationId="{37342E0B-2429-4B98-AF6A-1DB087CBDE83}"/>
          </ac:spMkLst>
        </pc:spChg>
      </pc:sldChg>
      <pc:sldChg chg="addSp delSp modSp mod modAnim modNotesTx">
        <pc:chgData name="Marco Boucas (Student at CentraleSupelec)" userId="7adff4dc-a175-4f7e-baa2-a81d1c9e1321" providerId="ADAL" clId="{FA78CBCA-9B0D-406A-8590-663146EECDB6}" dt="2021-09-16T12:22:02.820" v="2720"/>
        <pc:sldMkLst>
          <pc:docMk/>
          <pc:sldMk cId="3368048864" sldId="355"/>
        </pc:sldMkLst>
        <pc:spChg chg="add mod">
          <ac:chgData name="Marco Boucas (Student at CentraleSupelec)" userId="7adff4dc-a175-4f7e-baa2-a81d1c9e1321" providerId="ADAL" clId="{FA78CBCA-9B0D-406A-8590-663146EECDB6}" dt="2021-09-16T09:24:42.072" v="1657" actId="1035"/>
          <ac:spMkLst>
            <pc:docMk/>
            <pc:sldMk cId="3368048864" sldId="355"/>
            <ac:spMk id="60" creationId="{BE437F8D-42A8-45F9-A926-797F29C7F071}"/>
          </ac:spMkLst>
        </pc:spChg>
        <pc:spChg chg="del">
          <ac:chgData name="Marco Boucas (Student at CentraleSupelec)" userId="7adff4dc-a175-4f7e-baa2-a81d1c9e1321" providerId="ADAL" clId="{FA78CBCA-9B0D-406A-8590-663146EECDB6}" dt="2021-09-16T09:23:23.387" v="1654" actId="478"/>
          <ac:spMkLst>
            <pc:docMk/>
            <pc:sldMk cId="3368048864" sldId="355"/>
            <ac:spMk id="93" creationId="{7CF05B7C-3B2D-4CAB-9132-7B756B442063}"/>
          </ac:spMkLst>
        </pc:spChg>
      </pc:sldChg>
      <pc:sldChg chg="modNotesTx">
        <pc:chgData name="Marco Boucas (Student at CentraleSupelec)" userId="7adff4dc-a175-4f7e-baa2-a81d1c9e1321" providerId="ADAL" clId="{FA78CBCA-9B0D-406A-8590-663146EECDB6}" dt="2021-09-16T09:06:31.024" v="1327" actId="20577"/>
        <pc:sldMkLst>
          <pc:docMk/>
          <pc:sldMk cId="1145071594" sldId="374"/>
        </pc:sldMkLst>
      </pc:sldChg>
      <pc:sldChg chg="modAnim">
        <pc:chgData name="Marco Boucas (Student at CentraleSupelec)" userId="7adff4dc-a175-4f7e-baa2-a81d1c9e1321" providerId="ADAL" clId="{FA78CBCA-9B0D-406A-8590-663146EECDB6}" dt="2021-09-16T12:18:30.513" v="2686"/>
        <pc:sldMkLst>
          <pc:docMk/>
          <pc:sldMk cId="167661911" sldId="377"/>
        </pc:sldMkLst>
      </pc:sldChg>
      <pc:sldChg chg="addSp delSp modSp mod modAnim modNotesTx">
        <pc:chgData name="Marco Boucas (Student at CentraleSupelec)" userId="7adff4dc-a175-4f7e-baa2-a81d1c9e1321" providerId="ADAL" clId="{FA78CBCA-9B0D-406A-8590-663146EECDB6}" dt="2021-09-16T12:18:44.520" v="2689"/>
        <pc:sldMkLst>
          <pc:docMk/>
          <pc:sldMk cId="4275102515" sldId="378"/>
        </pc:sldMkLst>
        <pc:spChg chg="add del">
          <ac:chgData name="Marco Boucas (Student at CentraleSupelec)" userId="7adff4dc-a175-4f7e-baa2-a81d1c9e1321" providerId="ADAL" clId="{FA78CBCA-9B0D-406A-8590-663146EECDB6}" dt="2021-09-16T11:39:37.256" v="1764" actId="478"/>
          <ac:spMkLst>
            <pc:docMk/>
            <pc:sldMk cId="4275102515" sldId="378"/>
            <ac:spMk id="2" creationId="{FB6BA97B-4EA0-42C8-8808-5F853D0F8CF2}"/>
          </ac:spMkLst>
        </pc:spChg>
        <pc:spChg chg="mod">
          <ac:chgData name="Marco Boucas (Student at CentraleSupelec)" userId="7adff4dc-a175-4f7e-baa2-a81d1c9e1321" providerId="ADAL" clId="{FA78CBCA-9B0D-406A-8590-663146EECDB6}" dt="2021-09-16T11:40:39.695" v="1869" actId="14100"/>
          <ac:spMkLst>
            <pc:docMk/>
            <pc:sldMk cId="4275102515" sldId="378"/>
            <ac:spMk id="52" creationId="{01A24BDD-41DC-4282-BF99-9061B264FDE4}"/>
          </ac:spMkLst>
        </pc:spChg>
        <pc:spChg chg="add mod">
          <ac:chgData name="Marco Boucas (Student at CentraleSupelec)" userId="7adff4dc-a175-4f7e-baa2-a81d1c9e1321" providerId="ADAL" clId="{FA78CBCA-9B0D-406A-8590-663146EECDB6}" dt="2021-09-16T09:24:48.742" v="1660"/>
          <ac:spMkLst>
            <pc:docMk/>
            <pc:sldMk cId="4275102515" sldId="378"/>
            <ac:spMk id="57" creationId="{C02C064A-4653-429E-B504-4360153A5076}"/>
          </ac:spMkLst>
        </pc:spChg>
        <pc:spChg chg="add mod">
          <ac:chgData name="Marco Boucas (Student at CentraleSupelec)" userId="7adff4dc-a175-4f7e-baa2-a81d1c9e1321" providerId="ADAL" clId="{FA78CBCA-9B0D-406A-8590-663146EECDB6}" dt="2021-09-16T11:40:56.225" v="1875" actId="1076"/>
          <ac:spMkLst>
            <pc:docMk/>
            <pc:sldMk cId="4275102515" sldId="378"/>
            <ac:spMk id="58" creationId="{CC6978A3-EC5F-436B-92DE-AC73D922C330}"/>
          </ac:spMkLst>
        </pc:spChg>
        <pc:spChg chg="del mod">
          <ac:chgData name="Marco Boucas (Student at CentraleSupelec)" userId="7adff4dc-a175-4f7e-baa2-a81d1c9e1321" providerId="ADAL" clId="{FA78CBCA-9B0D-406A-8590-663146EECDB6}" dt="2021-09-16T09:24:48.428" v="1659" actId="478"/>
          <ac:spMkLst>
            <pc:docMk/>
            <pc:sldMk cId="4275102515" sldId="378"/>
            <ac:spMk id="93" creationId="{7CF05B7C-3B2D-4CAB-9132-7B756B442063}"/>
          </ac:spMkLst>
        </pc:spChg>
        <pc:grpChg chg="mod">
          <ac:chgData name="Marco Boucas (Student at CentraleSupelec)" userId="7adff4dc-a175-4f7e-baa2-a81d1c9e1321" providerId="ADAL" clId="{FA78CBCA-9B0D-406A-8590-663146EECDB6}" dt="2021-09-16T11:40:53.475" v="1874" actId="1076"/>
          <ac:grpSpMkLst>
            <pc:docMk/>
            <pc:sldMk cId="4275102515" sldId="378"/>
            <ac:grpSpMk id="33" creationId="{BC3001EC-9F33-4C39-B780-199714C83EA2}"/>
          </ac:grpSpMkLst>
        </pc:grpChg>
        <pc:cxnChg chg="add del mod">
          <ac:chgData name="Marco Boucas (Student at CentraleSupelec)" userId="7adff4dc-a175-4f7e-baa2-a81d1c9e1321" providerId="ADAL" clId="{FA78CBCA-9B0D-406A-8590-663146EECDB6}" dt="2021-09-16T11:41:15.765" v="1878" actId="478"/>
          <ac:cxnSpMkLst>
            <pc:docMk/>
            <pc:sldMk cId="4275102515" sldId="378"/>
            <ac:cxnSpMk id="5" creationId="{F737BB8D-ADC3-4029-8F95-98DF8C0108F3}"/>
          </ac:cxnSpMkLst>
        </pc:cxnChg>
        <pc:cxnChg chg="mod">
          <ac:chgData name="Marco Boucas (Student at CentraleSupelec)" userId="7adff4dc-a175-4f7e-baa2-a81d1c9e1321" providerId="ADAL" clId="{FA78CBCA-9B0D-406A-8590-663146EECDB6}" dt="2021-09-16T11:40:39.695" v="1869" actId="14100"/>
          <ac:cxnSpMkLst>
            <pc:docMk/>
            <pc:sldMk cId="4275102515" sldId="378"/>
            <ac:cxnSpMk id="53" creationId="{F31A589F-3663-4362-BAE8-8B548D6E6A93}"/>
          </ac:cxnSpMkLst>
        </pc:cxnChg>
        <pc:cxnChg chg="add mod">
          <ac:chgData name="Marco Boucas (Student at CentraleSupelec)" userId="7adff4dc-a175-4f7e-baa2-a81d1c9e1321" providerId="ADAL" clId="{FA78CBCA-9B0D-406A-8590-663146EECDB6}" dt="2021-09-16T11:41:23.672" v="1880" actId="14100"/>
          <ac:cxnSpMkLst>
            <pc:docMk/>
            <pc:sldMk cId="4275102515" sldId="378"/>
            <ac:cxnSpMk id="59" creationId="{C041DF3E-32D0-45C9-9895-4BE9EAE18C77}"/>
          </ac:cxnSpMkLst>
        </pc:cxnChg>
      </pc:sldChg>
      <pc:sldChg chg="addSp delSp modSp mod ord modNotesTx">
        <pc:chgData name="Marco Boucas (Student at CentraleSupelec)" userId="7adff4dc-a175-4f7e-baa2-a81d1c9e1321" providerId="ADAL" clId="{FA78CBCA-9B0D-406A-8590-663146EECDB6}" dt="2021-09-16T12:02:10.648" v="2487" actId="1076"/>
        <pc:sldMkLst>
          <pc:docMk/>
          <pc:sldMk cId="4148096315" sldId="379"/>
        </pc:sldMkLst>
        <pc:spChg chg="mod">
          <ac:chgData name="Marco Boucas (Student at CentraleSupelec)" userId="7adff4dc-a175-4f7e-baa2-a81d1c9e1321" providerId="ADAL" clId="{FA78CBCA-9B0D-406A-8590-663146EECDB6}" dt="2021-09-16T12:02:07.808" v="2486"/>
          <ac:spMkLst>
            <pc:docMk/>
            <pc:sldMk cId="4148096315" sldId="379"/>
            <ac:spMk id="17" creationId="{06CC0BAC-85FF-487F-BC79-7C279207CBDF}"/>
          </ac:spMkLst>
        </pc:spChg>
        <pc:spChg chg="mod">
          <ac:chgData name="Marco Boucas (Student at CentraleSupelec)" userId="7adff4dc-a175-4f7e-baa2-a81d1c9e1321" providerId="ADAL" clId="{FA78CBCA-9B0D-406A-8590-663146EECDB6}" dt="2021-09-16T12:02:07.808" v="2486"/>
          <ac:spMkLst>
            <pc:docMk/>
            <pc:sldMk cId="4148096315" sldId="379"/>
            <ac:spMk id="18" creationId="{2D909F2C-91FE-4B29-8A4A-F2DF3581C0BE}"/>
          </ac:spMkLst>
        </pc:spChg>
        <pc:spChg chg="mod">
          <ac:chgData name="Marco Boucas (Student at CentraleSupelec)" userId="7adff4dc-a175-4f7e-baa2-a81d1c9e1321" providerId="ADAL" clId="{FA78CBCA-9B0D-406A-8590-663146EECDB6}" dt="2021-09-16T12:02:07.808" v="2486"/>
          <ac:spMkLst>
            <pc:docMk/>
            <pc:sldMk cId="4148096315" sldId="379"/>
            <ac:spMk id="19" creationId="{2EABACA5-214F-4A65-AA5A-FBECFCE426B9}"/>
          </ac:spMkLst>
        </pc:spChg>
        <pc:grpChg chg="del">
          <ac:chgData name="Marco Boucas (Student at CentraleSupelec)" userId="7adff4dc-a175-4f7e-baa2-a81d1c9e1321" providerId="ADAL" clId="{FA78CBCA-9B0D-406A-8590-663146EECDB6}" dt="2021-09-16T12:02:06.143" v="2485" actId="478"/>
          <ac:grpSpMkLst>
            <pc:docMk/>
            <pc:sldMk cId="4148096315" sldId="379"/>
            <ac:grpSpMk id="8" creationId="{4FA0E7EB-6C28-45F3-8B4B-7F9AF1A1B392}"/>
          </ac:grpSpMkLst>
        </pc:grpChg>
        <pc:grpChg chg="add mod">
          <ac:chgData name="Marco Boucas (Student at CentraleSupelec)" userId="7adff4dc-a175-4f7e-baa2-a81d1c9e1321" providerId="ADAL" clId="{FA78CBCA-9B0D-406A-8590-663146EECDB6}" dt="2021-09-16T12:02:10.648" v="2487" actId="1076"/>
          <ac:grpSpMkLst>
            <pc:docMk/>
            <pc:sldMk cId="4148096315" sldId="379"/>
            <ac:grpSpMk id="16" creationId="{A8656767-C6FE-422C-9D10-214B30C353B1}"/>
          </ac:grpSpMkLst>
        </pc:grpChg>
      </pc:sldChg>
      <pc:sldChg chg="addSp modSp mod modNotesTx">
        <pc:chgData name="Marco Boucas (Student at CentraleSupelec)" userId="7adff4dc-a175-4f7e-baa2-a81d1c9e1321" providerId="ADAL" clId="{FA78CBCA-9B0D-406A-8590-663146EECDB6}" dt="2021-09-16T12:26:41.375" v="2741" actId="20577"/>
        <pc:sldMkLst>
          <pc:docMk/>
          <pc:sldMk cId="3335554434" sldId="380"/>
        </pc:sldMkLst>
        <pc:spChg chg="add mod">
          <ac:chgData name="Marco Boucas (Student at CentraleSupelec)" userId="7adff4dc-a175-4f7e-baa2-a81d1c9e1321" providerId="ADAL" clId="{FA78CBCA-9B0D-406A-8590-663146EECDB6}" dt="2021-09-16T12:23:26.430" v="2724" actId="20577"/>
          <ac:spMkLst>
            <pc:docMk/>
            <pc:sldMk cId="3335554434" sldId="380"/>
            <ac:spMk id="3" creationId="{DC149FC4-797B-4281-88ED-A45CF536C4E9}"/>
          </ac:spMkLst>
        </pc:spChg>
        <pc:spChg chg="mod">
          <ac:chgData name="Marco Boucas (Student at CentraleSupelec)" userId="7adff4dc-a175-4f7e-baa2-a81d1c9e1321" providerId="ADAL" clId="{FA78CBCA-9B0D-406A-8590-663146EECDB6}" dt="2021-09-16T12:26:41.375" v="2741" actId="20577"/>
          <ac:spMkLst>
            <pc:docMk/>
            <pc:sldMk cId="3335554434" sldId="380"/>
            <ac:spMk id="84" creationId="{A4D94D07-3A12-4BA0-8899-83D2B4A92753}"/>
          </ac:spMkLst>
        </pc:spChg>
        <pc:picChg chg="add mod">
          <ac:chgData name="Marco Boucas (Student at CentraleSupelec)" userId="7adff4dc-a175-4f7e-baa2-a81d1c9e1321" providerId="ADAL" clId="{FA78CBCA-9B0D-406A-8590-663146EECDB6}" dt="2021-09-16T11:52:50.561" v="2302" actId="1076"/>
          <ac:picMkLst>
            <pc:docMk/>
            <pc:sldMk cId="3335554434" sldId="380"/>
            <ac:picMk id="45" creationId="{9EEA60DE-D8CD-4238-89C3-93C6F3C3AD9F}"/>
          </ac:picMkLst>
        </pc:picChg>
      </pc:sldChg>
      <pc:sldChg chg="addSp modSp modNotesTx">
        <pc:chgData name="Marco Boucas (Student at CentraleSupelec)" userId="7adff4dc-a175-4f7e-baa2-a81d1c9e1321" providerId="ADAL" clId="{FA78CBCA-9B0D-406A-8590-663146EECDB6}" dt="2021-09-16T12:15:21.069" v="2661" actId="164"/>
        <pc:sldMkLst>
          <pc:docMk/>
          <pc:sldMk cId="1366615835" sldId="381"/>
        </pc:sldMkLst>
        <pc:spChg chg="mod">
          <ac:chgData name="Marco Boucas (Student at CentraleSupelec)" userId="7adff4dc-a175-4f7e-baa2-a81d1c9e1321" providerId="ADAL" clId="{FA78CBCA-9B0D-406A-8590-663146EECDB6}" dt="2021-09-16T12:15:21.069" v="2661" actId="164"/>
          <ac:spMkLst>
            <pc:docMk/>
            <pc:sldMk cId="1366615835" sldId="381"/>
            <ac:spMk id="40" creationId="{0C57B8EE-3221-48F7-B21A-303D87BE8E33}"/>
          </ac:spMkLst>
        </pc:spChg>
        <pc:grpChg chg="add mod">
          <ac:chgData name="Marco Boucas (Student at CentraleSupelec)" userId="7adff4dc-a175-4f7e-baa2-a81d1c9e1321" providerId="ADAL" clId="{FA78CBCA-9B0D-406A-8590-663146EECDB6}" dt="2021-09-16T12:15:21.069" v="2661" actId="164"/>
          <ac:grpSpMkLst>
            <pc:docMk/>
            <pc:sldMk cId="1366615835" sldId="381"/>
            <ac:grpSpMk id="3" creationId="{CB4DF3E2-7842-40EA-BC51-01E6EEBC9492}"/>
          </ac:grpSpMkLst>
        </pc:grpChg>
        <pc:grpChg chg="mod">
          <ac:chgData name="Marco Boucas (Student at CentraleSupelec)" userId="7adff4dc-a175-4f7e-baa2-a81d1c9e1321" providerId="ADAL" clId="{FA78CBCA-9B0D-406A-8590-663146EECDB6}" dt="2021-09-16T12:15:21.069" v="2661" actId="164"/>
          <ac:grpSpMkLst>
            <pc:docMk/>
            <pc:sldMk cId="1366615835" sldId="381"/>
            <ac:grpSpMk id="33" creationId="{3A3B4B26-EE32-44BA-BD1E-077EF03C2293}"/>
          </ac:grpSpMkLst>
        </pc:grpChg>
      </pc:sldChg>
      <pc:sldChg chg="addSp delSp modSp mod delAnim modAnim">
        <pc:chgData name="Marco Boucas (Student at CentraleSupelec)" userId="7adff4dc-a175-4f7e-baa2-a81d1c9e1321" providerId="ADAL" clId="{FA78CBCA-9B0D-406A-8590-663146EECDB6}" dt="2021-09-16T12:23:41.490" v="2725" actId="20577"/>
        <pc:sldMkLst>
          <pc:docMk/>
          <pc:sldMk cId="2658972035" sldId="382"/>
        </pc:sldMkLst>
        <pc:spChg chg="mod">
          <ac:chgData name="Marco Boucas (Student at CentraleSupelec)" userId="7adff4dc-a175-4f7e-baa2-a81d1c9e1321" providerId="ADAL" clId="{FA78CBCA-9B0D-406A-8590-663146EECDB6}" dt="2021-09-16T11:49:47.573" v="2231" actId="1076"/>
          <ac:spMkLst>
            <pc:docMk/>
            <pc:sldMk cId="2658972035" sldId="382"/>
            <ac:spMk id="3" creationId="{4D290495-D985-4775-B4AC-B08545945516}"/>
          </ac:spMkLst>
        </pc:spChg>
        <pc:spChg chg="del mod">
          <ac:chgData name="Marco Boucas (Student at CentraleSupelec)" userId="7adff4dc-a175-4f7e-baa2-a81d1c9e1321" providerId="ADAL" clId="{FA78CBCA-9B0D-406A-8590-663146EECDB6}" dt="2021-09-16T12:14:21.806" v="2651" actId="478"/>
          <ac:spMkLst>
            <pc:docMk/>
            <pc:sldMk cId="2658972035" sldId="382"/>
            <ac:spMk id="39" creationId="{E5845F14-B4FD-4454-92F5-5297A854C1BF}"/>
          </ac:spMkLst>
        </pc:spChg>
        <pc:spChg chg="del">
          <ac:chgData name="Marco Boucas (Student at CentraleSupelec)" userId="7adff4dc-a175-4f7e-baa2-a81d1c9e1321" providerId="ADAL" clId="{FA78CBCA-9B0D-406A-8590-663146EECDB6}" dt="2021-09-16T12:15:26.005" v="2662" actId="478"/>
          <ac:spMkLst>
            <pc:docMk/>
            <pc:sldMk cId="2658972035" sldId="382"/>
            <ac:spMk id="40" creationId="{37CDF4CE-D658-4121-A0E9-8E7401D4BD21}"/>
          </ac:spMkLst>
        </pc:spChg>
        <pc:spChg chg="add mod">
          <ac:chgData name="Marco Boucas (Student at CentraleSupelec)" userId="7adff4dc-a175-4f7e-baa2-a81d1c9e1321" providerId="ADAL" clId="{FA78CBCA-9B0D-406A-8590-663146EECDB6}" dt="2021-09-16T12:14:22.026" v="2652"/>
          <ac:spMkLst>
            <pc:docMk/>
            <pc:sldMk cId="2658972035" sldId="382"/>
            <ac:spMk id="83" creationId="{055B84E7-14ED-4FBC-B8B1-8246301D7AD4}"/>
          </ac:spMkLst>
        </pc:spChg>
        <pc:spChg chg="add mod">
          <ac:chgData name="Marco Boucas (Student at CentraleSupelec)" userId="7adff4dc-a175-4f7e-baa2-a81d1c9e1321" providerId="ADAL" clId="{FA78CBCA-9B0D-406A-8590-663146EECDB6}" dt="2021-09-16T12:23:41.490" v="2725" actId="20577"/>
          <ac:spMkLst>
            <pc:docMk/>
            <pc:sldMk cId="2658972035" sldId="382"/>
            <ac:spMk id="89" creationId="{CA7AD583-D272-4DD0-B5D1-0F9678A8F4E5}"/>
          </ac:spMkLst>
        </pc:spChg>
        <pc:spChg chg="add mod">
          <ac:chgData name="Marco Boucas (Student at CentraleSupelec)" userId="7adff4dc-a175-4f7e-baa2-a81d1c9e1321" providerId="ADAL" clId="{FA78CBCA-9B0D-406A-8590-663146EECDB6}" dt="2021-09-16T11:53:30.632" v="2315" actId="14100"/>
          <ac:spMkLst>
            <pc:docMk/>
            <pc:sldMk cId="2658972035" sldId="382"/>
            <ac:spMk id="90" creationId="{99A52DB6-171B-470B-82CF-D67C708AFB6D}"/>
          </ac:spMkLst>
        </pc:spChg>
        <pc:spChg chg="mod">
          <ac:chgData name="Marco Boucas (Student at CentraleSupelec)" userId="7adff4dc-a175-4f7e-baa2-a81d1c9e1321" providerId="ADAL" clId="{FA78CBCA-9B0D-406A-8590-663146EECDB6}" dt="2021-09-16T12:15:26.166" v="2663"/>
          <ac:spMkLst>
            <pc:docMk/>
            <pc:sldMk cId="2658972035" sldId="382"/>
            <ac:spMk id="94" creationId="{3E2BB20C-00AE-4BBB-AD39-840EFBB37323}"/>
          </ac:spMkLst>
        </pc:spChg>
        <pc:spChg chg="mod">
          <ac:chgData name="Marco Boucas (Student at CentraleSupelec)" userId="7adff4dc-a175-4f7e-baa2-a81d1c9e1321" providerId="ADAL" clId="{FA78CBCA-9B0D-406A-8590-663146EECDB6}" dt="2021-09-16T12:15:26.166" v="2663"/>
          <ac:spMkLst>
            <pc:docMk/>
            <pc:sldMk cId="2658972035" sldId="382"/>
            <ac:spMk id="100" creationId="{3F5DA6CE-BEBF-48D5-A229-D702CE605B55}"/>
          </ac:spMkLst>
        </pc:spChg>
        <pc:spChg chg="mod">
          <ac:chgData name="Marco Boucas (Student at CentraleSupelec)" userId="7adff4dc-a175-4f7e-baa2-a81d1c9e1321" providerId="ADAL" clId="{FA78CBCA-9B0D-406A-8590-663146EECDB6}" dt="2021-09-16T12:15:26.166" v="2663"/>
          <ac:spMkLst>
            <pc:docMk/>
            <pc:sldMk cId="2658972035" sldId="382"/>
            <ac:spMk id="101" creationId="{484DB4DB-5653-43B0-A491-B324CA0263C8}"/>
          </ac:spMkLst>
        </pc:spChg>
        <pc:spChg chg="mod">
          <ac:chgData name="Marco Boucas (Student at CentraleSupelec)" userId="7adff4dc-a175-4f7e-baa2-a81d1c9e1321" providerId="ADAL" clId="{FA78CBCA-9B0D-406A-8590-663146EECDB6}" dt="2021-09-16T12:15:26.166" v="2663"/>
          <ac:spMkLst>
            <pc:docMk/>
            <pc:sldMk cId="2658972035" sldId="382"/>
            <ac:spMk id="102" creationId="{4ECCCDBA-C7A7-464B-AEB4-958FD64491BB}"/>
          </ac:spMkLst>
        </pc:spChg>
        <pc:spChg chg="mod">
          <ac:chgData name="Marco Boucas (Student at CentraleSupelec)" userId="7adff4dc-a175-4f7e-baa2-a81d1c9e1321" providerId="ADAL" clId="{FA78CBCA-9B0D-406A-8590-663146EECDB6}" dt="2021-09-16T12:15:26.166" v="2663"/>
          <ac:spMkLst>
            <pc:docMk/>
            <pc:sldMk cId="2658972035" sldId="382"/>
            <ac:spMk id="103" creationId="{E897A669-D423-45E0-8F6D-74654E96A093}"/>
          </ac:spMkLst>
        </pc:spChg>
        <pc:spChg chg="mod">
          <ac:chgData name="Marco Boucas (Student at CentraleSupelec)" userId="7adff4dc-a175-4f7e-baa2-a81d1c9e1321" providerId="ADAL" clId="{FA78CBCA-9B0D-406A-8590-663146EECDB6}" dt="2021-09-16T12:15:26.166" v="2663"/>
          <ac:spMkLst>
            <pc:docMk/>
            <pc:sldMk cId="2658972035" sldId="382"/>
            <ac:spMk id="104" creationId="{FEDEEE2A-E4D1-4E64-BF12-8E8C1112BED6}"/>
          </ac:spMkLst>
        </pc:spChg>
        <pc:grpChg chg="del">
          <ac:chgData name="Marco Boucas (Student at CentraleSupelec)" userId="7adff4dc-a175-4f7e-baa2-a81d1c9e1321" providerId="ADAL" clId="{FA78CBCA-9B0D-406A-8590-663146EECDB6}" dt="2021-09-16T12:15:26.005" v="2662" actId="478"/>
          <ac:grpSpMkLst>
            <pc:docMk/>
            <pc:sldMk cId="2658972035" sldId="382"/>
            <ac:grpSpMk id="33" creationId="{80E50023-295E-4D4C-9AA0-E83558FA2E91}"/>
          </ac:grpSpMkLst>
        </pc:grpChg>
        <pc:grpChg chg="add mod">
          <ac:chgData name="Marco Boucas (Student at CentraleSupelec)" userId="7adff4dc-a175-4f7e-baa2-a81d1c9e1321" providerId="ADAL" clId="{FA78CBCA-9B0D-406A-8590-663146EECDB6}" dt="2021-09-16T12:15:26.166" v="2663"/>
          <ac:grpSpMkLst>
            <pc:docMk/>
            <pc:sldMk cId="2658972035" sldId="382"/>
            <ac:grpSpMk id="92" creationId="{3CF68766-F7C1-41F2-9D6D-BA7A7A7B47F2}"/>
          </ac:grpSpMkLst>
        </pc:grpChg>
        <pc:grpChg chg="mod">
          <ac:chgData name="Marco Boucas (Student at CentraleSupelec)" userId="7adff4dc-a175-4f7e-baa2-a81d1c9e1321" providerId="ADAL" clId="{FA78CBCA-9B0D-406A-8590-663146EECDB6}" dt="2021-09-16T12:15:26.166" v="2663"/>
          <ac:grpSpMkLst>
            <pc:docMk/>
            <pc:sldMk cId="2658972035" sldId="382"/>
            <ac:grpSpMk id="93" creationId="{556AAC86-56FD-46DC-926D-3966D95C7FE3}"/>
          </ac:grpSpMkLst>
        </pc:grpChg>
        <pc:picChg chg="add mod">
          <ac:chgData name="Marco Boucas (Student at CentraleSupelec)" userId="7adff4dc-a175-4f7e-baa2-a81d1c9e1321" providerId="ADAL" clId="{FA78CBCA-9B0D-406A-8590-663146EECDB6}" dt="2021-09-16T11:53:32.031" v="2316" actId="1076"/>
          <ac:picMkLst>
            <pc:docMk/>
            <pc:sldMk cId="2658972035" sldId="382"/>
            <ac:picMk id="5" creationId="{FF6455BE-5904-4908-9070-8EDD391D70EA}"/>
          </ac:picMkLst>
        </pc:picChg>
        <pc:picChg chg="add mod">
          <ac:chgData name="Marco Boucas (Student at CentraleSupelec)" userId="7adff4dc-a175-4f7e-baa2-a81d1c9e1321" providerId="ADAL" clId="{FA78CBCA-9B0D-406A-8590-663146EECDB6}" dt="2021-09-16T11:53:18.642" v="2312" actId="1076"/>
          <ac:picMkLst>
            <pc:docMk/>
            <pc:sldMk cId="2658972035" sldId="382"/>
            <ac:picMk id="88" creationId="{8F3AC915-4BEC-4AD8-8C18-8E6DD4AF234B}"/>
          </ac:picMkLst>
        </pc:picChg>
      </pc:sldChg>
      <pc:sldChg chg="addSp delSp modSp mod delAnim modAnim">
        <pc:chgData name="Marco Boucas (Student at CentraleSupelec)" userId="7adff4dc-a175-4f7e-baa2-a81d1c9e1321" providerId="ADAL" clId="{FA78CBCA-9B0D-406A-8590-663146EECDB6}" dt="2021-09-16T12:25:34.839" v="2731"/>
        <pc:sldMkLst>
          <pc:docMk/>
          <pc:sldMk cId="2853696839" sldId="383"/>
        </pc:sldMkLst>
        <pc:spChg chg="del">
          <ac:chgData name="Marco Boucas (Student at CentraleSupelec)" userId="7adff4dc-a175-4f7e-baa2-a81d1c9e1321" providerId="ADAL" clId="{FA78CBCA-9B0D-406A-8590-663146EECDB6}" dt="2021-09-16T12:14:45.401" v="2655" actId="478"/>
          <ac:spMkLst>
            <pc:docMk/>
            <pc:sldMk cId="2853696839" sldId="383"/>
            <ac:spMk id="39" creationId="{0F28008F-EF76-4E0A-A473-E7DCC953495F}"/>
          </ac:spMkLst>
        </pc:spChg>
        <pc:spChg chg="del">
          <ac:chgData name="Marco Boucas (Student at CentraleSupelec)" userId="7adff4dc-a175-4f7e-baa2-a81d1c9e1321" providerId="ADAL" clId="{FA78CBCA-9B0D-406A-8590-663146EECDB6}" dt="2021-09-16T12:15:46.903" v="2667" actId="478"/>
          <ac:spMkLst>
            <pc:docMk/>
            <pc:sldMk cId="2853696839" sldId="383"/>
            <ac:spMk id="40" creationId="{DED14E79-6E85-4FCE-A405-182D4E6ACD7E}"/>
          </ac:spMkLst>
        </pc:spChg>
        <pc:spChg chg="mod">
          <ac:chgData name="Marco Boucas (Student at CentraleSupelec)" userId="7adff4dc-a175-4f7e-baa2-a81d1c9e1321" providerId="ADAL" clId="{FA78CBCA-9B0D-406A-8590-663146EECDB6}" dt="2021-09-16T11:54:03.466" v="2319" actId="1076"/>
          <ac:spMkLst>
            <pc:docMk/>
            <pc:sldMk cId="2853696839" sldId="383"/>
            <ac:spMk id="85" creationId="{C77195D6-9B70-4CCE-A249-2E94B27F2ED4}"/>
          </ac:spMkLst>
        </pc:spChg>
        <pc:spChg chg="add del mod">
          <ac:chgData name="Marco Boucas (Student at CentraleSupelec)" userId="7adff4dc-a175-4f7e-baa2-a81d1c9e1321" providerId="ADAL" clId="{FA78CBCA-9B0D-406A-8590-663146EECDB6}" dt="2021-09-16T12:14:48.759" v="2656" actId="478"/>
          <ac:spMkLst>
            <pc:docMk/>
            <pc:sldMk cId="2853696839" sldId="383"/>
            <ac:spMk id="90" creationId="{08AABC2E-9D80-4BA2-81A3-436937DEAF81}"/>
          </ac:spMkLst>
        </pc:spChg>
        <pc:spChg chg="add mod">
          <ac:chgData name="Marco Boucas (Student at CentraleSupelec)" userId="7adff4dc-a175-4f7e-baa2-a81d1c9e1321" providerId="ADAL" clId="{FA78CBCA-9B0D-406A-8590-663146EECDB6}" dt="2021-09-16T11:53:44.936" v="2317"/>
          <ac:spMkLst>
            <pc:docMk/>
            <pc:sldMk cId="2853696839" sldId="383"/>
            <ac:spMk id="92" creationId="{F22E94FE-DC72-4495-A4DA-260D3131466C}"/>
          </ac:spMkLst>
        </pc:spChg>
        <pc:spChg chg="add mod">
          <ac:chgData name="Marco Boucas (Student at CentraleSupelec)" userId="7adff4dc-a175-4f7e-baa2-a81d1c9e1321" providerId="ADAL" clId="{FA78CBCA-9B0D-406A-8590-663146EECDB6}" dt="2021-09-16T12:23:49.690" v="2726" actId="20577"/>
          <ac:spMkLst>
            <pc:docMk/>
            <pc:sldMk cId="2853696839" sldId="383"/>
            <ac:spMk id="100" creationId="{145B7E1F-840E-4305-8E44-655F5A695FD3}"/>
          </ac:spMkLst>
        </pc:spChg>
        <pc:spChg chg="add mod">
          <ac:chgData name="Marco Boucas (Student at CentraleSupelec)" userId="7adff4dc-a175-4f7e-baa2-a81d1c9e1321" providerId="ADAL" clId="{FA78CBCA-9B0D-406A-8590-663146EECDB6}" dt="2021-09-16T12:14:50.889" v="2658"/>
          <ac:spMkLst>
            <pc:docMk/>
            <pc:sldMk cId="2853696839" sldId="383"/>
            <ac:spMk id="101" creationId="{BC2C47E4-B069-45A5-9A28-040DD7205462}"/>
          </ac:spMkLst>
        </pc:spChg>
        <pc:spChg chg="mod">
          <ac:chgData name="Marco Boucas (Student at CentraleSupelec)" userId="7adff4dc-a175-4f7e-baa2-a81d1c9e1321" providerId="ADAL" clId="{FA78CBCA-9B0D-406A-8590-663146EECDB6}" dt="2021-09-16T12:15:45.568" v="2665"/>
          <ac:spMkLst>
            <pc:docMk/>
            <pc:sldMk cId="2853696839" sldId="383"/>
            <ac:spMk id="104" creationId="{8BE030B3-B111-4FCD-8F67-2C8D890F9456}"/>
          </ac:spMkLst>
        </pc:spChg>
        <pc:spChg chg="mod">
          <ac:chgData name="Marco Boucas (Student at CentraleSupelec)" userId="7adff4dc-a175-4f7e-baa2-a81d1c9e1321" providerId="ADAL" clId="{FA78CBCA-9B0D-406A-8590-663146EECDB6}" dt="2021-09-16T12:15:45.568" v="2665"/>
          <ac:spMkLst>
            <pc:docMk/>
            <pc:sldMk cId="2853696839" sldId="383"/>
            <ac:spMk id="105" creationId="{166BE469-0D3C-48E4-9F98-59FD80908528}"/>
          </ac:spMkLst>
        </pc:spChg>
        <pc:spChg chg="mod">
          <ac:chgData name="Marco Boucas (Student at CentraleSupelec)" userId="7adff4dc-a175-4f7e-baa2-a81d1c9e1321" providerId="ADAL" clId="{FA78CBCA-9B0D-406A-8590-663146EECDB6}" dt="2021-09-16T12:15:45.568" v="2665"/>
          <ac:spMkLst>
            <pc:docMk/>
            <pc:sldMk cId="2853696839" sldId="383"/>
            <ac:spMk id="106" creationId="{3941B292-B28C-4F70-A55B-73AE4C5DF10A}"/>
          </ac:spMkLst>
        </pc:spChg>
        <pc:spChg chg="mod">
          <ac:chgData name="Marco Boucas (Student at CentraleSupelec)" userId="7adff4dc-a175-4f7e-baa2-a81d1c9e1321" providerId="ADAL" clId="{FA78CBCA-9B0D-406A-8590-663146EECDB6}" dt="2021-09-16T12:15:45.568" v="2665"/>
          <ac:spMkLst>
            <pc:docMk/>
            <pc:sldMk cId="2853696839" sldId="383"/>
            <ac:spMk id="107" creationId="{852EEE0B-7318-4410-847E-E53549050C61}"/>
          </ac:spMkLst>
        </pc:spChg>
        <pc:spChg chg="mod">
          <ac:chgData name="Marco Boucas (Student at CentraleSupelec)" userId="7adff4dc-a175-4f7e-baa2-a81d1c9e1321" providerId="ADAL" clId="{FA78CBCA-9B0D-406A-8590-663146EECDB6}" dt="2021-09-16T12:15:45.568" v="2665"/>
          <ac:spMkLst>
            <pc:docMk/>
            <pc:sldMk cId="2853696839" sldId="383"/>
            <ac:spMk id="108" creationId="{03DAAAF8-D7C5-43F4-91CB-D2B5A2DD53BC}"/>
          </ac:spMkLst>
        </pc:spChg>
        <pc:spChg chg="mod">
          <ac:chgData name="Marco Boucas (Student at CentraleSupelec)" userId="7adff4dc-a175-4f7e-baa2-a81d1c9e1321" providerId="ADAL" clId="{FA78CBCA-9B0D-406A-8590-663146EECDB6}" dt="2021-09-16T12:15:45.568" v="2665"/>
          <ac:spMkLst>
            <pc:docMk/>
            <pc:sldMk cId="2853696839" sldId="383"/>
            <ac:spMk id="109" creationId="{6C3A6C1F-F746-4743-A38E-D4BD6140A5EF}"/>
          </ac:spMkLst>
        </pc:spChg>
        <pc:spChg chg="mod">
          <ac:chgData name="Marco Boucas (Student at CentraleSupelec)" userId="7adff4dc-a175-4f7e-baa2-a81d1c9e1321" providerId="ADAL" clId="{FA78CBCA-9B0D-406A-8590-663146EECDB6}" dt="2021-09-16T12:15:47.352" v="2668"/>
          <ac:spMkLst>
            <pc:docMk/>
            <pc:sldMk cId="2853696839" sldId="383"/>
            <ac:spMk id="112" creationId="{2C32AC55-D457-4180-B6E4-841A4E75CE58}"/>
          </ac:spMkLst>
        </pc:spChg>
        <pc:spChg chg="mod">
          <ac:chgData name="Marco Boucas (Student at CentraleSupelec)" userId="7adff4dc-a175-4f7e-baa2-a81d1c9e1321" providerId="ADAL" clId="{FA78CBCA-9B0D-406A-8590-663146EECDB6}" dt="2021-09-16T12:15:47.352" v="2668"/>
          <ac:spMkLst>
            <pc:docMk/>
            <pc:sldMk cId="2853696839" sldId="383"/>
            <ac:spMk id="113" creationId="{E3B9D76C-002A-46EE-9839-D37C274A6836}"/>
          </ac:spMkLst>
        </pc:spChg>
        <pc:spChg chg="mod">
          <ac:chgData name="Marco Boucas (Student at CentraleSupelec)" userId="7adff4dc-a175-4f7e-baa2-a81d1c9e1321" providerId="ADAL" clId="{FA78CBCA-9B0D-406A-8590-663146EECDB6}" dt="2021-09-16T12:15:47.352" v="2668"/>
          <ac:spMkLst>
            <pc:docMk/>
            <pc:sldMk cId="2853696839" sldId="383"/>
            <ac:spMk id="114" creationId="{DA9DABF0-9E03-42BA-A461-C7EEEE189474}"/>
          </ac:spMkLst>
        </pc:spChg>
        <pc:spChg chg="mod">
          <ac:chgData name="Marco Boucas (Student at CentraleSupelec)" userId="7adff4dc-a175-4f7e-baa2-a81d1c9e1321" providerId="ADAL" clId="{FA78CBCA-9B0D-406A-8590-663146EECDB6}" dt="2021-09-16T12:15:47.352" v="2668"/>
          <ac:spMkLst>
            <pc:docMk/>
            <pc:sldMk cId="2853696839" sldId="383"/>
            <ac:spMk id="115" creationId="{D5C88FB7-11A7-4229-895B-0EB32D337C5E}"/>
          </ac:spMkLst>
        </pc:spChg>
        <pc:spChg chg="mod">
          <ac:chgData name="Marco Boucas (Student at CentraleSupelec)" userId="7adff4dc-a175-4f7e-baa2-a81d1c9e1321" providerId="ADAL" clId="{FA78CBCA-9B0D-406A-8590-663146EECDB6}" dt="2021-09-16T12:15:47.352" v="2668"/>
          <ac:spMkLst>
            <pc:docMk/>
            <pc:sldMk cId="2853696839" sldId="383"/>
            <ac:spMk id="116" creationId="{A32DD5C4-F463-491F-893C-F2E4D8F3C5BA}"/>
          </ac:spMkLst>
        </pc:spChg>
        <pc:spChg chg="mod">
          <ac:chgData name="Marco Boucas (Student at CentraleSupelec)" userId="7adff4dc-a175-4f7e-baa2-a81d1c9e1321" providerId="ADAL" clId="{FA78CBCA-9B0D-406A-8590-663146EECDB6}" dt="2021-09-16T12:15:47.352" v="2668"/>
          <ac:spMkLst>
            <pc:docMk/>
            <pc:sldMk cId="2853696839" sldId="383"/>
            <ac:spMk id="117" creationId="{4D004095-C920-4967-80E5-2EB155F52EFC}"/>
          </ac:spMkLst>
        </pc:spChg>
        <pc:grpChg chg="del">
          <ac:chgData name="Marco Boucas (Student at CentraleSupelec)" userId="7adff4dc-a175-4f7e-baa2-a81d1c9e1321" providerId="ADAL" clId="{FA78CBCA-9B0D-406A-8590-663146EECDB6}" dt="2021-09-16T12:15:43.610" v="2664" actId="478"/>
          <ac:grpSpMkLst>
            <pc:docMk/>
            <pc:sldMk cId="2853696839" sldId="383"/>
            <ac:grpSpMk id="33" creationId="{58661CB1-F89A-43BA-928D-2B69BB568CBD}"/>
          </ac:grpSpMkLst>
        </pc:grpChg>
        <pc:grpChg chg="add del mod">
          <ac:chgData name="Marco Boucas (Student at CentraleSupelec)" userId="7adff4dc-a175-4f7e-baa2-a81d1c9e1321" providerId="ADAL" clId="{FA78CBCA-9B0D-406A-8590-663146EECDB6}" dt="2021-09-16T12:15:46.253" v="2666"/>
          <ac:grpSpMkLst>
            <pc:docMk/>
            <pc:sldMk cId="2853696839" sldId="383"/>
            <ac:grpSpMk id="102" creationId="{E4818530-602A-4333-BAC6-3C21F2275285}"/>
          </ac:grpSpMkLst>
        </pc:grpChg>
        <pc:grpChg chg="mod">
          <ac:chgData name="Marco Boucas (Student at CentraleSupelec)" userId="7adff4dc-a175-4f7e-baa2-a81d1c9e1321" providerId="ADAL" clId="{FA78CBCA-9B0D-406A-8590-663146EECDB6}" dt="2021-09-16T12:15:45.568" v="2665"/>
          <ac:grpSpMkLst>
            <pc:docMk/>
            <pc:sldMk cId="2853696839" sldId="383"/>
            <ac:grpSpMk id="103" creationId="{B9D8E0CA-015F-4214-9509-1DA31E9F1441}"/>
          </ac:grpSpMkLst>
        </pc:grpChg>
        <pc:grpChg chg="add mod">
          <ac:chgData name="Marco Boucas (Student at CentraleSupelec)" userId="7adff4dc-a175-4f7e-baa2-a81d1c9e1321" providerId="ADAL" clId="{FA78CBCA-9B0D-406A-8590-663146EECDB6}" dt="2021-09-16T12:15:47.352" v="2668"/>
          <ac:grpSpMkLst>
            <pc:docMk/>
            <pc:sldMk cId="2853696839" sldId="383"/>
            <ac:grpSpMk id="110" creationId="{1531D99F-EAB8-4BAA-A597-45101560D11A}"/>
          </ac:grpSpMkLst>
        </pc:grpChg>
        <pc:grpChg chg="mod">
          <ac:chgData name="Marco Boucas (Student at CentraleSupelec)" userId="7adff4dc-a175-4f7e-baa2-a81d1c9e1321" providerId="ADAL" clId="{FA78CBCA-9B0D-406A-8590-663146EECDB6}" dt="2021-09-16T12:15:47.352" v="2668"/>
          <ac:grpSpMkLst>
            <pc:docMk/>
            <pc:sldMk cId="2853696839" sldId="383"/>
            <ac:grpSpMk id="111" creationId="{24ADE934-1EE9-4562-ABD0-3121978D914A}"/>
          </ac:grpSpMkLst>
        </pc:grpChg>
        <pc:picChg chg="add del mod">
          <ac:chgData name="Marco Boucas (Student at CentraleSupelec)" userId="7adff4dc-a175-4f7e-baa2-a81d1c9e1321" providerId="ADAL" clId="{FA78CBCA-9B0D-406A-8590-663146EECDB6}" dt="2021-09-16T12:14:50.602" v="2657" actId="478"/>
          <ac:picMkLst>
            <pc:docMk/>
            <pc:sldMk cId="2853696839" sldId="383"/>
            <ac:picMk id="89" creationId="{0A8D9B72-C22A-4E84-AB94-3251E3E9A66D}"/>
          </ac:picMkLst>
        </pc:picChg>
        <pc:picChg chg="add mod">
          <ac:chgData name="Marco Boucas (Student at CentraleSupelec)" userId="7adff4dc-a175-4f7e-baa2-a81d1c9e1321" providerId="ADAL" clId="{FA78CBCA-9B0D-406A-8590-663146EECDB6}" dt="2021-09-16T11:53:44.936" v="2317"/>
          <ac:picMkLst>
            <pc:docMk/>
            <pc:sldMk cId="2853696839" sldId="383"/>
            <ac:picMk id="91" creationId="{389E4CA9-2E50-4545-B679-67EEA6110356}"/>
          </ac:picMkLst>
        </pc:picChg>
        <pc:picChg chg="add mod">
          <ac:chgData name="Marco Boucas (Student at CentraleSupelec)" userId="7adff4dc-a175-4f7e-baa2-a81d1c9e1321" providerId="ADAL" clId="{FA78CBCA-9B0D-406A-8590-663146EECDB6}" dt="2021-09-16T12:14:50.889" v="2658"/>
          <ac:picMkLst>
            <pc:docMk/>
            <pc:sldMk cId="2853696839" sldId="383"/>
            <ac:picMk id="94" creationId="{EE9583C0-9CA0-412F-B806-CA6E002D62B5}"/>
          </ac:picMkLst>
        </pc:picChg>
      </pc:sldChg>
      <pc:sldChg chg="addSp delSp modSp mod delAnim modAnim">
        <pc:chgData name="Marco Boucas (Student at CentraleSupelec)" userId="7adff4dc-a175-4f7e-baa2-a81d1c9e1321" providerId="ADAL" clId="{FA78CBCA-9B0D-406A-8590-663146EECDB6}" dt="2021-09-16T12:25:28.936" v="2730"/>
        <pc:sldMkLst>
          <pc:docMk/>
          <pc:sldMk cId="2566503501" sldId="384"/>
        </pc:sldMkLst>
        <pc:spChg chg="del">
          <ac:chgData name="Marco Boucas (Student at CentraleSupelec)" userId="7adff4dc-a175-4f7e-baa2-a81d1c9e1321" providerId="ADAL" clId="{FA78CBCA-9B0D-406A-8590-663146EECDB6}" dt="2021-09-16T12:15:01.517" v="2659" actId="478"/>
          <ac:spMkLst>
            <pc:docMk/>
            <pc:sldMk cId="2566503501" sldId="384"/>
            <ac:spMk id="39" creationId="{05693385-7943-4306-8CBC-C44D4DF0A5A7}"/>
          </ac:spMkLst>
        </pc:spChg>
        <pc:spChg chg="del">
          <ac:chgData name="Marco Boucas (Student at CentraleSupelec)" userId="7adff4dc-a175-4f7e-baa2-a81d1c9e1321" providerId="ADAL" clId="{FA78CBCA-9B0D-406A-8590-663146EECDB6}" dt="2021-09-16T12:15:54.422" v="2670" actId="478"/>
          <ac:spMkLst>
            <pc:docMk/>
            <pc:sldMk cId="2566503501" sldId="384"/>
            <ac:spMk id="40" creationId="{491D3E56-1BD6-454D-B044-3A00463A18BB}"/>
          </ac:spMkLst>
        </pc:spChg>
        <pc:spChg chg="mod">
          <ac:chgData name="Marco Boucas (Student at CentraleSupelec)" userId="7adff4dc-a175-4f7e-baa2-a81d1c9e1321" providerId="ADAL" clId="{FA78CBCA-9B0D-406A-8590-663146EECDB6}" dt="2021-09-16T11:54:13.396" v="2320" actId="14100"/>
          <ac:spMkLst>
            <pc:docMk/>
            <pc:sldMk cId="2566503501" sldId="384"/>
            <ac:spMk id="85" creationId="{A941309A-EC61-4D7F-B88C-F716C0726F0F}"/>
          </ac:spMkLst>
        </pc:spChg>
        <pc:spChg chg="add del mod">
          <ac:chgData name="Marco Boucas (Student at CentraleSupelec)" userId="7adff4dc-a175-4f7e-baa2-a81d1c9e1321" providerId="ADAL" clId="{FA78CBCA-9B0D-406A-8590-663146EECDB6}" dt="2021-09-16T12:15:01.517" v="2659" actId="478"/>
          <ac:spMkLst>
            <pc:docMk/>
            <pc:sldMk cId="2566503501" sldId="384"/>
            <ac:spMk id="90" creationId="{7490586E-AA98-4C05-A82A-CB93F8B7B08B}"/>
          </ac:spMkLst>
        </pc:spChg>
        <pc:spChg chg="add mod">
          <ac:chgData name="Marco Boucas (Student at CentraleSupelec)" userId="7adff4dc-a175-4f7e-baa2-a81d1c9e1321" providerId="ADAL" clId="{FA78CBCA-9B0D-406A-8590-663146EECDB6}" dt="2021-09-16T11:53:57.306" v="2318"/>
          <ac:spMkLst>
            <pc:docMk/>
            <pc:sldMk cId="2566503501" sldId="384"/>
            <ac:spMk id="92" creationId="{EB70CD8D-093E-4BAE-AD0E-921C562BD80F}"/>
          </ac:spMkLst>
        </pc:spChg>
        <pc:spChg chg="add mod">
          <ac:chgData name="Marco Boucas (Student at CentraleSupelec)" userId="7adff4dc-a175-4f7e-baa2-a81d1c9e1321" providerId="ADAL" clId="{FA78CBCA-9B0D-406A-8590-663146EECDB6}" dt="2021-09-16T12:24:28.058" v="2727" actId="20577"/>
          <ac:spMkLst>
            <pc:docMk/>
            <pc:sldMk cId="2566503501" sldId="384"/>
            <ac:spMk id="100" creationId="{82A3299D-F12B-41B9-A6B8-95E1036C8AC7}"/>
          </ac:spMkLst>
        </pc:spChg>
        <pc:spChg chg="add mod">
          <ac:chgData name="Marco Boucas (Student at CentraleSupelec)" userId="7adff4dc-a175-4f7e-baa2-a81d1c9e1321" providerId="ADAL" clId="{FA78CBCA-9B0D-406A-8590-663146EECDB6}" dt="2021-09-16T12:15:02.103" v="2660"/>
          <ac:spMkLst>
            <pc:docMk/>
            <pc:sldMk cId="2566503501" sldId="384"/>
            <ac:spMk id="101" creationId="{9D0D4517-C1BA-48B1-BD19-B4B80BCFFB33}"/>
          </ac:spMkLst>
        </pc:spChg>
        <pc:spChg chg="mod">
          <ac:chgData name="Marco Boucas (Student at CentraleSupelec)" userId="7adff4dc-a175-4f7e-baa2-a81d1c9e1321" providerId="ADAL" clId="{FA78CBCA-9B0D-406A-8590-663146EECDB6}" dt="2021-09-16T12:15:54.588" v="2671"/>
          <ac:spMkLst>
            <pc:docMk/>
            <pc:sldMk cId="2566503501" sldId="384"/>
            <ac:spMk id="104" creationId="{8D951AA4-0BB7-4A59-AD5F-0543E2467332}"/>
          </ac:spMkLst>
        </pc:spChg>
        <pc:spChg chg="mod">
          <ac:chgData name="Marco Boucas (Student at CentraleSupelec)" userId="7adff4dc-a175-4f7e-baa2-a81d1c9e1321" providerId="ADAL" clId="{FA78CBCA-9B0D-406A-8590-663146EECDB6}" dt="2021-09-16T12:15:54.588" v="2671"/>
          <ac:spMkLst>
            <pc:docMk/>
            <pc:sldMk cId="2566503501" sldId="384"/>
            <ac:spMk id="105" creationId="{171D65B0-D300-4BD7-99F2-847A47AB65E5}"/>
          </ac:spMkLst>
        </pc:spChg>
        <pc:spChg chg="mod">
          <ac:chgData name="Marco Boucas (Student at CentraleSupelec)" userId="7adff4dc-a175-4f7e-baa2-a81d1c9e1321" providerId="ADAL" clId="{FA78CBCA-9B0D-406A-8590-663146EECDB6}" dt="2021-09-16T12:15:54.588" v="2671"/>
          <ac:spMkLst>
            <pc:docMk/>
            <pc:sldMk cId="2566503501" sldId="384"/>
            <ac:spMk id="106" creationId="{076B8662-A071-438A-9B98-33D97F639C3D}"/>
          </ac:spMkLst>
        </pc:spChg>
        <pc:spChg chg="mod">
          <ac:chgData name="Marco Boucas (Student at CentraleSupelec)" userId="7adff4dc-a175-4f7e-baa2-a81d1c9e1321" providerId="ADAL" clId="{FA78CBCA-9B0D-406A-8590-663146EECDB6}" dt="2021-09-16T12:15:54.588" v="2671"/>
          <ac:spMkLst>
            <pc:docMk/>
            <pc:sldMk cId="2566503501" sldId="384"/>
            <ac:spMk id="107" creationId="{17793D1B-4910-4585-9D37-8A88F116F8EC}"/>
          </ac:spMkLst>
        </pc:spChg>
        <pc:spChg chg="mod">
          <ac:chgData name="Marco Boucas (Student at CentraleSupelec)" userId="7adff4dc-a175-4f7e-baa2-a81d1c9e1321" providerId="ADAL" clId="{FA78CBCA-9B0D-406A-8590-663146EECDB6}" dt="2021-09-16T12:15:54.588" v="2671"/>
          <ac:spMkLst>
            <pc:docMk/>
            <pc:sldMk cId="2566503501" sldId="384"/>
            <ac:spMk id="108" creationId="{369C8116-D23C-46D9-BE55-14B640D31997}"/>
          </ac:spMkLst>
        </pc:spChg>
        <pc:spChg chg="mod">
          <ac:chgData name="Marco Boucas (Student at CentraleSupelec)" userId="7adff4dc-a175-4f7e-baa2-a81d1c9e1321" providerId="ADAL" clId="{FA78CBCA-9B0D-406A-8590-663146EECDB6}" dt="2021-09-16T12:15:54.588" v="2671"/>
          <ac:spMkLst>
            <pc:docMk/>
            <pc:sldMk cId="2566503501" sldId="384"/>
            <ac:spMk id="109" creationId="{B88ED44E-4221-4B3F-BAFC-E56A937E00B3}"/>
          </ac:spMkLst>
        </pc:spChg>
        <pc:grpChg chg="del">
          <ac:chgData name="Marco Boucas (Student at CentraleSupelec)" userId="7adff4dc-a175-4f7e-baa2-a81d1c9e1321" providerId="ADAL" clId="{FA78CBCA-9B0D-406A-8590-663146EECDB6}" dt="2021-09-16T12:15:52.161" v="2669" actId="478"/>
          <ac:grpSpMkLst>
            <pc:docMk/>
            <pc:sldMk cId="2566503501" sldId="384"/>
            <ac:grpSpMk id="33" creationId="{848D48F4-420B-453B-A328-B6A9CBC879A4}"/>
          </ac:grpSpMkLst>
        </pc:grpChg>
        <pc:grpChg chg="add mod">
          <ac:chgData name="Marco Boucas (Student at CentraleSupelec)" userId="7adff4dc-a175-4f7e-baa2-a81d1c9e1321" providerId="ADAL" clId="{FA78CBCA-9B0D-406A-8590-663146EECDB6}" dt="2021-09-16T12:15:54.588" v="2671"/>
          <ac:grpSpMkLst>
            <pc:docMk/>
            <pc:sldMk cId="2566503501" sldId="384"/>
            <ac:grpSpMk id="102" creationId="{5F2E7A96-5404-426A-BBCC-792E0AE0C6FC}"/>
          </ac:grpSpMkLst>
        </pc:grpChg>
        <pc:grpChg chg="mod">
          <ac:chgData name="Marco Boucas (Student at CentraleSupelec)" userId="7adff4dc-a175-4f7e-baa2-a81d1c9e1321" providerId="ADAL" clId="{FA78CBCA-9B0D-406A-8590-663146EECDB6}" dt="2021-09-16T12:15:54.588" v="2671"/>
          <ac:grpSpMkLst>
            <pc:docMk/>
            <pc:sldMk cId="2566503501" sldId="384"/>
            <ac:grpSpMk id="103" creationId="{59F75B49-E793-4E87-BBEC-A7FF957018E9}"/>
          </ac:grpSpMkLst>
        </pc:grpChg>
        <pc:picChg chg="add del mod">
          <ac:chgData name="Marco Boucas (Student at CentraleSupelec)" userId="7adff4dc-a175-4f7e-baa2-a81d1c9e1321" providerId="ADAL" clId="{FA78CBCA-9B0D-406A-8590-663146EECDB6}" dt="2021-09-16T12:15:01.517" v="2659" actId="478"/>
          <ac:picMkLst>
            <pc:docMk/>
            <pc:sldMk cId="2566503501" sldId="384"/>
            <ac:picMk id="89" creationId="{EF97232E-B26A-4575-B920-9F25EC044F56}"/>
          </ac:picMkLst>
        </pc:picChg>
        <pc:picChg chg="add mod">
          <ac:chgData name="Marco Boucas (Student at CentraleSupelec)" userId="7adff4dc-a175-4f7e-baa2-a81d1c9e1321" providerId="ADAL" clId="{FA78CBCA-9B0D-406A-8590-663146EECDB6}" dt="2021-09-16T11:53:57.306" v="2318"/>
          <ac:picMkLst>
            <pc:docMk/>
            <pc:sldMk cId="2566503501" sldId="384"/>
            <ac:picMk id="91" creationId="{412D8CBC-5754-4611-A463-5FF73C14AB65}"/>
          </ac:picMkLst>
        </pc:picChg>
        <pc:picChg chg="add mod">
          <ac:chgData name="Marco Boucas (Student at CentraleSupelec)" userId="7adff4dc-a175-4f7e-baa2-a81d1c9e1321" providerId="ADAL" clId="{FA78CBCA-9B0D-406A-8590-663146EECDB6}" dt="2021-09-16T12:15:02.103" v="2660"/>
          <ac:picMkLst>
            <pc:docMk/>
            <pc:sldMk cId="2566503501" sldId="384"/>
            <ac:picMk id="94" creationId="{0187B5D4-184E-43C4-80C0-D273F7B48B54}"/>
          </ac:picMkLst>
        </pc:picChg>
      </pc:sldChg>
      <pc:sldChg chg="mod modShow modNotesTx">
        <pc:chgData name="Marco Boucas (Student at CentraleSupelec)" userId="7adff4dc-a175-4f7e-baa2-a81d1c9e1321" providerId="ADAL" clId="{FA78CBCA-9B0D-406A-8590-663146EECDB6}" dt="2021-09-16T11:54:24.105" v="2321" actId="729"/>
        <pc:sldMkLst>
          <pc:docMk/>
          <pc:sldMk cId="419417687" sldId="385"/>
        </pc:sldMkLst>
      </pc:sldChg>
      <pc:sldChg chg="addSp modSp mod">
        <pc:chgData name="Marco Boucas (Student at CentraleSupelec)" userId="7adff4dc-a175-4f7e-baa2-a81d1c9e1321" providerId="ADAL" clId="{FA78CBCA-9B0D-406A-8590-663146EECDB6}" dt="2021-09-16T12:24:32.647" v="2728" actId="20577"/>
        <pc:sldMkLst>
          <pc:docMk/>
          <pc:sldMk cId="612442727" sldId="387"/>
        </pc:sldMkLst>
        <pc:spChg chg="add mod">
          <ac:chgData name="Marco Boucas (Student at CentraleSupelec)" userId="7adff4dc-a175-4f7e-baa2-a81d1c9e1321" providerId="ADAL" clId="{FA78CBCA-9B0D-406A-8590-663146EECDB6}" dt="2021-09-16T11:55:14.050" v="2344" actId="20577"/>
          <ac:spMkLst>
            <pc:docMk/>
            <pc:sldMk cId="612442727" sldId="387"/>
            <ac:spMk id="101" creationId="{4C3C5005-5DC5-4440-8DD2-BAAD7556AFA1}"/>
          </ac:spMkLst>
        </pc:spChg>
        <pc:spChg chg="add mod">
          <ac:chgData name="Marco Boucas (Student at CentraleSupelec)" userId="7adff4dc-a175-4f7e-baa2-a81d1c9e1321" providerId="ADAL" clId="{FA78CBCA-9B0D-406A-8590-663146EECDB6}" dt="2021-09-16T12:24:32.647" v="2728" actId="20577"/>
          <ac:spMkLst>
            <pc:docMk/>
            <pc:sldMk cId="612442727" sldId="387"/>
            <ac:spMk id="103" creationId="{628658CC-C407-466D-B3A3-A4A71CC83692}"/>
          </ac:spMkLst>
        </pc:spChg>
        <pc:spChg chg="add mod">
          <ac:chgData name="Marco Boucas (Student at CentraleSupelec)" userId="7adff4dc-a175-4f7e-baa2-a81d1c9e1321" providerId="ADAL" clId="{FA78CBCA-9B0D-406A-8590-663146EECDB6}" dt="2021-09-16T11:58:18.956" v="2470" actId="14100"/>
          <ac:spMkLst>
            <pc:docMk/>
            <pc:sldMk cId="612442727" sldId="387"/>
            <ac:spMk id="105" creationId="{7673A118-C8DB-46F2-AC13-B58DFD7926C5}"/>
          </ac:spMkLst>
        </pc:spChg>
        <pc:picChg chg="add mod">
          <ac:chgData name="Marco Boucas (Student at CentraleSupelec)" userId="7adff4dc-a175-4f7e-baa2-a81d1c9e1321" providerId="ADAL" clId="{FA78CBCA-9B0D-406A-8590-663146EECDB6}" dt="2021-09-16T11:56:09.539" v="2350" actId="1076"/>
          <ac:picMkLst>
            <pc:docMk/>
            <pc:sldMk cId="612442727" sldId="387"/>
            <ac:picMk id="102" creationId="{5A50EE92-8885-4020-A7B0-D669B231D965}"/>
          </ac:picMkLst>
        </pc:picChg>
        <pc:picChg chg="add mod">
          <ac:chgData name="Marco Boucas (Student at CentraleSupelec)" userId="7adff4dc-a175-4f7e-baa2-a81d1c9e1321" providerId="ADAL" clId="{FA78CBCA-9B0D-406A-8590-663146EECDB6}" dt="2021-09-16T11:57:38.412" v="2380" actId="1076"/>
          <ac:picMkLst>
            <pc:docMk/>
            <pc:sldMk cId="612442727" sldId="387"/>
            <ac:picMk id="104" creationId="{005BCBE4-9811-45C9-A202-D1A52001B858}"/>
          </ac:picMkLst>
        </pc:picChg>
      </pc:sldChg>
      <pc:sldChg chg="addSp modSp mod modAnim modNotesTx">
        <pc:chgData name="Marco Boucas (Student at CentraleSupelec)" userId="7adff4dc-a175-4f7e-baa2-a81d1c9e1321" providerId="ADAL" clId="{FA78CBCA-9B0D-406A-8590-663146EECDB6}" dt="2021-09-16T12:25:44.821" v="2732"/>
        <pc:sldMkLst>
          <pc:docMk/>
          <pc:sldMk cId="2296792587" sldId="388"/>
        </pc:sldMkLst>
        <pc:spChg chg="mod">
          <ac:chgData name="Marco Boucas (Student at CentraleSupelec)" userId="7adff4dc-a175-4f7e-baa2-a81d1c9e1321" providerId="ADAL" clId="{FA78CBCA-9B0D-406A-8590-663146EECDB6}" dt="2021-09-16T09:21:39.235" v="1632" actId="1076"/>
          <ac:spMkLst>
            <pc:docMk/>
            <pc:sldMk cId="2296792587" sldId="388"/>
            <ac:spMk id="2" creationId="{6CF31ABB-95EE-43A3-8589-4DC4C8768D11}"/>
          </ac:spMkLst>
        </pc:spChg>
        <pc:spChg chg="add mod">
          <ac:chgData name="Marco Boucas (Student at CentraleSupelec)" userId="7adff4dc-a175-4f7e-baa2-a81d1c9e1321" providerId="ADAL" clId="{FA78CBCA-9B0D-406A-8590-663146EECDB6}" dt="2021-09-16T11:55:24.750" v="2345"/>
          <ac:spMkLst>
            <pc:docMk/>
            <pc:sldMk cId="2296792587" sldId="388"/>
            <ac:spMk id="122" creationId="{02978424-B33B-4AE9-BD1A-773EC92BD4ED}"/>
          </ac:spMkLst>
        </pc:spChg>
        <pc:spChg chg="add mod">
          <ac:chgData name="Marco Boucas (Student at CentraleSupelec)" userId="7adff4dc-a175-4f7e-baa2-a81d1c9e1321" providerId="ADAL" clId="{FA78CBCA-9B0D-406A-8590-663146EECDB6}" dt="2021-09-16T12:24:36.524" v="2729" actId="20577"/>
          <ac:spMkLst>
            <pc:docMk/>
            <pc:sldMk cId="2296792587" sldId="388"/>
            <ac:spMk id="124" creationId="{8078CC67-62DE-4745-A7DC-6DFE417806DC}"/>
          </ac:spMkLst>
        </pc:spChg>
        <pc:spChg chg="add mod">
          <ac:chgData name="Marco Boucas (Student at CentraleSupelec)" userId="7adff4dc-a175-4f7e-baa2-a81d1c9e1321" providerId="ADAL" clId="{FA78CBCA-9B0D-406A-8590-663146EECDB6}" dt="2021-09-16T11:59:03.079" v="2473" actId="14100"/>
          <ac:spMkLst>
            <pc:docMk/>
            <pc:sldMk cId="2296792587" sldId="388"/>
            <ac:spMk id="126" creationId="{5B25520E-312C-48F0-B030-0850467E3725}"/>
          </ac:spMkLst>
        </pc:spChg>
        <pc:picChg chg="add mod">
          <ac:chgData name="Marco Boucas (Student at CentraleSupelec)" userId="7adff4dc-a175-4f7e-baa2-a81d1c9e1321" providerId="ADAL" clId="{FA78CBCA-9B0D-406A-8590-663146EECDB6}" dt="2021-09-16T11:58:26.052" v="2471"/>
          <ac:picMkLst>
            <pc:docMk/>
            <pc:sldMk cId="2296792587" sldId="388"/>
            <ac:picMk id="123" creationId="{3234B9F5-E70D-4AEB-AF90-1A1D8CC411EB}"/>
          </ac:picMkLst>
        </pc:picChg>
        <pc:picChg chg="add mod">
          <ac:chgData name="Marco Boucas (Student at CentraleSupelec)" userId="7adff4dc-a175-4f7e-baa2-a81d1c9e1321" providerId="ADAL" clId="{FA78CBCA-9B0D-406A-8590-663146EECDB6}" dt="2021-09-16T11:59:00.277" v="2472" actId="1076"/>
          <ac:picMkLst>
            <pc:docMk/>
            <pc:sldMk cId="2296792587" sldId="388"/>
            <ac:picMk id="125" creationId="{BE075088-8A0E-4292-89B9-A7DEE21941C8}"/>
          </ac:picMkLst>
        </pc:picChg>
      </pc:sldChg>
      <pc:sldChg chg="mod modShow">
        <pc:chgData name="Marco Boucas (Student at CentraleSupelec)" userId="7adff4dc-a175-4f7e-baa2-a81d1c9e1321" providerId="ADAL" clId="{FA78CBCA-9B0D-406A-8590-663146EECDB6}" dt="2021-09-16T08:55:03.951" v="585" actId="729"/>
        <pc:sldMkLst>
          <pc:docMk/>
          <pc:sldMk cId="4241997660" sldId="389"/>
        </pc:sldMkLst>
      </pc:sldChg>
      <pc:sldChg chg="modSp mod modShow">
        <pc:chgData name="Marco Boucas (Student at CentraleSupelec)" userId="7adff4dc-a175-4f7e-baa2-a81d1c9e1321" providerId="ADAL" clId="{FA78CBCA-9B0D-406A-8590-663146EECDB6}" dt="2021-09-16T12:01:07.004" v="2484" actId="20577"/>
        <pc:sldMkLst>
          <pc:docMk/>
          <pc:sldMk cId="585227608" sldId="390"/>
        </pc:sldMkLst>
        <pc:spChg chg="mod">
          <ac:chgData name="Marco Boucas (Student at CentraleSupelec)" userId="7adff4dc-a175-4f7e-baa2-a81d1c9e1321" providerId="ADAL" clId="{FA78CBCA-9B0D-406A-8590-663146EECDB6}" dt="2021-09-16T12:01:07.004" v="2484" actId="20577"/>
          <ac:spMkLst>
            <pc:docMk/>
            <pc:sldMk cId="585227608" sldId="390"/>
            <ac:spMk id="116" creationId="{B30A697F-E352-4813-B273-1B04E6375CE3}"/>
          </ac:spMkLst>
        </pc:spChg>
        <pc:grpChg chg="mod">
          <ac:chgData name="Marco Boucas (Student at CentraleSupelec)" userId="7adff4dc-a175-4f7e-baa2-a81d1c9e1321" providerId="ADAL" clId="{FA78CBCA-9B0D-406A-8590-663146EECDB6}" dt="2021-09-16T08:20:54.500" v="2" actId="1035"/>
          <ac:grpSpMkLst>
            <pc:docMk/>
            <pc:sldMk cId="585227608" sldId="390"/>
            <ac:grpSpMk id="71" creationId="{E7044FAB-DB4A-4E59-B111-8CA4168E7FA4}"/>
          </ac:grpSpMkLst>
        </pc:grpChg>
      </pc:sldChg>
      <pc:sldChg chg="addSp modSp mod modAnim">
        <pc:chgData name="Marco Boucas (Student at CentraleSupelec)" userId="7adff4dc-a175-4f7e-baa2-a81d1c9e1321" providerId="ADAL" clId="{FA78CBCA-9B0D-406A-8590-663146EECDB6}" dt="2021-09-16T12:48:59.953" v="3189" actId="20577"/>
        <pc:sldMkLst>
          <pc:docMk/>
          <pc:sldMk cId="789813969" sldId="392"/>
        </pc:sldMkLst>
        <pc:spChg chg="add mod">
          <ac:chgData name="Marco Boucas (Student at CentraleSupelec)" userId="7adff4dc-a175-4f7e-baa2-a81d1c9e1321" providerId="ADAL" clId="{FA78CBCA-9B0D-406A-8590-663146EECDB6}" dt="2021-09-16T12:48:59.953" v="3189" actId="20577"/>
          <ac:spMkLst>
            <pc:docMk/>
            <pc:sldMk cId="789813969" sldId="392"/>
            <ac:spMk id="40" creationId="{56C76978-CCB9-41D5-8333-DB49A4A35B5D}"/>
          </ac:spMkLst>
        </pc:spChg>
      </pc:sldChg>
      <pc:sldChg chg="addSp delSp modSp mod modAnim">
        <pc:chgData name="Marco Boucas (Student at CentraleSupelec)" userId="7adff4dc-a175-4f7e-baa2-a81d1c9e1321" providerId="ADAL" clId="{FA78CBCA-9B0D-406A-8590-663146EECDB6}" dt="2021-09-16T12:43:34.632" v="2935" actId="1076"/>
        <pc:sldMkLst>
          <pc:docMk/>
          <pc:sldMk cId="3352576381" sldId="394"/>
        </pc:sldMkLst>
        <pc:spChg chg="mod">
          <ac:chgData name="Marco Boucas (Student at CentraleSupelec)" userId="7adff4dc-a175-4f7e-baa2-a81d1c9e1321" providerId="ADAL" clId="{FA78CBCA-9B0D-406A-8590-663146EECDB6}" dt="2021-09-16T12:03:16.476" v="2528" actId="20577"/>
          <ac:spMkLst>
            <pc:docMk/>
            <pc:sldMk cId="3352576381" sldId="394"/>
            <ac:spMk id="7" creationId="{2389083E-27B9-4389-A7D8-CCD89ED0AA0E}"/>
          </ac:spMkLst>
        </pc:spChg>
        <pc:spChg chg="mod">
          <ac:chgData name="Marco Boucas (Student at CentraleSupelec)" userId="7adff4dc-a175-4f7e-baa2-a81d1c9e1321" providerId="ADAL" clId="{FA78CBCA-9B0D-406A-8590-663146EECDB6}" dt="2021-09-16T12:28:52.432" v="2929" actId="1076"/>
          <ac:spMkLst>
            <pc:docMk/>
            <pc:sldMk cId="3352576381" sldId="394"/>
            <ac:spMk id="16" creationId="{AC127857-B0DC-416B-A1EC-B22EA97290C2}"/>
          </ac:spMkLst>
        </pc:spChg>
        <pc:spChg chg="add mod">
          <ac:chgData name="Marco Boucas (Student at CentraleSupelec)" userId="7adff4dc-a175-4f7e-baa2-a81d1c9e1321" providerId="ADAL" clId="{FA78CBCA-9B0D-406A-8590-663146EECDB6}" dt="2021-09-16T12:28:49.974" v="2928" actId="20577"/>
          <ac:spMkLst>
            <pc:docMk/>
            <pc:sldMk cId="3352576381" sldId="394"/>
            <ac:spMk id="18" creationId="{76DF0041-754A-4EB0-9C4A-2117A92D1091}"/>
          </ac:spMkLst>
        </pc:spChg>
        <pc:spChg chg="mod">
          <ac:chgData name="Marco Boucas (Student at CentraleSupelec)" userId="7adff4dc-a175-4f7e-baa2-a81d1c9e1321" providerId="ADAL" clId="{FA78CBCA-9B0D-406A-8590-663146EECDB6}" dt="2021-09-16T12:07:47.186" v="2562" actId="1076"/>
          <ac:spMkLst>
            <pc:docMk/>
            <pc:sldMk cId="3352576381" sldId="394"/>
            <ac:spMk id="19" creationId="{7F89AC05-E869-4E0A-ADE4-118D1BFD7C0B}"/>
          </ac:spMkLst>
        </pc:spChg>
        <pc:spChg chg="mod">
          <ac:chgData name="Marco Boucas (Student at CentraleSupelec)" userId="7adff4dc-a175-4f7e-baa2-a81d1c9e1321" providerId="ADAL" clId="{FA78CBCA-9B0D-406A-8590-663146EECDB6}" dt="2021-09-16T12:02:19.618" v="2489"/>
          <ac:spMkLst>
            <pc:docMk/>
            <pc:sldMk cId="3352576381" sldId="394"/>
            <ac:spMk id="22" creationId="{46C93800-0E89-4237-855B-8AE4746C94FA}"/>
          </ac:spMkLst>
        </pc:spChg>
        <pc:spChg chg="mod">
          <ac:chgData name="Marco Boucas (Student at CentraleSupelec)" userId="7adff4dc-a175-4f7e-baa2-a81d1c9e1321" providerId="ADAL" clId="{FA78CBCA-9B0D-406A-8590-663146EECDB6}" dt="2021-09-16T12:02:19.618" v="2489"/>
          <ac:spMkLst>
            <pc:docMk/>
            <pc:sldMk cId="3352576381" sldId="394"/>
            <ac:spMk id="23" creationId="{E0F41207-DBBD-47EE-9FF5-AD79B41B9A66}"/>
          </ac:spMkLst>
        </pc:spChg>
        <pc:spChg chg="mod">
          <ac:chgData name="Marco Boucas (Student at CentraleSupelec)" userId="7adff4dc-a175-4f7e-baa2-a81d1c9e1321" providerId="ADAL" clId="{FA78CBCA-9B0D-406A-8590-663146EECDB6}" dt="2021-09-16T12:02:19.618" v="2489"/>
          <ac:spMkLst>
            <pc:docMk/>
            <pc:sldMk cId="3352576381" sldId="394"/>
            <ac:spMk id="24" creationId="{B4EBB63C-7B0F-401B-BF43-4C8CAB98D4F0}"/>
          </ac:spMkLst>
        </pc:spChg>
        <pc:grpChg chg="del">
          <ac:chgData name="Marco Boucas (Student at CentraleSupelec)" userId="7adff4dc-a175-4f7e-baa2-a81d1c9e1321" providerId="ADAL" clId="{FA78CBCA-9B0D-406A-8590-663146EECDB6}" dt="2021-09-16T12:02:19.478" v="2488" actId="478"/>
          <ac:grpSpMkLst>
            <pc:docMk/>
            <pc:sldMk cId="3352576381" sldId="394"/>
            <ac:grpSpMk id="8" creationId="{4FA0E7EB-6C28-45F3-8B4B-7F9AF1A1B392}"/>
          </ac:grpSpMkLst>
        </pc:grpChg>
        <pc:grpChg chg="add del mod">
          <ac:chgData name="Marco Boucas (Student at CentraleSupelec)" userId="7adff4dc-a175-4f7e-baa2-a81d1c9e1321" providerId="ADAL" clId="{FA78CBCA-9B0D-406A-8590-663146EECDB6}" dt="2021-09-16T12:04:00.469" v="2533" actId="1035"/>
          <ac:grpSpMkLst>
            <pc:docMk/>
            <pc:sldMk cId="3352576381" sldId="394"/>
            <ac:grpSpMk id="12" creationId="{1EA22266-A418-4D8B-97C4-A80A9A03C061}"/>
          </ac:grpSpMkLst>
        </pc:grpChg>
        <pc:grpChg chg="add del mod">
          <ac:chgData name="Marco Boucas (Student at CentraleSupelec)" userId="7adff4dc-a175-4f7e-baa2-a81d1c9e1321" providerId="ADAL" clId="{FA78CBCA-9B0D-406A-8590-663146EECDB6}" dt="2021-09-16T12:02:48.591" v="2493" actId="478"/>
          <ac:grpSpMkLst>
            <pc:docMk/>
            <pc:sldMk cId="3352576381" sldId="394"/>
            <ac:grpSpMk id="21" creationId="{04700483-BCB6-4560-9DE8-06EC0619409C}"/>
          </ac:grpSpMkLst>
        </pc:grpChg>
        <pc:picChg chg="add del mod">
          <ac:chgData name="Marco Boucas (Student at CentraleSupelec)" userId="7adff4dc-a175-4f7e-baa2-a81d1c9e1321" providerId="ADAL" clId="{FA78CBCA-9B0D-406A-8590-663146EECDB6}" dt="2021-09-16T12:43:24.898" v="2930" actId="478"/>
          <ac:picMkLst>
            <pc:docMk/>
            <pc:sldMk cId="3352576381" sldId="394"/>
            <ac:picMk id="4" creationId="{E3E1D96A-C051-4ACA-8B65-F986CD5559E0}"/>
          </ac:picMkLst>
        </pc:picChg>
        <pc:picChg chg="add mod">
          <ac:chgData name="Marco Boucas (Student at CentraleSupelec)" userId="7adff4dc-a175-4f7e-baa2-a81d1c9e1321" providerId="ADAL" clId="{FA78CBCA-9B0D-406A-8590-663146EECDB6}" dt="2021-09-16T12:43:34.632" v="2935" actId="1076"/>
          <ac:picMkLst>
            <pc:docMk/>
            <pc:sldMk cId="3352576381" sldId="394"/>
            <ac:picMk id="6" creationId="{B5B0F2D9-4EC6-4577-84AD-0D9710BC22EA}"/>
          </ac:picMkLst>
        </pc:picChg>
        <pc:picChg chg="mod">
          <ac:chgData name="Marco Boucas (Student at CentraleSupelec)" userId="7adff4dc-a175-4f7e-baa2-a81d1c9e1321" providerId="ADAL" clId="{FA78CBCA-9B0D-406A-8590-663146EECDB6}" dt="2021-09-16T12:03:48.506" v="2529" actId="1076"/>
          <ac:picMkLst>
            <pc:docMk/>
            <pc:sldMk cId="3352576381" sldId="394"/>
            <ac:picMk id="17" creationId="{9A0F65CE-D167-46A1-BE4F-21389D7F95FF}"/>
          </ac:picMkLst>
        </pc:picChg>
        <pc:picChg chg="add mod">
          <ac:chgData name="Marco Boucas (Student at CentraleSupelec)" userId="7adff4dc-a175-4f7e-baa2-a81d1c9e1321" providerId="ADAL" clId="{FA78CBCA-9B0D-406A-8590-663146EECDB6}" dt="2021-09-16T12:02:56.072" v="2495" actId="1076"/>
          <ac:picMkLst>
            <pc:docMk/>
            <pc:sldMk cId="3352576381" sldId="394"/>
            <ac:picMk id="26" creationId="{B962B78B-FE04-4C7E-B53F-1F0864E42C98}"/>
          </ac:picMkLst>
        </pc:picChg>
      </pc:sldChg>
      <pc:sldChg chg="addSp modSp mod">
        <pc:chgData name="Marco Boucas (Student at CentraleSupelec)" userId="7adff4dc-a175-4f7e-baa2-a81d1c9e1321" providerId="ADAL" clId="{FA78CBCA-9B0D-406A-8590-663146EECDB6}" dt="2021-09-16T12:46:21.675" v="3144" actId="1076"/>
        <pc:sldMkLst>
          <pc:docMk/>
          <pc:sldMk cId="305392939" sldId="395"/>
        </pc:sldMkLst>
        <pc:picChg chg="mod">
          <ac:chgData name="Marco Boucas (Student at CentraleSupelec)" userId="7adff4dc-a175-4f7e-baa2-a81d1c9e1321" providerId="ADAL" clId="{FA78CBCA-9B0D-406A-8590-663146EECDB6}" dt="2021-09-16T12:46:10.928" v="3142" actId="1076"/>
          <ac:picMkLst>
            <pc:docMk/>
            <pc:sldMk cId="305392939" sldId="395"/>
            <ac:picMk id="3" creationId="{4F299DB4-C005-4A54-932B-D176AE70C562}"/>
          </ac:picMkLst>
        </pc:picChg>
        <pc:picChg chg="mod">
          <ac:chgData name="Marco Boucas (Student at CentraleSupelec)" userId="7adff4dc-a175-4f7e-baa2-a81d1c9e1321" providerId="ADAL" clId="{FA78CBCA-9B0D-406A-8590-663146EECDB6}" dt="2021-09-16T12:46:04.050" v="3140" actId="1076"/>
          <ac:picMkLst>
            <pc:docMk/>
            <pc:sldMk cId="305392939" sldId="395"/>
            <ac:picMk id="5" creationId="{B5092645-98EC-4F54-8729-2FAB27ECF814}"/>
          </ac:picMkLst>
        </pc:picChg>
        <pc:picChg chg="mod">
          <ac:chgData name="Marco Boucas (Student at CentraleSupelec)" userId="7adff4dc-a175-4f7e-baa2-a81d1c9e1321" providerId="ADAL" clId="{FA78CBCA-9B0D-406A-8590-663146EECDB6}" dt="2021-09-16T12:43:51.371" v="2936" actId="1076"/>
          <ac:picMkLst>
            <pc:docMk/>
            <pc:sldMk cId="305392939" sldId="395"/>
            <ac:picMk id="6" creationId="{76E9AAD7-6533-4297-B04A-109D1016FC2A}"/>
          </ac:picMkLst>
        </pc:picChg>
        <pc:picChg chg="mod">
          <ac:chgData name="Marco Boucas (Student at CentraleSupelec)" userId="7adff4dc-a175-4f7e-baa2-a81d1c9e1321" providerId="ADAL" clId="{FA78CBCA-9B0D-406A-8590-663146EECDB6}" dt="2021-09-16T12:46:08.367" v="3141" actId="1076"/>
          <ac:picMkLst>
            <pc:docMk/>
            <pc:sldMk cId="305392939" sldId="395"/>
            <ac:picMk id="8" creationId="{A26739B6-4378-4C57-851F-2C5DCFA2F30F}"/>
          </ac:picMkLst>
        </pc:picChg>
        <pc:picChg chg="mod">
          <ac:chgData name="Marco Boucas (Student at CentraleSupelec)" userId="7adff4dc-a175-4f7e-baa2-a81d1c9e1321" providerId="ADAL" clId="{FA78CBCA-9B0D-406A-8590-663146EECDB6}" dt="2021-09-16T12:45:57.412" v="3138" actId="1076"/>
          <ac:picMkLst>
            <pc:docMk/>
            <pc:sldMk cId="305392939" sldId="395"/>
            <ac:picMk id="9" creationId="{6A98BED1-C2DC-482E-928A-BE4C74AB478D}"/>
          </ac:picMkLst>
        </pc:picChg>
        <pc:picChg chg="mod">
          <ac:chgData name="Marco Boucas (Student at CentraleSupelec)" userId="7adff4dc-a175-4f7e-baa2-a81d1c9e1321" providerId="ADAL" clId="{FA78CBCA-9B0D-406A-8590-663146EECDB6}" dt="2021-09-16T12:44:53.807" v="3123" actId="1076"/>
          <ac:picMkLst>
            <pc:docMk/>
            <pc:sldMk cId="305392939" sldId="395"/>
            <ac:picMk id="10" creationId="{C2CC7BE5-CC1E-4CCB-BCF1-1ED8499E794B}"/>
          </ac:picMkLst>
        </pc:picChg>
        <pc:picChg chg="mod">
          <ac:chgData name="Marco Boucas (Student at CentraleSupelec)" userId="7adff4dc-a175-4f7e-baa2-a81d1c9e1321" providerId="ADAL" clId="{FA78CBCA-9B0D-406A-8590-663146EECDB6}" dt="2021-09-16T12:44:53.807" v="3123" actId="1076"/>
          <ac:picMkLst>
            <pc:docMk/>
            <pc:sldMk cId="305392939" sldId="395"/>
            <ac:picMk id="11" creationId="{94FC0D98-D080-40CF-BF39-61AD7D420431}"/>
          </ac:picMkLst>
        </pc:picChg>
        <pc:picChg chg="mod">
          <ac:chgData name="Marco Boucas (Student at CentraleSupelec)" userId="7adff4dc-a175-4f7e-baa2-a81d1c9e1321" providerId="ADAL" clId="{FA78CBCA-9B0D-406A-8590-663146EECDB6}" dt="2021-09-16T12:44:00.673" v="2939" actId="1076"/>
          <ac:picMkLst>
            <pc:docMk/>
            <pc:sldMk cId="305392939" sldId="395"/>
            <ac:picMk id="12" creationId="{F936FB11-52D4-4124-AB4A-3C7F6C6E7F68}"/>
          </ac:picMkLst>
        </pc:picChg>
        <pc:picChg chg="mod">
          <ac:chgData name="Marco Boucas (Student at CentraleSupelec)" userId="7adff4dc-a175-4f7e-baa2-a81d1c9e1321" providerId="ADAL" clId="{FA78CBCA-9B0D-406A-8590-663146EECDB6}" dt="2021-09-16T12:43:53.767" v="2937" actId="1076"/>
          <ac:picMkLst>
            <pc:docMk/>
            <pc:sldMk cId="305392939" sldId="395"/>
            <ac:picMk id="14" creationId="{4CF9E771-4ADD-4394-A6B4-F2F940275B3E}"/>
          </ac:picMkLst>
        </pc:picChg>
        <pc:picChg chg="mod">
          <ac:chgData name="Marco Boucas (Student at CentraleSupelec)" userId="7adff4dc-a175-4f7e-baa2-a81d1c9e1321" providerId="ADAL" clId="{FA78CBCA-9B0D-406A-8590-663146EECDB6}" dt="2021-09-16T12:45:34.023" v="3133" actId="1076"/>
          <ac:picMkLst>
            <pc:docMk/>
            <pc:sldMk cId="305392939" sldId="395"/>
            <ac:picMk id="17" creationId="{9ABA544F-9BD9-4232-940F-DEBAD9BF4543}"/>
          </ac:picMkLst>
        </pc:picChg>
        <pc:picChg chg="mod">
          <ac:chgData name="Marco Boucas (Student at CentraleSupelec)" userId="7adff4dc-a175-4f7e-baa2-a81d1c9e1321" providerId="ADAL" clId="{FA78CBCA-9B0D-406A-8590-663146EECDB6}" dt="2021-09-16T12:45:54.682" v="3137" actId="1076"/>
          <ac:picMkLst>
            <pc:docMk/>
            <pc:sldMk cId="305392939" sldId="395"/>
            <ac:picMk id="18" creationId="{4A5614B0-87CB-413D-B23A-66E733939497}"/>
          </ac:picMkLst>
        </pc:picChg>
        <pc:picChg chg="mod">
          <ac:chgData name="Marco Boucas (Student at CentraleSupelec)" userId="7adff4dc-a175-4f7e-baa2-a81d1c9e1321" providerId="ADAL" clId="{FA78CBCA-9B0D-406A-8590-663146EECDB6}" dt="2021-09-16T12:45:47.156" v="3136" actId="1076"/>
          <ac:picMkLst>
            <pc:docMk/>
            <pc:sldMk cId="305392939" sldId="395"/>
            <ac:picMk id="20" creationId="{93855B11-770D-41B2-AB8F-46A39AFD33B7}"/>
          </ac:picMkLst>
        </pc:picChg>
        <pc:picChg chg="mod">
          <ac:chgData name="Marco Boucas (Student at CentraleSupelec)" userId="7adff4dc-a175-4f7e-baa2-a81d1c9e1321" providerId="ADAL" clId="{FA78CBCA-9B0D-406A-8590-663146EECDB6}" dt="2021-09-16T12:46:12.901" v="3143" actId="1076"/>
          <ac:picMkLst>
            <pc:docMk/>
            <pc:sldMk cId="305392939" sldId="395"/>
            <ac:picMk id="21" creationId="{794C6CD4-50F9-41BB-AB37-295B3106EB60}"/>
          </ac:picMkLst>
        </pc:picChg>
        <pc:picChg chg="mod">
          <ac:chgData name="Marco Boucas (Student at CentraleSupelec)" userId="7adff4dc-a175-4f7e-baa2-a81d1c9e1321" providerId="ADAL" clId="{FA78CBCA-9B0D-406A-8590-663146EECDB6}" dt="2021-09-16T12:44:53.807" v="3123" actId="1076"/>
          <ac:picMkLst>
            <pc:docMk/>
            <pc:sldMk cId="305392939" sldId="395"/>
            <ac:picMk id="22" creationId="{932E48F1-C412-4F43-A8B9-D57182899334}"/>
          </ac:picMkLst>
        </pc:picChg>
        <pc:picChg chg="mod">
          <ac:chgData name="Marco Boucas (Student at CentraleSupelec)" userId="7adff4dc-a175-4f7e-baa2-a81d1c9e1321" providerId="ADAL" clId="{FA78CBCA-9B0D-406A-8590-663146EECDB6}" dt="2021-09-16T12:45:37.570" v="3134" actId="1076"/>
          <ac:picMkLst>
            <pc:docMk/>
            <pc:sldMk cId="305392939" sldId="395"/>
            <ac:picMk id="23" creationId="{C76198F2-64A6-461D-800D-ED05712A9C08}"/>
          </ac:picMkLst>
        </pc:picChg>
        <pc:picChg chg="mod">
          <ac:chgData name="Marco Boucas (Student at CentraleSupelec)" userId="7adff4dc-a175-4f7e-baa2-a81d1c9e1321" providerId="ADAL" clId="{FA78CBCA-9B0D-406A-8590-663146EECDB6}" dt="2021-09-16T12:44:36.011" v="3118" actId="1035"/>
          <ac:picMkLst>
            <pc:docMk/>
            <pc:sldMk cId="305392939" sldId="395"/>
            <ac:picMk id="24" creationId="{EA0B3B1E-1998-4505-BB9E-D6191ED759EF}"/>
          </ac:picMkLst>
        </pc:picChg>
        <pc:picChg chg="mod">
          <ac:chgData name="Marco Boucas (Student at CentraleSupelec)" userId="7adff4dc-a175-4f7e-baa2-a81d1c9e1321" providerId="ADAL" clId="{FA78CBCA-9B0D-406A-8590-663146EECDB6}" dt="2021-09-16T12:46:21.675" v="3144" actId="1076"/>
          <ac:picMkLst>
            <pc:docMk/>
            <pc:sldMk cId="305392939" sldId="395"/>
            <ac:picMk id="25" creationId="{ED5685EB-2A7A-4535-BD29-D57C67FEC3A0}"/>
          </ac:picMkLst>
        </pc:picChg>
        <pc:picChg chg="mod">
          <ac:chgData name="Marco Boucas (Student at CentraleSupelec)" userId="7adff4dc-a175-4f7e-baa2-a81d1c9e1321" providerId="ADAL" clId="{FA78CBCA-9B0D-406A-8590-663146EECDB6}" dt="2021-09-16T12:45:09.281" v="3126" actId="1076"/>
          <ac:picMkLst>
            <pc:docMk/>
            <pc:sldMk cId="305392939" sldId="395"/>
            <ac:picMk id="26" creationId="{3F2DC982-75E9-4B4C-9447-B91F8E4AA896}"/>
          </ac:picMkLst>
        </pc:picChg>
        <pc:picChg chg="mod">
          <ac:chgData name="Marco Boucas (Student at CentraleSupelec)" userId="7adff4dc-a175-4f7e-baa2-a81d1c9e1321" providerId="ADAL" clId="{FA78CBCA-9B0D-406A-8590-663146EECDB6}" dt="2021-09-16T12:45:44.370" v="3135" actId="1076"/>
          <ac:picMkLst>
            <pc:docMk/>
            <pc:sldMk cId="305392939" sldId="395"/>
            <ac:picMk id="27" creationId="{A9F9E690-E28C-4A9E-AE09-05099595EF5D}"/>
          </ac:picMkLst>
        </pc:picChg>
        <pc:picChg chg="mod">
          <ac:chgData name="Marco Boucas (Student at CentraleSupelec)" userId="7adff4dc-a175-4f7e-baa2-a81d1c9e1321" providerId="ADAL" clId="{FA78CBCA-9B0D-406A-8590-663146EECDB6}" dt="2021-09-16T12:45:19.785" v="3130" actId="1076"/>
          <ac:picMkLst>
            <pc:docMk/>
            <pc:sldMk cId="305392939" sldId="395"/>
            <ac:picMk id="28" creationId="{D83116CB-FDB9-4750-91AB-0B4B5806E5E9}"/>
          </ac:picMkLst>
        </pc:picChg>
        <pc:picChg chg="mod">
          <ac:chgData name="Marco Boucas (Student at CentraleSupelec)" userId="7adff4dc-a175-4f7e-baa2-a81d1c9e1321" providerId="ADAL" clId="{FA78CBCA-9B0D-406A-8590-663146EECDB6}" dt="2021-09-16T12:45:02.699" v="3124" actId="1076"/>
          <ac:picMkLst>
            <pc:docMk/>
            <pc:sldMk cId="305392939" sldId="395"/>
            <ac:picMk id="29" creationId="{39280201-6ECC-497A-97C9-905879F961A0}"/>
          </ac:picMkLst>
        </pc:picChg>
        <pc:picChg chg="mod">
          <ac:chgData name="Marco Boucas (Student at CentraleSupelec)" userId="7adff4dc-a175-4f7e-baa2-a81d1c9e1321" providerId="ADAL" clId="{FA78CBCA-9B0D-406A-8590-663146EECDB6}" dt="2021-09-16T12:45:17.806" v="3129" actId="1076"/>
          <ac:picMkLst>
            <pc:docMk/>
            <pc:sldMk cId="305392939" sldId="395"/>
            <ac:picMk id="30" creationId="{4A03FC38-CFD8-4DB9-83B3-D20E1DFD4DD0}"/>
          </ac:picMkLst>
        </pc:picChg>
        <pc:picChg chg="mod">
          <ac:chgData name="Marco Boucas (Student at CentraleSupelec)" userId="7adff4dc-a175-4f7e-baa2-a81d1c9e1321" providerId="ADAL" clId="{FA78CBCA-9B0D-406A-8590-663146EECDB6}" dt="2021-09-16T12:45:15.467" v="3128" actId="1076"/>
          <ac:picMkLst>
            <pc:docMk/>
            <pc:sldMk cId="305392939" sldId="395"/>
            <ac:picMk id="31" creationId="{AC3369B6-4345-4468-8B92-75A0294CB85B}"/>
          </ac:picMkLst>
        </pc:picChg>
        <pc:picChg chg="mod">
          <ac:chgData name="Marco Boucas (Student at CentraleSupelec)" userId="7adff4dc-a175-4f7e-baa2-a81d1c9e1321" providerId="ADAL" clId="{FA78CBCA-9B0D-406A-8590-663146EECDB6}" dt="2021-09-16T12:46:00.637" v="3139" actId="1076"/>
          <ac:picMkLst>
            <pc:docMk/>
            <pc:sldMk cId="305392939" sldId="395"/>
            <ac:picMk id="32" creationId="{5E955BC0-3434-491E-8186-871339CD7F8C}"/>
          </ac:picMkLst>
        </pc:picChg>
        <pc:picChg chg="add mod">
          <ac:chgData name="Marco Boucas (Student at CentraleSupelec)" userId="7adff4dc-a175-4f7e-baa2-a81d1c9e1321" providerId="ADAL" clId="{FA78CBCA-9B0D-406A-8590-663146EECDB6}" dt="2021-09-16T12:44:36.011" v="3118" actId="1035"/>
          <ac:picMkLst>
            <pc:docMk/>
            <pc:sldMk cId="305392939" sldId="395"/>
            <ac:picMk id="43" creationId="{6121E5C0-A79B-4F9B-A52F-BE65CD63D287}"/>
          </ac:picMkLst>
        </pc:picChg>
        <pc:picChg chg="add mod">
          <ac:chgData name="Marco Boucas (Student at CentraleSupelec)" userId="7adff4dc-a175-4f7e-baa2-a81d1c9e1321" providerId="ADAL" clId="{FA78CBCA-9B0D-406A-8590-663146EECDB6}" dt="2021-09-16T12:44:36.011" v="3118" actId="1035"/>
          <ac:picMkLst>
            <pc:docMk/>
            <pc:sldMk cId="305392939" sldId="395"/>
            <ac:picMk id="44" creationId="{8DD2DD3F-0AF5-4279-B849-992C72B6800F}"/>
          </ac:picMkLst>
        </pc:picChg>
      </pc:sldChg>
    </pc:docChg>
  </pc:docChgLst>
  <pc:docChgLst>
    <pc:chgData name="Daniel Lopez Herranz (Student at CentraleSupelec)" userId="S::daniel.lopezh@student-cs.fr::f39e6876-da30-46fc-8d2e-a187d321037b" providerId="AD" clId="Web-{E4F13794-AE3D-450E-A200-16FBC3CFBF24}"/>
    <pc:docChg chg="modSld">
      <pc:chgData name="Daniel Lopez Herranz (Student at CentraleSupelec)" userId="S::daniel.lopezh@student-cs.fr::f39e6876-da30-46fc-8d2e-a187d321037b" providerId="AD" clId="Web-{E4F13794-AE3D-450E-A200-16FBC3CFBF24}" dt="2021-09-16T11:53:13.329" v="189"/>
      <pc:docMkLst>
        <pc:docMk/>
      </pc:docMkLst>
      <pc:sldChg chg="mod modShow">
        <pc:chgData name="Daniel Lopez Herranz (Student at CentraleSupelec)" userId="S::daniel.lopezh@student-cs.fr::f39e6876-da30-46fc-8d2e-a187d321037b" providerId="AD" clId="Web-{E4F13794-AE3D-450E-A200-16FBC3CFBF24}" dt="2021-09-16T11:50:51.934" v="186"/>
        <pc:sldMkLst>
          <pc:docMk/>
          <pc:sldMk cId="1366615835" sldId="381"/>
        </pc:sldMkLst>
      </pc:sldChg>
      <pc:sldChg chg="addSp modSp">
        <pc:chgData name="Daniel Lopez Herranz (Student at CentraleSupelec)" userId="S::daniel.lopezh@student-cs.fr::f39e6876-da30-46fc-8d2e-a187d321037b" providerId="AD" clId="Web-{E4F13794-AE3D-450E-A200-16FBC3CFBF24}" dt="2021-09-16T11:50:15.292" v="185" actId="1076"/>
        <pc:sldMkLst>
          <pc:docMk/>
          <pc:sldMk cId="2658972035" sldId="382"/>
        </pc:sldMkLst>
        <pc:spChg chg="add mod">
          <ac:chgData name="Daniel Lopez Herranz (Student at CentraleSupelec)" userId="S::daniel.lopezh@student-cs.fr::f39e6876-da30-46fc-8d2e-a187d321037b" providerId="AD" clId="Web-{E4F13794-AE3D-450E-A200-16FBC3CFBF24}" dt="2021-09-16T11:50:15.292" v="185" actId="1076"/>
          <ac:spMkLst>
            <pc:docMk/>
            <pc:sldMk cId="2658972035" sldId="382"/>
            <ac:spMk id="3" creationId="{4D290495-D985-4775-B4AC-B08545945516}"/>
          </ac:spMkLst>
        </pc:spChg>
      </pc:sldChg>
      <pc:sldChg chg="addSp">
        <pc:chgData name="Daniel Lopez Herranz (Student at CentraleSupelec)" userId="S::daniel.lopezh@student-cs.fr::f39e6876-da30-46fc-8d2e-a187d321037b" providerId="AD" clId="Web-{E4F13794-AE3D-450E-A200-16FBC3CFBF24}" dt="2021-09-16T11:51:03.075" v="187"/>
        <pc:sldMkLst>
          <pc:docMk/>
          <pc:sldMk cId="2853696839" sldId="383"/>
        </pc:sldMkLst>
        <pc:spChg chg="add">
          <ac:chgData name="Daniel Lopez Herranz (Student at CentraleSupelec)" userId="S::daniel.lopezh@student-cs.fr::f39e6876-da30-46fc-8d2e-a187d321037b" providerId="AD" clId="Web-{E4F13794-AE3D-450E-A200-16FBC3CFBF24}" dt="2021-09-16T11:51:03.075" v="187"/>
          <ac:spMkLst>
            <pc:docMk/>
            <pc:sldMk cId="2853696839" sldId="383"/>
            <ac:spMk id="3" creationId="{CC37185A-B813-4DE9-9438-701BFD4DAF16}"/>
          </ac:spMkLst>
        </pc:spChg>
      </pc:sldChg>
      <pc:sldChg chg="addSp">
        <pc:chgData name="Daniel Lopez Herranz (Student at CentraleSupelec)" userId="S::daniel.lopezh@student-cs.fr::f39e6876-da30-46fc-8d2e-a187d321037b" providerId="AD" clId="Web-{E4F13794-AE3D-450E-A200-16FBC3CFBF24}" dt="2021-09-16T11:51:06.278" v="188"/>
        <pc:sldMkLst>
          <pc:docMk/>
          <pc:sldMk cId="2566503501" sldId="384"/>
        </pc:sldMkLst>
        <pc:spChg chg="add">
          <ac:chgData name="Daniel Lopez Herranz (Student at CentraleSupelec)" userId="S::daniel.lopezh@student-cs.fr::f39e6876-da30-46fc-8d2e-a187d321037b" providerId="AD" clId="Web-{E4F13794-AE3D-450E-A200-16FBC3CFBF24}" dt="2021-09-16T11:51:06.278" v="188"/>
          <ac:spMkLst>
            <pc:docMk/>
            <pc:sldMk cId="2566503501" sldId="384"/>
            <ac:spMk id="3" creationId="{7ADCD85C-3FB9-4AF2-A335-854BDE595525}"/>
          </ac:spMkLst>
        </pc:spChg>
      </pc:sldChg>
      <pc:sldChg chg="addSp delSp modSp modNotes">
        <pc:chgData name="Daniel Lopez Herranz (Student at CentraleSupelec)" userId="S::daniel.lopezh@student-cs.fr::f39e6876-da30-46fc-8d2e-a187d321037b" providerId="AD" clId="Web-{E4F13794-AE3D-450E-A200-16FBC3CFBF24}" dt="2021-09-16T11:53:13.329" v="189"/>
        <pc:sldMkLst>
          <pc:docMk/>
          <pc:sldMk cId="3352576381" sldId="394"/>
        </pc:sldMkLst>
        <pc:spChg chg="mod">
          <ac:chgData name="Daniel Lopez Herranz (Student at CentraleSupelec)" userId="S::daniel.lopezh@student-cs.fr::f39e6876-da30-46fc-8d2e-a187d321037b" providerId="AD" clId="Web-{E4F13794-AE3D-450E-A200-16FBC3CFBF24}" dt="2021-09-16T11:43:50.752" v="161" actId="20577"/>
          <ac:spMkLst>
            <pc:docMk/>
            <pc:sldMk cId="3352576381" sldId="394"/>
            <ac:spMk id="7" creationId="{2389083E-27B9-4389-A7D8-CCD89ED0AA0E}"/>
          </ac:spMkLst>
        </pc:spChg>
        <pc:spChg chg="mod">
          <ac:chgData name="Daniel Lopez Herranz (Student at CentraleSupelec)" userId="S::daniel.lopezh@student-cs.fr::f39e6876-da30-46fc-8d2e-a187d321037b" providerId="AD" clId="Web-{E4F13794-AE3D-450E-A200-16FBC3CFBF24}" dt="2021-09-16T11:35:52.222" v="0" actId="1076"/>
          <ac:spMkLst>
            <pc:docMk/>
            <pc:sldMk cId="3352576381" sldId="394"/>
            <ac:spMk id="18" creationId="{1801141A-905A-477E-9CA0-DE4C2525301A}"/>
          </ac:spMkLst>
        </pc:spChg>
        <pc:spChg chg="mod">
          <ac:chgData name="Daniel Lopez Herranz (Student at CentraleSupelec)" userId="S::daniel.lopezh@student-cs.fr::f39e6876-da30-46fc-8d2e-a187d321037b" providerId="AD" clId="Web-{E4F13794-AE3D-450E-A200-16FBC3CFBF24}" dt="2021-09-16T11:47:33.163" v="178" actId="1076"/>
          <ac:spMkLst>
            <pc:docMk/>
            <pc:sldMk cId="3352576381" sldId="394"/>
            <ac:spMk id="19" creationId="{7F89AC05-E869-4E0A-ADE4-118D1BFD7C0B}"/>
          </ac:spMkLst>
        </pc:spChg>
        <pc:picChg chg="add del mod">
          <ac:chgData name="Daniel Lopez Herranz (Student at CentraleSupelec)" userId="S::daniel.lopezh@student-cs.fr::f39e6876-da30-46fc-8d2e-a187d321037b" providerId="AD" clId="Web-{E4F13794-AE3D-450E-A200-16FBC3CFBF24}" dt="2021-09-16T11:46:36.146" v="163"/>
          <ac:picMkLst>
            <pc:docMk/>
            <pc:sldMk cId="3352576381" sldId="394"/>
            <ac:picMk id="2" creationId="{522DFE42-9039-4327-B3A5-8A6C77AEF7CF}"/>
          </ac:picMkLst>
        </pc:picChg>
        <pc:picChg chg="add del mod">
          <ac:chgData name="Daniel Lopez Herranz (Student at CentraleSupelec)" userId="S::daniel.lopezh@student-cs.fr::f39e6876-da30-46fc-8d2e-a187d321037b" providerId="AD" clId="Web-{E4F13794-AE3D-450E-A200-16FBC3CFBF24}" dt="2021-09-16T11:42:45.249" v="141"/>
          <ac:picMkLst>
            <pc:docMk/>
            <pc:sldMk cId="3352576381" sldId="394"/>
            <ac:picMk id="5" creationId="{8082DBC4-7B0F-425E-90B7-A871DE5444DF}"/>
          </ac:picMkLst>
        </pc:picChg>
        <pc:picChg chg="add del mod">
          <ac:chgData name="Daniel Lopez Herranz (Student at CentraleSupelec)" userId="S::daniel.lopezh@student-cs.fr::f39e6876-da30-46fc-8d2e-a187d321037b" providerId="AD" clId="Web-{E4F13794-AE3D-450E-A200-16FBC3CFBF24}" dt="2021-09-16T11:43:13.422" v="144"/>
          <ac:picMkLst>
            <pc:docMk/>
            <pc:sldMk cId="3352576381" sldId="394"/>
            <ac:picMk id="6" creationId="{EC477FD1-C475-4F45-AEDC-91BB7B4E0666}"/>
          </ac:picMkLst>
        </pc:picChg>
        <pc:picChg chg="add mod">
          <ac:chgData name="Daniel Lopez Herranz (Student at CentraleSupelec)" userId="S::daniel.lopezh@student-cs.fr::f39e6876-da30-46fc-8d2e-a187d321037b" providerId="AD" clId="Web-{E4F13794-AE3D-450E-A200-16FBC3CFBF24}" dt="2021-09-16T11:46:56.725" v="170" actId="1076"/>
          <ac:picMkLst>
            <pc:docMk/>
            <pc:sldMk cId="3352576381" sldId="394"/>
            <ac:picMk id="17" creationId="{9A0F65CE-D167-46A1-BE4F-21389D7F95FF}"/>
          </ac:picMkLst>
        </pc:picChg>
      </pc:sldChg>
    </pc:docChg>
  </pc:docChgLst>
  <pc:docChgLst>
    <pc:chgData name="Mohamed Youssef Chouhaidi (Student at CentraleSupelec)" userId="b6c4593f-3128-46ae-8883-0b640f28a71b" providerId="ADAL" clId="{EB66B9BE-6E59-40CC-B6A9-A143F28D1BE7}"/>
    <pc:docChg chg="undo custSel addSld delSld modSld">
      <pc:chgData name="Mohamed Youssef Chouhaidi (Student at CentraleSupelec)" userId="b6c4593f-3128-46ae-8883-0b640f28a71b" providerId="ADAL" clId="{EB66B9BE-6E59-40CC-B6A9-A143F28D1BE7}" dt="2021-09-16T12:37:16.076" v="201" actId="313"/>
      <pc:docMkLst>
        <pc:docMk/>
      </pc:docMkLst>
      <pc:sldChg chg="addSp delSp modSp del mod">
        <pc:chgData name="Mohamed Youssef Chouhaidi (Student at CentraleSupelec)" userId="b6c4593f-3128-46ae-8883-0b640f28a71b" providerId="ADAL" clId="{EB66B9BE-6E59-40CC-B6A9-A143F28D1BE7}" dt="2021-09-16T12:35:03.508" v="194" actId="2696"/>
        <pc:sldMkLst>
          <pc:docMk/>
          <pc:sldMk cId="1145071594" sldId="374"/>
        </pc:sldMkLst>
        <pc:spChg chg="mod">
          <ac:chgData name="Mohamed Youssef Chouhaidi (Student at CentraleSupelec)" userId="b6c4593f-3128-46ae-8883-0b640f28a71b" providerId="ADAL" clId="{EB66B9BE-6E59-40CC-B6A9-A143F28D1BE7}" dt="2021-09-16T12:32:25.745" v="1" actId="1076"/>
          <ac:spMkLst>
            <pc:docMk/>
            <pc:sldMk cId="1145071594" sldId="374"/>
            <ac:spMk id="68" creationId="{E69F380D-EEDB-4B48-B243-4E37965ED957}"/>
          </ac:spMkLst>
        </pc:spChg>
        <pc:graphicFrameChg chg="add del mod">
          <ac:chgData name="Mohamed Youssef Chouhaidi (Student at CentraleSupelec)" userId="b6c4593f-3128-46ae-8883-0b640f28a71b" providerId="ADAL" clId="{EB66B9BE-6E59-40CC-B6A9-A143F28D1BE7}" dt="2021-09-16T12:32:45.554" v="3"/>
          <ac:graphicFrameMkLst>
            <pc:docMk/>
            <pc:sldMk cId="1145071594" sldId="374"/>
            <ac:graphicFrameMk id="43" creationId="{A1D89623-ED77-4626-ADE4-998F9D560B79}"/>
          </ac:graphicFrameMkLst>
        </pc:graphicFrameChg>
        <pc:graphicFrameChg chg="add del mod">
          <ac:chgData name="Mohamed Youssef Chouhaidi (Student at CentraleSupelec)" userId="b6c4593f-3128-46ae-8883-0b640f28a71b" providerId="ADAL" clId="{EB66B9BE-6E59-40CC-B6A9-A143F28D1BE7}" dt="2021-09-16T12:33:00.032" v="7"/>
          <ac:graphicFrameMkLst>
            <pc:docMk/>
            <pc:sldMk cId="1145071594" sldId="374"/>
            <ac:graphicFrameMk id="44" creationId="{67554B86-F3AE-4BAC-8888-A08EE4078E3B}"/>
          </ac:graphicFrameMkLst>
        </pc:graphicFrameChg>
        <pc:graphicFrameChg chg="del">
          <ac:chgData name="Mohamed Youssef Chouhaidi (Student at CentraleSupelec)" userId="b6c4593f-3128-46ae-8883-0b640f28a71b" providerId="ADAL" clId="{EB66B9BE-6E59-40CC-B6A9-A143F28D1BE7}" dt="2021-09-16T12:32:22.024" v="0" actId="478"/>
          <ac:graphicFrameMkLst>
            <pc:docMk/>
            <pc:sldMk cId="1145071594" sldId="374"/>
            <ac:graphicFrameMk id="69" creationId="{6917BCD5-5B1B-441F-AE69-B33C9DCBCF70}"/>
          </ac:graphicFrameMkLst>
        </pc:graphicFrameChg>
        <pc:picChg chg="add del mod">
          <ac:chgData name="Mohamed Youssef Chouhaidi (Student at CentraleSupelec)" userId="b6c4593f-3128-46ae-8883-0b640f28a71b" providerId="ADAL" clId="{EB66B9BE-6E59-40CC-B6A9-A143F28D1BE7}" dt="2021-09-16T12:33:00.032" v="7"/>
          <ac:picMkLst>
            <pc:docMk/>
            <pc:sldMk cId="1145071594" sldId="374"/>
            <ac:picMk id="45" creationId="{574C30BD-44D1-42FC-9139-92DDE9D95E6F}"/>
          </ac:picMkLst>
        </pc:picChg>
        <pc:picChg chg="add del mod">
          <ac:chgData name="Mohamed Youssef Chouhaidi (Student at CentraleSupelec)" userId="b6c4593f-3128-46ae-8883-0b640f28a71b" providerId="ADAL" clId="{EB66B9BE-6E59-40CC-B6A9-A143F28D1BE7}" dt="2021-09-16T12:33:00.032" v="7"/>
          <ac:picMkLst>
            <pc:docMk/>
            <pc:sldMk cId="1145071594" sldId="374"/>
            <ac:picMk id="46" creationId="{B5FF9368-0A31-462F-8882-D9D8AC8AE16C}"/>
          </ac:picMkLst>
        </pc:picChg>
        <pc:picChg chg="add del mod">
          <ac:chgData name="Mohamed Youssef Chouhaidi (Student at CentraleSupelec)" userId="b6c4593f-3128-46ae-8883-0b640f28a71b" providerId="ADAL" clId="{EB66B9BE-6E59-40CC-B6A9-A143F28D1BE7}" dt="2021-09-16T12:33:00.032" v="7"/>
          <ac:picMkLst>
            <pc:docMk/>
            <pc:sldMk cId="1145071594" sldId="374"/>
            <ac:picMk id="47" creationId="{5D6C2388-ED82-4202-8A4B-0D6D8C44F4FD}"/>
          </ac:picMkLst>
        </pc:picChg>
        <pc:picChg chg="add del mod">
          <ac:chgData name="Mohamed Youssef Chouhaidi (Student at CentraleSupelec)" userId="b6c4593f-3128-46ae-8883-0b640f28a71b" providerId="ADAL" clId="{EB66B9BE-6E59-40CC-B6A9-A143F28D1BE7}" dt="2021-09-16T12:33:00.032" v="7"/>
          <ac:picMkLst>
            <pc:docMk/>
            <pc:sldMk cId="1145071594" sldId="374"/>
            <ac:picMk id="48" creationId="{D495BC52-C519-4781-BB19-04F747B697FC}"/>
          </ac:picMkLst>
        </pc:picChg>
        <pc:picChg chg="add del mod">
          <ac:chgData name="Mohamed Youssef Chouhaidi (Student at CentraleSupelec)" userId="b6c4593f-3128-46ae-8883-0b640f28a71b" providerId="ADAL" clId="{EB66B9BE-6E59-40CC-B6A9-A143F28D1BE7}" dt="2021-09-16T12:33:00.032" v="7"/>
          <ac:picMkLst>
            <pc:docMk/>
            <pc:sldMk cId="1145071594" sldId="374"/>
            <ac:picMk id="49" creationId="{F48CEAC6-B4D7-4CF9-B5F0-B7A5FD02C9BA}"/>
          </ac:picMkLst>
        </pc:picChg>
        <pc:picChg chg="add del mod">
          <ac:chgData name="Mohamed Youssef Chouhaidi (Student at CentraleSupelec)" userId="b6c4593f-3128-46ae-8883-0b640f28a71b" providerId="ADAL" clId="{EB66B9BE-6E59-40CC-B6A9-A143F28D1BE7}" dt="2021-09-16T12:33:00.032" v="7"/>
          <ac:picMkLst>
            <pc:docMk/>
            <pc:sldMk cId="1145071594" sldId="374"/>
            <ac:picMk id="65" creationId="{BEBE6763-F0D1-41B7-A178-8908F82D2A1B}"/>
          </ac:picMkLst>
        </pc:picChg>
        <pc:picChg chg="add del mod">
          <ac:chgData name="Mohamed Youssef Chouhaidi (Student at CentraleSupelec)" userId="b6c4593f-3128-46ae-8883-0b640f28a71b" providerId="ADAL" clId="{EB66B9BE-6E59-40CC-B6A9-A143F28D1BE7}" dt="2021-09-16T12:33:00.032" v="7"/>
          <ac:picMkLst>
            <pc:docMk/>
            <pc:sldMk cId="1145071594" sldId="374"/>
            <ac:picMk id="66" creationId="{58B09D61-15AF-40C4-A0DC-D286A7DC7A97}"/>
          </ac:picMkLst>
        </pc:picChg>
        <pc:picChg chg="add del mod">
          <ac:chgData name="Mohamed Youssef Chouhaidi (Student at CentraleSupelec)" userId="b6c4593f-3128-46ae-8883-0b640f28a71b" providerId="ADAL" clId="{EB66B9BE-6E59-40CC-B6A9-A143F28D1BE7}" dt="2021-09-16T12:33:00.032" v="7"/>
          <ac:picMkLst>
            <pc:docMk/>
            <pc:sldMk cId="1145071594" sldId="374"/>
            <ac:picMk id="67" creationId="{EEAEF3F6-E50F-425F-A699-758DE9054EA5}"/>
          </ac:picMkLst>
        </pc:picChg>
        <pc:picChg chg="add del mod">
          <ac:chgData name="Mohamed Youssef Chouhaidi (Student at CentraleSupelec)" userId="b6c4593f-3128-46ae-8883-0b640f28a71b" providerId="ADAL" clId="{EB66B9BE-6E59-40CC-B6A9-A143F28D1BE7}" dt="2021-09-16T12:33:00.032" v="7"/>
          <ac:picMkLst>
            <pc:docMk/>
            <pc:sldMk cId="1145071594" sldId="374"/>
            <ac:picMk id="70" creationId="{F64B023C-BAE4-47F0-97AA-5CA21F369CA3}"/>
          </ac:picMkLst>
        </pc:picChg>
        <pc:picChg chg="add del mod">
          <ac:chgData name="Mohamed Youssef Chouhaidi (Student at CentraleSupelec)" userId="b6c4593f-3128-46ae-8883-0b640f28a71b" providerId="ADAL" clId="{EB66B9BE-6E59-40CC-B6A9-A143F28D1BE7}" dt="2021-09-16T12:33:00.032" v="7"/>
          <ac:picMkLst>
            <pc:docMk/>
            <pc:sldMk cId="1145071594" sldId="374"/>
            <ac:picMk id="79" creationId="{BF4AF8C7-2F52-45DB-BF41-6388407CA92C}"/>
          </ac:picMkLst>
        </pc:picChg>
        <pc:picChg chg="add del mod">
          <ac:chgData name="Mohamed Youssef Chouhaidi (Student at CentraleSupelec)" userId="b6c4593f-3128-46ae-8883-0b640f28a71b" providerId="ADAL" clId="{EB66B9BE-6E59-40CC-B6A9-A143F28D1BE7}" dt="2021-09-16T12:33:00.032" v="7"/>
          <ac:picMkLst>
            <pc:docMk/>
            <pc:sldMk cId="1145071594" sldId="374"/>
            <ac:picMk id="81" creationId="{3CAF9D75-A5DE-4241-862D-19B6B5E732BF}"/>
          </ac:picMkLst>
        </pc:picChg>
        <pc:picChg chg="add del mod">
          <ac:chgData name="Mohamed Youssef Chouhaidi (Student at CentraleSupelec)" userId="b6c4593f-3128-46ae-8883-0b640f28a71b" providerId="ADAL" clId="{EB66B9BE-6E59-40CC-B6A9-A143F28D1BE7}" dt="2021-09-16T12:33:00.032" v="7"/>
          <ac:picMkLst>
            <pc:docMk/>
            <pc:sldMk cId="1145071594" sldId="374"/>
            <ac:picMk id="82" creationId="{79FE265B-2493-45B2-82AF-4E09E786FE77}"/>
          </ac:picMkLst>
        </pc:picChg>
        <pc:picChg chg="add del mod">
          <ac:chgData name="Mohamed Youssef Chouhaidi (Student at CentraleSupelec)" userId="b6c4593f-3128-46ae-8883-0b640f28a71b" providerId="ADAL" clId="{EB66B9BE-6E59-40CC-B6A9-A143F28D1BE7}" dt="2021-09-16T12:33:00.032" v="7"/>
          <ac:picMkLst>
            <pc:docMk/>
            <pc:sldMk cId="1145071594" sldId="374"/>
            <ac:picMk id="83" creationId="{B10F78AF-B5F4-46CF-B8A1-99ACDAEB3072}"/>
          </ac:picMkLst>
        </pc:picChg>
        <pc:picChg chg="add del mod">
          <ac:chgData name="Mohamed Youssef Chouhaidi (Student at CentraleSupelec)" userId="b6c4593f-3128-46ae-8883-0b640f28a71b" providerId="ADAL" clId="{EB66B9BE-6E59-40CC-B6A9-A143F28D1BE7}" dt="2021-09-16T12:33:00.032" v="7"/>
          <ac:picMkLst>
            <pc:docMk/>
            <pc:sldMk cId="1145071594" sldId="374"/>
            <ac:picMk id="84" creationId="{76448226-9BC5-47AA-A180-EE89AAC0A5AB}"/>
          </ac:picMkLst>
        </pc:picChg>
        <pc:picChg chg="add del mod">
          <ac:chgData name="Mohamed Youssef Chouhaidi (Student at CentraleSupelec)" userId="b6c4593f-3128-46ae-8883-0b640f28a71b" providerId="ADAL" clId="{EB66B9BE-6E59-40CC-B6A9-A143F28D1BE7}" dt="2021-09-16T12:33:00.032" v="7"/>
          <ac:picMkLst>
            <pc:docMk/>
            <pc:sldMk cId="1145071594" sldId="374"/>
            <ac:picMk id="85" creationId="{3D9C3697-5773-4287-8E22-1B5EBDACDA2C}"/>
          </ac:picMkLst>
        </pc:picChg>
        <pc:picChg chg="add del mod">
          <ac:chgData name="Mohamed Youssef Chouhaidi (Student at CentraleSupelec)" userId="b6c4593f-3128-46ae-8883-0b640f28a71b" providerId="ADAL" clId="{EB66B9BE-6E59-40CC-B6A9-A143F28D1BE7}" dt="2021-09-16T12:33:00.032" v="7"/>
          <ac:picMkLst>
            <pc:docMk/>
            <pc:sldMk cId="1145071594" sldId="374"/>
            <ac:picMk id="86" creationId="{28F9BE3A-1173-4908-B037-BC291F72D6F9}"/>
          </ac:picMkLst>
        </pc:picChg>
        <pc:picChg chg="add del mod">
          <ac:chgData name="Mohamed Youssef Chouhaidi (Student at CentraleSupelec)" userId="b6c4593f-3128-46ae-8883-0b640f28a71b" providerId="ADAL" clId="{EB66B9BE-6E59-40CC-B6A9-A143F28D1BE7}" dt="2021-09-16T12:33:00.032" v="7"/>
          <ac:picMkLst>
            <pc:docMk/>
            <pc:sldMk cId="1145071594" sldId="374"/>
            <ac:picMk id="87" creationId="{C40B0230-54F2-4B16-9D55-B93131F349C6}"/>
          </ac:picMkLst>
        </pc:picChg>
        <pc:picChg chg="add del mod">
          <ac:chgData name="Mohamed Youssef Chouhaidi (Student at CentraleSupelec)" userId="b6c4593f-3128-46ae-8883-0b640f28a71b" providerId="ADAL" clId="{EB66B9BE-6E59-40CC-B6A9-A143F28D1BE7}" dt="2021-09-16T12:33:00.032" v="7"/>
          <ac:picMkLst>
            <pc:docMk/>
            <pc:sldMk cId="1145071594" sldId="374"/>
            <ac:picMk id="88" creationId="{1BD942E8-9991-4F53-86E9-A0F8EA8837F3}"/>
          </ac:picMkLst>
        </pc:picChg>
        <pc:picChg chg="add del mod">
          <ac:chgData name="Mohamed Youssef Chouhaidi (Student at CentraleSupelec)" userId="b6c4593f-3128-46ae-8883-0b640f28a71b" providerId="ADAL" clId="{EB66B9BE-6E59-40CC-B6A9-A143F28D1BE7}" dt="2021-09-16T12:33:00.032" v="7"/>
          <ac:picMkLst>
            <pc:docMk/>
            <pc:sldMk cId="1145071594" sldId="374"/>
            <ac:picMk id="89" creationId="{E338ADAB-6614-4728-8B87-054BCDD44D34}"/>
          </ac:picMkLst>
        </pc:picChg>
        <pc:picChg chg="add del mod">
          <ac:chgData name="Mohamed Youssef Chouhaidi (Student at CentraleSupelec)" userId="b6c4593f-3128-46ae-8883-0b640f28a71b" providerId="ADAL" clId="{EB66B9BE-6E59-40CC-B6A9-A143F28D1BE7}" dt="2021-09-16T12:33:00.032" v="7"/>
          <ac:picMkLst>
            <pc:docMk/>
            <pc:sldMk cId="1145071594" sldId="374"/>
            <ac:picMk id="90" creationId="{14D0C47A-6DE0-4381-AF6F-3BF040B89E93}"/>
          </ac:picMkLst>
        </pc:picChg>
        <pc:picChg chg="add del mod">
          <ac:chgData name="Mohamed Youssef Chouhaidi (Student at CentraleSupelec)" userId="b6c4593f-3128-46ae-8883-0b640f28a71b" providerId="ADAL" clId="{EB66B9BE-6E59-40CC-B6A9-A143F28D1BE7}" dt="2021-09-16T12:33:00.032" v="7"/>
          <ac:picMkLst>
            <pc:docMk/>
            <pc:sldMk cId="1145071594" sldId="374"/>
            <ac:picMk id="91" creationId="{1A0F52E4-0894-4674-8B5E-510915E58B9A}"/>
          </ac:picMkLst>
        </pc:picChg>
        <pc:picChg chg="add del mod">
          <ac:chgData name="Mohamed Youssef Chouhaidi (Student at CentraleSupelec)" userId="b6c4593f-3128-46ae-8883-0b640f28a71b" providerId="ADAL" clId="{EB66B9BE-6E59-40CC-B6A9-A143F28D1BE7}" dt="2021-09-16T12:33:00.032" v="7"/>
          <ac:picMkLst>
            <pc:docMk/>
            <pc:sldMk cId="1145071594" sldId="374"/>
            <ac:picMk id="92" creationId="{0C460725-6AAE-4234-AC2D-B715E42C587A}"/>
          </ac:picMkLst>
        </pc:picChg>
        <pc:picChg chg="add del mod">
          <ac:chgData name="Mohamed Youssef Chouhaidi (Student at CentraleSupelec)" userId="b6c4593f-3128-46ae-8883-0b640f28a71b" providerId="ADAL" clId="{EB66B9BE-6E59-40CC-B6A9-A143F28D1BE7}" dt="2021-09-16T12:33:00.032" v="7"/>
          <ac:picMkLst>
            <pc:docMk/>
            <pc:sldMk cId="1145071594" sldId="374"/>
            <ac:picMk id="93" creationId="{16DFB448-FC1F-4094-833B-6F4C84D1A9C6}"/>
          </ac:picMkLst>
        </pc:picChg>
        <pc:picChg chg="add del mod">
          <ac:chgData name="Mohamed Youssef Chouhaidi (Student at CentraleSupelec)" userId="b6c4593f-3128-46ae-8883-0b640f28a71b" providerId="ADAL" clId="{EB66B9BE-6E59-40CC-B6A9-A143F28D1BE7}" dt="2021-09-16T12:33:00.032" v="7"/>
          <ac:picMkLst>
            <pc:docMk/>
            <pc:sldMk cId="1145071594" sldId="374"/>
            <ac:picMk id="94" creationId="{9E7D35AD-1B06-465C-B7B0-FA206DAC06A6}"/>
          </ac:picMkLst>
        </pc:picChg>
        <pc:picChg chg="add del mod">
          <ac:chgData name="Mohamed Youssef Chouhaidi (Student at CentraleSupelec)" userId="b6c4593f-3128-46ae-8883-0b640f28a71b" providerId="ADAL" clId="{EB66B9BE-6E59-40CC-B6A9-A143F28D1BE7}" dt="2021-09-16T12:33:00.032" v="7"/>
          <ac:picMkLst>
            <pc:docMk/>
            <pc:sldMk cId="1145071594" sldId="374"/>
            <ac:picMk id="100" creationId="{A743CCEB-8A73-4AC2-815B-5E10F6F52F0C}"/>
          </ac:picMkLst>
        </pc:picChg>
        <pc:picChg chg="add del mod">
          <ac:chgData name="Mohamed Youssef Chouhaidi (Student at CentraleSupelec)" userId="b6c4593f-3128-46ae-8883-0b640f28a71b" providerId="ADAL" clId="{EB66B9BE-6E59-40CC-B6A9-A143F28D1BE7}" dt="2021-09-16T12:33:00.032" v="7"/>
          <ac:picMkLst>
            <pc:docMk/>
            <pc:sldMk cId="1145071594" sldId="374"/>
            <ac:picMk id="101" creationId="{2D4CF7B3-36D3-49A4-88ED-E2F96924C953}"/>
          </ac:picMkLst>
        </pc:picChg>
        <pc:picChg chg="add del mod">
          <ac:chgData name="Mohamed Youssef Chouhaidi (Student at CentraleSupelec)" userId="b6c4593f-3128-46ae-8883-0b640f28a71b" providerId="ADAL" clId="{EB66B9BE-6E59-40CC-B6A9-A143F28D1BE7}" dt="2021-09-16T12:33:00.032" v="7"/>
          <ac:picMkLst>
            <pc:docMk/>
            <pc:sldMk cId="1145071594" sldId="374"/>
            <ac:picMk id="102" creationId="{77D01168-32D5-4F02-80C6-BF72B47831C5}"/>
          </ac:picMkLst>
        </pc:picChg>
        <pc:picChg chg="add del mod">
          <ac:chgData name="Mohamed Youssef Chouhaidi (Student at CentraleSupelec)" userId="b6c4593f-3128-46ae-8883-0b640f28a71b" providerId="ADAL" clId="{EB66B9BE-6E59-40CC-B6A9-A143F28D1BE7}" dt="2021-09-16T12:33:00.032" v="7"/>
          <ac:picMkLst>
            <pc:docMk/>
            <pc:sldMk cId="1145071594" sldId="374"/>
            <ac:picMk id="103" creationId="{AE7533D9-B8AB-4749-B7D2-E9A1412111E4}"/>
          </ac:picMkLst>
        </pc:picChg>
        <pc:picChg chg="add del mod">
          <ac:chgData name="Mohamed Youssef Chouhaidi (Student at CentraleSupelec)" userId="b6c4593f-3128-46ae-8883-0b640f28a71b" providerId="ADAL" clId="{EB66B9BE-6E59-40CC-B6A9-A143F28D1BE7}" dt="2021-09-16T12:33:00.032" v="7"/>
          <ac:picMkLst>
            <pc:docMk/>
            <pc:sldMk cId="1145071594" sldId="374"/>
            <ac:picMk id="104" creationId="{D96A0B81-125E-4A10-8F51-8B8D7526AB66}"/>
          </ac:picMkLst>
        </pc:picChg>
        <pc:picChg chg="add del mod">
          <ac:chgData name="Mohamed Youssef Chouhaidi (Student at CentraleSupelec)" userId="b6c4593f-3128-46ae-8883-0b640f28a71b" providerId="ADAL" clId="{EB66B9BE-6E59-40CC-B6A9-A143F28D1BE7}" dt="2021-09-16T12:33:00.032" v="7"/>
          <ac:picMkLst>
            <pc:docMk/>
            <pc:sldMk cId="1145071594" sldId="374"/>
            <ac:picMk id="105" creationId="{528657D6-DCF3-4C23-B977-8C813C4EF91D}"/>
          </ac:picMkLst>
        </pc:picChg>
      </pc:sldChg>
      <pc:sldChg chg="addSp modSp new mod modAnim">
        <pc:chgData name="Mohamed Youssef Chouhaidi (Student at CentraleSupelec)" userId="b6c4593f-3128-46ae-8883-0b640f28a71b" providerId="ADAL" clId="{EB66B9BE-6E59-40CC-B6A9-A143F28D1BE7}" dt="2021-09-16T12:37:16.076" v="201" actId="313"/>
        <pc:sldMkLst>
          <pc:docMk/>
          <pc:sldMk cId="305392939" sldId="395"/>
        </pc:sldMkLst>
        <pc:spChg chg="mod">
          <ac:chgData name="Mohamed Youssef Chouhaidi (Student at CentraleSupelec)" userId="b6c4593f-3128-46ae-8883-0b640f28a71b" providerId="ADAL" clId="{EB66B9BE-6E59-40CC-B6A9-A143F28D1BE7}" dt="2021-09-16T12:33:23.539" v="42"/>
          <ac:spMkLst>
            <pc:docMk/>
            <pc:sldMk cId="305392939" sldId="395"/>
            <ac:spMk id="34" creationId="{21AC131A-9D1D-483A-BD78-CB4A478801E7}"/>
          </ac:spMkLst>
        </pc:spChg>
        <pc:spChg chg="mod">
          <ac:chgData name="Mohamed Youssef Chouhaidi (Student at CentraleSupelec)" userId="b6c4593f-3128-46ae-8883-0b640f28a71b" providerId="ADAL" clId="{EB66B9BE-6E59-40CC-B6A9-A143F28D1BE7}" dt="2021-09-16T12:33:23.539" v="42"/>
          <ac:spMkLst>
            <pc:docMk/>
            <pc:sldMk cId="305392939" sldId="395"/>
            <ac:spMk id="35" creationId="{14C11BEC-CDC6-433B-A235-16286FFC1C0A}"/>
          </ac:spMkLst>
        </pc:spChg>
        <pc:spChg chg="mod">
          <ac:chgData name="Mohamed Youssef Chouhaidi (Student at CentraleSupelec)" userId="b6c4593f-3128-46ae-8883-0b640f28a71b" providerId="ADAL" clId="{EB66B9BE-6E59-40CC-B6A9-A143F28D1BE7}" dt="2021-09-16T12:33:23.539" v="42"/>
          <ac:spMkLst>
            <pc:docMk/>
            <pc:sldMk cId="305392939" sldId="395"/>
            <ac:spMk id="36" creationId="{396C73CC-8832-443F-B1E2-0BB0DB8196CB}"/>
          </ac:spMkLst>
        </pc:spChg>
        <pc:spChg chg="mod">
          <ac:chgData name="Mohamed Youssef Chouhaidi (Student at CentraleSupelec)" userId="b6c4593f-3128-46ae-8883-0b640f28a71b" providerId="ADAL" clId="{EB66B9BE-6E59-40CC-B6A9-A143F28D1BE7}" dt="2021-09-16T12:33:23.539" v="42"/>
          <ac:spMkLst>
            <pc:docMk/>
            <pc:sldMk cId="305392939" sldId="395"/>
            <ac:spMk id="37" creationId="{13823BBE-410F-4F0C-8D1C-677990F86D3D}"/>
          </ac:spMkLst>
        </pc:spChg>
        <pc:spChg chg="mod">
          <ac:chgData name="Mohamed Youssef Chouhaidi (Student at CentraleSupelec)" userId="b6c4593f-3128-46ae-8883-0b640f28a71b" providerId="ADAL" clId="{EB66B9BE-6E59-40CC-B6A9-A143F28D1BE7}" dt="2021-09-16T12:33:23.539" v="42"/>
          <ac:spMkLst>
            <pc:docMk/>
            <pc:sldMk cId="305392939" sldId="395"/>
            <ac:spMk id="38" creationId="{36DCC1AE-8A32-43A2-B56F-9BBE9A3F8EF0}"/>
          </ac:spMkLst>
        </pc:spChg>
        <pc:spChg chg="add mod">
          <ac:chgData name="Mohamed Youssef Chouhaidi (Student at CentraleSupelec)" userId="b6c4593f-3128-46ae-8883-0b640f28a71b" providerId="ADAL" clId="{EB66B9BE-6E59-40CC-B6A9-A143F28D1BE7}" dt="2021-09-16T12:34:09.871" v="147" actId="1035"/>
          <ac:spMkLst>
            <pc:docMk/>
            <pc:sldMk cId="305392939" sldId="395"/>
            <ac:spMk id="39" creationId="{85857CBB-D588-46DB-9284-F859AC2DB3C1}"/>
          </ac:spMkLst>
        </pc:spChg>
        <pc:spChg chg="add mod">
          <ac:chgData name="Mohamed Youssef Chouhaidi (Student at CentraleSupelec)" userId="b6c4593f-3128-46ae-8883-0b640f28a71b" providerId="ADAL" clId="{EB66B9BE-6E59-40CC-B6A9-A143F28D1BE7}" dt="2021-09-16T12:33:57.982" v="120" actId="1076"/>
          <ac:spMkLst>
            <pc:docMk/>
            <pc:sldMk cId="305392939" sldId="395"/>
            <ac:spMk id="40" creationId="{F3721A81-DDB0-491D-86B5-92B50BC8CCFA}"/>
          </ac:spMkLst>
        </pc:spChg>
        <pc:spChg chg="add mod">
          <ac:chgData name="Mohamed Youssef Chouhaidi (Student at CentraleSupelec)" userId="b6c4593f-3128-46ae-8883-0b640f28a71b" providerId="ADAL" clId="{EB66B9BE-6E59-40CC-B6A9-A143F28D1BE7}" dt="2021-09-16T12:34:45.893" v="193" actId="1036"/>
          <ac:spMkLst>
            <pc:docMk/>
            <pc:sldMk cId="305392939" sldId="395"/>
            <ac:spMk id="41" creationId="{C607C7B9-F830-42B0-889B-4C5E7AF1EE2A}"/>
          </ac:spMkLst>
        </pc:spChg>
        <pc:spChg chg="add mod">
          <ac:chgData name="Mohamed Youssef Chouhaidi (Student at CentraleSupelec)" userId="b6c4593f-3128-46ae-8883-0b640f28a71b" providerId="ADAL" clId="{EB66B9BE-6E59-40CC-B6A9-A143F28D1BE7}" dt="2021-09-16T12:35:27.671" v="199" actId="1076"/>
          <ac:spMkLst>
            <pc:docMk/>
            <pc:sldMk cId="305392939" sldId="395"/>
            <ac:spMk id="42" creationId="{70F691EF-505A-4227-956E-AB585CE8C4F6}"/>
          </ac:spMkLst>
        </pc:spChg>
        <pc:grpChg chg="add mod">
          <ac:chgData name="Mohamed Youssef Chouhaidi (Student at CentraleSupelec)" userId="b6c4593f-3128-46ae-8883-0b640f28a71b" providerId="ADAL" clId="{EB66B9BE-6E59-40CC-B6A9-A143F28D1BE7}" dt="2021-09-16T12:34:02.030" v="132" actId="1035"/>
          <ac:grpSpMkLst>
            <pc:docMk/>
            <pc:sldMk cId="305392939" sldId="395"/>
            <ac:grpSpMk id="33" creationId="{3053B3F5-1B78-4BE1-B8A8-F28C30AF2A88}"/>
          </ac:grpSpMkLst>
        </pc:grpChg>
        <pc:graphicFrameChg chg="add mod modGraphic">
          <ac:chgData name="Mohamed Youssef Chouhaidi (Student at CentraleSupelec)" userId="b6c4593f-3128-46ae-8883-0b640f28a71b" providerId="ADAL" clId="{EB66B9BE-6E59-40CC-B6A9-A143F28D1BE7}" dt="2021-09-16T12:37:16.076" v="201" actId="313"/>
          <ac:graphicFrameMkLst>
            <pc:docMk/>
            <pc:sldMk cId="305392939" sldId="395"/>
            <ac:graphicFrameMk id="2" creationId="{8E594C72-A2BE-48F7-92EF-7C1A46EEBDEB}"/>
          </ac:graphicFrameMkLst>
        </pc:graphicFrameChg>
        <pc:picChg chg="add mod">
          <ac:chgData name="Mohamed Youssef Chouhaidi (Student at CentraleSupelec)" userId="b6c4593f-3128-46ae-8883-0b640f28a71b" providerId="ADAL" clId="{EB66B9BE-6E59-40CC-B6A9-A143F28D1BE7}" dt="2021-09-16T12:34:40.477" v="187" actId="1036"/>
          <ac:picMkLst>
            <pc:docMk/>
            <pc:sldMk cId="305392939" sldId="395"/>
            <ac:picMk id="3" creationId="{4F299DB4-C005-4A54-932B-D176AE70C562}"/>
          </ac:picMkLst>
        </pc:picChg>
        <pc:picChg chg="add mod">
          <ac:chgData name="Mohamed Youssef Chouhaidi (Student at CentraleSupelec)" userId="b6c4593f-3128-46ae-8883-0b640f28a71b" providerId="ADAL" clId="{EB66B9BE-6E59-40CC-B6A9-A143F28D1BE7}" dt="2021-09-16T12:34:40.477" v="187" actId="1036"/>
          <ac:picMkLst>
            <pc:docMk/>
            <pc:sldMk cId="305392939" sldId="395"/>
            <ac:picMk id="4" creationId="{EF11AE34-75BB-4D27-A834-16CFF898E3C1}"/>
          </ac:picMkLst>
        </pc:picChg>
        <pc:picChg chg="add mod">
          <ac:chgData name="Mohamed Youssef Chouhaidi (Student at CentraleSupelec)" userId="b6c4593f-3128-46ae-8883-0b640f28a71b" providerId="ADAL" clId="{EB66B9BE-6E59-40CC-B6A9-A143F28D1BE7}" dt="2021-09-16T12:34:40.477" v="187" actId="1036"/>
          <ac:picMkLst>
            <pc:docMk/>
            <pc:sldMk cId="305392939" sldId="395"/>
            <ac:picMk id="5" creationId="{B5092645-98EC-4F54-8729-2FAB27ECF814}"/>
          </ac:picMkLst>
        </pc:picChg>
        <pc:picChg chg="add mod">
          <ac:chgData name="Mohamed Youssef Chouhaidi (Student at CentraleSupelec)" userId="b6c4593f-3128-46ae-8883-0b640f28a71b" providerId="ADAL" clId="{EB66B9BE-6E59-40CC-B6A9-A143F28D1BE7}" dt="2021-09-16T12:34:40.477" v="187" actId="1036"/>
          <ac:picMkLst>
            <pc:docMk/>
            <pc:sldMk cId="305392939" sldId="395"/>
            <ac:picMk id="6" creationId="{76E9AAD7-6533-4297-B04A-109D1016FC2A}"/>
          </ac:picMkLst>
        </pc:picChg>
        <pc:picChg chg="add mod">
          <ac:chgData name="Mohamed Youssef Chouhaidi (Student at CentraleSupelec)" userId="b6c4593f-3128-46ae-8883-0b640f28a71b" providerId="ADAL" clId="{EB66B9BE-6E59-40CC-B6A9-A143F28D1BE7}" dt="2021-09-16T12:34:40.477" v="187" actId="1036"/>
          <ac:picMkLst>
            <pc:docMk/>
            <pc:sldMk cId="305392939" sldId="395"/>
            <ac:picMk id="7" creationId="{E337A5C6-02C8-4261-BD37-D6057F8335FA}"/>
          </ac:picMkLst>
        </pc:picChg>
        <pc:picChg chg="add mod">
          <ac:chgData name="Mohamed Youssef Chouhaidi (Student at CentraleSupelec)" userId="b6c4593f-3128-46ae-8883-0b640f28a71b" providerId="ADAL" clId="{EB66B9BE-6E59-40CC-B6A9-A143F28D1BE7}" dt="2021-09-16T12:34:40.477" v="187" actId="1036"/>
          <ac:picMkLst>
            <pc:docMk/>
            <pc:sldMk cId="305392939" sldId="395"/>
            <ac:picMk id="8" creationId="{A26739B6-4378-4C57-851F-2C5DCFA2F30F}"/>
          </ac:picMkLst>
        </pc:picChg>
        <pc:picChg chg="add mod">
          <ac:chgData name="Mohamed Youssef Chouhaidi (Student at CentraleSupelec)" userId="b6c4593f-3128-46ae-8883-0b640f28a71b" providerId="ADAL" clId="{EB66B9BE-6E59-40CC-B6A9-A143F28D1BE7}" dt="2021-09-16T12:34:40.477" v="187" actId="1036"/>
          <ac:picMkLst>
            <pc:docMk/>
            <pc:sldMk cId="305392939" sldId="395"/>
            <ac:picMk id="9" creationId="{6A98BED1-C2DC-482E-928A-BE4C74AB478D}"/>
          </ac:picMkLst>
        </pc:picChg>
        <pc:picChg chg="add mod">
          <ac:chgData name="Mohamed Youssef Chouhaidi (Student at CentraleSupelec)" userId="b6c4593f-3128-46ae-8883-0b640f28a71b" providerId="ADAL" clId="{EB66B9BE-6E59-40CC-B6A9-A143F28D1BE7}" dt="2021-09-16T12:34:40.477" v="187" actId="1036"/>
          <ac:picMkLst>
            <pc:docMk/>
            <pc:sldMk cId="305392939" sldId="395"/>
            <ac:picMk id="10" creationId="{C2CC7BE5-CC1E-4CCB-BCF1-1ED8499E794B}"/>
          </ac:picMkLst>
        </pc:picChg>
        <pc:picChg chg="add mod">
          <ac:chgData name="Mohamed Youssef Chouhaidi (Student at CentraleSupelec)" userId="b6c4593f-3128-46ae-8883-0b640f28a71b" providerId="ADAL" clId="{EB66B9BE-6E59-40CC-B6A9-A143F28D1BE7}" dt="2021-09-16T12:34:40.477" v="187" actId="1036"/>
          <ac:picMkLst>
            <pc:docMk/>
            <pc:sldMk cId="305392939" sldId="395"/>
            <ac:picMk id="11" creationId="{94FC0D98-D080-40CF-BF39-61AD7D420431}"/>
          </ac:picMkLst>
        </pc:picChg>
        <pc:picChg chg="add mod">
          <ac:chgData name="Mohamed Youssef Chouhaidi (Student at CentraleSupelec)" userId="b6c4593f-3128-46ae-8883-0b640f28a71b" providerId="ADAL" clId="{EB66B9BE-6E59-40CC-B6A9-A143F28D1BE7}" dt="2021-09-16T12:34:40.477" v="187" actId="1036"/>
          <ac:picMkLst>
            <pc:docMk/>
            <pc:sldMk cId="305392939" sldId="395"/>
            <ac:picMk id="12" creationId="{F936FB11-52D4-4124-AB4A-3C7F6C6E7F68}"/>
          </ac:picMkLst>
        </pc:picChg>
        <pc:picChg chg="add mod">
          <ac:chgData name="Mohamed Youssef Chouhaidi (Student at CentraleSupelec)" userId="b6c4593f-3128-46ae-8883-0b640f28a71b" providerId="ADAL" clId="{EB66B9BE-6E59-40CC-B6A9-A143F28D1BE7}" dt="2021-09-16T12:34:40.477" v="187" actId="1036"/>
          <ac:picMkLst>
            <pc:docMk/>
            <pc:sldMk cId="305392939" sldId="395"/>
            <ac:picMk id="13" creationId="{49D3FB9C-68AB-494A-A6AA-087C4A52928A}"/>
          </ac:picMkLst>
        </pc:picChg>
        <pc:picChg chg="add mod">
          <ac:chgData name="Mohamed Youssef Chouhaidi (Student at CentraleSupelec)" userId="b6c4593f-3128-46ae-8883-0b640f28a71b" providerId="ADAL" clId="{EB66B9BE-6E59-40CC-B6A9-A143F28D1BE7}" dt="2021-09-16T12:34:40.477" v="187" actId="1036"/>
          <ac:picMkLst>
            <pc:docMk/>
            <pc:sldMk cId="305392939" sldId="395"/>
            <ac:picMk id="14" creationId="{4CF9E771-4ADD-4394-A6B4-F2F940275B3E}"/>
          </ac:picMkLst>
        </pc:picChg>
        <pc:picChg chg="add mod">
          <ac:chgData name="Mohamed Youssef Chouhaidi (Student at CentraleSupelec)" userId="b6c4593f-3128-46ae-8883-0b640f28a71b" providerId="ADAL" clId="{EB66B9BE-6E59-40CC-B6A9-A143F28D1BE7}" dt="2021-09-16T12:34:40.477" v="187" actId="1036"/>
          <ac:picMkLst>
            <pc:docMk/>
            <pc:sldMk cId="305392939" sldId="395"/>
            <ac:picMk id="15" creationId="{71FB3D89-B0E4-476C-BA18-9FB1201D9AC1}"/>
          </ac:picMkLst>
        </pc:picChg>
        <pc:picChg chg="add mod">
          <ac:chgData name="Mohamed Youssef Chouhaidi (Student at CentraleSupelec)" userId="b6c4593f-3128-46ae-8883-0b640f28a71b" providerId="ADAL" clId="{EB66B9BE-6E59-40CC-B6A9-A143F28D1BE7}" dt="2021-09-16T12:34:40.477" v="187" actId="1036"/>
          <ac:picMkLst>
            <pc:docMk/>
            <pc:sldMk cId="305392939" sldId="395"/>
            <ac:picMk id="16" creationId="{23968DB3-D9DF-472A-A09E-BEF37BC74ABB}"/>
          </ac:picMkLst>
        </pc:picChg>
        <pc:picChg chg="add mod">
          <ac:chgData name="Mohamed Youssef Chouhaidi (Student at CentraleSupelec)" userId="b6c4593f-3128-46ae-8883-0b640f28a71b" providerId="ADAL" clId="{EB66B9BE-6E59-40CC-B6A9-A143F28D1BE7}" dt="2021-09-16T12:34:40.477" v="187" actId="1036"/>
          <ac:picMkLst>
            <pc:docMk/>
            <pc:sldMk cId="305392939" sldId="395"/>
            <ac:picMk id="17" creationId="{9ABA544F-9BD9-4232-940F-DEBAD9BF4543}"/>
          </ac:picMkLst>
        </pc:picChg>
        <pc:picChg chg="add mod">
          <ac:chgData name="Mohamed Youssef Chouhaidi (Student at CentraleSupelec)" userId="b6c4593f-3128-46ae-8883-0b640f28a71b" providerId="ADAL" clId="{EB66B9BE-6E59-40CC-B6A9-A143F28D1BE7}" dt="2021-09-16T12:34:40.477" v="187" actId="1036"/>
          <ac:picMkLst>
            <pc:docMk/>
            <pc:sldMk cId="305392939" sldId="395"/>
            <ac:picMk id="18" creationId="{4A5614B0-87CB-413D-B23A-66E733939497}"/>
          </ac:picMkLst>
        </pc:picChg>
        <pc:picChg chg="add mod">
          <ac:chgData name="Mohamed Youssef Chouhaidi (Student at CentraleSupelec)" userId="b6c4593f-3128-46ae-8883-0b640f28a71b" providerId="ADAL" clId="{EB66B9BE-6E59-40CC-B6A9-A143F28D1BE7}" dt="2021-09-16T12:34:40.477" v="187" actId="1036"/>
          <ac:picMkLst>
            <pc:docMk/>
            <pc:sldMk cId="305392939" sldId="395"/>
            <ac:picMk id="19" creationId="{ED9F7BD4-3A39-48A8-8420-9AB436B55709}"/>
          </ac:picMkLst>
        </pc:picChg>
        <pc:picChg chg="add mod">
          <ac:chgData name="Mohamed Youssef Chouhaidi (Student at CentraleSupelec)" userId="b6c4593f-3128-46ae-8883-0b640f28a71b" providerId="ADAL" clId="{EB66B9BE-6E59-40CC-B6A9-A143F28D1BE7}" dt="2021-09-16T12:34:40.477" v="187" actId="1036"/>
          <ac:picMkLst>
            <pc:docMk/>
            <pc:sldMk cId="305392939" sldId="395"/>
            <ac:picMk id="20" creationId="{93855B11-770D-41B2-AB8F-46A39AFD33B7}"/>
          </ac:picMkLst>
        </pc:picChg>
        <pc:picChg chg="add mod">
          <ac:chgData name="Mohamed Youssef Chouhaidi (Student at CentraleSupelec)" userId="b6c4593f-3128-46ae-8883-0b640f28a71b" providerId="ADAL" clId="{EB66B9BE-6E59-40CC-B6A9-A143F28D1BE7}" dt="2021-09-16T12:34:40.477" v="187" actId="1036"/>
          <ac:picMkLst>
            <pc:docMk/>
            <pc:sldMk cId="305392939" sldId="395"/>
            <ac:picMk id="21" creationId="{794C6CD4-50F9-41BB-AB37-295B3106EB60}"/>
          </ac:picMkLst>
        </pc:picChg>
        <pc:picChg chg="add mod">
          <ac:chgData name="Mohamed Youssef Chouhaidi (Student at CentraleSupelec)" userId="b6c4593f-3128-46ae-8883-0b640f28a71b" providerId="ADAL" clId="{EB66B9BE-6E59-40CC-B6A9-A143F28D1BE7}" dt="2021-09-16T12:34:40.477" v="187" actId="1036"/>
          <ac:picMkLst>
            <pc:docMk/>
            <pc:sldMk cId="305392939" sldId="395"/>
            <ac:picMk id="22" creationId="{932E48F1-C412-4F43-A8B9-D57182899334}"/>
          </ac:picMkLst>
        </pc:picChg>
        <pc:picChg chg="add mod">
          <ac:chgData name="Mohamed Youssef Chouhaidi (Student at CentraleSupelec)" userId="b6c4593f-3128-46ae-8883-0b640f28a71b" providerId="ADAL" clId="{EB66B9BE-6E59-40CC-B6A9-A143F28D1BE7}" dt="2021-09-16T12:34:40.477" v="187" actId="1036"/>
          <ac:picMkLst>
            <pc:docMk/>
            <pc:sldMk cId="305392939" sldId="395"/>
            <ac:picMk id="23" creationId="{C76198F2-64A6-461D-800D-ED05712A9C08}"/>
          </ac:picMkLst>
        </pc:picChg>
        <pc:picChg chg="add mod">
          <ac:chgData name="Mohamed Youssef Chouhaidi (Student at CentraleSupelec)" userId="b6c4593f-3128-46ae-8883-0b640f28a71b" providerId="ADAL" clId="{EB66B9BE-6E59-40CC-B6A9-A143F28D1BE7}" dt="2021-09-16T12:34:40.477" v="187" actId="1036"/>
          <ac:picMkLst>
            <pc:docMk/>
            <pc:sldMk cId="305392939" sldId="395"/>
            <ac:picMk id="24" creationId="{EA0B3B1E-1998-4505-BB9E-D6191ED759EF}"/>
          </ac:picMkLst>
        </pc:picChg>
        <pc:picChg chg="add mod">
          <ac:chgData name="Mohamed Youssef Chouhaidi (Student at CentraleSupelec)" userId="b6c4593f-3128-46ae-8883-0b640f28a71b" providerId="ADAL" clId="{EB66B9BE-6E59-40CC-B6A9-A143F28D1BE7}" dt="2021-09-16T12:34:40.477" v="187" actId="1036"/>
          <ac:picMkLst>
            <pc:docMk/>
            <pc:sldMk cId="305392939" sldId="395"/>
            <ac:picMk id="25" creationId="{ED5685EB-2A7A-4535-BD29-D57C67FEC3A0}"/>
          </ac:picMkLst>
        </pc:picChg>
        <pc:picChg chg="add mod">
          <ac:chgData name="Mohamed Youssef Chouhaidi (Student at CentraleSupelec)" userId="b6c4593f-3128-46ae-8883-0b640f28a71b" providerId="ADAL" clId="{EB66B9BE-6E59-40CC-B6A9-A143F28D1BE7}" dt="2021-09-16T12:34:40.477" v="187" actId="1036"/>
          <ac:picMkLst>
            <pc:docMk/>
            <pc:sldMk cId="305392939" sldId="395"/>
            <ac:picMk id="26" creationId="{3F2DC982-75E9-4B4C-9447-B91F8E4AA896}"/>
          </ac:picMkLst>
        </pc:picChg>
        <pc:picChg chg="add mod">
          <ac:chgData name="Mohamed Youssef Chouhaidi (Student at CentraleSupelec)" userId="b6c4593f-3128-46ae-8883-0b640f28a71b" providerId="ADAL" clId="{EB66B9BE-6E59-40CC-B6A9-A143F28D1BE7}" dt="2021-09-16T12:34:40.477" v="187" actId="1036"/>
          <ac:picMkLst>
            <pc:docMk/>
            <pc:sldMk cId="305392939" sldId="395"/>
            <ac:picMk id="27" creationId="{A9F9E690-E28C-4A9E-AE09-05099595EF5D}"/>
          </ac:picMkLst>
        </pc:picChg>
        <pc:picChg chg="add mod">
          <ac:chgData name="Mohamed Youssef Chouhaidi (Student at CentraleSupelec)" userId="b6c4593f-3128-46ae-8883-0b640f28a71b" providerId="ADAL" clId="{EB66B9BE-6E59-40CC-B6A9-A143F28D1BE7}" dt="2021-09-16T12:34:40.477" v="187" actId="1036"/>
          <ac:picMkLst>
            <pc:docMk/>
            <pc:sldMk cId="305392939" sldId="395"/>
            <ac:picMk id="28" creationId="{D83116CB-FDB9-4750-91AB-0B4B5806E5E9}"/>
          </ac:picMkLst>
        </pc:picChg>
        <pc:picChg chg="add mod">
          <ac:chgData name="Mohamed Youssef Chouhaidi (Student at CentraleSupelec)" userId="b6c4593f-3128-46ae-8883-0b640f28a71b" providerId="ADAL" clId="{EB66B9BE-6E59-40CC-B6A9-A143F28D1BE7}" dt="2021-09-16T12:34:40.477" v="187" actId="1036"/>
          <ac:picMkLst>
            <pc:docMk/>
            <pc:sldMk cId="305392939" sldId="395"/>
            <ac:picMk id="29" creationId="{39280201-6ECC-497A-97C9-905879F961A0}"/>
          </ac:picMkLst>
        </pc:picChg>
        <pc:picChg chg="add mod">
          <ac:chgData name="Mohamed Youssef Chouhaidi (Student at CentraleSupelec)" userId="b6c4593f-3128-46ae-8883-0b640f28a71b" providerId="ADAL" clId="{EB66B9BE-6E59-40CC-B6A9-A143F28D1BE7}" dt="2021-09-16T12:34:40.477" v="187" actId="1036"/>
          <ac:picMkLst>
            <pc:docMk/>
            <pc:sldMk cId="305392939" sldId="395"/>
            <ac:picMk id="30" creationId="{4A03FC38-CFD8-4DB9-83B3-D20E1DFD4DD0}"/>
          </ac:picMkLst>
        </pc:picChg>
        <pc:picChg chg="add mod">
          <ac:chgData name="Mohamed Youssef Chouhaidi (Student at CentraleSupelec)" userId="b6c4593f-3128-46ae-8883-0b640f28a71b" providerId="ADAL" clId="{EB66B9BE-6E59-40CC-B6A9-A143F28D1BE7}" dt="2021-09-16T12:34:40.477" v="187" actId="1036"/>
          <ac:picMkLst>
            <pc:docMk/>
            <pc:sldMk cId="305392939" sldId="395"/>
            <ac:picMk id="31" creationId="{AC3369B6-4345-4468-8B92-75A0294CB85B}"/>
          </ac:picMkLst>
        </pc:picChg>
        <pc:picChg chg="add mod">
          <ac:chgData name="Mohamed Youssef Chouhaidi (Student at CentraleSupelec)" userId="b6c4593f-3128-46ae-8883-0b640f28a71b" providerId="ADAL" clId="{EB66B9BE-6E59-40CC-B6A9-A143F28D1BE7}" dt="2021-09-16T12:34:40.477" v="187" actId="1036"/>
          <ac:picMkLst>
            <pc:docMk/>
            <pc:sldMk cId="305392939" sldId="395"/>
            <ac:picMk id="32" creationId="{5E955BC0-3434-491E-8186-871339CD7F8C}"/>
          </ac:picMkLst>
        </pc:picChg>
      </pc:sldChg>
      <pc:sldChg chg="new del">
        <pc:chgData name="Mohamed Youssef Chouhaidi (Student at CentraleSupelec)" userId="b6c4593f-3128-46ae-8883-0b640f28a71b" providerId="ADAL" clId="{EB66B9BE-6E59-40CC-B6A9-A143F28D1BE7}" dt="2021-09-16T12:32:59.433" v="6" actId="680"/>
        <pc:sldMkLst>
          <pc:docMk/>
          <pc:sldMk cId="3314615794" sldId="395"/>
        </pc:sldMkLst>
      </pc:sldChg>
    </pc:docChg>
  </pc:docChgLst>
  <pc:docChgLst>
    <pc:chgData name="Mohamed Youssef Chouhaidi (Student at CentraleSupelec)" userId="S::mohamed-youssef.chouhaidi@student-cs.fr::b6c4593f-3128-46ae-8883-0b640f28a71b" providerId="AD" clId="Web-{8784191D-D29B-4153-969E-47129209EE9F}"/>
    <pc:docChg chg="addSld delSld modSld">
      <pc:chgData name="Mohamed Youssef Chouhaidi (Student at CentraleSupelec)" userId="S::mohamed-youssef.chouhaidi@student-cs.fr::b6c4593f-3128-46ae-8883-0b640f28a71b" providerId="AD" clId="Web-{8784191D-D29B-4153-969E-47129209EE9F}" dt="2022-01-27T10:21:12.295" v="74" actId="1076"/>
      <pc:docMkLst>
        <pc:docMk/>
      </pc:docMkLst>
      <pc:sldChg chg="add del">
        <pc:chgData name="Mohamed Youssef Chouhaidi (Student at CentraleSupelec)" userId="S::mohamed-youssef.chouhaidi@student-cs.fr::b6c4593f-3128-46ae-8883-0b640f28a71b" providerId="AD" clId="Web-{8784191D-D29B-4153-969E-47129209EE9F}" dt="2022-01-27T10:18:47.021" v="6"/>
        <pc:sldMkLst>
          <pc:docMk/>
          <pc:sldMk cId="523168544" sldId="259"/>
        </pc:sldMkLst>
      </pc:sldChg>
      <pc:sldChg chg="addSp delSp modSp">
        <pc:chgData name="Mohamed Youssef Chouhaidi (Student at CentraleSupelec)" userId="S::mohamed-youssef.chouhaidi@student-cs.fr::b6c4593f-3128-46ae-8883-0b640f28a71b" providerId="AD" clId="Web-{8784191D-D29B-4153-969E-47129209EE9F}" dt="2022-01-27T10:20:37.355" v="57" actId="20577"/>
        <pc:sldMkLst>
          <pc:docMk/>
          <pc:sldMk cId="2566860470" sldId="263"/>
        </pc:sldMkLst>
        <pc:spChg chg="del">
          <ac:chgData name="Mohamed Youssef Chouhaidi (Student at CentraleSupelec)" userId="S::mohamed-youssef.chouhaidi@student-cs.fr::b6c4593f-3128-46ae-8883-0b640f28a71b" providerId="AD" clId="Web-{8784191D-D29B-4153-969E-47129209EE9F}" dt="2022-01-27T10:20:26.058" v="40"/>
          <ac:spMkLst>
            <pc:docMk/>
            <pc:sldMk cId="2566860470" sldId="263"/>
            <ac:spMk id="2" creationId="{A5221117-6F66-45D4-BA9B-4C49EA4BC82F}"/>
          </ac:spMkLst>
        </pc:spChg>
        <pc:spChg chg="add del mod">
          <ac:chgData name="Mohamed Youssef Chouhaidi (Student at CentraleSupelec)" userId="S::mohamed-youssef.chouhaidi@student-cs.fr::b6c4593f-3128-46ae-8883-0b640f28a71b" providerId="AD" clId="Web-{8784191D-D29B-4153-969E-47129209EE9F}" dt="2022-01-27T10:20:28.214" v="41"/>
          <ac:spMkLst>
            <pc:docMk/>
            <pc:sldMk cId="2566860470" sldId="263"/>
            <ac:spMk id="4" creationId="{E0E673D5-0A2F-418B-B137-53CD071B42C0}"/>
          </ac:spMkLst>
        </pc:spChg>
        <pc:spChg chg="add mod">
          <ac:chgData name="Mohamed Youssef Chouhaidi (Student at CentraleSupelec)" userId="S::mohamed-youssef.chouhaidi@student-cs.fr::b6c4593f-3128-46ae-8883-0b640f28a71b" providerId="AD" clId="Web-{8784191D-D29B-4153-969E-47129209EE9F}" dt="2022-01-27T10:20:37.355" v="57" actId="20577"/>
          <ac:spMkLst>
            <pc:docMk/>
            <pc:sldMk cId="2566860470" sldId="263"/>
            <ac:spMk id="13" creationId="{E27DFDE9-63C3-4E6E-82A4-AE55B3C23E27}"/>
          </ac:spMkLst>
        </pc:spChg>
        <pc:grpChg chg="add">
          <ac:chgData name="Mohamed Youssef Chouhaidi (Student at CentraleSupelec)" userId="S::mohamed-youssef.chouhaidi@student-cs.fr::b6c4593f-3128-46ae-8883-0b640f28a71b" providerId="AD" clId="Web-{8784191D-D29B-4153-969E-47129209EE9F}" dt="2022-01-27T10:20:29.261" v="42"/>
          <ac:grpSpMkLst>
            <pc:docMk/>
            <pc:sldMk cId="2566860470" sldId="263"/>
            <ac:grpSpMk id="11" creationId="{872AF467-B87B-4BB2-8920-E9E585CAC6F2}"/>
          </ac:grpSpMkLst>
        </pc:grpChg>
      </pc:sldChg>
      <pc:sldChg chg="addSp delSp modSp addAnim delAnim">
        <pc:chgData name="Mohamed Youssef Chouhaidi (Student at CentraleSupelec)" userId="S::mohamed-youssef.chouhaidi@student-cs.fr::b6c4593f-3128-46ae-8883-0b640f28a71b" providerId="AD" clId="Web-{8784191D-D29B-4153-969E-47129209EE9F}" dt="2022-01-27T10:20:10.526" v="39"/>
        <pc:sldMkLst>
          <pc:docMk/>
          <pc:sldMk cId="630719714" sldId="265"/>
        </pc:sldMkLst>
        <pc:spChg chg="del mod">
          <ac:chgData name="Mohamed Youssef Chouhaidi (Student at CentraleSupelec)" userId="S::mohamed-youssef.chouhaidi@student-cs.fr::b6c4593f-3128-46ae-8883-0b640f28a71b" providerId="AD" clId="Web-{8784191D-D29B-4153-969E-47129209EE9F}" dt="2022-01-27T10:20:01.197" v="34"/>
          <ac:spMkLst>
            <pc:docMk/>
            <pc:sldMk cId="630719714" sldId="265"/>
            <ac:spMk id="2" creationId="{A5221117-6F66-45D4-BA9B-4C49EA4BC82F}"/>
          </ac:spMkLst>
        </pc:spChg>
        <pc:spChg chg="add del mod">
          <ac:chgData name="Mohamed Youssef Chouhaidi (Student at CentraleSupelec)" userId="S::mohamed-youssef.chouhaidi@student-cs.fr::b6c4593f-3128-46ae-8883-0b640f28a71b" providerId="AD" clId="Web-{8784191D-D29B-4153-969E-47129209EE9F}" dt="2022-01-27T10:19:56.837" v="33"/>
          <ac:spMkLst>
            <pc:docMk/>
            <pc:sldMk cId="630719714" sldId="265"/>
            <ac:spMk id="4" creationId="{E7089F26-AD85-4460-BBBB-41619329D49C}"/>
          </ac:spMkLst>
        </pc:spChg>
        <pc:spChg chg="add del">
          <ac:chgData name="Mohamed Youssef Chouhaidi (Student at CentraleSupelec)" userId="S::mohamed-youssef.chouhaidi@student-cs.fr::b6c4593f-3128-46ae-8883-0b640f28a71b" providerId="AD" clId="Web-{8784191D-D29B-4153-969E-47129209EE9F}" dt="2022-01-27T10:19:48.134" v="32"/>
          <ac:spMkLst>
            <pc:docMk/>
            <pc:sldMk cId="630719714" sldId="265"/>
            <ac:spMk id="13" creationId="{828D2EFB-1CB6-43D0-8089-0CD976DD8801}"/>
          </ac:spMkLst>
        </pc:spChg>
        <pc:spChg chg="add del">
          <ac:chgData name="Mohamed Youssef Chouhaidi (Student at CentraleSupelec)" userId="S::mohamed-youssef.chouhaidi@student-cs.fr::b6c4593f-3128-46ae-8883-0b640f28a71b" providerId="AD" clId="Web-{8784191D-D29B-4153-969E-47129209EE9F}" dt="2022-01-27T10:20:08.354" v="37"/>
          <ac:spMkLst>
            <pc:docMk/>
            <pc:sldMk cId="630719714" sldId="265"/>
            <ac:spMk id="14" creationId="{7142BD3D-CE85-4BE1-A2E8-B1C25763316C}"/>
          </ac:spMkLst>
        </pc:spChg>
        <pc:spChg chg="add">
          <ac:chgData name="Mohamed Youssef Chouhaidi (Student at CentraleSupelec)" userId="S::mohamed-youssef.chouhaidi@student-cs.fr::b6c4593f-3128-46ae-8883-0b640f28a71b" providerId="AD" clId="Web-{8784191D-D29B-4153-969E-47129209EE9F}" dt="2022-01-27T10:20:10.526" v="39"/>
          <ac:spMkLst>
            <pc:docMk/>
            <pc:sldMk cId="630719714" sldId="265"/>
            <ac:spMk id="15" creationId="{7142BD3D-CE85-4BE1-A2E8-B1C25763316C}"/>
          </ac:spMkLst>
        </pc:spChg>
        <pc:grpChg chg="add del">
          <ac:chgData name="Mohamed Youssef Chouhaidi (Student at CentraleSupelec)" userId="S::mohamed-youssef.chouhaidi@student-cs.fr::b6c4593f-3128-46ae-8883-0b640f28a71b" providerId="AD" clId="Web-{8784191D-D29B-4153-969E-47129209EE9F}" dt="2022-01-27T10:20:08.932" v="38"/>
          <ac:grpSpMkLst>
            <pc:docMk/>
            <pc:sldMk cId="630719714" sldId="265"/>
            <ac:grpSpMk id="11" creationId="{287FD9E0-3151-4CA2-A82B-145C790DE9A3}"/>
          </ac:grpSpMkLst>
        </pc:grpChg>
      </pc:sldChg>
      <pc:sldChg chg="addSp delSp modSp">
        <pc:chgData name="Mohamed Youssef Chouhaidi (Student at CentraleSupelec)" userId="S::mohamed-youssef.chouhaidi@student-cs.fr::b6c4593f-3128-46ae-8883-0b640f28a71b" providerId="AD" clId="Web-{8784191D-D29B-4153-969E-47129209EE9F}" dt="2022-01-27T10:21:12.295" v="74" actId="1076"/>
        <pc:sldMkLst>
          <pc:docMk/>
          <pc:sldMk cId="219272038" sldId="274"/>
        </pc:sldMkLst>
        <pc:spChg chg="del">
          <ac:chgData name="Mohamed Youssef Chouhaidi (Student at CentraleSupelec)" userId="S::mohamed-youssef.chouhaidi@student-cs.fr::b6c4593f-3128-46ae-8883-0b640f28a71b" providerId="AD" clId="Web-{8784191D-D29B-4153-969E-47129209EE9F}" dt="2022-01-27T10:20:49.293" v="58"/>
          <ac:spMkLst>
            <pc:docMk/>
            <pc:sldMk cId="219272038" sldId="274"/>
            <ac:spMk id="2" creationId="{EEA1989D-7171-4DF7-A98B-157DF3C8098D}"/>
          </ac:spMkLst>
        </pc:spChg>
        <pc:spChg chg="add del mod">
          <ac:chgData name="Mohamed Youssef Chouhaidi (Student at CentraleSupelec)" userId="S::mohamed-youssef.chouhaidi@student-cs.fr::b6c4593f-3128-46ae-8883-0b640f28a71b" providerId="AD" clId="Web-{8784191D-D29B-4153-969E-47129209EE9F}" dt="2022-01-27T10:20:51.528" v="59"/>
          <ac:spMkLst>
            <pc:docMk/>
            <pc:sldMk cId="219272038" sldId="274"/>
            <ac:spMk id="4" creationId="{38C414ED-182C-445D-9B5F-C315F1A43DD5}"/>
          </ac:spMkLst>
        </pc:spChg>
        <pc:spChg chg="add mod">
          <ac:chgData name="Mohamed Youssef Chouhaidi (Student at CentraleSupelec)" userId="S::mohamed-youssef.chouhaidi@student-cs.fr::b6c4593f-3128-46ae-8883-0b640f28a71b" providerId="AD" clId="Web-{8784191D-D29B-4153-969E-47129209EE9F}" dt="2022-01-27T10:21:12.295" v="74" actId="1076"/>
          <ac:spMkLst>
            <pc:docMk/>
            <pc:sldMk cId="219272038" sldId="274"/>
            <ac:spMk id="13" creationId="{BB70294E-26F2-44DE-B4C0-86AD20D18C25}"/>
          </ac:spMkLst>
        </pc:spChg>
        <pc:grpChg chg="add">
          <ac:chgData name="Mohamed Youssef Chouhaidi (Student at CentraleSupelec)" userId="S::mohamed-youssef.chouhaidi@student-cs.fr::b6c4593f-3128-46ae-8883-0b640f28a71b" providerId="AD" clId="Web-{8784191D-D29B-4153-969E-47129209EE9F}" dt="2022-01-27T10:20:52.372" v="60"/>
          <ac:grpSpMkLst>
            <pc:docMk/>
            <pc:sldMk cId="219272038" sldId="274"/>
            <ac:grpSpMk id="11" creationId="{9EA6382E-4F04-4047-9C14-0179B4A4BE0C}"/>
          </ac:grpSpMkLst>
        </pc:grpChg>
      </pc:sldChg>
      <pc:sldChg chg="modSp">
        <pc:chgData name="Mohamed Youssef Chouhaidi (Student at CentraleSupelec)" userId="S::mohamed-youssef.chouhaidi@student-cs.fr::b6c4593f-3128-46ae-8883-0b640f28a71b" providerId="AD" clId="Web-{8784191D-D29B-4153-969E-47129209EE9F}" dt="2022-01-27T10:19:04.209" v="9" actId="1076"/>
        <pc:sldMkLst>
          <pc:docMk/>
          <pc:sldMk cId="789813969" sldId="392"/>
        </pc:sldMkLst>
        <pc:spChg chg="mod">
          <ac:chgData name="Mohamed Youssef Chouhaidi (Student at CentraleSupelec)" userId="S::mohamed-youssef.chouhaidi@student-cs.fr::b6c4593f-3128-46ae-8883-0b640f28a71b" providerId="AD" clId="Web-{8784191D-D29B-4153-969E-47129209EE9F}" dt="2022-01-27T10:19:04.209" v="9" actId="1076"/>
          <ac:spMkLst>
            <pc:docMk/>
            <pc:sldMk cId="789813969" sldId="392"/>
            <ac:spMk id="43" creationId="{59107978-7F2B-4EB0-934C-42DE7877A760}"/>
          </ac:spMkLst>
        </pc:spChg>
        <pc:grpChg chg="mod">
          <ac:chgData name="Mohamed Youssef Chouhaidi (Student at CentraleSupelec)" userId="S::mohamed-youssef.chouhaidi@student-cs.fr::b6c4593f-3128-46ae-8883-0b640f28a71b" providerId="AD" clId="Web-{8784191D-D29B-4153-969E-47129209EE9F}" dt="2022-01-27T10:18:29.020" v="2" actId="1076"/>
          <ac:grpSpMkLst>
            <pc:docMk/>
            <pc:sldMk cId="789813969" sldId="392"/>
            <ac:grpSpMk id="60" creationId="{6F7667A6-1C16-4F0A-A162-61BD16E6BE6B}"/>
          </ac:grpSpMkLst>
        </pc:grpChg>
      </pc:sldChg>
    </pc:docChg>
  </pc:docChgLst>
  <pc:docChgLst>
    <pc:chgData name="Daniel Lopez Herranz (Student at CentraleSupelec)" userId="S::daniel.lopezh@student-cs.fr::f39e6876-da30-46fc-8d2e-a187d321037b" providerId="AD" clId="Web-{46978590-96E8-485E-AFA8-39C5B59ECFD8}"/>
    <pc:docChg chg="modSld">
      <pc:chgData name="Daniel Lopez Herranz (Student at CentraleSupelec)" userId="S::daniel.lopezh@student-cs.fr::f39e6876-da30-46fc-8d2e-a187d321037b" providerId="AD" clId="Web-{46978590-96E8-485E-AFA8-39C5B59ECFD8}" dt="2021-09-16T12:33:11.620" v="96" actId="1076"/>
      <pc:docMkLst>
        <pc:docMk/>
      </pc:docMkLst>
      <pc:sldChg chg="addSp delSp modSp">
        <pc:chgData name="Daniel Lopez Herranz (Student at CentraleSupelec)" userId="S::daniel.lopezh@student-cs.fr::f39e6876-da30-46fc-8d2e-a187d321037b" providerId="AD" clId="Web-{46978590-96E8-485E-AFA8-39C5B59ECFD8}" dt="2021-09-16T12:16:05.760" v="50" actId="1076"/>
        <pc:sldMkLst>
          <pc:docMk/>
          <pc:sldMk cId="3432459280" sldId="341"/>
        </pc:sldMkLst>
        <pc:spChg chg="add mod">
          <ac:chgData name="Daniel Lopez Herranz (Student at CentraleSupelec)" userId="S::daniel.lopezh@student-cs.fr::f39e6876-da30-46fc-8d2e-a187d321037b" providerId="AD" clId="Web-{46978590-96E8-485E-AFA8-39C5B59ECFD8}" dt="2021-09-16T12:16:05.760" v="50" actId="1076"/>
          <ac:spMkLst>
            <pc:docMk/>
            <pc:sldMk cId="3432459280" sldId="341"/>
            <ac:spMk id="3" creationId="{D2D01B6E-5AE3-40ED-A31A-02230111D3C7}"/>
          </ac:spMkLst>
        </pc:spChg>
        <pc:spChg chg="del">
          <ac:chgData name="Daniel Lopez Herranz (Student at CentraleSupelec)" userId="S::daniel.lopezh@student-cs.fr::f39e6876-da30-46fc-8d2e-a187d321037b" providerId="AD" clId="Web-{46978590-96E8-485E-AFA8-39C5B59ECFD8}" dt="2021-09-16T12:13:59.049" v="29"/>
          <ac:spMkLst>
            <pc:docMk/>
            <pc:sldMk cId="3432459280" sldId="341"/>
            <ac:spMk id="45" creationId="{F1246B0D-0914-40EC-838C-A196688ADAD5}"/>
          </ac:spMkLst>
        </pc:spChg>
      </pc:sldChg>
      <pc:sldChg chg="addSp delSp modSp">
        <pc:chgData name="Daniel Lopez Herranz (Student at CentraleSupelec)" userId="S::daniel.lopezh@student-cs.fr::f39e6876-da30-46fc-8d2e-a187d321037b" providerId="AD" clId="Web-{46978590-96E8-485E-AFA8-39C5B59ECFD8}" dt="2021-09-16T12:15:54.494" v="48" actId="1076"/>
        <pc:sldMkLst>
          <pc:docMk/>
          <pc:sldMk cId="3368048864" sldId="355"/>
        </pc:sldMkLst>
        <pc:spChg chg="add mod">
          <ac:chgData name="Daniel Lopez Herranz (Student at CentraleSupelec)" userId="S::daniel.lopezh@student-cs.fr::f39e6876-da30-46fc-8d2e-a187d321037b" providerId="AD" clId="Web-{46978590-96E8-485E-AFA8-39C5B59ECFD8}" dt="2021-09-16T12:15:54.494" v="48" actId="1076"/>
          <ac:spMkLst>
            <pc:docMk/>
            <pc:sldMk cId="3368048864" sldId="355"/>
            <ac:spMk id="2" creationId="{D3909B6D-23C2-4773-B0F1-8B0BBD891720}"/>
          </ac:spMkLst>
        </pc:spChg>
        <pc:spChg chg="del">
          <ac:chgData name="Daniel Lopez Herranz (Student at CentraleSupelec)" userId="S::daniel.lopezh@student-cs.fr::f39e6876-da30-46fc-8d2e-a187d321037b" providerId="AD" clId="Web-{46978590-96E8-485E-AFA8-39C5B59ECFD8}" dt="2021-09-16T12:13:41.610" v="24"/>
          <ac:spMkLst>
            <pc:docMk/>
            <pc:sldMk cId="3368048864" sldId="355"/>
            <ac:spMk id="61" creationId="{6727CBBA-2E1A-46E7-A353-267EA7BC6972}"/>
          </ac:spMkLst>
        </pc:spChg>
      </pc:sldChg>
      <pc:sldChg chg="addSp delSp modSp">
        <pc:chgData name="Daniel Lopez Herranz (Student at CentraleSupelec)" userId="S::daniel.lopezh@student-cs.fr::f39e6876-da30-46fc-8d2e-a187d321037b" providerId="AD" clId="Web-{46978590-96E8-485E-AFA8-39C5B59ECFD8}" dt="2021-09-16T12:18:43.660" v="91" actId="1076"/>
        <pc:sldMkLst>
          <pc:docMk/>
          <pc:sldMk cId="1145071594" sldId="374"/>
        </pc:sldMkLst>
        <pc:spChg chg="add mod">
          <ac:chgData name="Daniel Lopez Herranz (Student at CentraleSupelec)" userId="S::daniel.lopezh@student-cs.fr::f39e6876-da30-46fc-8d2e-a187d321037b" providerId="AD" clId="Web-{46978590-96E8-485E-AFA8-39C5B59ECFD8}" dt="2021-09-16T12:18:43.660" v="91" actId="1076"/>
          <ac:spMkLst>
            <pc:docMk/>
            <pc:sldMk cId="1145071594" sldId="374"/>
            <ac:spMk id="3" creationId="{1FEAF9A8-89BA-41EE-B387-ED5215467F7E}"/>
          </ac:spMkLst>
        </pc:spChg>
        <pc:spChg chg="del">
          <ac:chgData name="Daniel Lopez Herranz (Student at CentraleSupelec)" userId="S::daniel.lopezh@student-cs.fr::f39e6876-da30-46fc-8d2e-a187d321037b" providerId="AD" clId="Web-{46978590-96E8-485E-AFA8-39C5B59ECFD8}" dt="2021-09-16T12:18:25.347" v="86"/>
          <ac:spMkLst>
            <pc:docMk/>
            <pc:sldMk cId="1145071594" sldId="374"/>
            <ac:spMk id="43" creationId="{EFF8F0F5-05CD-4DC4-AEE4-CF1EA1B4CD49}"/>
          </ac:spMkLst>
        </pc:spChg>
      </pc:sldChg>
      <pc:sldChg chg="addSp modSp">
        <pc:chgData name="Daniel Lopez Herranz (Student at CentraleSupelec)" userId="S::daniel.lopezh@student-cs.fr::f39e6876-da30-46fc-8d2e-a187d321037b" providerId="AD" clId="Web-{46978590-96E8-485E-AFA8-39C5B59ECFD8}" dt="2021-09-16T12:15:34.680" v="46" actId="1076"/>
        <pc:sldMkLst>
          <pc:docMk/>
          <pc:sldMk cId="167661911" sldId="377"/>
        </pc:sldMkLst>
        <pc:spChg chg="add mod">
          <ac:chgData name="Daniel Lopez Herranz (Student at CentraleSupelec)" userId="S::daniel.lopezh@student-cs.fr::f39e6876-da30-46fc-8d2e-a187d321037b" providerId="AD" clId="Web-{46978590-96E8-485E-AFA8-39C5B59ECFD8}" dt="2021-09-16T12:15:34.680" v="46" actId="1076"/>
          <ac:spMkLst>
            <pc:docMk/>
            <pc:sldMk cId="167661911" sldId="377"/>
            <ac:spMk id="2" creationId="{EECCE94B-BA5D-4574-9454-5A882190C78C}"/>
          </ac:spMkLst>
        </pc:spChg>
      </pc:sldChg>
      <pc:sldChg chg="addSp delSp modSp">
        <pc:chgData name="Daniel Lopez Herranz (Student at CentraleSupelec)" userId="S::daniel.lopezh@student-cs.fr::f39e6876-da30-46fc-8d2e-a187d321037b" providerId="AD" clId="Web-{46978590-96E8-485E-AFA8-39C5B59ECFD8}" dt="2021-09-16T12:15:43.555" v="47" actId="1076"/>
        <pc:sldMkLst>
          <pc:docMk/>
          <pc:sldMk cId="4275102515" sldId="378"/>
        </pc:sldMkLst>
        <pc:spChg chg="add mod">
          <ac:chgData name="Daniel Lopez Herranz (Student at CentraleSupelec)" userId="S::daniel.lopezh@student-cs.fr::f39e6876-da30-46fc-8d2e-a187d321037b" providerId="AD" clId="Web-{46978590-96E8-485E-AFA8-39C5B59ECFD8}" dt="2021-09-16T12:15:43.555" v="47" actId="1076"/>
          <ac:spMkLst>
            <pc:docMk/>
            <pc:sldMk cId="4275102515" sldId="378"/>
            <ac:spMk id="2" creationId="{C02E2C96-94DB-45E8-A394-270E0BDEBCB2}"/>
          </ac:spMkLst>
        </pc:spChg>
        <pc:spChg chg="del">
          <ac:chgData name="Daniel Lopez Herranz (Student at CentraleSupelec)" userId="S::daniel.lopezh@student-cs.fr::f39e6876-da30-46fc-8d2e-a187d321037b" providerId="AD" clId="Web-{46978590-96E8-485E-AFA8-39C5B59ECFD8}" dt="2021-09-16T12:13:29.766" v="20"/>
          <ac:spMkLst>
            <pc:docMk/>
            <pc:sldMk cId="4275102515" sldId="378"/>
            <ac:spMk id="60" creationId="{02E3AD3C-FE99-4275-84FB-2AD040496B9C}"/>
          </ac:spMkLst>
        </pc:spChg>
      </pc:sldChg>
      <pc:sldChg chg="addSp delSp modSp">
        <pc:chgData name="Daniel Lopez Herranz (Student at CentraleSupelec)" userId="S::daniel.lopezh@student-cs.fr::f39e6876-da30-46fc-8d2e-a187d321037b" providerId="AD" clId="Web-{46978590-96E8-485E-AFA8-39C5B59ECFD8}" dt="2021-09-16T12:16:12.885" v="52" actId="1076"/>
        <pc:sldMkLst>
          <pc:docMk/>
          <pc:sldMk cId="4148096315" sldId="379"/>
        </pc:sldMkLst>
        <pc:spChg chg="add mod">
          <ac:chgData name="Daniel Lopez Herranz (Student at CentraleSupelec)" userId="S::daniel.lopezh@student-cs.fr::f39e6876-da30-46fc-8d2e-a187d321037b" providerId="AD" clId="Web-{46978590-96E8-485E-AFA8-39C5B59ECFD8}" dt="2021-09-16T12:16:12.885" v="52" actId="1076"/>
          <ac:spMkLst>
            <pc:docMk/>
            <pc:sldMk cId="4148096315" sldId="379"/>
            <ac:spMk id="2" creationId="{9B4F9968-262D-4300-9011-BEA110762532}"/>
          </ac:spMkLst>
        </pc:spChg>
        <pc:spChg chg="del">
          <ac:chgData name="Daniel Lopez Herranz (Student at CentraleSupelec)" userId="S::daniel.lopezh@student-cs.fr::f39e6876-da30-46fc-8d2e-a187d321037b" providerId="AD" clId="Web-{46978590-96E8-485E-AFA8-39C5B59ECFD8}" dt="2021-09-16T12:14:19.394" v="34"/>
          <ac:spMkLst>
            <pc:docMk/>
            <pc:sldMk cId="4148096315" sldId="379"/>
            <ac:spMk id="20" creationId="{C1497C78-E24A-425D-8BFF-8F08C604A3AD}"/>
          </ac:spMkLst>
        </pc:spChg>
      </pc:sldChg>
      <pc:sldChg chg="addSp delSp modSp">
        <pc:chgData name="Daniel Lopez Herranz (Student at CentraleSupelec)" userId="S::daniel.lopezh@student-cs.fr::f39e6876-da30-46fc-8d2e-a187d321037b" providerId="AD" clId="Web-{46978590-96E8-485E-AFA8-39C5B59ECFD8}" dt="2021-09-16T12:15:01.959" v="44" actId="1076"/>
        <pc:sldMkLst>
          <pc:docMk/>
          <pc:sldMk cId="3335554434" sldId="380"/>
        </pc:sldMkLst>
        <pc:spChg chg="add mod">
          <ac:chgData name="Daniel Lopez Herranz (Student at CentraleSupelec)" userId="S::daniel.lopezh@student-cs.fr::f39e6876-da30-46fc-8d2e-a187d321037b" providerId="AD" clId="Web-{46978590-96E8-485E-AFA8-39C5B59ECFD8}" dt="2021-09-16T12:15:01.959" v="44" actId="1076"/>
          <ac:spMkLst>
            <pc:docMk/>
            <pc:sldMk cId="3335554434" sldId="380"/>
            <ac:spMk id="4" creationId="{B73AF1F9-B277-468B-B148-C9E7A69EDB85}"/>
          </ac:spMkLst>
        </pc:spChg>
        <pc:spChg chg="del">
          <ac:chgData name="Daniel Lopez Herranz (Student at CentraleSupelec)" userId="S::daniel.lopezh@student-cs.fr::f39e6876-da30-46fc-8d2e-a187d321037b" providerId="AD" clId="Web-{46978590-96E8-485E-AFA8-39C5B59ECFD8}" dt="2021-09-16T12:14:32.082" v="38"/>
          <ac:spMkLst>
            <pc:docMk/>
            <pc:sldMk cId="3335554434" sldId="380"/>
            <ac:spMk id="83" creationId="{BD933A89-977E-4090-A8F2-337E282403B5}"/>
          </ac:spMkLst>
        </pc:spChg>
      </pc:sldChg>
      <pc:sldChg chg="addSp delSp modSp">
        <pc:chgData name="Daniel Lopez Herranz (Student at CentraleSupelec)" userId="S::daniel.lopezh@student-cs.fr::f39e6876-da30-46fc-8d2e-a187d321037b" providerId="AD" clId="Web-{46978590-96E8-485E-AFA8-39C5B59ECFD8}" dt="2021-09-16T12:16:38.512" v="58" actId="1076"/>
        <pc:sldMkLst>
          <pc:docMk/>
          <pc:sldMk cId="1366615835" sldId="381"/>
        </pc:sldMkLst>
        <pc:spChg chg="add mod">
          <ac:chgData name="Daniel Lopez Herranz (Student at CentraleSupelec)" userId="S::daniel.lopezh@student-cs.fr::f39e6876-da30-46fc-8d2e-a187d321037b" providerId="AD" clId="Web-{46978590-96E8-485E-AFA8-39C5B59ECFD8}" dt="2021-09-16T12:16:38.512" v="58" actId="1076"/>
          <ac:spMkLst>
            <pc:docMk/>
            <pc:sldMk cId="1366615835" sldId="381"/>
            <ac:spMk id="11" creationId="{D0C24656-8886-4185-AD34-DB94DFF66B62}"/>
          </ac:spMkLst>
        </pc:spChg>
        <pc:spChg chg="del">
          <ac:chgData name="Daniel Lopez Herranz (Student at CentraleSupelec)" userId="S::daniel.lopezh@student-cs.fr::f39e6876-da30-46fc-8d2e-a187d321037b" providerId="AD" clId="Web-{46978590-96E8-485E-AFA8-39C5B59ECFD8}" dt="2021-09-16T12:16:26.667" v="53"/>
          <ac:spMkLst>
            <pc:docMk/>
            <pc:sldMk cId="1366615835" sldId="381"/>
            <ac:spMk id="43" creationId="{5CEFFD64-48B5-43E1-8268-69B8B82295AF}"/>
          </ac:spMkLst>
        </pc:spChg>
      </pc:sldChg>
      <pc:sldChg chg="addSp delSp modSp">
        <pc:chgData name="Daniel Lopez Herranz (Student at CentraleSupelec)" userId="S::daniel.lopezh@student-cs.fr::f39e6876-da30-46fc-8d2e-a187d321037b" providerId="AD" clId="Web-{46978590-96E8-485E-AFA8-39C5B59ECFD8}" dt="2021-09-16T12:17:01.263" v="64" actId="1076"/>
        <pc:sldMkLst>
          <pc:docMk/>
          <pc:sldMk cId="2658972035" sldId="382"/>
        </pc:sldMkLst>
        <pc:spChg chg="add mod">
          <ac:chgData name="Daniel Lopez Herranz (Student at CentraleSupelec)" userId="S::daniel.lopezh@student-cs.fr::f39e6876-da30-46fc-8d2e-a187d321037b" providerId="AD" clId="Web-{46978590-96E8-485E-AFA8-39C5B59ECFD8}" dt="2021-09-16T12:17:01.263" v="64" actId="1076"/>
          <ac:spMkLst>
            <pc:docMk/>
            <pc:sldMk cId="2658972035" sldId="382"/>
            <ac:spMk id="4" creationId="{39F8E6FD-FEF4-4663-92EE-6B253EFBBC91}"/>
          </ac:spMkLst>
        </pc:spChg>
        <pc:spChg chg="del">
          <ac:chgData name="Daniel Lopez Herranz (Student at CentraleSupelec)" userId="S::daniel.lopezh@student-cs.fr::f39e6876-da30-46fc-8d2e-a187d321037b" providerId="AD" clId="Web-{46978590-96E8-485E-AFA8-39C5B59ECFD8}" dt="2021-09-16T12:16:48.825" v="59"/>
          <ac:spMkLst>
            <pc:docMk/>
            <pc:sldMk cId="2658972035" sldId="382"/>
            <ac:spMk id="91" creationId="{B385B8A5-E68C-4F19-AFA1-EB9F9B44A9FF}"/>
          </ac:spMkLst>
        </pc:spChg>
      </pc:sldChg>
      <pc:sldChg chg="addSp delSp modSp">
        <pc:chgData name="Daniel Lopez Herranz (Student at CentraleSupelec)" userId="S::daniel.lopezh@student-cs.fr::f39e6876-da30-46fc-8d2e-a187d321037b" providerId="AD" clId="Web-{46978590-96E8-485E-AFA8-39C5B59ECFD8}" dt="2021-09-16T12:17:18.811" v="69" actId="1076"/>
        <pc:sldMkLst>
          <pc:docMk/>
          <pc:sldMk cId="2853696839" sldId="383"/>
        </pc:sldMkLst>
        <pc:spChg chg="add mod">
          <ac:chgData name="Daniel Lopez Herranz (Student at CentraleSupelec)" userId="S::daniel.lopezh@student-cs.fr::f39e6876-da30-46fc-8d2e-a187d321037b" providerId="AD" clId="Web-{46978590-96E8-485E-AFA8-39C5B59ECFD8}" dt="2021-09-16T12:17:18.811" v="69" actId="1076"/>
          <ac:spMkLst>
            <pc:docMk/>
            <pc:sldMk cId="2853696839" sldId="383"/>
            <ac:spMk id="4" creationId="{A4D44CF8-51B3-4AE4-95C9-BD7961D34B24}"/>
          </ac:spMkLst>
        </pc:spChg>
        <pc:spChg chg="del">
          <ac:chgData name="Daniel Lopez Herranz (Student at CentraleSupelec)" userId="S::daniel.lopezh@student-cs.fr::f39e6876-da30-46fc-8d2e-a187d321037b" providerId="AD" clId="Web-{46978590-96E8-485E-AFA8-39C5B59ECFD8}" dt="2021-09-16T12:17:05.357" v="65"/>
          <ac:spMkLst>
            <pc:docMk/>
            <pc:sldMk cId="2853696839" sldId="383"/>
            <ac:spMk id="93" creationId="{55A615C7-C573-45E5-BFB2-B3BE16271C37}"/>
          </ac:spMkLst>
        </pc:spChg>
      </pc:sldChg>
      <pc:sldChg chg="addSp delSp modSp">
        <pc:chgData name="Daniel Lopez Herranz (Student at CentraleSupelec)" userId="S::daniel.lopezh@student-cs.fr::f39e6876-da30-46fc-8d2e-a187d321037b" providerId="AD" clId="Web-{46978590-96E8-485E-AFA8-39C5B59ECFD8}" dt="2021-09-16T12:17:38.891" v="75" actId="1076"/>
        <pc:sldMkLst>
          <pc:docMk/>
          <pc:sldMk cId="2566503501" sldId="384"/>
        </pc:sldMkLst>
        <pc:spChg chg="add mod">
          <ac:chgData name="Daniel Lopez Herranz (Student at CentraleSupelec)" userId="S::daniel.lopezh@student-cs.fr::f39e6876-da30-46fc-8d2e-a187d321037b" providerId="AD" clId="Web-{46978590-96E8-485E-AFA8-39C5B59ECFD8}" dt="2021-09-16T12:17:38.891" v="75" actId="1076"/>
          <ac:spMkLst>
            <pc:docMk/>
            <pc:sldMk cId="2566503501" sldId="384"/>
            <ac:spMk id="4" creationId="{79EA7EE6-49CD-4097-9BBE-C4DE1212FF6F}"/>
          </ac:spMkLst>
        </pc:spChg>
        <pc:spChg chg="del">
          <ac:chgData name="Daniel Lopez Herranz (Student at CentraleSupelec)" userId="S::daniel.lopezh@student-cs.fr::f39e6876-da30-46fc-8d2e-a187d321037b" providerId="AD" clId="Web-{46978590-96E8-485E-AFA8-39C5B59ECFD8}" dt="2021-09-16T12:17:24.093" v="70"/>
          <ac:spMkLst>
            <pc:docMk/>
            <pc:sldMk cId="2566503501" sldId="384"/>
            <ac:spMk id="93" creationId="{1D6E2D90-15CB-44E0-ADFA-45BE527AF948}"/>
          </ac:spMkLst>
        </pc:spChg>
      </pc:sldChg>
      <pc:sldChg chg="addSp delSp modSp">
        <pc:chgData name="Daniel Lopez Herranz (Student at CentraleSupelec)" userId="S::daniel.lopezh@student-cs.fr::f39e6876-da30-46fc-8d2e-a187d321037b" providerId="AD" clId="Web-{46978590-96E8-485E-AFA8-39C5B59ECFD8}" dt="2021-09-16T12:17:58.314" v="79" actId="1076"/>
        <pc:sldMkLst>
          <pc:docMk/>
          <pc:sldMk cId="612442727" sldId="387"/>
        </pc:sldMkLst>
        <pc:spChg chg="add mod">
          <ac:chgData name="Daniel Lopez Herranz (Student at CentraleSupelec)" userId="S::daniel.lopezh@student-cs.fr::f39e6876-da30-46fc-8d2e-a187d321037b" providerId="AD" clId="Web-{46978590-96E8-485E-AFA8-39C5B59ECFD8}" dt="2021-09-16T12:17:58.314" v="79" actId="1076"/>
          <ac:spMkLst>
            <pc:docMk/>
            <pc:sldMk cId="612442727" sldId="387"/>
            <ac:spMk id="3" creationId="{1482BCCF-48E0-403A-BD81-F3C53244955F}"/>
          </ac:spMkLst>
        </pc:spChg>
        <pc:spChg chg="del">
          <ac:chgData name="Daniel Lopez Herranz (Student at CentraleSupelec)" userId="S::daniel.lopezh@student-cs.fr::f39e6876-da30-46fc-8d2e-a187d321037b" providerId="AD" clId="Web-{46978590-96E8-485E-AFA8-39C5B59ECFD8}" dt="2021-09-16T12:17:45.735" v="76"/>
          <ac:spMkLst>
            <pc:docMk/>
            <pc:sldMk cId="612442727" sldId="387"/>
            <ac:spMk id="106" creationId="{93FF1141-111C-445A-BD25-A4EC5584BC08}"/>
          </ac:spMkLst>
        </pc:spChg>
      </pc:sldChg>
      <pc:sldChg chg="addSp delSp modSp">
        <pc:chgData name="Daniel Lopez Herranz (Student at CentraleSupelec)" userId="S::daniel.lopezh@student-cs.fr::f39e6876-da30-46fc-8d2e-a187d321037b" providerId="AD" clId="Web-{46978590-96E8-485E-AFA8-39C5B59ECFD8}" dt="2021-09-16T12:18:17.909" v="85" actId="1076"/>
        <pc:sldMkLst>
          <pc:docMk/>
          <pc:sldMk cId="2296792587" sldId="388"/>
        </pc:sldMkLst>
        <pc:spChg chg="add mod">
          <ac:chgData name="Daniel Lopez Herranz (Student at CentraleSupelec)" userId="S::daniel.lopezh@student-cs.fr::f39e6876-da30-46fc-8d2e-a187d321037b" providerId="AD" clId="Web-{46978590-96E8-485E-AFA8-39C5B59ECFD8}" dt="2021-09-16T12:18:17.909" v="85" actId="1076"/>
          <ac:spMkLst>
            <pc:docMk/>
            <pc:sldMk cId="2296792587" sldId="388"/>
            <ac:spMk id="3" creationId="{9E89F6E2-132B-4098-AFB8-CF6A6B5449EA}"/>
          </ac:spMkLst>
        </pc:spChg>
        <pc:spChg chg="del">
          <ac:chgData name="Daniel Lopez Herranz (Student at CentraleSupelec)" userId="S::daniel.lopezh@student-cs.fr::f39e6876-da30-46fc-8d2e-a187d321037b" providerId="AD" clId="Web-{46978590-96E8-485E-AFA8-39C5B59ECFD8}" dt="2021-09-16T12:18:04.330" v="80"/>
          <ac:spMkLst>
            <pc:docMk/>
            <pc:sldMk cId="2296792587" sldId="388"/>
            <ac:spMk id="127" creationId="{BE60B67B-24F9-40E6-82E6-975D4A3AC997}"/>
          </ac:spMkLst>
        </pc:spChg>
      </pc:sldChg>
      <pc:sldChg chg="modSp">
        <pc:chgData name="Daniel Lopez Herranz (Student at CentraleSupelec)" userId="S::daniel.lopezh@student-cs.fr::f39e6876-da30-46fc-8d2e-a187d321037b" providerId="AD" clId="Web-{46978590-96E8-485E-AFA8-39C5B59ECFD8}" dt="2021-09-16T12:33:11.620" v="96" actId="1076"/>
        <pc:sldMkLst>
          <pc:docMk/>
          <pc:sldMk cId="585227608" sldId="390"/>
        </pc:sldMkLst>
        <pc:spChg chg="mod">
          <ac:chgData name="Daniel Lopez Herranz (Student at CentraleSupelec)" userId="S::daniel.lopezh@student-cs.fr::f39e6876-da30-46fc-8d2e-a187d321037b" providerId="AD" clId="Web-{46978590-96E8-485E-AFA8-39C5B59ECFD8}" dt="2021-09-16T12:33:11.620" v="96" actId="1076"/>
          <ac:spMkLst>
            <pc:docMk/>
            <pc:sldMk cId="585227608" sldId="390"/>
            <ac:spMk id="40" creationId="{491D3E56-1BD6-454D-B044-3A00463A18BB}"/>
          </ac:spMkLst>
        </pc:spChg>
      </pc:sldChg>
      <pc:sldChg chg="addSp delSp modSp">
        <pc:chgData name="Daniel Lopez Herranz (Student at CentraleSupelec)" userId="S::daniel.lopezh@student-cs.fr::f39e6876-da30-46fc-8d2e-a187d321037b" providerId="AD" clId="Web-{46978590-96E8-485E-AFA8-39C5B59ECFD8}" dt="2021-09-16T12:18:54.114" v="95" actId="20577"/>
        <pc:sldMkLst>
          <pc:docMk/>
          <pc:sldMk cId="3352576381" sldId="394"/>
        </pc:sldMkLst>
        <pc:spChg chg="add mod">
          <ac:chgData name="Daniel Lopez Herranz (Student at CentraleSupelec)" userId="S::daniel.lopezh@student-cs.fr::f39e6876-da30-46fc-8d2e-a187d321037b" providerId="AD" clId="Web-{46978590-96E8-485E-AFA8-39C5B59ECFD8}" dt="2021-09-16T12:18:54.114" v="95" actId="20577"/>
          <ac:spMkLst>
            <pc:docMk/>
            <pc:sldMk cId="3352576381" sldId="394"/>
            <ac:spMk id="2" creationId="{BAD7BD13-43C5-4405-86AA-6C1B447060D9}"/>
          </ac:spMkLst>
        </pc:spChg>
        <pc:spChg chg="del mod">
          <ac:chgData name="Daniel Lopez Herranz (Student at CentraleSupelec)" userId="S::daniel.lopezh@student-cs.fr::f39e6876-da30-46fc-8d2e-a187d321037b" providerId="AD" clId="Web-{46978590-96E8-485E-AFA8-39C5B59ECFD8}" dt="2021-09-16T12:18:50.426" v="93"/>
          <ac:spMkLst>
            <pc:docMk/>
            <pc:sldMk cId="3352576381" sldId="394"/>
            <ac:spMk id="20" creationId="{21904C3D-A70A-4F21-9812-77A27F1B688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centralesupelec.sharepoint.com/sites/Essai423-Mustapha_wwlidatu/Documents%20partages/Mustapha_wwlidatu/scor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Résultat de la détection de concepts</a:t>
            </a:r>
            <a:r>
              <a:rPr lang="fr-FR" baseline="0"/>
              <a:t> sur le « val » </a:t>
            </a:r>
            <a:r>
              <a:rPr lang="fr-FR" baseline="0" err="1"/>
              <a:t>dataset</a:t>
            </a:r>
            <a:endParaRPr lang="fr-F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Concepts!$C$1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Concepts!$B$2:$B$8</c:f>
              <c:strCache>
                <c:ptCount val="7"/>
                <c:pt idx="0">
                  <c:v>Scibert - M</c:v>
                </c:pt>
                <c:pt idx="1">
                  <c:v>Scibert (quadro_rtx_6000)</c:v>
                </c:pt>
                <c:pt idx="2">
                  <c:v>Electramed</c:v>
                </c:pt>
                <c:pt idx="3">
                  <c:v>Electramed</c:v>
                </c:pt>
                <c:pt idx="4">
                  <c:v>Scibert v2</c:v>
                </c:pt>
                <c:pt idx="5">
                  <c:v>Scibert - N</c:v>
                </c:pt>
                <c:pt idx="6">
                  <c:v>Biobert</c:v>
                </c:pt>
              </c:strCache>
            </c:strRef>
          </c:cat>
          <c:val>
            <c:numRef>
              <c:f>Concepts!$C$2:$C$8</c:f>
              <c:numCache>
                <c:formatCode>General</c:formatCode>
                <c:ptCount val="7"/>
                <c:pt idx="0">
                  <c:v>0.96</c:v>
                </c:pt>
                <c:pt idx="1">
                  <c:v>0.96</c:v>
                </c:pt>
                <c:pt idx="2">
                  <c:v>0.96</c:v>
                </c:pt>
                <c:pt idx="3">
                  <c:v>0.96</c:v>
                </c:pt>
                <c:pt idx="4">
                  <c:v>0.95</c:v>
                </c:pt>
                <c:pt idx="5">
                  <c:v>0.95</c:v>
                </c:pt>
                <c:pt idx="6">
                  <c:v>0.84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2B-4884-9028-68D628ABFB6F}"/>
            </c:ext>
          </c:extLst>
        </c:ser>
        <c:ser>
          <c:idx val="1"/>
          <c:order val="1"/>
          <c:tx>
            <c:strRef>
              <c:f>Concepts!$D$1</c:f>
              <c:strCache>
                <c:ptCount val="1"/>
                <c:pt idx="0">
                  <c:v>f1 macro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Concepts!$B$2:$B$8</c:f>
              <c:strCache>
                <c:ptCount val="7"/>
                <c:pt idx="0">
                  <c:v>Scibert - M</c:v>
                </c:pt>
                <c:pt idx="1">
                  <c:v>Scibert (quadro_rtx_6000)</c:v>
                </c:pt>
                <c:pt idx="2">
                  <c:v>Electramed</c:v>
                </c:pt>
                <c:pt idx="3">
                  <c:v>Electramed</c:v>
                </c:pt>
                <c:pt idx="4">
                  <c:v>Scibert v2</c:v>
                </c:pt>
                <c:pt idx="5">
                  <c:v>Scibert - N</c:v>
                </c:pt>
                <c:pt idx="6">
                  <c:v>Biobert</c:v>
                </c:pt>
              </c:strCache>
            </c:strRef>
          </c:cat>
          <c:val>
            <c:numRef>
              <c:f>Concepts!$D$2:$D$8</c:f>
              <c:numCache>
                <c:formatCode>General</c:formatCode>
                <c:ptCount val="7"/>
                <c:pt idx="0">
                  <c:v>0.93</c:v>
                </c:pt>
                <c:pt idx="1">
                  <c:v>0.93</c:v>
                </c:pt>
                <c:pt idx="2">
                  <c:v>0.92</c:v>
                </c:pt>
                <c:pt idx="3">
                  <c:v>0.92</c:v>
                </c:pt>
                <c:pt idx="4">
                  <c:v>0.92</c:v>
                </c:pt>
                <c:pt idx="5">
                  <c:v>0.91</c:v>
                </c:pt>
                <c:pt idx="6">
                  <c:v>0.59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2B-4884-9028-68D628ABFB6F}"/>
            </c:ext>
          </c:extLst>
        </c:ser>
        <c:ser>
          <c:idx val="2"/>
          <c:order val="2"/>
          <c:tx>
            <c:strRef>
              <c:f>Concepts!$E$1</c:f>
              <c:strCache>
                <c:ptCount val="1"/>
                <c:pt idx="0">
                  <c:v>f1 weighted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Concepts!$B$2:$B$8</c:f>
              <c:strCache>
                <c:ptCount val="7"/>
                <c:pt idx="0">
                  <c:v>Scibert - M</c:v>
                </c:pt>
                <c:pt idx="1">
                  <c:v>Scibert (quadro_rtx_6000)</c:v>
                </c:pt>
                <c:pt idx="2">
                  <c:v>Electramed</c:v>
                </c:pt>
                <c:pt idx="3">
                  <c:v>Electramed</c:v>
                </c:pt>
                <c:pt idx="4">
                  <c:v>Scibert v2</c:v>
                </c:pt>
                <c:pt idx="5">
                  <c:v>Scibert - N</c:v>
                </c:pt>
                <c:pt idx="6">
                  <c:v>Biobert</c:v>
                </c:pt>
              </c:strCache>
            </c:strRef>
          </c:cat>
          <c:val>
            <c:numRef>
              <c:f>Concepts!$E$2:$E$8</c:f>
              <c:numCache>
                <c:formatCode>General</c:formatCode>
                <c:ptCount val="7"/>
                <c:pt idx="0">
                  <c:v>0.96</c:v>
                </c:pt>
                <c:pt idx="1">
                  <c:v>0.96</c:v>
                </c:pt>
                <c:pt idx="2">
                  <c:v>0.96</c:v>
                </c:pt>
                <c:pt idx="3">
                  <c:v>0.96</c:v>
                </c:pt>
                <c:pt idx="4">
                  <c:v>0.96</c:v>
                </c:pt>
                <c:pt idx="5">
                  <c:v>0.95</c:v>
                </c:pt>
                <c:pt idx="6">
                  <c:v>0.81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2B-4884-9028-68D628ABFB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5243983"/>
        <c:axId val="1265245231"/>
      </c:barChart>
      <c:catAx>
        <c:axId val="1265243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5245231"/>
        <c:crosses val="autoZero"/>
        <c:auto val="1"/>
        <c:lblAlgn val="ctr"/>
        <c:lblOffset val="100"/>
        <c:noMultiLvlLbl val="0"/>
      </c:catAx>
      <c:valAx>
        <c:axId val="1265245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5243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EEDF2-326F-BC45-AA6C-065BA37509EA}" type="datetimeFigureOut">
              <a:rPr lang="fr-FR" smtClean="0"/>
              <a:t>27/01/2022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4FA0D-610B-9B4B-A4DB-39DB15638D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5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4FA0D-610B-9B4B-A4DB-39DB15638DE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756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/>
              <a:t>Faire ressortir le fait qu’on suit notre démarche, on partage la manière dont on a travaillé (pas un livrable)</a:t>
            </a:r>
          </a:p>
          <a:p>
            <a:pPr marL="171450" indent="-171450">
              <a:buFontTx/>
              <a:buChar char="-"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4FA0D-610B-9B4B-A4DB-39DB15638DE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477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4C98-3CA9-4BD3-9471-AA9915EABFC7}" type="datetime1">
              <a:rPr lang="de-DE" smtClean="0"/>
              <a:t>27.01.2022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34BC-E1AD-498B-9EE4-481D10053830}" type="datetime1">
              <a:rPr lang="de-DE" smtClean="0"/>
              <a:t>27.01.2022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3289-C96C-4178-B811-09795791C7EF}" type="datetime1">
              <a:rPr lang="de-DE" smtClean="0"/>
              <a:t>27.01.2022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7EBF-D4E5-4F29-B52C-DDAA96610A04}" type="datetime1">
              <a:rPr lang="de-DE" smtClean="0"/>
              <a:t>27.01.2022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3847-1C4C-4DE1-9F4C-848E1A0AF594}" type="datetime1">
              <a:rPr lang="de-DE" smtClean="0"/>
              <a:t>27.01.2022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A34F-E39B-4C44-8AC2-D41710AB6870}" type="datetime1">
              <a:rPr lang="de-DE" smtClean="0"/>
              <a:t>27.01.2022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34C7-5F45-4711-B675-3E9CAD062EAD}" type="datetime1">
              <a:rPr lang="de-DE" smtClean="0"/>
              <a:t>27.01.2022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9F57-DEF9-43EB-A594-FBFAA41B501D}" type="datetime1">
              <a:rPr lang="de-DE" smtClean="0"/>
              <a:t>27.01.2022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E03B-C22A-4916-9A53-32DD626B08F2}" type="datetime1">
              <a:rPr lang="de-DE" smtClean="0"/>
              <a:t>27.01.2022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E672-64B6-4AC3-B027-EC31FACC06AA}" type="datetime1">
              <a:rPr lang="de-DE" smtClean="0"/>
              <a:t>27.01.2022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6897-5D5E-4953-87C5-F14C5C7EFD39}" type="datetime1">
              <a:rPr lang="de-DE" smtClean="0"/>
              <a:t>27.01.2022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7CACA-AD9E-47DD-91B9-7EC950F4BE5E}" type="datetime1">
              <a:rPr lang="de-DE" smtClean="0"/>
              <a:t>27.01.2022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6.svg"/><Relationship Id="rId7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38.svg"/><Relationship Id="rId4" Type="http://schemas.openxmlformats.org/officeDocument/2006/relationships/image" Target="../media/image42.svg"/><Relationship Id="rId9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2.png"/><Relationship Id="rId7" Type="http://schemas.openxmlformats.org/officeDocument/2006/relationships/image" Target="../media/image40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2.svg"/><Relationship Id="rId10" Type="http://schemas.openxmlformats.org/officeDocument/2006/relationships/image" Target="../media/image45.png"/><Relationship Id="rId4" Type="http://schemas.openxmlformats.org/officeDocument/2006/relationships/image" Target="../media/image41.png"/><Relationship Id="rId9" Type="http://schemas.openxmlformats.org/officeDocument/2006/relationships/image" Target="../media/image44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97434" cy="6858000"/>
            <a:chOff x="-290920" y="0"/>
            <a:chExt cx="12497434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w Cen MT" panose="020B0602020104020603" pitchFamily="34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w Cen MT" panose="020B0602020104020603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87306" y="3194733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err="1">
                  <a:solidFill>
                    <a:schemeClr val="bg1"/>
                  </a:solidFill>
                  <a:latin typeface="Tw Cen MT" panose="020B0602020104020603" pitchFamily="34" charset="0"/>
                </a:rPr>
                <a:t>Entrainement</a:t>
              </a:r>
              <a:r>
                <a:rPr lang="en-US" b="1">
                  <a:solidFill>
                    <a:schemeClr val="bg1"/>
                  </a:solidFill>
                  <a:latin typeface="Tw Cen MT" panose="020B0602020104020603" pitchFamily="34" charset="0"/>
                </a:rPr>
                <a:t> des </a:t>
              </a:r>
              <a:r>
                <a:rPr lang="en-US" b="1" err="1">
                  <a:solidFill>
                    <a:schemeClr val="bg1"/>
                  </a:solidFill>
                  <a:latin typeface="Tw Cen MT" panose="020B0602020104020603" pitchFamily="34" charset="0"/>
                </a:rPr>
                <a:t>modèles</a:t>
              </a:r>
              <a:endParaRPr lang="en-US" b="1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76532" cy="6858000"/>
            <a:chOff x="213096" y="0"/>
            <a:chExt cx="11476532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w Cen MT" panose="020B0602020104020603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w Cen MT" panose="020B0602020104020603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097371" y="3239185"/>
              <a:ext cx="2538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err="1">
                  <a:solidFill>
                    <a:srgbClr val="F0EEF0"/>
                  </a:solidFill>
                  <a:latin typeface="Tw Cen MT" panose="020B0602020104020603" pitchFamily="34" charset="0"/>
                </a:rPr>
                <a:t>Développement</a:t>
              </a:r>
              <a:r>
                <a:rPr lang="en-US" b="1">
                  <a:solidFill>
                    <a:srgbClr val="F0EEF0"/>
                  </a:solidFill>
                  <a:latin typeface="Tw Cen MT" panose="020B0602020104020603" pitchFamily="34" charset="0"/>
                </a:rPr>
                <a:t> d’un </a:t>
              </a:r>
              <a:r>
                <a:rPr lang="en-US" b="1" err="1">
                  <a:solidFill>
                    <a:srgbClr val="F0EEF0"/>
                  </a:solidFill>
                  <a:latin typeface="Tw Cen MT" panose="020B0602020104020603" pitchFamily="34" charset="0"/>
                </a:rPr>
                <a:t>moteur</a:t>
              </a:r>
              <a:r>
                <a:rPr lang="en-US" b="1">
                  <a:solidFill>
                    <a:srgbClr val="F0EEF0"/>
                  </a:solidFill>
                  <a:latin typeface="Tw Cen MT" panose="020B0602020104020603" pitchFamily="34" charset="0"/>
                </a:rPr>
                <a:t> de recherche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w Cen MT" panose="020B0602020104020603" pitchFamily="34" charset="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w Cen MT" panose="020B0602020104020603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60074" y="3328106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>
                  <a:solidFill>
                    <a:schemeClr val="bg1"/>
                  </a:solidFill>
                  <a:latin typeface="Tw Cen MT" panose="020B0602020104020603" pitchFamily="34" charset="0"/>
                </a:rPr>
                <a:t>Demo</a:t>
              </a:r>
              <a:endParaRPr lang="en-US" b="1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50">
            <a:extLst>
              <a:ext uri="{FF2B5EF4-FFF2-40B4-BE49-F238E27FC236}">
                <a16:creationId xmlns:a16="http://schemas.microsoft.com/office/drawing/2014/main" id="{F773579D-AAD0-4D06-BA9E-EB4A4F871FDD}"/>
              </a:ext>
            </a:extLst>
          </p:cNvPr>
          <p:cNvGrpSpPr/>
          <p:nvPr/>
        </p:nvGrpSpPr>
        <p:grpSpPr>
          <a:xfrm>
            <a:off x="5887809" y="5756503"/>
            <a:ext cx="4140553" cy="451824"/>
            <a:chOff x="4679586" y="878988"/>
            <a:chExt cx="1745757" cy="190500"/>
          </a:xfrm>
        </p:grpSpPr>
        <p:sp>
          <p:nvSpPr>
            <p:cNvPr id="60" name="Oval 51">
              <a:extLst>
                <a:ext uri="{FF2B5EF4-FFF2-40B4-BE49-F238E27FC236}">
                  <a16:creationId xmlns:a16="http://schemas.microsoft.com/office/drawing/2014/main" id="{EC1B55F1-473A-4C8F-896B-9F208398F756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52">
              <a:extLst>
                <a:ext uri="{FF2B5EF4-FFF2-40B4-BE49-F238E27FC236}">
                  <a16:creationId xmlns:a16="http://schemas.microsoft.com/office/drawing/2014/main" id="{535FFFF1-1D20-4DB5-8847-F213FD58325B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53">
              <a:extLst>
                <a:ext uri="{FF2B5EF4-FFF2-40B4-BE49-F238E27FC236}">
                  <a16:creationId xmlns:a16="http://schemas.microsoft.com/office/drawing/2014/main" id="{1BDC0663-0C3F-454B-80D5-A0210136363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54">
              <a:extLst>
                <a:ext uri="{FF2B5EF4-FFF2-40B4-BE49-F238E27FC236}">
                  <a16:creationId xmlns:a16="http://schemas.microsoft.com/office/drawing/2014/main" id="{2129FE45-BAAE-45C9-B80D-71ECE600304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55">
              <a:extLst>
                <a:ext uri="{FF2B5EF4-FFF2-40B4-BE49-F238E27FC236}">
                  <a16:creationId xmlns:a16="http://schemas.microsoft.com/office/drawing/2014/main" id="{862AC155-A99B-4810-9798-3E0DD7E9252D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58">
              <a:extLst>
                <a:ext uri="{FF2B5EF4-FFF2-40B4-BE49-F238E27FC236}">
                  <a16:creationId xmlns:a16="http://schemas.microsoft.com/office/drawing/2014/main" id="{8865DDB6-50F3-4804-BF9A-5748FB26E127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56">
            <a:extLst>
              <a:ext uri="{FF2B5EF4-FFF2-40B4-BE49-F238E27FC236}">
                <a16:creationId xmlns:a16="http://schemas.microsoft.com/office/drawing/2014/main" id="{231A2234-1417-4DAB-BA8A-73A73CF4E1D6}"/>
              </a:ext>
            </a:extLst>
          </p:cNvPr>
          <p:cNvSpPr txBox="1"/>
          <p:nvPr/>
        </p:nvSpPr>
        <p:spPr>
          <a:xfrm>
            <a:off x="3532890" y="1480062"/>
            <a:ext cx="83086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spc="150">
                <a:solidFill>
                  <a:srgbClr val="5D7373"/>
                </a:solidFill>
                <a:latin typeface="Tw Cen MT" panose="020B0602020104020603" pitchFamily="34" charset="0"/>
                <a:ea typeface="Bebas Neue" charset="0"/>
                <a:cs typeface="Bebas Neue" charset="0"/>
              </a:rPr>
              <a:t>Challenge IA – Sujet santé </a:t>
            </a:r>
            <a:endParaRPr lang="en-US" sz="5400" b="1" spc="150">
              <a:solidFill>
                <a:srgbClr val="5D7373"/>
              </a:solidFill>
              <a:latin typeface="Tw Cen MT" panose="020B0602020104020603" pitchFamily="34" charset="0"/>
              <a:ea typeface="Bebas Neue" charset="0"/>
              <a:cs typeface="Bebas Neue" charset="0"/>
            </a:endParaRPr>
          </a:p>
          <a:p>
            <a:pPr algn="ctr"/>
            <a:endParaRPr lang="fr-FR" sz="5400">
              <a:solidFill>
                <a:srgbClr val="5D73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" name="TextBox 57">
            <a:extLst>
              <a:ext uri="{FF2B5EF4-FFF2-40B4-BE49-F238E27FC236}">
                <a16:creationId xmlns:a16="http://schemas.microsoft.com/office/drawing/2014/main" id="{370C24CB-5E4F-4642-9AA2-11FF3C1E125B}"/>
              </a:ext>
            </a:extLst>
          </p:cNvPr>
          <p:cNvSpPr txBox="1"/>
          <p:nvPr/>
        </p:nvSpPr>
        <p:spPr>
          <a:xfrm>
            <a:off x="4092005" y="2581338"/>
            <a:ext cx="7278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solidFill>
                  <a:srgbClr val="52C9BD"/>
                </a:solidFill>
                <a:latin typeface="Tw Cen MT" panose="020B0602020104020603" pitchFamily="34" charset="0"/>
              </a:rPr>
              <a:t>Mention Intelligence Artificielle </a:t>
            </a:r>
            <a:endParaRPr lang="fr-FR" sz="2000" i="0">
              <a:solidFill>
                <a:srgbClr val="52C9BD"/>
              </a:solidFill>
              <a:effectLst/>
              <a:latin typeface="Tw Cen MT" panose="020B0602020104020603" pitchFamily="34" charset="0"/>
            </a:endParaRPr>
          </a:p>
          <a:p>
            <a:pPr algn="ctr"/>
            <a:endParaRPr lang="fr-FR" sz="280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2CEF78CA-5C56-43A3-8BA3-4EE2D36B2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690" y="3576371"/>
            <a:ext cx="2258704" cy="1273519"/>
          </a:xfrm>
          <a:prstGeom prst="rect">
            <a:avLst/>
          </a:prstGeom>
        </p:spPr>
      </p:pic>
      <p:sp>
        <p:nvSpPr>
          <p:cNvPr id="70" name="ZoneTexte 69">
            <a:extLst>
              <a:ext uri="{FF2B5EF4-FFF2-40B4-BE49-F238E27FC236}">
                <a16:creationId xmlns:a16="http://schemas.microsoft.com/office/drawing/2014/main" id="{5F6E6B33-7A94-4884-989C-6E7729C8899D}"/>
              </a:ext>
            </a:extLst>
          </p:cNvPr>
          <p:cNvSpPr txBox="1"/>
          <p:nvPr/>
        </p:nvSpPr>
        <p:spPr>
          <a:xfrm>
            <a:off x="7763268" y="3984254"/>
            <a:ext cx="737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>
                <a:latin typeface="Bahnschrift Light SemiCondensed" panose="020B0502040204020203" pitchFamily="34" charset="0"/>
              </a:rPr>
              <a:t>x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143B58E-32DB-42F3-9629-4FFB9DBCE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494" y="3409123"/>
            <a:ext cx="1865326" cy="146844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0EEE81-41CA-4503-BD47-F1567BEC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221117-6F66-45D4-BA9B-4C49EA4B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13" y="198478"/>
            <a:ext cx="7555995" cy="6986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err="1"/>
              <a:t>Entraînement</a:t>
            </a:r>
            <a:r>
              <a:rPr lang="en-US" sz="4000" b="1"/>
              <a:t> des </a:t>
            </a:r>
            <a:r>
              <a:rPr lang="en-US" sz="4000" b="1" err="1"/>
              <a:t>modèles</a:t>
            </a:r>
            <a:endParaRPr lang="en-US" sz="4000" b="1"/>
          </a:p>
        </p:txBody>
      </p:sp>
      <p:pic>
        <p:nvPicPr>
          <p:cNvPr id="9218" name="Picture 2" descr="Deploy Minecraft Server in GCP Compute Engine | by Julius LIMSON | Medium">
            <a:extLst>
              <a:ext uri="{FF2B5EF4-FFF2-40B4-BE49-F238E27FC236}">
                <a16:creationId xmlns:a16="http://schemas.microsoft.com/office/drawing/2014/main" id="{F8E303B2-EAA7-4C12-AD33-F2DE2408F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936" y="2445252"/>
            <a:ext cx="1559205" cy="81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ugging face raises 40 million for its natural language processing library  – Hub France IA">
            <a:extLst>
              <a:ext uri="{FF2B5EF4-FFF2-40B4-BE49-F238E27FC236}">
                <a16:creationId xmlns:a16="http://schemas.microsoft.com/office/drawing/2014/main" id="{C0656C0E-92E3-4DDF-A57F-9DDFE8397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296" y="3342490"/>
            <a:ext cx="1504003" cy="100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DA8EF26A-22EB-429E-B878-52E52354025B}"/>
              </a:ext>
            </a:extLst>
          </p:cNvPr>
          <p:cNvSpPr/>
          <p:nvPr/>
        </p:nvSpPr>
        <p:spPr>
          <a:xfrm>
            <a:off x="3405407" y="3192953"/>
            <a:ext cx="1069115" cy="294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004204D-8BE1-4532-9C47-6229D5E124BC}"/>
              </a:ext>
            </a:extLst>
          </p:cNvPr>
          <p:cNvSpPr/>
          <p:nvPr/>
        </p:nvSpPr>
        <p:spPr>
          <a:xfrm>
            <a:off x="7202915" y="3178387"/>
            <a:ext cx="842253" cy="294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22" name="Picture 6" descr="Named entity recognition with Bert">
            <a:extLst>
              <a:ext uri="{FF2B5EF4-FFF2-40B4-BE49-F238E27FC236}">
                <a16:creationId xmlns:a16="http://schemas.microsoft.com/office/drawing/2014/main" id="{830CE935-C6D5-42A1-877D-07D8076C2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618" y="2283265"/>
            <a:ext cx="2885048" cy="2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8F7BCA-F8E9-4FDA-B4E6-5721B5DA0CAF}"/>
              </a:ext>
            </a:extLst>
          </p:cNvPr>
          <p:cNvSpPr txBox="1"/>
          <p:nvPr/>
        </p:nvSpPr>
        <p:spPr>
          <a:xfrm>
            <a:off x="3855226" y="5359808"/>
            <a:ext cx="448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Finetuning sur la </a:t>
            </a:r>
            <a:r>
              <a:rPr lang="en-US" err="1"/>
              <a:t>tâche</a:t>
            </a:r>
            <a:r>
              <a:rPr lang="en-US"/>
              <a:t> de Token Classification</a:t>
            </a:r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AF0BBF-DAB3-43E2-9BCB-B79441506491}"/>
              </a:ext>
            </a:extLst>
          </p:cNvPr>
          <p:cNvSpPr txBox="1"/>
          <p:nvPr/>
        </p:nvSpPr>
        <p:spPr>
          <a:xfrm>
            <a:off x="677014" y="3017114"/>
            <a:ext cx="2029968" cy="646331"/>
          </a:xfrm>
          <a:prstGeom prst="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err="1"/>
              <a:t>Modèle</a:t>
            </a:r>
            <a:r>
              <a:rPr lang="en-US"/>
              <a:t> </a:t>
            </a:r>
            <a:r>
              <a:rPr lang="en-US" err="1"/>
              <a:t>pré-entraîné</a:t>
            </a:r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F9F8A7-E6BE-43D6-A50B-3A0FA229BE38}"/>
              </a:ext>
            </a:extLst>
          </p:cNvPr>
          <p:cNvSpPr txBox="1"/>
          <p:nvPr/>
        </p:nvSpPr>
        <p:spPr>
          <a:xfrm>
            <a:off x="923967" y="3843224"/>
            <a:ext cx="15360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err="1"/>
              <a:t>Scibert</a:t>
            </a:r>
            <a:endParaRPr lang="en-US"/>
          </a:p>
          <a:p>
            <a:pPr marL="285750" indent="-285750">
              <a:buFontTx/>
              <a:buChar char="-"/>
            </a:pPr>
            <a:r>
              <a:rPr lang="en-US" err="1"/>
              <a:t>Electramed</a:t>
            </a:r>
            <a:endParaRPr lang="en-US"/>
          </a:p>
          <a:p>
            <a:pPr marL="285750" indent="-285750">
              <a:buFontTx/>
              <a:buChar char="-"/>
            </a:pPr>
            <a:r>
              <a:rPr lang="en-US" err="1"/>
              <a:t>Biobert</a:t>
            </a:r>
            <a:endParaRPr lang="en-US"/>
          </a:p>
          <a:p>
            <a:pPr marL="285750" indent="-285750">
              <a:buFontTx/>
              <a:buChar char="-"/>
            </a:pPr>
            <a:r>
              <a:rPr lang="en-US"/>
              <a:t>...</a:t>
            </a:r>
            <a:endParaRPr lang="fr-F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35219-5A5F-4EB1-96CD-729D5399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50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221117-6F66-45D4-BA9B-4C49EA4B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13" y="198478"/>
            <a:ext cx="7555995" cy="6986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err="1"/>
              <a:t>Entraînement</a:t>
            </a:r>
            <a:r>
              <a:rPr lang="en-US" sz="4000" b="1"/>
              <a:t> des </a:t>
            </a:r>
            <a:r>
              <a:rPr lang="en-US" sz="4000" b="1" err="1"/>
              <a:t>modèles</a:t>
            </a:r>
            <a:endParaRPr lang="en-US" sz="40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AD4CE3-EC10-400D-97E9-F7D87B413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956" y="158138"/>
            <a:ext cx="4905910" cy="6501384"/>
          </a:xfrm>
          <a:prstGeom prst="rect">
            <a:avLst/>
          </a:prstGeom>
          <a:effectLst>
            <a:outerShdw blurRad="368300" sx="102000" sy="102000" algn="ctr" rotWithShape="0">
              <a:prstClr val="black">
                <a:alpha val="7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81F089-48F7-4D60-BA02-D8879D1AC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67" y="1706731"/>
            <a:ext cx="5265876" cy="3444538"/>
          </a:xfrm>
          <a:prstGeom prst="rect">
            <a:avLst/>
          </a:prstGeom>
          <a:effectLst>
            <a:outerShdw blurRad="368300" sx="102000" sy="102000" algn="ctr" rotWithShape="0">
              <a:prstClr val="black">
                <a:alpha val="7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E46E02-66AE-4E98-839A-985CA7929617}"/>
              </a:ext>
            </a:extLst>
          </p:cNvPr>
          <p:cNvSpPr txBox="1"/>
          <p:nvPr/>
        </p:nvSpPr>
        <p:spPr>
          <a:xfrm>
            <a:off x="2008383" y="5394960"/>
            <a:ext cx="266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Deux </a:t>
            </a:r>
            <a:r>
              <a:rPr lang="en-US" err="1"/>
              <a:t>exemples</a:t>
            </a:r>
            <a:r>
              <a:rPr lang="en-US"/>
              <a:t> de training</a:t>
            </a:r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DA494-3D1C-49BB-9541-294C0055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669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221117-6F66-45D4-BA9B-4C49EA4B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13" y="-292447"/>
            <a:ext cx="755599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err="1"/>
              <a:t>Résultats</a:t>
            </a:r>
            <a:endParaRPr lang="en-US" sz="4000" b="1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22A8314-1671-4BF6-9BDC-2634FB6BB3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918387"/>
              </p:ext>
            </p:extLst>
          </p:nvPr>
        </p:nvGraphicFramePr>
        <p:xfrm>
          <a:off x="5312664" y="1122671"/>
          <a:ext cx="6579002" cy="2647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F40CCD4-7EB4-48D0-B2FC-AE6EEBD0D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435191"/>
              </p:ext>
            </p:extLst>
          </p:nvPr>
        </p:nvGraphicFramePr>
        <p:xfrm>
          <a:off x="300334" y="1540270"/>
          <a:ext cx="4856882" cy="20533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4277">
                  <a:extLst>
                    <a:ext uri="{9D8B030D-6E8A-4147-A177-3AD203B41FA5}">
                      <a16:colId xmlns:a16="http://schemas.microsoft.com/office/drawing/2014/main" val="2103495325"/>
                    </a:ext>
                  </a:extLst>
                </a:gridCol>
                <a:gridCol w="855391">
                  <a:extLst>
                    <a:ext uri="{9D8B030D-6E8A-4147-A177-3AD203B41FA5}">
                      <a16:colId xmlns:a16="http://schemas.microsoft.com/office/drawing/2014/main" val="3114089741"/>
                    </a:ext>
                  </a:extLst>
                </a:gridCol>
                <a:gridCol w="1058365">
                  <a:extLst>
                    <a:ext uri="{9D8B030D-6E8A-4147-A177-3AD203B41FA5}">
                      <a16:colId xmlns:a16="http://schemas.microsoft.com/office/drawing/2014/main" val="3353826924"/>
                    </a:ext>
                  </a:extLst>
                </a:gridCol>
                <a:gridCol w="1188849">
                  <a:extLst>
                    <a:ext uri="{9D8B030D-6E8A-4147-A177-3AD203B41FA5}">
                      <a16:colId xmlns:a16="http://schemas.microsoft.com/office/drawing/2014/main" val="985354877"/>
                    </a:ext>
                  </a:extLst>
                </a:gridCol>
              </a:tblGrid>
              <a:tr h="30226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Nom du modèle</a:t>
                      </a:r>
                      <a:endParaRPr lang="fr-F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accuracy</a:t>
                      </a:r>
                      <a:endParaRPr lang="fr-F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f1 macro</a:t>
                      </a:r>
                      <a:endParaRPr lang="fr-FR" sz="1400" b="1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f1 weighted</a:t>
                      </a:r>
                      <a:endParaRPr lang="fr-F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0364562"/>
                  </a:ext>
                </a:extLst>
              </a:tr>
              <a:tr h="250151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Scibert - M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0.96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0.93</a:t>
                      </a:r>
                      <a:endParaRPr lang="fr-FR" sz="1100" b="1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0.96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0520246"/>
                  </a:ext>
                </a:extLst>
              </a:tr>
              <a:tr h="250151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Scibert (quadro_rtx_6000)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0.96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0.93</a:t>
                      </a:r>
                      <a:endParaRPr lang="fr-FR" sz="1100" b="1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0.96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2365887"/>
                  </a:ext>
                </a:extLst>
              </a:tr>
              <a:tr h="250151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Electramed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0.96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0.92</a:t>
                      </a:r>
                      <a:endParaRPr lang="fr-FR" sz="1100" b="1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0.96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79322666"/>
                  </a:ext>
                </a:extLst>
              </a:tr>
              <a:tr h="250151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Electramed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0.96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0.92</a:t>
                      </a:r>
                      <a:endParaRPr lang="fr-FR" sz="1100" b="1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0.96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3074564"/>
                  </a:ext>
                </a:extLst>
              </a:tr>
              <a:tr h="250151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Scibert v2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0.95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0.92</a:t>
                      </a:r>
                      <a:endParaRPr lang="fr-FR" sz="1100" b="1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0.96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6330665"/>
                  </a:ext>
                </a:extLst>
              </a:tr>
              <a:tr h="250151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Scibert - 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0.95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0.91</a:t>
                      </a:r>
                      <a:endParaRPr lang="fr-FR" sz="1100" b="1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0.95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11602230"/>
                  </a:ext>
                </a:extLst>
              </a:tr>
              <a:tr h="250151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err="1">
                          <a:effectLst/>
                        </a:rPr>
                        <a:t>Biobert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0.84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0.59</a:t>
                      </a:r>
                      <a:endParaRPr lang="fr-FR" sz="1100" b="1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0.81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780126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2C6174B-CFF9-4B82-9759-E7FDE8F4E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331" y="4077552"/>
            <a:ext cx="4407677" cy="21499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59B5F2-92BB-436E-BB93-33850E261600}"/>
              </a:ext>
            </a:extLst>
          </p:cNvPr>
          <p:cNvSpPr txBox="1"/>
          <p:nvPr/>
        </p:nvSpPr>
        <p:spPr>
          <a:xfrm>
            <a:off x="4952439" y="6274720"/>
            <a:ext cx="217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Preview d’un </a:t>
            </a:r>
            <a:r>
              <a:rPr lang="en-US" err="1"/>
              <a:t>résultat</a:t>
            </a:r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5CAED-5ACE-4D55-860E-DBCC7A0F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902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4">
            <a:extLst>
              <a:ext uri="{FF2B5EF4-FFF2-40B4-BE49-F238E27FC236}">
                <a16:creationId xmlns:a16="http://schemas.microsoft.com/office/drawing/2014/main" id="{287FD9E0-3151-4CA2-A82B-145C790DE9A3}"/>
              </a:ext>
            </a:extLst>
          </p:cNvPr>
          <p:cNvGrpSpPr/>
          <p:nvPr/>
        </p:nvGrpSpPr>
        <p:grpSpPr>
          <a:xfrm>
            <a:off x="4769026" y="3583937"/>
            <a:ext cx="2437759" cy="337074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35117BF-9B27-471A-B01D-C88D0A29A2AD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DBE5139-9270-4915-BA83-6D0675648BBD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E7D2ADF-1311-490D-A2A3-B7DB0A6078BB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12387E1-6FCE-4232-A4EE-3D5A734EF95A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3E5F22E-BE8D-4224-B224-ABC1B4122033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21">
            <a:extLst>
              <a:ext uri="{FF2B5EF4-FFF2-40B4-BE49-F238E27FC236}">
                <a16:creationId xmlns:a16="http://schemas.microsoft.com/office/drawing/2014/main" id="{7142BD3D-CE85-4BE1-A2E8-B1C25763316C}"/>
              </a:ext>
            </a:extLst>
          </p:cNvPr>
          <p:cNvSpPr txBox="1"/>
          <p:nvPr/>
        </p:nvSpPr>
        <p:spPr>
          <a:xfrm>
            <a:off x="2952871" y="2734269"/>
            <a:ext cx="671314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b="1">
                <a:ln w="6350">
                  <a:noFill/>
                </a:ln>
                <a:latin typeface="微软雅黑"/>
                <a:ea typeface="微软雅黑"/>
              </a:rPr>
              <a:t>Classification des assertions</a:t>
            </a:r>
            <a:endParaRPr lang="fr-FR" altLang="zh-C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B90721-FCDD-4275-9A4A-CB7BBD24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719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221117-6F66-45D4-BA9B-4C49EA4B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13" y="-292447"/>
            <a:ext cx="755599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err="1"/>
              <a:t>Analyse</a:t>
            </a:r>
            <a:r>
              <a:rPr lang="en-US" sz="4000"/>
              <a:t> de </a:t>
            </a:r>
            <a:r>
              <a:rPr lang="en-US" sz="4000" err="1"/>
              <a:t>données</a:t>
            </a:r>
            <a:r>
              <a:rPr lang="en-US" sz="4000"/>
              <a:t> : </a:t>
            </a:r>
            <a:r>
              <a:rPr lang="en-US" sz="4000" b="1"/>
              <a:t>Assertions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C473F6-E7C8-4B2B-B5C1-E6165F96AECE}"/>
              </a:ext>
            </a:extLst>
          </p:cNvPr>
          <p:cNvSpPr txBox="1"/>
          <p:nvPr/>
        </p:nvSpPr>
        <p:spPr>
          <a:xfrm>
            <a:off x="2721316" y="1726694"/>
            <a:ext cx="2427223" cy="354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Assertions types distribution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41FC357-4030-4000-8E61-0E3DFC0D4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386" y="223179"/>
            <a:ext cx="2269305" cy="641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037C3B4-D5DC-4CD2-B89A-431EC6B7D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309" y="1984449"/>
            <a:ext cx="50101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CBF841-02F7-485D-B023-C554F0355BAB}"/>
              </a:ext>
            </a:extLst>
          </p:cNvPr>
          <p:cNvSpPr txBox="1"/>
          <p:nvPr/>
        </p:nvSpPr>
        <p:spPr>
          <a:xfrm>
            <a:off x="993347" y="4873752"/>
            <a:ext cx="271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 Forte imbalance de data !</a:t>
            </a:r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68B90-482D-403A-9CA0-624CB83D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559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221117-6F66-45D4-BA9B-4C49EA4B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13" y="226945"/>
            <a:ext cx="7555995" cy="6417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Choix de </a:t>
            </a:r>
            <a:r>
              <a:rPr lang="en-US" sz="4000" err="1"/>
              <a:t>méthode</a:t>
            </a:r>
            <a:endParaRPr lang="en-US" sz="40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1F2C9C-5EF6-4363-A5BD-34DC080A285A}"/>
              </a:ext>
            </a:extLst>
          </p:cNvPr>
          <p:cNvSpPr txBox="1"/>
          <p:nvPr/>
        </p:nvSpPr>
        <p:spPr>
          <a:xfrm>
            <a:off x="509013" y="1024128"/>
            <a:ext cx="2449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err="1"/>
              <a:t>Méthode</a:t>
            </a:r>
            <a:r>
              <a:rPr lang="en-US" sz="2800"/>
              <a:t> 1: NLI</a:t>
            </a:r>
            <a:endParaRPr lang="fr-FR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87788F-3642-4A75-89E3-8C8980F95DE4}"/>
              </a:ext>
            </a:extLst>
          </p:cNvPr>
          <p:cNvSpPr txBox="1"/>
          <p:nvPr/>
        </p:nvSpPr>
        <p:spPr>
          <a:xfrm>
            <a:off x="5427883" y="1383694"/>
            <a:ext cx="58741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200" b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"absent"</a:t>
            </a:r>
            <a:r>
              <a:rPr lang="fr-FR" sz="1200" b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2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"Patient </a:t>
            </a:r>
            <a:r>
              <a:rPr lang="fr-FR" sz="1200" b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currently</a:t>
            </a:r>
            <a:r>
              <a:rPr lang="fr-FR" sz="12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doesn't</a:t>
            </a:r>
            <a:r>
              <a:rPr lang="fr-FR" sz="12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 have </a:t>
            </a:r>
            <a:r>
              <a:rPr lang="fr-FR" sz="1200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sz="1200" b="0" err="1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problem</a:t>
            </a:r>
            <a:r>
              <a:rPr lang="fr-FR" sz="1200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r-FR" sz="12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200" b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"possible"</a:t>
            </a:r>
            <a:r>
              <a:rPr lang="fr-FR" sz="1200" b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2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"Patient </a:t>
            </a:r>
            <a:r>
              <a:rPr lang="fr-FR" sz="1200" b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may</a:t>
            </a:r>
            <a:r>
              <a:rPr lang="fr-FR" sz="12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 have </a:t>
            </a:r>
            <a:r>
              <a:rPr lang="fr-FR" sz="1200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sz="1200" b="0" err="1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problem</a:t>
            </a:r>
            <a:r>
              <a:rPr lang="fr-FR" sz="1200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r-FR" sz="12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200" b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conditional</a:t>
            </a:r>
            <a:r>
              <a:rPr lang="fr-FR" sz="12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2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"Patient has </a:t>
            </a:r>
            <a:r>
              <a:rPr lang="fr-FR" sz="1200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sz="1200" b="0" err="1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problem</a:t>
            </a:r>
            <a:r>
              <a:rPr lang="fr-FR" sz="1200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r-FR" sz="12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only</a:t>
            </a:r>
            <a:r>
              <a:rPr lang="fr-FR" sz="12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under</a:t>
            </a:r>
            <a:r>
              <a:rPr lang="fr-FR" sz="12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 certain conditions"</a:t>
            </a:r>
            <a:r>
              <a:rPr lang="fr-FR" sz="1200" b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200" b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hypothetical</a:t>
            </a:r>
            <a:r>
              <a:rPr lang="fr-FR" sz="12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2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"Patient </a:t>
            </a:r>
            <a:r>
              <a:rPr lang="fr-FR" sz="1200" b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may</a:t>
            </a:r>
            <a:r>
              <a:rPr lang="fr-FR" sz="12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develop</a:t>
            </a:r>
            <a:r>
              <a:rPr lang="fr-FR" sz="12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sz="1200" b="0" err="1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problem</a:t>
            </a:r>
            <a:r>
              <a:rPr lang="fr-FR" sz="1200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r-FR" sz="12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200" b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associated_with_someone_else</a:t>
            </a:r>
            <a:r>
              <a:rPr lang="fr-FR" sz="12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2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sz="1200" b="0" err="1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problem</a:t>
            </a:r>
            <a:r>
              <a:rPr lang="fr-FR" sz="1200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r-FR" sz="12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fr-FR" sz="12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associated</a:t>
            </a:r>
            <a:r>
              <a:rPr lang="fr-FR" sz="12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fr-FR" sz="12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someone</a:t>
            </a:r>
            <a:r>
              <a:rPr lang="fr-FR" sz="12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2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who</a:t>
            </a:r>
            <a:r>
              <a:rPr lang="fr-FR" sz="12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fr-FR" sz="12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 not the patient"</a:t>
            </a:r>
            <a:r>
              <a:rPr lang="fr-FR" sz="1200" b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200" b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2C2398-C0AB-4961-9ACB-0C041E603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347" y="3653033"/>
            <a:ext cx="9321242" cy="25653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592ABB-7FEC-478B-B3D3-193B643CD390}"/>
              </a:ext>
            </a:extLst>
          </p:cNvPr>
          <p:cNvSpPr txBox="1"/>
          <p:nvPr/>
        </p:nvSpPr>
        <p:spPr>
          <a:xfrm>
            <a:off x="630936" y="2076191"/>
            <a:ext cx="434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 On </a:t>
            </a:r>
            <a:r>
              <a:rPr lang="en-US" err="1"/>
              <a:t>transforme</a:t>
            </a:r>
            <a:r>
              <a:rPr lang="en-US"/>
              <a:t> les concepts </a:t>
            </a:r>
            <a:r>
              <a:rPr lang="en-US" err="1"/>
              <a:t>en</a:t>
            </a:r>
            <a:r>
              <a:rPr lang="en-US"/>
              <a:t> hypotheses</a:t>
            </a:r>
          </a:p>
          <a:p>
            <a:r>
              <a:rPr lang="en-US"/>
              <a:t>- </a:t>
            </a:r>
            <a:r>
              <a:rPr lang="en-US" err="1"/>
              <a:t>Traiter</a:t>
            </a:r>
            <a:r>
              <a:rPr lang="en-US"/>
              <a:t> le </a:t>
            </a:r>
            <a:r>
              <a:rPr lang="en-US" err="1"/>
              <a:t>problème</a:t>
            </a:r>
            <a:r>
              <a:rPr lang="en-US"/>
              <a:t> </a:t>
            </a:r>
            <a:r>
              <a:rPr lang="en-US" err="1"/>
              <a:t>comme</a:t>
            </a:r>
            <a:r>
              <a:rPr lang="en-US"/>
              <a:t> du NLI</a:t>
            </a:r>
            <a:endParaRPr lang="fr-F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427840-C52F-4E87-ADEC-8584A712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547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221117-6F66-45D4-BA9B-4C49EA4B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13" y="226945"/>
            <a:ext cx="7555995" cy="6417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Choix de </a:t>
            </a:r>
            <a:r>
              <a:rPr lang="en-US" sz="4000" err="1"/>
              <a:t>méthode</a:t>
            </a:r>
            <a:endParaRPr lang="en-US" sz="40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1F2C9C-5EF6-4363-A5BD-34DC080A285A}"/>
              </a:ext>
            </a:extLst>
          </p:cNvPr>
          <p:cNvSpPr txBox="1"/>
          <p:nvPr/>
        </p:nvSpPr>
        <p:spPr>
          <a:xfrm>
            <a:off x="509013" y="1024128"/>
            <a:ext cx="2449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err="1"/>
              <a:t>Méthode</a:t>
            </a:r>
            <a:r>
              <a:rPr lang="en-US" sz="2800"/>
              <a:t> 1: NLI</a:t>
            </a:r>
            <a:endParaRPr lang="fr-FR" sz="2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592ABB-7FEC-478B-B3D3-193B643CD390}"/>
              </a:ext>
            </a:extLst>
          </p:cNvPr>
          <p:cNvSpPr txBox="1"/>
          <p:nvPr/>
        </p:nvSpPr>
        <p:spPr>
          <a:xfrm>
            <a:off x="877824" y="1984751"/>
            <a:ext cx="434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 </a:t>
            </a:r>
            <a:r>
              <a:rPr lang="en-US" err="1"/>
              <a:t>Utiliser</a:t>
            </a:r>
            <a:r>
              <a:rPr lang="en-US"/>
              <a:t> le </a:t>
            </a:r>
            <a:r>
              <a:rPr lang="en-US" err="1"/>
              <a:t>modèle</a:t>
            </a:r>
            <a:r>
              <a:rPr lang="en-US"/>
              <a:t>  </a:t>
            </a:r>
            <a:r>
              <a:rPr lang="fr-FR" b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gsarti</a:t>
            </a:r>
            <a:r>
              <a:rPr lang="fr-FR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scibert-nli</a:t>
            </a:r>
            <a:endParaRPr lang="fr-FR" b="0">
              <a:solidFill>
                <a:srgbClr val="24292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346D7B-CEA0-4222-A4D3-938344DFE87C}"/>
              </a:ext>
            </a:extLst>
          </p:cNvPr>
          <p:cNvSpPr txBox="1"/>
          <p:nvPr/>
        </p:nvSpPr>
        <p:spPr>
          <a:xfrm>
            <a:off x="960121" y="2487168"/>
            <a:ext cx="963777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Exempe</a:t>
            </a:r>
            <a:r>
              <a:rPr lang="en-US"/>
              <a:t> </a:t>
            </a:r>
            <a:r>
              <a:rPr lang="en-US" err="1"/>
              <a:t>résultat</a:t>
            </a:r>
            <a:r>
              <a:rPr lang="en-US"/>
              <a:t>: </a:t>
            </a:r>
          </a:p>
          <a:p>
            <a:endParaRPr lang="en-US" sz="1400"/>
          </a:p>
          <a:p>
            <a:r>
              <a:rPr lang="en-US" sz="1400" b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en-US" sz="1400" b="0" err="1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get_label</a:t>
            </a:r>
            <a:r>
              <a:rPr lang="en-US" sz="1400" b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"Patient may not develop diabetes under conditions"</a:t>
            </a:r>
            <a:r>
              <a:rPr lang="en-US" sz="1400" b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"diabetes"</a:t>
            </a:r>
            <a:r>
              <a:rPr lang="en-US" sz="1400" b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400" b="0" i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fr-FR" sz="1400" b="0" i="0" err="1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hypothetical</a:t>
            </a:r>
            <a:r>
              <a:rPr lang="fr-FR" sz="1400" b="0" i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',</a:t>
            </a:r>
          </a:p>
          <a:p>
            <a:r>
              <a:rPr lang="fr-FR" sz="1400" b="0" i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400" b="0" i="0" err="1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tensor</a:t>
            </a:r>
            <a:r>
              <a:rPr lang="fr-FR" sz="1400" b="0" i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([[0.9923]]),</a:t>
            </a:r>
          </a:p>
          <a:p>
            <a:r>
              <a:rPr lang="fr-FR" sz="1400" b="0" i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fr-FR" sz="1400" b="0" i="0" err="1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tensor</a:t>
            </a:r>
            <a:r>
              <a:rPr lang="fr-FR" sz="1400" b="0" i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([[0.9944]]),</a:t>
            </a:r>
          </a:p>
          <a:p>
            <a:r>
              <a:rPr lang="fr-FR" sz="1400" b="0" i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fr-FR" sz="1400" b="0" i="0" err="1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tensor</a:t>
            </a:r>
            <a:r>
              <a:rPr lang="fr-FR" sz="1400" b="0" i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([[0.9941]]),</a:t>
            </a:r>
          </a:p>
          <a:p>
            <a:r>
              <a:rPr lang="fr-FR" sz="1400" b="0" i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fr-FR" sz="1400" b="0" i="0" err="1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tensor</a:t>
            </a:r>
            <a:r>
              <a:rPr lang="fr-FR" sz="1400" b="0" i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([[0.9955]]),</a:t>
            </a:r>
          </a:p>
          <a:p>
            <a:r>
              <a:rPr lang="fr-FR" sz="1400" b="0" i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fr-FR" sz="1400" b="0" i="0" err="1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tensor</a:t>
            </a:r>
            <a:r>
              <a:rPr lang="fr-FR" sz="1400" b="0" i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([[0.9903]])])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7EDF16-1B03-403E-8229-2CC6BBFEB7B8}"/>
              </a:ext>
            </a:extLst>
          </p:cNvPr>
          <p:cNvSpPr txBox="1"/>
          <p:nvPr/>
        </p:nvSpPr>
        <p:spPr>
          <a:xfrm>
            <a:off x="960121" y="4758854"/>
            <a:ext cx="695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=&gt; </a:t>
            </a:r>
            <a:r>
              <a:rPr lang="en-US" err="1"/>
              <a:t>Tous</a:t>
            </a:r>
            <a:r>
              <a:rPr lang="en-US"/>
              <a:t> les embeddings </a:t>
            </a:r>
            <a:r>
              <a:rPr lang="en-US" err="1"/>
              <a:t>similaires</a:t>
            </a:r>
            <a:r>
              <a:rPr lang="en-US"/>
              <a:t>: </a:t>
            </a:r>
            <a:r>
              <a:rPr lang="en-US">
                <a:solidFill>
                  <a:srgbClr val="FF0000"/>
                </a:solidFill>
              </a:rPr>
              <a:t>pas </a:t>
            </a:r>
            <a:r>
              <a:rPr lang="en-US" err="1">
                <a:solidFill>
                  <a:srgbClr val="FF0000"/>
                </a:solidFill>
              </a:rPr>
              <a:t>assez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d’exemples</a:t>
            </a:r>
            <a:r>
              <a:rPr lang="en-US">
                <a:solidFill>
                  <a:srgbClr val="FF0000"/>
                </a:solidFill>
              </a:rPr>
              <a:t> pour </a:t>
            </a:r>
            <a:r>
              <a:rPr lang="en-US" err="1">
                <a:solidFill>
                  <a:srgbClr val="FF0000"/>
                </a:solidFill>
              </a:rPr>
              <a:t>apprendre</a:t>
            </a:r>
            <a:endParaRPr lang="fr-FR">
              <a:solidFill>
                <a:srgbClr val="FF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81FB6D-BBDA-455C-B442-80E14FEE1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083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221117-6F66-45D4-BA9B-4C49EA4B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13" y="226945"/>
            <a:ext cx="7555995" cy="6417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Choix de </a:t>
            </a:r>
            <a:r>
              <a:rPr lang="en-US" sz="4000" err="1"/>
              <a:t>méthode</a:t>
            </a:r>
            <a:endParaRPr lang="en-US" sz="40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1F2C9C-5EF6-4363-A5BD-34DC080A285A}"/>
              </a:ext>
            </a:extLst>
          </p:cNvPr>
          <p:cNvSpPr txBox="1"/>
          <p:nvPr/>
        </p:nvSpPr>
        <p:spPr>
          <a:xfrm>
            <a:off x="509013" y="1024128"/>
            <a:ext cx="5883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err="1"/>
              <a:t>Méthode</a:t>
            </a:r>
            <a:r>
              <a:rPr lang="en-US" sz="2800"/>
              <a:t> 2: Sentence Pair Classification</a:t>
            </a:r>
            <a:endParaRPr lang="fr-FR" sz="2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9EC43-83AC-4CB9-80CB-779AAEFCF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186" y="3330881"/>
            <a:ext cx="7239627" cy="29339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290A5C-D3FA-49AD-A1B6-2F89E022CD7C}"/>
              </a:ext>
            </a:extLst>
          </p:cNvPr>
          <p:cNvSpPr txBox="1"/>
          <p:nvPr/>
        </p:nvSpPr>
        <p:spPr>
          <a:xfrm>
            <a:off x="1014984" y="2130552"/>
            <a:ext cx="104182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- </a:t>
            </a:r>
            <a:r>
              <a:rPr lang="fr-FR" b="1"/>
              <a:t>sentence1: </a:t>
            </a:r>
            <a:r>
              <a:rPr lang="fr-FR"/>
              <a:t>Ligne contenant un concept</a:t>
            </a:r>
          </a:p>
          <a:p>
            <a:r>
              <a:rPr lang="fr-FR" b="1"/>
              <a:t>- sentence2: </a:t>
            </a:r>
            <a:r>
              <a:rPr lang="fr-FR"/>
              <a:t>Concept (Utilisation de la tâche 1)</a:t>
            </a:r>
          </a:p>
          <a:p>
            <a:r>
              <a:rPr lang="fr-FR" b="1"/>
              <a:t>- label:</a:t>
            </a:r>
            <a:r>
              <a:rPr lang="fr-FR"/>
              <a:t> </a:t>
            </a:r>
            <a:r>
              <a:rPr lang="en-US" sz="1400" b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'present'</a:t>
            </a:r>
            <a:r>
              <a:rPr lang="en-US" sz="1400" b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'possible'</a:t>
            </a:r>
            <a:r>
              <a:rPr lang="en-US" sz="1400" b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'absent'</a:t>
            </a:r>
            <a:r>
              <a:rPr lang="en-US" sz="1400" b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'conditional'</a:t>
            </a:r>
            <a:r>
              <a:rPr lang="en-US" sz="1400" b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'hypothetical'</a:t>
            </a:r>
            <a:r>
              <a:rPr lang="en-US" sz="1400" b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associated_with_someone_else</a:t>
            </a:r>
            <a:r>
              <a:rPr lang="en-US" sz="14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E31BBA-83CD-4939-9E97-462B94B76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311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221117-6F66-45D4-BA9B-4C49EA4B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13" y="226945"/>
            <a:ext cx="7555995" cy="6417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Choix de </a:t>
            </a:r>
            <a:r>
              <a:rPr lang="en-US" sz="4000" err="1"/>
              <a:t>méthode</a:t>
            </a:r>
            <a:endParaRPr lang="en-US" sz="40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1F2C9C-5EF6-4363-A5BD-34DC080A285A}"/>
              </a:ext>
            </a:extLst>
          </p:cNvPr>
          <p:cNvSpPr txBox="1"/>
          <p:nvPr/>
        </p:nvSpPr>
        <p:spPr>
          <a:xfrm>
            <a:off x="509013" y="892966"/>
            <a:ext cx="5883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err="1"/>
              <a:t>Méthode</a:t>
            </a:r>
            <a:r>
              <a:rPr lang="en-US" sz="2800"/>
              <a:t> 2: Sentence Pair Classification</a:t>
            </a:r>
            <a:endParaRPr lang="fr-FR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64B91-E3C3-47E4-9506-E45EED93EF96}"/>
              </a:ext>
            </a:extLst>
          </p:cNvPr>
          <p:cNvSpPr txBox="1"/>
          <p:nvPr/>
        </p:nvSpPr>
        <p:spPr>
          <a:xfrm>
            <a:off x="509013" y="1508064"/>
            <a:ext cx="1159478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sz="1200" b="1" i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'sentence1':</a:t>
            </a:r>
            <a:r>
              <a:rPr lang="fr-FR" sz="1200" b="0" i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 'conditions , infections , complications , </a:t>
            </a:r>
            <a:r>
              <a:rPr lang="fr-FR" sz="1200" b="0" i="0" err="1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affecting</a:t>
            </a:r>
            <a:r>
              <a:rPr lang="fr-FR" sz="1200" b="0" i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i="0" err="1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treatment</a:t>
            </a:r>
            <a:r>
              <a:rPr lang="fr-FR" sz="1200" b="0" i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fr-FR" sz="1200" b="0" i="0" err="1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stay</a:t>
            </a:r>
            <a:r>
              <a:rPr lang="fr-FR" sz="1200" b="0" i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i="0" err="1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iup</a:t>
            </a:r>
            <a:r>
              <a:rPr lang="fr-FR" sz="1200" b="0" i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 at 36 </a:t>
            </a:r>
            <a:r>
              <a:rPr lang="fr-FR" sz="1200" b="0" i="0" err="1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weeks</a:t>
            </a:r>
            <a:r>
              <a:rPr lang="fr-FR" sz="1200" b="0" i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 .’, </a:t>
            </a:r>
          </a:p>
          <a:p>
            <a:r>
              <a:rPr lang="fr-FR" sz="1200" b="1" i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'sentence2':</a:t>
            </a:r>
            <a:r>
              <a:rPr lang="fr-FR" sz="1200" b="0" i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lang="fr-FR" sz="1200" b="0" i="0" err="1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iup</a:t>
            </a:r>
            <a:r>
              <a:rPr lang="fr-FR" sz="1200" b="0" i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r>
              <a:rPr lang="fr-FR" sz="1200" b="1" i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'label':</a:t>
            </a:r>
            <a:r>
              <a:rPr lang="fr-FR" sz="1200" b="0" i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 0, </a:t>
            </a:r>
          </a:p>
          <a:p>
            <a:r>
              <a:rPr lang="fr-FR" sz="1200" b="1" i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1" i="0" err="1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assertion_type</a:t>
            </a:r>
            <a:r>
              <a:rPr lang="fr-FR" sz="1200" b="1" i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fr-FR" sz="1200" b="0" i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lang="fr-FR" sz="1200" b="0" i="0" err="1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present</a:t>
            </a:r>
            <a:r>
              <a:rPr lang="fr-FR" sz="1200" b="0" i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r>
              <a:rPr lang="fr-FR" sz="1200" b="1" i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1" i="0" err="1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input_ids</a:t>
            </a:r>
            <a:r>
              <a:rPr lang="fr-FR" sz="1200" b="1" i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fr-FR" sz="1200" b="0" i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 [101, 1249, 430, 5808, 430, 5337, 430, 8175, 983, 1338, 8558, 29614, 30119, 262, 3281, 3363, 211, 102, 29614, 30119, 102], </a:t>
            </a:r>
          </a:p>
          <a:p>
            <a:r>
              <a:rPr lang="fr-FR" sz="1200" b="1" i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1" i="0" err="1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token_type_ids</a:t>
            </a:r>
            <a:r>
              <a:rPr lang="fr-FR" sz="1200" b="1" i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fr-FR" sz="1200" b="0" i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 [0, 0, 0, 0, 0, 0, 0, 0, 0, 0, 0, 0, 0, 0, 0, 0, 0, 0, 1, 1, 1],</a:t>
            </a:r>
          </a:p>
          <a:p>
            <a:r>
              <a:rPr lang="fr-FR" sz="1200" b="1" i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1" i="0" err="1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attention_mask</a:t>
            </a:r>
            <a:r>
              <a:rPr lang="fr-FR" sz="1200" b="1" i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fr-FR" sz="1200" b="0" i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 [1, 1, 1, 1, 1, 1, 1, 1, 1, 1, 1, 1, 1, 1, 1, 1, 1, 1, 1, 1, 1]}.</a:t>
            </a:r>
            <a:endParaRPr lang="fr-FR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C1CAFA-2B0E-4A5F-A54A-6D564B69E6CC}"/>
              </a:ext>
            </a:extLst>
          </p:cNvPr>
          <p:cNvSpPr txBox="1"/>
          <p:nvPr/>
        </p:nvSpPr>
        <p:spPr>
          <a:xfrm>
            <a:off x="4830557" y="2887908"/>
            <a:ext cx="2530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Résultat</a:t>
            </a:r>
            <a:r>
              <a:rPr lang="en-US"/>
              <a:t> de tokenization</a:t>
            </a:r>
            <a:endParaRPr lang="fr-F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62AFF9-8938-4ED7-8875-56F5D4165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246" y="3532442"/>
            <a:ext cx="5060505" cy="32249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35241C-52FD-4C07-983C-E3DC3EBAB677}"/>
              </a:ext>
            </a:extLst>
          </p:cNvPr>
          <p:cNvSpPr txBox="1"/>
          <p:nvPr/>
        </p:nvSpPr>
        <p:spPr>
          <a:xfrm>
            <a:off x="1224773" y="4960263"/>
            <a:ext cx="405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Finetuning de </a:t>
            </a:r>
            <a:r>
              <a:rPr lang="fr-FR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gsarti</a:t>
            </a:r>
            <a:r>
              <a:rPr lang="fr-FR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scibert-nli</a:t>
            </a:r>
            <a:r>
              <a:rPr lang="fr-FR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b="0">
              <a:solidFill>
                <a:srgbClr val="24292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63B217-FE38-45E0-A919-9F081A7E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563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855999-C058-4D28-B850-03DFFA48A5A6}"/>
              </a:ext>
            </a:extLst>
          </p:cNvPr>
          <p:cNvSpPr/>
          <p:nvPr/>
        </p:nvSpPr>
        <p:spPr>
          <a:xfrm>
            <a:off x="353344" y="2172559"/>
            <a:ext cx="5256809" cy="3792475"/>
          </a:xfrm>
          <a:prstGeom prst="rect">
            <a:avLst/>
          </a:prstGeom>
          <a:solidFill>
            <a:srgbClr val="3C5ECC">
              <a:alpha val="1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221117-6F66-45D4-BA9B-4C49EA4B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13" y="226945"/>
            <a:ext cx="7555995" cy="6417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Choix de </a:t>
            </a:r>
            <a:r>
              <a:rPr lang="en-US" sz="4000" err="1"/>
              <a:t>méthode</a:t>
            </a:r>
            <a:endParaRPr lang="en-US" sz="40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1F2C9C-5EF6-4363-A5BD-34DC080A285A}"/>
              </a:ext>
            </a:extLst>
          </p:cNvPr>
          <p:cNvSpPr txBox="1"/>
          <p:nvPr/>
        </p:nvSpPr>
        <p:spPr>
          <a:xfrm>
            <a:off x="509013" y="892966"/>
            <a:ext cx="5883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err="1"/>
              <a:t>Méthode</a:t>
            </a:r>
            <a:r>
              <a:rPr lang="en-US" sz="2800"/>
              <a:t> 2: Sentence Pair Classification</a:t>
            </a:r>
            <a:endParaRPr lang="fr-FR" sz="2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9DBDAD-FC85-4C3E-A699-11FE376CC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960" y="2562897"/>
            <a:ext cx="5509737" cy="2034716"/>
          </a:xfrm>
          <a:prstGeom prst="rect">
            <a:avLst/>
          </a:prstGeom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79A6CF-D7F0-46FD-A7D5-7EA8FF1CE254}"/>
              </a:ext>
            </a:extLst>
          </p:cNvPr>
          <p:cNvSpPr txBox="1"/>
          <p:nvPr/>
        </p:nvSpPr>
        <p:spPr>
          <a:xfrm>
            <a:off x="467303" y="2477688"/>
            <a:ext cx="6094854" cy="3247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0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rial" panose="020B0604020202020204" pitchFamily="34" charset="0"/>
              </a:rPr>
              <a:t> 		    precision    recall  f1-score   support</a:t>
            </a:r>
            <a:endParaRPr lang="en-GB" sz="12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0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endParaRPr lang="en-GB" sz="12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0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rial" panose="020B0604020202020204" pitchFamily="34" charset="0"/>
              </a:rPr>
              <a:t>                     O_TOKEN       0.95      0.99      0.97    117262</a:t>
            </a:r>
            <a:endParaRPr lang="en-GB" sz="12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0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rial" panose="020B0604020202020204" pitchFamily="34" charset="0"/>
              </a:rPr>
              <a:t>                     present       0.82      0.54      0.65     10758</a:t>
            </a:r>
            <a:endParaRPr lang="en-GB" sz="12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0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rial" panose="020B0604020202020204" pitchFamily="34" charset="0"/>
              </a:rPr>
              <a:t>                      absent       0.82      0.60      0.69      2117</a:t>
            </a:r>
            <a:endParaRPr lang="en-GB" sz="12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0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rial" panose="020B0604020202020204" pitchFamily="34" charset="0"/>
              </a:rPr>
              <a:t>                    possible       0.83      0.51      0.64       700</a:t>
            </a:r>
            <a:endParaRPr lang="en-GB" sz="12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0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rial" panose="020B0604020202020204" pitchFamily="34" charset="0"/>
              </a:rPr>
              <a:t>                hypothetical       0.79      0.35      0.49       325</a:t>
            </a:r>
            <a:endParaRPr lang="en-GB" sz="12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0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rial" panose="020B0604020202020204" pitchFamily="34" charset="0"/>
              </a:rPr>
              <a:t>                 conditional       0.82      0.12      0.20       155</a:t>
            </a:r>
            <a:endParaRPr lang="en-GB" sz="12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0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rial" panose="020B0604020202020204" pitchFamily="34" charset="0"/>
              </a:rPr>
              <a:t>associated_with_someone_else</a:t>
            </a:r>
            <a:r>
              <a:rPr lang="en-US" sz="90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rial" panose="020B0604020202020204" pitchFamily="34" charset="0"/>
              </a:rPr>
              <a:t>       0.64      0.60      0.62       115</a:t>
            </a:r>
            <a:endParaRPr lang="en-GB" sz="12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0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endParaRPr lang="en-GB" sz="12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0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rial" panose="020B0604020202020204" pitchFamily="34" charset="0"/>
              </a:rPr>
              <a:t>                    accuracy                           0.94    131432</a:t>
            </a:r>
            <a:endParaRPr lang="en-GB" sz="12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0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rial" panose="020B0604020202020204" pitchFamily="34" charset="0"/>
              </a:rPr>
              <a:t>                   macro avg       0.81      0.53      0.61    131432</a:t>
            </a:r>
            <a:endParaRPr lang="en-GB" sz="12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0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rial" panose="020B0604020202020204" pitchFamily="34" charset="0"/>
              </a:rPr>
              <a:t>                weighted avg       0.94      0.94      0.93    131432</a:t>
            </a:r>
            <a:endParaRPr lang="en-GB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F71CE-B630-4E9A-BA72-D0F2BE3B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28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w Cen MT" panose="020B0602020104020603" pitchFamily="34" charset="0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w Cen MT" panose="020B0602020104020603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317844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err="1">
                  <a:solidFill>
                    <a:srgbClr val="F0EEF0"/>
                  </a:solidFill>
                  <a:latin typeface="Tw Cen MT" panose="020B0602020104020603" pitchFamily="34" charset="0"/>
                </a:rPr>
                <a:t>Équipe</a:t>
              </a:r>
              <a:endParaRPr lang="en-US" sz="20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77686" cy="6858000"/>
            <a:chOff x="213096" y="0"/>
            <a:chExt cx="11477686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w Cen MT" panose="020B0602020104020603" pitchFamily="34" charset="0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w Cen MT" panose="020B0602020104020603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187158" y="3194732"/>
              <a:ext cx="23609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err="1">
                  <a:solidFill>
                    <a:schemeClr val="bg1"/>
                  </a:solidFill>
                  <a:latin typeface="Tw Cen MT" panose="020B0602020104020603" pitchFamily="34" charset="0"/>
                </a:rPr>
                <a:t>Entrainement</a:t>
              </a:r>
              <a:r>
                <a:rPr lang="en-US" b="1">
                  <a:solidFill>
                    <a:schemeClr val="bg1"/>
                  </a:solidFill>
                  <a:latin typeface="Tw Cen MT" panose="020B0602020104020603" pitchFamily="34" charset="0"/>
                </a:rPr>
                <a:t> des </a:t>
              </a:r>
              <a:r>
                <a:rPr lang="en-US" b="1" err="1">
                  <a:solidFill>
                    <a:schemeClr val="bg1"/>
                  </a:solidFill>
                  <a:latin typeface="Tw Cen MT" panose="020B0602020104020603" pitchFamily="34" charset="0"/>
                </a:rPr>
                <a:t>modèles</a:t>
              </a:r>
              <a:endParaRPr lang="en-US" b="1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10257502" cy="6858000"/>
            <a:chOff x="491575" y="0"/>
            <a:chExt cx="1025750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w Cen MT" panose="020B0602020104020603" pitchFamily="34" charset="0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w Cen MT" panose="020B06020201040206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8960839" y="3051106"/>
              <a:ext cx="26531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err="1">
                  <a:solidFill>
                    <a:srgbClr val="F0EEF0"/>
                  </a:solidFill>
                  <a:latin typeface="Tw Cen MT" panose="020B0602020104020603" pitchFamily="34" charset="0"/>
                </a:rPr>
                <a:t>Développement</a:t>
              </a:r>
              <a:r>
                <a:rPr lang="en-US" b="1">
                  <a:solidFill>
                    <a:srgbClr val="F0EEF0"/>
                  </a:solidFill>
                  <a:latin typeface="Tw Cen MT" panose="020B0602020104020603" pitchFamily="34" charset="0"/>
                </a:rPr>
                <a:t> d’un </a:t>
              </a:r>
              <a:r>
                <a:rPr lang="en-US" b="1" err="1">
                  <a:solidFill>
                    <a:srgbClr val="F0EEF0"/>
                  </a:solidFill>
                  <a:latin typeface="Tw Cen MT" panose="020B0602020104020603" pitchFamily="34" charset="0"/>
                </a:rPr>
                <a:t>moteur</a:t>
              </a:r>
              <a:r>
                <a:rPr lang="en-US" b="1">
                  <a:solidFill>
                    <a:srgbClr val="F0EEF0"/>
                  </a:solidFill>
                  <a:latin typeface="Tw Cen MT" panose="020B0602020104020603" pitchFamily="34" charset="0"/>
                </a:rPr>
                <a:t> de recherche</a:t>
              </a:r>
            </a:p>
            <a:p>
              <a:pPr algn="ctr"/>
              <a:endParaRPr lang="en-US" sz="18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w Cen MT" panose="020B0602020104020603" pitchFamily="34" charset="0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w Cen MT" panose="020B0602020104020603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161798" y="3343495"/>
              <a:ext cx="32851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>
                  <a:solidFill>
                    <a:schemeClr val="bg1"/>
                  </a:solidFill>
                  <a:latin typeface="Tw Cen MT" panose="020B0602020104020603" pitchFamily="34" charset="0"/>
                </a:rPr>
                <a:t>Demo</a:t>
              </a:r>
              <a:endParaRPr lang="en-US" sz="1600" b="1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9" name="Group 81">
            <a:extLst>
              <a:ext uri="{FF2B5EF4-FFF2-40B4-BE49-F238E27FC236}">
                <a16:creationId xmlns:a16="http://schemas.microsoft.com/office/drawing/2014/main" id="{95DA3250-32ED-4375-854A-1F87C68CDBCE}"/>
              </a:ext>
            </a:extLst>
          </p:cNvPr>
          <p:cNvGrpSpPr/>
          <p:nvPr/>
        </p:nvGrpSpPr>
        <p:grpSpPr>
          <a:xfrm>
            <a:off x="5166814" y="4733273"/>
            <a:ext cx="4107311" cy="966694"/>
            <a:chOff x="4168474" y="3874286"/>
            <a:chExt cx="4107311" cy="966694"/>
          </a:xfrm>
        </p:grpSpPr>
        <p:sp>
          <p:nvSpPr>
            <p:cNvPr id="40" name="TextBox 82">
              <a:extLst>
                <a:ext uri="{FF2B5EF4-FFF2-40B4-BE49-F238E27FC236}">
                  <a16:creationId xmlns:a16="http://schemas.microsoft.com/office/drawing/2014/main" id="{51E4C2B0-0208-400D-877B-84C64437C31F}"/>
                </a:ext>
              </a:extLst>
            </p:cNvPr>
            <p:cNvSpPr txBox="1"/>
            <p:nvPr/>
          </p:nvSpPr>
          <p:spPr>
            <a:xfrm>
              <a:off x="4168474" y="3874286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>
                  <a:solidFill>
                    <a:srgbClr val="03A1A4"/>
                  </a:solidFill>
                  <a:latin typeface="Tw Cen MT" panose="020B0602020104020603" pitchFamily="34" charset="0"/>
                </a:rPr>
                <a:t>Encadrant</a:t>
              </a:r>
            </a:p>
          </p:txBody>
        </p:sp>
        <p:sp>
          <p:nvSpPr>
            <p:cNvPr id="41" name="TextBox 83">
              <a:extLst>
                <a:ext uri="{FF2B5EF4-FFF2-40B4-BE49-F238E27FC236}">
                  <a16:creationId xmlns:a16="http://schemas.microsoft.com/office/drawing/2014/main" id="{3AD3FE00-0083-4FC9-A667-9B8CDF6AF966}"/>
                </a:ext>
              </a:extLst>
            </p:cNvPr>
            <p:cNvSpPr txBox="1"/>
            <p:nvPr/>
          </p:nvSpPr>
          <p:spPr>
            <a:xfrm>
              <a:off x="4322979" y="4379315"/>
              <a:ext cx="39528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rgbClr val="5D7373"/>
                  </a:solidFill>
                  <a:latin typeface="Tw Cen MT" panose="020B0602020104020603" pitchFamily="34" charset="0"/>
                </a:rPr>
                <a:t>Manuel </a:t>
              </a:r>
              <a:r>
                <a:rPr lang="en-US" sz="2400" err="1">
                  <a:solidFill>
                    <a:srgbClr val="5D7373"/>
                  </a:solidFill>
                  <a:latin typeface="Tw Cen MT" panose="020B0602020104020603" pitchFamily="34" charset="0"/>
                </a:rPr>
                <a:t>Faysse</a:t>
              </a:r>
              <a:r>
                <a:rPr lang="en-US" sz="240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</a:p>
          </p:txBody>
        </p:sp>
      </p:grpSp>
      <p:grpSp>
        <p:nvGrpSpPr>
          <p:cNvPr id="42" name="Group 81">
            <a:extLst>
              <a:ext uri="{FF2B5EF4-FFF2-40B4-BE49-F238E27FC236}">
                <a16:creationId xmlns:a16="http://schemas.microsoft.com/office/drawing/2014/main" id="{34C2488C-3D30-4EAE-A805-B22444B2ABC5}"/>
              </a:ext>
            </a:extLst>
          </p:cNvPr>
          <p:cNvGrpSpPr/>
          <p:nvPr/>
        </p:nvGrpSpPr>
        <p:grpSpPr>
          <a:xfrm>
            <a:off x="4724312" y="1076837"/>
            <a:ext cx="4956634" cy="3315157"/>
            <a:chOff x="3792605" y="3874286"/>
            <a:chExt cx="4956634" cy="3315157"/>
          </a:xfrm>
        </p:grpSpPr>
        <p:sp>
          <p:nvSpPr>
            <p:cNvPr id="43" name="TextBox 82">
              <a:extLst>
                <a:ext uri="{FF2B5EF4-FFF2-40B4-BE49-F238E27FC236}">
                  <a16:creationId xmlns:a16="http://schemas.microsoft.com/office/drawing/2014/main" id="{9615F6D5-4D02-443D-BD7E-1B393EEF16DC}"/>
                </a:ext>
              </a:extLst>
            </p:cNvPr>
            <p:cNvSpPr txBox="1"/>
            <p:nvPr/>
          </p:nvSpPr>
          <p:spPr>
            <a:xfrm>
              <a:off x="4168474" y="3874286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err="1">
                  <a:solidFill>
                    <a:srgbClr val="03A1A4"/>
                  </a:solidFill>
                  <a:latin typeface="Tw Cen MT" panose="020B0602020104020603" pitchFamily="34" charset="0"/>
                </a:rPr>
                <a:t>Équipe</a:t>
              </a:r>
              <a:r>
                <a:rPr lang="en-US" sz="3200">
                  <a:solidFill>
                    <a:srgbClr val="03A1A4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3200" err="1">
                  <a:solidFill>
                    <a:srgbClr val="03A1A4"/>
                  </a:solidFill>
                  <a:latin typeface="Tw Cen MT" panose="020B0602020104020603" pitchFamily="34" charset="0"/>
                </a:rPr>
                <a:t>projet</a:t>
              </a:r>
              <a:endParaRPr lang="en-US" sz="320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4" name="TextBox 83">
              <a:extLst>
                <a:ext uri="{FF2B5EF4-FFF2-40B4-BE49-F238E27FC236}">
                  <a16:creationId xmlns:a16="http://schemas.microsoft.com/office/drawing/2014/main" id="{47E914FE-3C21-4DCF-A025-6F4B51E1F13B}"/>
                </a:ext>
              </a:extLst>
            </p:cNvPr>
            <p:cNvSpPr txBox="1"/>
            <p:nvPr/>
          </p:nvSpPr>
          <p:spPr>
            <a:xfrm>
              <a:off x="3792605" y="4386624"/>
              <a:ext cx="4956634" cy="2802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fr-FR" sz="2400" err="1">
                  <a:solidFill>
                    <a:srgbClr val="5D7373"/>
                  </a:solidFill>
                  <a:latin typeface="Tw Cen MT" panose="020B0602020104020603" pitchFamily="34" charset="0"/>
                  <a:cs typeface="Calibri"/>
                </a:rPr>
                <a:t>Nouamane</a:t>
              </a:r>
              <a:r>
                <a:rPr lang="fr-FR" sz="2400">
                  <a:solidFill>
                    <a:srgbClr val="5D7373"/>
                  </a:solidFill>
                  <a:latin typeface="Tw Cen MT" panose="020B0602020104020603" pitchFamily="34" charset="0"/>
                  <a:cs typeface="Calibri"/>
                </a:rPr>
                <a:t> Tazi</a:t>
              </a:r>
            </a:p>
            <a:p>
              <a:pPr algn="ctr">
                <a:lnSpc>
                  <a:spcPct val="150000"/>
                </a:lnSpc>
              </a:pPr>
              <a:r>
                <a:rPr lang="fr-FR" sz="2400">
                  <a:solidFill>
                    <a:srgbClr val="5D7373"/>
                  </a:solidFill>
                  <a:latin typeface="Tw Cen MT" panose="020B0602020104020603" pitchFamily="34" charset="0"/>
                  <a:cs typeface="Calibri"/>
                </a:rPr>
                <a:t>Mustapha </a:t>
              </a:r>
              <a:r>
                <a:rPr lang="fr-FR" sz="2400" err="1">
                  <a:solidFill>
                    <a:srgbClr val="5D7373"/>
                  </a:solidFill>
                  <a:latin typeface="Tw Cen MT" panose="020B0602020104020603" pitchFamily="34" charset="0"/>
                  <a:cs typeface="Calibri"/>
                </a:rPr>
                <a:t>Ajeghrir</a:t>
              </a:r>
              <a:endParaRPr lang="fr-FR" sz="2400">
                <a:solidFill>
                  <a:srgbClr val="5D7373"/>
                </a:solidFill>
                <a:latin typeface="Tw Cen MT" panose="020B0602020104020603" pitchFamily="34" charset="0"/>
                <a:cs typeface="Calibri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z="2400">
                  <a:solidFill>
                    <a:srgbClr val="5D7373"/>
                  </a:solidFill>
                  <a:latin typeface="Tw Cen MT" panose="020B0602020104020603" pitchFamily="34" charset="0"/>
                  <a:cs typeface="Calibri"/>
                </a:rPr>
                <a:t>Taha Boukhari</a:t>
              </a:r>
            </a:p>
            <a:p>
              <a:pPr algn="ctr">
                <a:lnSpc>
                  <a:spcPct val="150000"/>
                </a:lnSpc>
              </a:pPr>
              <a:r>
                <a:rPr lang="fr-FR" sz="2400">
                  <a:solidFill>
                    <a:srgbClr val="5D7373"/>
                  </a:solidFill>
                  <a:latin typeface="Tw Cen MT" panose="020B0602020104020603" pitchFamily="34" charset="0"/>
                  <a:cs typeface="Calibri"/>
                </a:rPr>
                <a:t>Youssef CHOUHAIDI </a:t>
              </a:r>
            </a:p>
            <a:p>
              <a:pPr algn="ctr">
                <a:lnSpc>
                  <a:spcPct val="150000"/>
                </a:lnSpc>
              </a:pPr>
              <a:endParaRPr lang="fr-FR" sz="2400">
                <a:solidFill>
                  <a:srgbClr val="5D7373"/>
                </a:solidFill>
                <a:latin typeface="Tw Cen MT" panose="020B0602020104020603" pitchFamily="34" charset="0"/>
                <a:cs typeface="Calibri"/>
              </a:endParaRPr>
            </a:p>
          </p:txBody>
        </p:sp>
      </p:grpSp>
      <p:pic>
        <p:nvPicPr>
          <p:cNvPr id="4" name="Image 3" descr="Une image contenant jouet, poupée, horloge&#10;&#10;Description générée automatiquement">
            <a:extLst>
              <a:ext uri="{FF2B5EF4-FFF2-40B4-BE49-F238E27FC236}">
                <a16:creationId xmlns:a16="http://schemas.microsoft.com/office/drawing/2014/main" id="{DBE71FCF-4DF2-4DD6-BE2F-FB517F856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208" y="261362"/>
            <a:ext cx="838083" cy="838083"/>
          </a:xfrm>
          <a:prstGeom prst="rect">
            <a:avLst/>
          </a:prstGeom>
        </p:spPr>
      </p:pic>
      <p:pic>
        <p:nvPicPr>
          <p:cNvPr id="45" name="Image 44" descr="Une image contenant homme, tenant, debout&#10;&#10;Description générée automatiquement">
            <a:extLst>
              <a:ext uri="{FF2B5EF4-FFF2-40B4-BE49-F238E27FC236}">
                <a16:creationId xmlns:a16="http://schemas.microsoft.com/office/drawing/2014/main" id="{D8E95672-74A0-4EA0-93C4-7DD867C081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819" y="4016788"/>
            <a:ext cx="728843" cy="72884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889F63-8387-4228-A641-035D84A9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9E463419-EFAB-4BF1-A703-A6FF4E875EE5}"/>
              </a:ext>
            </a:extLst>
          </p:cNvPr>
          <p:cNvSpPr/>
          <p:nvPr/>
        </p:nvSpPr>
        <p:spPr>
          <a:xfrm>
            <a:off x="1994452" y="3429000"/>
            <a:ext cx="9130748" cy="862313"/>
          </a:xfrm>
          <a:prstGeom prst="rect">
            <a:avLst/>
          </a:prstGeom>
          <a:solidFill>
            <a:srgbClr val="3C5ECC">
              <a:alpha val="1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BFB34B6-7E1D-465B-A8FD-095A58F77E05}"/>
              </a:ext>
            </a:extLst>
          </p:cNvPr>
          <p:cNvSpPr/>
          <p:nvPr/>
        </p:nvSpPr>
        <p:spPr>
          <a:xfrm>
            <a:off x="1994452" y="4734094"/>
            <a:ext cx="9130748" cy="862313"/>
          </a:xfrm>
          <a:prstGeom prst="rect">
            <a:avLst/>
          </a:prstGeom>
          <a:solidFill>
            <a:srgbClr val="3ACE8B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221117-6F66-45D4-BA9B-4C49EA4B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13" y="226945"/>
            <a:ext cx="7555995" cy="6417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Choix de </a:t>
            </a:r>
            <a:r>
              <a:rPr lang="en-US" sz="4000" err="1"/>
              <a:t>méthode</a:t>
            </a:r>
            <a:endParaRPr lang="en-US" sz="40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1F2C9C-5EF6-4363-A5BD-34DC080A285A}"/>
              </a:ext>
            </a:extLst>
          </p:cNvPr>
          <p:cNvSpPr txBox="1"/>
          <p:nvPr/>
        </p:nvSpPr>
        <p:spPr>
          <a:xfrm>
            <a:off x="509013" y="1024128"/>
            <a:ext cx="2579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err="1"/>
              <a:t>Méthode</a:t>
            </a:r>
            <a:r>
              <a:rPr lang="en-US" sz="2800"/>
              <a:t> 3: NER</a:t>
            </a:r>
            <a:endParaRPr lang="fr-FR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D49C5E-BEE8-4539-9F94-E66D52F7BF40}"/>
              </a:ext>
            </a:extLst>
          </p:cNvPr>
          <p:cNvSpPr txBox="1"/>
          <p:nvPr/>
        </p:nvSpPr>
        <p:spPr>
          <a:xfrm>
            <a:off x="4499113" y="2210665"/>
            <a:ext cx="2670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/>
              <a:t>Hierarchical Classification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880277-D6C1-4FF5-9234-9346BD806A1B}"/>
              </a:ext>
            </a:extLst>
          </p:cNvPr>
          <p:cNvCxnSpPr>
            <a:cxnSpLocks/>
            <a:stCxn id="11" idx="2"/>
            <a:endCxn id="26" idx="0"/>
          </p:cNvCxnSpPr>
          <p:nvPr/>
        </p:nvCxnSpPr>
        <p:spPr>
          <a:xfrm flipH="1">
            <a:off x="3889758" y="2579997"/>
            <a:ext cx="1944512" cy="116259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F21E59-C710-4D19-8353-771BA4714099}"/>
              </a:ext>
            </a:extLst>
          </p:cNvPr>
          <p:cNvCxnSpPr>
            <a:cxnSpLocks/>
            <a:stCxn id="11" idx="2"/>
            <a:endCxn id="31" idx="0"/>
          </p:cNvCxnSpPr>
          <p:nvPr/>
        </p:nvCxnSpPr>
        <p:spPr>
          <a:xfrm>
            <a:off x="5834270" y="2579997"/>
            <a:ext cx="1681018" cy="116259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C7223C-2CBC-4C22-86EF-84ECF4DEB6BD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 flipH="1">
            <a:off x="2743445" y="2579997"/>
            <a:ext cx="3090825" cy="116259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E4E2D1E-D7B5-4342-A106-906266CB671B}"/>
              </a:ext>
            </a:extLst>
          </p:cNvPr>
          <p:cNvSpPr txBox="1"/>
          <p:nvPr/>
        </p:nvSpPr>
        <p:spPr>
          <a:xfrm>
            <a:off x="2398644" y="3742589"/>
            <a:ext cx="6896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/>
              <a:t>Test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41F157-C2F2-473F-8C96-B18623EFA459}"/>
              </a:ext>
            </a:extLst>
          </p:cNvPr>
          <p:cNvSpPr txBox="1"/>
          <p:nvPr/>
        </p:nvSpPr>
        <p:spPr>
          <a:xfrm>
            <a:off x="3340038" y="3742589"/>
            <a:ext cx="10994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/>
              <a:t>Treatment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99D035-69E5-445C-99A0-0BA2351F3852}"/>
              </a:ext>
            </a:extLst>
          </p:cNvPr>
          <p:cNvSpPr txBox="1"/>
          <p:nvPr/>
        </p:nvSpPr>
        <p:spPr>
          <a:xfrm>
            <a:off x="6965568" y="3742589"/>
            <a:ext cx="10994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/>
              <a:t>Problem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2B35B2-FDF2-403F-8CFE-A40CB6AC6C06}"/>
              </a:ext>
            </a:extLst>
          </p:cNvPr>
          <p:cNvSpPr txBox="1"/>
          <p:nvPr/>
        </p:nvSpPr>
        <p:spPr>
          <a:xfrm>
            <a:off x="6619706" y="4975041"/>
            <a:ext cx="10994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/>
              <a:t>possible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8C10A0-AA96-4019-92AF-01844E1465FB}"/>
              </a:ext>
            </a:extLst>
          </p:cNvPr>
          <p:cNvSpPr txBox="1"/>
          <p:nvPr/>
        </p:nvSpPr>
        <p:spPr>
          <a:xfrm>
            <a:off x="5575339" y="4975041"/>
            <a:ext cx="10994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/>
              <a:t>absent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184A5D-4E6E-47E4-8DA4-5F42A3499B89}"/>
              </a:ext>
            </a:extLst>
          </p:cNvPr>
          <p:cNvSpPr txBox="1"/>
          <p:nvPr/>
        </p:nvSpPr>
        <p:spPr>
          <a:xfrm>
            <a:off x="4475899" y="4975041"/>
            <a:ext cx="10994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/>
              <a:t>present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CEF0D3-C515-40EC-80D4-6C19D8C490E7}"/>
              </a:ext>
            </a:extLst>
          </p:cNvPr>
          <p:cNvSpPr txBox="1"/>
          <p:nvPr/>
        </p:nvSpPr>
        <p:spPr>
          <a:xfrm>
            <a:off x="9862953" y="4975041"/>
            <a:ext cx="10994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/>
              <a:t>associated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F67607-B3D4-429F-8AE7-853490D3AA5C}"/>
              </a:ext>
            </a:extLst>
          </p:cNvPr>
          <p:cNvSpPr txBox="1"/>
          <p:nvPr/>
        </p:nvSpPr>
        <p:spPr>
          <a:xfrm>
            <a:off x="8818586" y="4975041"/>
            <a:ext cx="10994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/>
              <a:t>hypothetical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891625-3A4F-4A96-8F37-2A29379E7C37}"/>
              </a:ext>
            </a:extLst>
          </p:cNvPr>
          <p:cNvSpPr txBox="1"/>
          <p:nvPr/>
        </p:nvSpPr>
        <p:spPr>
          <a:xfrm>
            <a:off x="7719146" y="4975041"/>
            <a:ext cx="10994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/>
              <a:t>conditional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68B5D5-E72F-4B90-8009-449B4DCA04DC}"/>
              </a:ext>
            </a:extLst>
          </p:cNvPr>
          <p:cNvCxnSpPr>
            <a:cxnSpLocks/>
            <a:stCxn id="31" idx="2"/>
            <a:endCxn id="36" idx="0"/>
          </p:cNvCxnSpPr>
          <p:nvPr/>
        </p:nvCxnSpPr>
        <p:spPr>
          <a:xfrm flipH="1">
            <a:off x="5025619" y="4050366"/>
            <a:ext cx="2489669" cy="92467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33E6F6-2B51-458F-BAB2-F2BE5ADE0EBA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flipH="1">
            <a:off x="6125059" y="4050366"/>
            <a:ext cx="1390229" cy="92467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F1C4064-D8C6-4836-A53C-26DC2225F44E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7169426" y="4050366"/>
            <a:ext cx="345862" cy="92467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8D37F11-8735-462D-9979-24BB1424D10F}"/>
              </a:ext>
            </a:extLst>
          </p:cNvPr>
          <p:cNvCxnSpPr>
            <a:cxnSpLocks/>
            <a:stCxn id="31" idx="2"/>
            <a:endCxn id="39" idx="0"/>
          </p:cNvCxnSpPr>
          <p:nvPr/>
        </p:nvCxnSpPr>
        <p:spPr>
          <a:xfrm>
            <a:off x="7515288" y="4050366"/>
            <a:ext cx="753578" cy="92467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88E8EA-72CC-4AD6-B6F4-49D032E27480}"/>
              </a:ext>
            </a:extLst>
          </p:cNvPr>
          <p:cNvCxnSpPr>
            <a:cxnSpLocks/>
            <a:stCxn id="31" idx="2"/>
            <a:endCxn id="38" idx="0"/>
          </p:cNvCxnSpPr>
          <p:nvPr/>
        </p:nvCxnSpPr>
        <p:spPr>
          <a:xfrm>
            <a:off x="7515288" y="4050366"/>
            <a:ext cx="1853018" cy="92467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3628498-2DEC-4683-90AA-CAAAC208906B}"/>
              </a:ext>
            </a:extLst>
          </p:cNvPr>
          <p:cNvCxnSpPr>
            <a:cxnSpLocks/>
            <a:stCxn id="31" idx="2"/>
            <a:endCxn id="37" idx="0"/>
          </p:cNvCxnSpPr>
          <p:nvPr/>
        </p:nvCxnSpPr>
        <p:spPr>
          <a:xfrm>
            <a:off x="7515288" y="4050366"/>
            <a:ext cx="2897385" cy="92467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001549A-7C8E-4056-9CB5-ED8FBF98BCCD}"/>
              </a:ext>
            </a:extLst>
          </p:cNvPr>
          <p:cNvSpPr txBox="1"/>
          <p:nvPr/>
        </p:nvSpPr>
        <p:spPr>
          <a:xfrm>
            <a:off x="829566" y="3681034"/>
            <a:ext cx="117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Concept</a:t>
            </a:r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9E2464F-C331-46CB-BC8F-35FBC25DD896}"/>
              </a:ext>
            </a:extLst>
          </p:cNvPr>
          <p:cNvSpPr txBox="1"/>
          <p:nvPr/>
        </p:nvSpPr>
        <p:spPr>
          <a:xfrm>
            <a:off x="829566" y="4980584"/>
            <a:ext cx="117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Assertion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0F6933-F77D-45E4-920F-AF6533F1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15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70C9108-806F-4D24-838A-7295E8E97699}"/>
              </a:ext>
            </a:extLst>
          </p:cNvPr>
          <p:cNvSpPr/>
          <p:nvPr/>
        </p:nvSpPr>
        <p:spPr>
          <a:xfrm>
            <a:off x="297945" y="1647964"/>
            <a:ext cx="5523886" cy="2350295"/>
          </a:xfrm>
          <a:prstGeom prst="rect">
            <a:avLst/>
          </a:prstGeom>
          <a:solidFill>
            <a:srgbClr val="3C5ECC">
              <a:alpha val="1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221117-6F66-45D4-BA9B-4C49EA4B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13" y="226945"/>
            <a:ext cx="7555995" cy="6417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Choix de </a:t>
            </a:r>
            <a:r>
              <a:rPr lang="en-US" sz="4000" err="1"/>
              <a:t>méthode</a:t>
            </a:r>
            <a:endParaRPr lang="en-US" sz="40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1F2C9C-5EF6-4363-A5BD-34DC080A285A}"/>
              </a:ext>
            </a:extLst>
          </p:cNvPr>
          <p:cNvSpPr txBox="1"/>
          <p:nvPr/>
        </p:nvSpPr>
        <p:spPr>
          <a:xfrm>
            <a:off x="509013" y="1024128"/>
            <a:ext cx="2579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err="1"/>
              <a:t>Méthode</a:t>
            </a:r>
            <a:r>
              <a:rPr lang="en-US" sz="2800"/>
              <a:t> 3: NER</a:t>
            </a:r>
            <a:endParaRPr lang="fr-FR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2C57A-7D7F-4246-9885-79DF36F97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171" y="320868"/>
            <a:ext cx="5312816" cy="6216264"/>
          </a:xfrm>
          <a:prstGeom prst="rect">
            <a:avLst/>
          </a:prstGeom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DF4FE8-D8AC-4EB0-92B6-E57206A2C605}"/>
              </a:ext>
            </a:extLst>
          </p:cNvPr>
          <p:cNvSpPr txBox="1"/>
          <p:nvPr/>
        </p:nvSpPr>
        <p:spPr>
          <a:xfrm>
            <a:off x="1734574" y="4246491"/>
            <a:ext cx="3914588" cy="2384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rial" panose="020B0604020202020204" pitchFamily="34" charset="0"/>
              </a:rPr>
              <a:t> 	    O_TOKEN       0.99      0.99      0.99    117262</a:t>
            </a:r>
            <a:endParaRPr lang="en-GB" sz="105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rial" panose="020B0604020202020204" pitchFamily="34" charset="0"/>
              </a:rPr>
              <a:t>                     present       0.87      0.90      0.89     10758</a:t>
            </a:r>
            <a:endParaRPr lang="en-GB" sz="105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rial" panose="020B0604020202020204" pitchFamily="34" charset="0"/>
              </a:rPr>
              <a:t>                      absent       0.87      0.90      0.88      2117</a:t>
            </a:r>
            <a:endParaRPr lang="en-GB" sz="105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rial" panose="020B0604020202020204" pitchFamily="34" charset="0"/>
              </a:rPr>
              <a:t>                    possible       0.79      0.66      0.72       700</a:t>
            </a:r>
            <a:endParaRPr lang="en-GB" sz="105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rial" panose="020B0604020202020204" pitchFamily="34" charset="0"/>
              </a:rPr>
              <a:t>                hypothetical       0.80      0.83      0.82       325</a:t>
            </a:r>
            <a:endParaRPr lang="en-GB" sz="105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rial" panose="020B0604020202020204" pitchFamily="34" charset="0"/>
              </a:rPr>
              <a:t>                 conditional       0.61      0.29      0.39       155</a:t>
            </a:r>
            <a:endParaRPr lang="en-GB" sz="105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rial" panose="020B0604020202020204" pitchFamily="34" charset="0"/>
              </a:rPr>
              <a:t>associated_with_someone_else</a:t>
            </a:r>
            <a:r>
              <a:rPr lang="en-US" sz="70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rial" panose="020B0604020202020204" pitchFamily="34" charset="0"/>
              </a:rPr>
              <a:t>       0.00      0.00      0.00       115</a:t>
            </a:r>
            <a:endParaRPr lang="en-GB" sz="105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endParaRPr lang="en-GB" sz="105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rial" panose="020B0604020202020204" pitchFamily="34" charset="0"/>
              </a:rPr>
              <a:t>                    accuracy                           0.98    131432</a:t>
            </a:r>
            <a:endParaRPr lang="en-GB" sz="105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rial" panose="020B0604020202020204" pitchFamily="34" charset="0"/>
              </a:rPr>
              <a:t>                   macro avg       0.70      0.65      0.67    131432</a:t>
            </a:r>
            <a:endParaRPr lang="en-GB" sz="105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rial" panose="020B0604020202020204" pitchFamily="34" charset="0"/>
              </a:rPr>
              <a:t>                weighted avg       0.98      0.98      0.98    131432</a:t>
            </a:r>
            <a:endParaRPr lang="en-GB" sz="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A79940-2450-4934-812F-889DA788B2B1}"/>
              </a:ext>
            </a:extLst>
          </p:cNvPr>
          <p:cNvSpPr txBox="1"/>
          <p:nvPr/>
        </p:nvSpPr>
        <p:spPr>
          <a:xfrm>
            <a:off x="2600512" y="1702795"/>
            <a:ext cx="3221318" cy="2166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700">
                <a:latin typeface="Courier New" panose="02070309020205020404" pitchFamily="49" charset="0"/>
                <a:ea typeface="Courier New" panose="02070309020205020404" pitchFamily="49" charset="0"/>
                <a:cs typeface="Arial" panose="020B0604020202020204" pitchFamily="34" charset="0"/>
              </a:rPr>
              <a:t>              </a:t>
            </a:r>
            <a:r>
              <a:rPr lang="en-US" sz="70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rial" panose="020B0604020202020204" pitchFamily="34" charset="0"/>
              </a:rPr>
              <a:t>precision    recall  f1-score   support</a:t>
            </a:r>
            <a:endParaRPr lang="en-GB" sz="105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endParaRPr lang="en-GB" sz="105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rial" panose="020B0604020202020204" pitchFamily="34" charset="0"/>
              </a:rPr>
              <a:t>     O_TOKEN       0.98      0.98      0.98    100478</a:t>
            </a:r>
            <a:endParaRPr lang="en-GB" sz="105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rial" panose="020B0604020202020204" pitchFamily="34" charset="0"/>
              </a:rPr>
              <a:t>     problem       0.91      0.92      0.92     14170</a:t>
            </a:r>
            <a:endParaRPr lang="en-GB" sz="105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rial" panose="020B0604020202020204" pitchFamily="34" charset="0"/>
              </a:rPr>
              <a:t>        test       0.91      0.92      0.91      8423</a:t>
            </a:r>
            <a:endParaRPr lang="en-GB" sz="105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rial" panose="020B0604020202020204" pitchFamily="34" charset="0"/>
              </a:rPr>
              <a:t>   treatment       0.90      0.90      0.90      8361</a:t>
            </a:r>
            <a:endParaRPr lang="en-GB" sz="105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endParaRPr lang="en-GB" sz="105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rial" panose="020B0604020202020204" pitchFamily="34" charset="0"/>
              </a:rPr>
              <a:t>    accuracy                           0.96    131432</a:t>
            </a:r>
            <a:endParaRPr lang="en-GB" sz="105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rial" panose="020B0604020202020204" pitchFamily="34" charset="0"/>
              </a:rPr>
              <a:t>   macro avg       0.92      0.93      0.93    131432</a:t>
            </a:r>
            <a:endParaRPr lang="en-GB" sz="105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rial" panose="020B0604020202020204" pitchFamily="34" charset="0"/>
              </a:rPr>
              <a:t>weighted avg       0.96      0.96      0.96    131432</a:t>
            </a:r>
            <a:endParaRPr lang="en-GB" sz="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0CB72-DAC0-4717-AA76-D8515562CB4E}"/>
              </a:ext>
            </a:extLst>
          </p:cNvPr>
          <p:cNvSpPr/>
          <p:nvPr/>
        </p:nvSpPr>
        <p:spPr>
          <a:xfrm>
            <a:off x="297945" y="4183797"/>
            <a:ext cx="5523885" cy="2508782"/>
          </a:xfrm>
          <a:prstGeom prst="rect">
            <a:avLst/>
          </a:prstGeom>
          <a:solidFill>
            <a:srgbClr val="3ACE8B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3503B5-8F94-4727-8E21-488CAE2080C3}"/>
              </a:ext>
            </a:extLst>
          </p:cNvPr>
          <p:cNvSpPr txBox="1"/>
          <p:nvPr/>
        </p:nvSpPr>
        <p:spPr>
          <a:xfrm>
            <a:off x="297944" y="1664681"/>
            <a:ext cx="117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Concept</a:t>
            </a:r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0E481-B033-4223-8EEC-0D994CD5C8BD}"/>
              </a:ext>
            </a:extLst>
          </p:cNvPr>
          <p:cNvSpPr txBox="1"/>
          <p:nvPr/>
        </p:nvSpPr>
        <p:spPr>
          <a:xfrm>
            <a:off x="283300" y="4183797"/>
            <a:ext cx="117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Assertion</a:t>
            </a:r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F4C1D46-D1C4-4B1A-9BCC-0B79E00B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070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4">
            <a:extLst>
              <a:ext uri="{FF2B5EF4-FFF2-40B4-BE49-F238E27FC236}">
                <a16:creationId xmlns:a16="http://schemas.microsoft.com/office/drawing/2014/main" id="{287FD9E0-3151-4CA2-A82B-145C790DE9A3}"/>
              </a:ext>
            </a:extLst>
          </p:cNvPr>
          <p:cNvGrpSpPr/>
          <p:nvPr/>
        </p:nvGrpSpPr>
        <p:grpSpPr>
          <a:xfrm>
            <a:off x="4769026" y="3583937"/>
            <a:ext cx="2437759" cy="337074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35117BF-9B27-471A-B01D-C88D0A29A2AD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DBE5139-9270-4915-BA83-6D0675648BBD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E7D2ADF-1311-490D-A2A3-B7DB0A6078BB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12387E1-6FCE-4232-A4EE-3D5A734EF95A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3E5F22E-BE8D-4224-B224-ABC1B4122033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21">
            <a:extLst>
              <a:ext uri="{FF2B5EF4-FFF2-40B4-BE49-F238E27FC236}">
                <a16:creationId xmlns:a16="http://schemas.microsoft.com/office/drawing/2014/main" id="{7142BD3D-CE85-4BE1-A2E8-B1C25763316C}"/>
              </a:ext>
            </a:extLst>
          </p:cNvPr>
          <p:cNvSpPr txBox="1"/>
          <p:nvPr/>
        </p:nvSpPr>
        <p:spPr>
          <a:xfrm>
            <a:off x="2631236" y="2734269"/>
            <a:ext cx="671314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b="1">
                <a:ln w="6350">
                  <a:noFill/>
                </a:ln>
                <a:latin typeface="微软雅黑"/>
                <a:ea typeface="微软雅黑"/>
              </a:rPr>
              <a:t>Classification des relations</a:t>
            </a:r>
            <a:endParaRPr lang="fr-FR" altLang="zh-C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F8EF17-C844-4D31-9099-011BB6A8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210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221117-6F66-45D4-BA9B-4C49EA4B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13" y="-292447"/>
            <a:ext cx="755599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err="1"/>
              <a:t>Analyse</a:t>
            </a:r>
            <a:r>
              <a:rPr lang="en-US" sz="4000"/>
              <a:t> de </a:t>
            </a:r>
            <a:r>
              <a:rPr lang="en-US" sz="4000" err="1"/>
              <a:t>données</a:t>
            </a:r>
            <a:r>
              <a:rPr lang="en-US" sz="4000"/>
              <a:t> : </a:t>
            </a:r>
            <a:r>
              <a:rPr lang="en-US" sz="4000" b="1"/>
              <a:t>Relations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5CD2A-0EFC-416A-A2C8-EA65DA7D5E1B}"/>
              </a:ext>
            </a:extLst>
          </p:cNvPr>
          <p:cNvSpPr txBox="1"/>
          <p:nvPr/>
        </p:nvSpPr>
        <p:spPr>
          <a:xfrm>
            <a:off x="851948" y="1388072"/>
            <a:ext cx="102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/>
              <a:t>Il y a des concepts qui existent dans les </a:t>
            </a:r>
            <a:r>
              <a:rPr lang="en-US" err="1"/>
              <a:t>fichiers</a:t>
            </a:r>
            <a:r>
              <a:rPr lang="en-US"/>
              <a:t> .</a:t>
            </a:r>
            <a:r>
              <a:rPr lang="en-US" err="1"/>
              <a:t>rel</a:t>
            </a:r>
            <a:r>
              <a:rPr lang="en-US"/>
              <a:t> qui </a:t>
            </a:r>
            <a:r>
              <a:rPr lang="en-US" err="1"/>
              <a:t>n’existent</a:t>
            </a:r>
            <a:r>
              <a:rPr lang="en-US"/>
              <a:t> pas dans les </a:t>
            </a:r>
            <a:r>
              <a:rPr lang="en-US" err="1"/>
              <a:t>fichiers</a:t>
            </a:r>
            <a:r>
              <a:rPr lang="en-US"/>
              <a:t> .con (on les ignore)</a:t>
            </a:r>
          </a:p>
          <a:p>
            <a:pPr marL="285750" indent="-285750">
              <a:buFontTx/>
              <a:buChar char="-"/>
            </a:pPr>
            <a:r>
              <a:rPr lang="en-US"/>
              <a:t>Imbalance de data</a:t>
            </a:r>
            <a:endParaRPr lang="fr-FR"/>
          </a:p>
        </p:txBody>
      </p:sp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58729056-68DA-4110-B61B-3CB5280F6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447" y="2341712"/>
            <a:ext cx="5347238" cy="374727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15FE0-A013-4CA6-91BE-3F05FEA2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57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221117-6F66-45D4-BA9B-4C49EA4B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13" y="279832"/>
            <a:ext cx="7555995" cy="5359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b="1"/>
              <a:t>Preprocessing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6F5D6-8EA3-4180-B1BE-BAA1744B4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46" y="3429000"/>
            <a:ext cx="10691787" cy="2933954"/>
          </a:xfrm>
          <a:prstGeom prst="rect">
            <a:avLst/>
          </a:prstGeom>
        </p:spPr>
      </p:pic>
      <p:pic>
        <p:nvPicPr>
          <p:cNvPr id="7" name="Picture 6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4A4EFF91-03E0-4216-A9E6-8A4C74A46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48" y="962097"/>
            <a:ext cx="3294277" cy="23205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223694-B9BB-4A73-AD7B-7A0E3BAFC9E7}"/>
              </a:ext>
            </a:extLst>
          </p:cNvPr>
          <p:cNvSpPr txBox="1"/>
          <p:nvPr/>
        </p:nvSpPr>
        <p:spPr>
          <a:xfrm>
            <a:off x="914400" y="1472184"/>
            <a:ext cx="64725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/>
              <a:t>Extraction de concepts pour </a:t>
            </a:r>
            <a:r>
              <a:rPr lang="en-US" err="1"/>
              <a:t>chaque</a:t>
            </a:r>
            <a:r>
              <a:rPr lang="en-US"/>
              <a:t> phrase</a:t>
            </a:r>
          </a:p>
          <a:p>
            <a:pPr marL="285750" indent="-285750">
              <a:buFontTx/>
              <a:buChar char="-"/>
            </a:pPr>
            <a:r>
              <a:rPr lang="fr-FR"/>
              <a:t>Ajouter toutes les combinaisons Te -&gt; P / Tr -&gt; P / P -&gt; P possible</a:t>
            </a:r>
          </a:p>
          <a:p>
            <a:pPr marL="285750" indent="-285750">
              <a:buFontTx/>
              <a:buChar char="-"/>
            </a:pPr>
            <a:r>
              <a:rPr lang="fr-FR"/>
              <a:t>Marquer les concepts: (d’après le modèle original </a:t>
            </a:r>
            <a:r>
              <a:rPr lang="fr-FR" err="1"/>
              <a:t>scibert</a:t>
            </a:r>
            <a:r>
              <a:rPr lang="fr-FR"/>
              <a:t>)</a:t>
            </a:r>
          </a:p>
          <a:p>
            <a:pPr marL="742950" lvl="1" indent="-285750">
              <a:buFontTx/>
              <a:buChar char="-"/>
            </a:pPr>
            <a:r>
              <a:rPr lang="fr-FR"/>
              <a:t>&lt;&lt; concept_1 &gt;&gt;</a:t>
            </a:r>
          </a:p>
          <a:p>
            <a:pPr marL="742950" lvl="1" indent="-285750">
              <a:buFontTx/>
              <a:buChar char="-"/>
            </a:pPr>
            <a:r>
              <a:rPr lang="fr-FR"/>
              <a:t>[[ concept_2 ]]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4D2F3F-0596-454F-AEA2-90FE45B0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551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221117-6F66-45D4-BA9B-4C49EA4B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13" y="279832"/>
            <a:ext cx="7555995" cy="5359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b="1" err="1"/>
              <a:t>Méthode</a:t>
            </a:r>
            <a:r>
              <a:rPr lang="en-US" sz="4000" b="1"/>
              <a:t> 1: Un </a:t>
            </a:r>
            <a:r>
              <a:rPr lang="en-US" sz="4000" b="1" err="1"/>
              <a:t>seul</a:t>
            </a:r>
            <a:r>
              <a:rPr lang="en-US" sz="4000" b="1"/>
              <a:t> </a:t>
            </a:r>
            <a:r>
              <a:rPr lang="en-US" sz="4000" b="1" err="1"/>
              <a:t>modèle</a:t>
            </a:r>
            <a:endParaRPr lang="en-US" sz="4000" b="1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4A89E29-C0AD-4324-95A8-3E67A9BDDF3B}"/>
              </a:ext>
            </a:extLst>
          </p:cNvPr>
          <p:cNvSpPr txBox="1">
            <a:spLocks/>
          </p:cNvSpPr>
          <p:nvPr/>
        </p:nvSpPr>
        <p:spPr>
          <a:xfrm>
            <a:off x="509012" y="826288"/>
            <a:ext cx="7555995" cy="53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err="1"/>
              <a:t>Entraînement</a:t>
            </a:r>
            <a:endParaRPr lang="en-US" sz="28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75ACD1-8199-4C87-839E-62CEEA5DD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12072"/>
            <a:ext cx="5243014" cy="45419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9B0526-17DE-44DF-947F-3FF1A9205229}"/>
              </a:ext>
            </a:extLst>
          </p:cNvPr>
          <p:cNvSpPr txBox="1"/>
          <p:nvPr/>
        </p:nvSpPr>
        <p:spPr>
          <a:xfrm>
            <a:off x="5596128" y="6143660"/>
            <a:ext cx="6395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Entraînement</a:t>
            </a:r>
            <a:r>
              <a:rPr lang="en-US"/>
              <a:t> du </a:t>
            </a:r>
            <a:r>
              <a:rPr lang="en-US" err="1"/>
              <a:t>modèle</a:t>
            </a:r>
            <a:r>
              <a:rPr lang="en-US"/>
              <a:t> </a:t>
            </a:r>
            <a:r>
              <a:rPr lang="fr-FR" sz="16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600" b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allenai</a:t>
            </a:r>
            <a:r>
              <a:rPr lang="fr-FR" sz="16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scibert_scivocab_uncased</a:t>
            </a:r>
            <a:r>
              <a:rPr lang="fr-FR" sz="16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1600" b="0">
              <a:solidFill>
                <a:srgbClr val="24292F"/>
              </a:solidFill>
              <a:effectLst/>
              <a:latin typeface="Consolas" panose="020B0609020204030204" pitchFamily="49" charset="0"/>
            </a:endParaRPr>
          </a:p>
          <a:p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C9F802-99BB-4397-BC00-EC6BCD224A72}"/>
              </a:ext>
            </a:extLst>
          </p:cNvPr>
          <p:cNvSpPr txBox="1"/>
          <p:nvPr/>
        </p:nvSpPr>
        <p:spPr>
          <a:xfrm>
            <a:off x="509013" y="1984247"/>
            <a:ext cx="4821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 </a:t>
            </a:r>
            <a:r>
              <a:rPr lang="en-US" err="1"/>
              <a:t>Finetuner</a:t>
            </a:r>
            <a:r>
              <a:rPr lang="en-US"/>
              <a:t> le </a:t>
            </a:r>
            <a:r>
              <a:rPr lang="en-US" err="1"/>
              <a:t>modèle</a:t>
            </a:r>
            <a:r>
              <a:rPr lang="en-US"/>
              <a:t> à </a:t>
            </a:r>
            <a:r>
              <a:rPr lang="en-US" err="1"/>
              <a:t>partir</a:t>
            </a:r>
            <a:r>
              <a:rPr lang="en-US"/>
              <a:t> du “text” à </a:t>
            </a:r>
            <a:r>
              <a:rPr lang="en-US" err="1"/>
              <a:t>prédire</a:t>
            </a:r>
            <a:r>
              <a:rPr lang="en-US"/>
              <a:t> le label</a:t>
            </a:r>
            <a:endParaRPr lang="fr-F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148BB87-0A0F-45C6-8491-4DEB15871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85" y="2699964"/>
            <a:ext cx="3292125" cy="9830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32C744C-BA5E-4A48-ACFB-3DC64D3C6BBB}"/>
              </a:ext>
            </a:extLst>
          </p:cNvPr>
          <p:cNvSpPr txBox="1"/>
          <p:nvPr/>
        </p:nvSpPr>
        <p:spPr>
          <a:xfrm>
            <a:off x="89783" y="4490361"/>
            <a:ext cx="598272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Ajuster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la loss pour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l’imbalance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de data</a:t>
            </a:r>
          </a:p>
          <a:p>
            <a:pPr marL="742950" lvl="1" indent="-285750">
              <a:buFontTx/>
              <a:buChar char="-"/>
            </a:pPr>
            <a:r>
              <a:rPr lang="pt-BR" sz="1400" b="1" i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wj=n_samples / (n_classes * n_samplesj)</a:t>
            </a:r>
          </a:p>
          <a:p>
            <a:pPr lvl="1"/>
            <a:endParaRPr lang="en-US" sz="1400" b="1" i="0">
              <a:solidFill>
                <a:srgbClr val="22222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400" b="1" i="0">
              <a:solidFill>
                <a:srgbClr val="22222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Tx/>
              <a:buChar char="-"/>
            </a:pPr>
            <a:r>
              <a:rPr lang="pt-BR" sz="1400" b="1" i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wj=log1p((n_samples / (n_classes * n_samplesj))</a:t>
            </a:r>
            <a:endParaRPr lang="fr-FR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4EF8FC-E9F3-42B9-9B94-D6BFEC5FBBDC}"/>
              </a:ext>
            </a:extLst>
          </p:cNvPr>
          <p:cNvSpPr txBox="1"/>
          <p:nvPr/>
        </p:nvSpPr>
        <p:spPr>
          <a:xfrm>
            <a:off x="0" y="5026078"/>
            <a:ext cx="60944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[ 0.1394, 1.7198, 1.9290, 2.2579, 9.2774, 10.2540, 27.2756, 33.2629, 71.7778]</a:t>
            </a:r>
            <a:endParaRPr lang="fr-FR" sz="11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254317-451F-4779-BAA5-39B8E3F3A75A}"/>
              </a:ext>
            </a:extLst>
          </p:cNvPr>
          <p:cNvSpPr txBox="1"/>
          <p:nvPr/>
        </p:nvSpPr>
        <p:spPr>
          <a:xfrm>
            <a:off x="66294" y="5855776"/>
            <a:ext cx="60944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[0.1305, 1.0005, 1.0746, 1.1811, 2.3299, 2.4207, 3.3420, 3.5341, 4.2874]</a:t>
            </a:r>
            <a:endParaRPr lang="fr-FR" sz="11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A371EA-DB14-4DD9-8FBB-F54BDF79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030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74D8C636-CEEB-478D-84F0-5E5A45A2737B}"/>
              </a:ext>
            </a:extLst>
          </p:cNvPr>
          <p:cNvSpPr/>
          <p:nvPr/>
        </p:nvSpPr>
        <p:spPr>
          <a:xfrm>
            <a:off x="4548094" y="1117600"/>
            <a:ext cx="5725459" cy="1198299"/>
          </a:xfrm>
          <a:prstGeom prst="rect">
            <a:avLst/>
          </a:prstGeom>
          <a:solidFill>
            <a:srgbClr val="3CCC95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994954-E840-4D93-A14E-48800A719F3F}"/>
              </a:ext>
            </a:extLst>
          </p:cNvPr>
          <p:cNvSpPr/>
          <p:nvPr/>
        </p:nvSpPr>
        <p:spPr>
          <a:xfrm>
            <a:off x="4548093" y="2843216"/>
            <a:ext cx="5725459" cy="1198299"/>
          </a:xfrm>
          <a:prstGeom prst="rect">
            <a:avLst/>
          </a:prstGeom>
          <a:solidFill>
            <a:srgbClr val="3CCC95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6294AF-C256-4EB4-8E19-F65FF6B9A3AD}"/>
              </a:ext>
            </a:extLst>
          </p:cNvPr>
          <p:cNvSpPr/>
          <p:nvPr/>
        </p:nvSpPr>
        <p:spPr>
          <a:xfrm>
            <a:off x="4548093" y="4568832"/>
            <a:ext cx="5725459" cy="1198299"/>
          </a:xfrm>
          <a:prstGeom prst="rect">
            <a:avLst/>
          </a:prstGeom>
          <a:solidFill>
            <a:srgbClr val="3CCC95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221117-6F66-45D4-BA9B-4C49EA4B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13" y="279832"/>
            <a:ext cx="7555995" cy="5359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b="1" err="1"/>
              <a:t>Méthode</a:t>
            </a:r>
            <a:r>
              <a:rPr lang="en-US" sz="4000" b="1"/>
              <a:t> 2: 3 </a:t>
            </a:r>
            <a:r>
              <a:rPr lang="en-US" sz="4000" b="1" err="1"/>
              <a:t>modèles</a:t>
            </a:r>
            <a:endParaRPr lang="en-US" sz="4000" b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F17459-AA18-459B-BAAA-B6E8BE20E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76" y="2157651"/>
            <a:ext cx="2989476" cy="2542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EB89B9-FEEE-4089-A58B-FC8BEB752F60}"/>
              </a:ext>
            </a:extLst>
          </p:cNvPr>
          <p:cNvSpPr txBox="1"/>
          <p:nvPr/>
        </p:nvSpPr>
        <p:spPr>
          <a:xfrm>
            <a:off x="4964399" y="1541413"/>
            <a:ext cx="1312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{'Other': 0, 'PIP': 1}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7D8DB-6F92-4EC4-ADBA-A0B1C18707C7}"/>
              </a:ext>
            </a:extLst>
          </p:cNvPr>
          <p:cNvSpPr txBox="1"/>
          <p:nvPr/>
        </p:nvSpPr>
        <p:spPr>
          <a:xfrm>
            <a:off x="5012210" y="2829241"/>
            <a:ext cx="1354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{'Other': 0, '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TrAP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': 1, '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TrCP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': 2, '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TrNAP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': 3, '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TrIP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': 4, '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TrWP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': 5}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05B0A7-F225-4BC7-8DA2-4BFDF2F4A73F}"/>
              </a:ext>
            </a:extLst>
          </p:cNvPr>
          <p:cNvSpPr txBox="1"/>
          <p:nvPr/>
        </p:nvSpPr>
        <p:spPr>
          <a:xfrm>
            <a:off x="4964399" y="4700349"/>
            <a:ext cx="1354778" cy="670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{'Other': 0, '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TeRP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': 1, '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TeCP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': 2}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28C698-CB1E-426A-9E24-51D9A75269D6}"/>
              </a:ext>
            </a:extLst>
          </p:cNvPr>
          <p:cNvSpPr txBox="1"/>
          <p:nvPr/>
        </p:nvSpPr>
        <p:spPr>
          <a:xfrm>
            <a:off x="8594165" y="1583246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Modèle 1</a:t>
            </a:r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7C2546-8D57-4CC7-BFFF-2D38D3732FF5}"/>
              </a:ext>
            </a:extLst>
          </p:cNvPr>
          <p:cNvSpPr txBox="1"/>
          <p:nvPr/>
        </p:nvSpPr>
        <p:spPr>
          <a:xfrm>
            <a:off x="8576236" y="3244334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Modèle 2</a:t>
            </a:r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8A8E9-7010-4D1D-9A2A-DB8BD6FE1E2C}"/>
              </a:ext>
            </a:extLst>
          </p:cNvPr>
          <p:cNvSpPr txBox="1"/>
          <p:nvPr/>
        </p:nvSpPr>
        <p:spPr>
          <a:xfrm>
            <a:off x="8576236" y="4851123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Modèle 3</a:t>
            </a:r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C08297-90C9-43CC-8B89-5939ABFA9AF1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3273552" y="1772246"/>
            <a:ext cx="1690847" cy="1656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A9E6EF-027D-4230-86C5-FA231AE257ED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273552" y="3429000"/>
            <a:ext cx="1738658" cy="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45B45A-60F6-4F52-ADA2-5A2A40A8696F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6366988" y="3429000"/>
            <a:ext cx="2209248" cy="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40F11E-AF18-486B-97BB-DA9F2BAD12E5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6319177" y="5035789"/>
            <a:ext cx="22570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1A993D-DC25-44EE-870C-943968206532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3273552" y="3429000"/>
            <a:ext cx="1690847" cy="1606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3E18E0-E947-4F9B-A392-340D45625239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6277342" y="1767912"/>
            <a:ext cx="2316823" cy="4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5ADB04A6-FA0A-4E2C-8227-9F8AF539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059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8376B14-33F6-47A2-B5F8-00E56AAD0D9D}"/>
              </a:ext>
            </a:extLst>
          </p:cNvPr>
          <p:cNvSpPr/>
          <p:nvPr/>
        </p:nvSpPr>
        <p:spPr>
          <a:xfrm>
            <a:off x="466135" y="1510361"/>
            <a:ext cx="5415919" cy="1461981"/>
          </a:xfrm>
          <a:prstGeom prst="rect">
            <a:avLst/>
          </a:prstGeom>
          <a:solidFill>
            <a:srgbClr val="3CCC95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8F0952-F3B4-42CF-8922-5968D139308E}"/>
              </a:ext>
            </a:extLst>
          </p:cNvPr>
          <p:cNvSpPr/>
          <p:nvPr/>
        </p:nvSpPr>
        <p:spPr>
          <a:xfrm>
            <a:off x="463360" y="3150256"/>
            <a:ext cx="5415919" cy="1568205"/>
          </a:xfrm>
          <a:prstGeom prst="rect">
            <a:avLst/>
          </a:prstGeom>
          <a:solidFill>
            <a:srgbClr val="3CCC95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06FD71-26FD-48CF-A0FF-80E1D23B9077}"/>
              </a:ext>
            </a:extLst>
          </p:cNvPr>
          <p:cNvSpPr/>
          <p:nvPr/>
        </p:nvSpPr>
        <p:spPr>
          <a:xfrm>
            <a:off x="463360" y="5008562"/>
            <a:ext cx="5415919" cy="1288190"/>
          </a:xfrm>
          <a:prstGeom prst="rect">
            <a:avLst/>
          </a:prstGeom>
          <a:solidFill>
            <a:srgbClr val="3CCC95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221117-6F66-45D4-BA9B-4C49EA4B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13" y="279832"/>
            <a:ext cx="7555995" cy="5359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b="1" err="1"/>
              <a:t>Méthode</a:t>
            </a:r>
            <a:r>
              <a:rPr lang="en-US" sz="4000" b="1"/>
              <a:t> 2: 3 </a:t>
            </a:r>
            <a:r>
              <a:rPr lang="en-US" sz="4000" b="1" err="1"/>
              <a:t>modèles</a:t>
            </a:r>
            <a:endParaRPr lang="en-US" sz="4000" b="1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4A89E29-C0AD-4324-95A8-3E67A9BDDF3B}"/>
              </a:ext>
            </a:extLst>
          </p:cNvPr>
          <p:cNvSpPr txBox="1">
            <a:spLocks/>
          </p:cNvSpPr>
          <p:nvPr/>
        </p:nvSpPr>
        <p:spPr>
          <a:xfrm>
            <a:off x="509012" y="826288"/>
            <a:ext cx="7555995" cy="53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err="1"/>
              <a:t>Entraînement</a:t>
            </a:r>
            <a:endParaRPr lang="en-US" sz="28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BC9DDA-59F2-4332-8FC7-5BF76C138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195" y="1709113"/>
            <a:ext cx="5189670" cy="45876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2C9DF3-6174-422A-94ED-01F3452484C8}"/>
              </a:ext>
            </a:extLst>
          </p:cNvPr>
          <p:cNvSpPr txBox="1"/>
          <p:nvPr/>
        </p:nvSpPr>
        <p:spPr>
          <a:xfrm>
            <a:off x="2117842" y="1709113"/>
            <a:ext cx="55418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>
                <a:latin typeface="Courier New" panose="02070309020205020404" pitchFamily="49" charset="0"/>
                <a:cs typeface="Courier New" panose="02070309020205020404" pitchFamily="49" charset="0"/>
              </a:rPr>
              <a:t> precision    recall  f1-score   support</a:t>
            </a:r>
          </a:p>
          <a:p>
            <a:endParaRPr lang="en-GB" sz="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>
                <a:latin typeface="Courier New" panose="02070309020205020404" pitchFamily="49" charset="0"/>
                <a:cs typeface="Courier New" panose="02070309020205020404" pitchFamily="49" charset="0"/>
              </a:rPr>
              <a:t>       Other       0.95      0.82      0.88       793</a:t>
            </a:r>
          </a:p>
          <a:p>
            <a:r>
              <a:rPr lang="en-GB" sz="8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800" err="1">
                <a:latin typeface="Courier New" panose="02070309020205020404" pitchFamily="49" charset="0"/>
                <a:cs typeface="Courier New" panose="02070309020205020404" pitchFamily="49" charset="0"/>
              </a:rPr>
              <a:t>TeRP</a:t>
            </a:r>
            <a:r>
              <a:rPr lang="en-GB" sz="800">
                <a:latin typeface="Courier New" panose="02070309020205020404" pitchFamily="49" charset="0"/>
                <a:cs typeface="Courier New" panose="02070309020205020404" pitchFamily="49" charset="0"/>
              </a:rPr>
              <a:t>       0.89      0.94      0.91       794</a:t>
            </a:r>
          </a:p>
          <a:p>
            <a:r>
              <a:rPr lang="en-GB" sz="8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800" err="1">
                <a:latin typeface="Courier New" panose="02070309020205020404" pitchFamily="49" charset="0"/>
                <a:cs typeface="Courier New" panose="02070309020205020404" pitchFamily="49" charset="0"/>
              </a:rPr>
              <a:t>TeCP</a:t>
            </a:r>
            <a:r>
              <a:rPr lang="en-GB" sz="800">
                <a:latin typeface="Courier New" panose="02070309020205020404" pitchFamily="49" charset="0"/>
                <a:cs typeface="Courier New" panose="02070309020205020404" pitchFamily="49" charset="0"/>
              </a:rPr>
              <a:t>       0.71      1.00      0.83       133</a:t>
            </a:r>
          </a:p>
          <a:p>
            <a:endParaRPr lang="en-GB" sz="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>
                <a:latin typeface="Courier New" panose="02070309020205020404" pitchFamily="49" charset="0"/>
                <a:cs typeface="Courier New" panose="02070309020205020404" pitchFamily="49" charset="0"/>
              </a:rPr>
              <a:t>    accuracy                           0.89      1720</a:t>
            </a:r>
          </a:p>
          <a:p>
            <a:r>
              <a:rPr lang="en-GB" sz="800">
                <a:latin typeface="Courier New" panose="02070309020205020404" pitchFamily="49" charset="0"/>
                <a:cs typeface="Courier New" panose="02070309020205020404" pitchFamily="49" charset="0"/>
              </a:rPr>
              <a:t>   macro </a:t>
            </a:r>
            <a:r>
              <a:rPr lang="en-GB" sz="800" err="1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GB" sz="800">
                <a:latin typeface="Courier New" panose="02070309020205020404" pitchFamily="49" charset="0"/>
                <a:cs typeface="Courier New" panose="02070309020205020404" pitchFamily="49" charset="0"/>
              </a:rPr>
              <a:t>       0.85      0.92      0.87      1720</a:t>
            </a:r>
          </a:p>
          <a:p>
            <a:r>
              <a:rPr lang="en-GB" sz="800">
                <a:latin typeface="Courier New" panose="02070309020205020404" pitchFamily="49" charset="0"/>
                <a:cs typeface="Courier New" panose="02070309020205020404" pitchFamily="49" charset="0"/>
              </a:rPr>
              <a:t>weighted </a:t>
            </a:r>
            <a:r>
              <a:rPr lang="en-GB" sz="800" err="1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GB" sz="800">
                <a:latin typeface="Courier New" panose="02070309020205020404" pitchFamily="49" charset="0"/>
                <a:cs typeface="Courier New" panose="02070309020205020404" pitchFamily="49" charset="0"/>
              </a:rPr>
              <a:t>       0.90      0.89      0.89      1720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A6F5CB-A5A3-4BA3-9677-E349DC55C121}"/>
              </a:ext>
            </a:extLst>
          </p:cNvPr>
          <p:cNvSpPr txBox="1"/>
          <p:nvPr/>
        </p:nvSpPr>
        <p:spPr>
          <a:xfrm>
            <a:off x="2159678" y="3150256"/>
            <a:ext cx="55418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>
                <a:latin typeface="Courier New" panose="02070309020205020404" pitchFamily="49" charset="0"/>
                <a:cs typeface="Courier New" panose="02070309020205020404" pitchFamily="49" charset="0"/>
              </a:rPr>
              <a:t> precision    recall  f1-score   support</a:t>
            </a:r>
          </a:p>
          <a:p>
            <a:endParaRPr lang="en-GB" sz="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>
                <a:latin typeface="Courier New" panose="02070309020205020404" pitchFamily="49" charset="0"/>
                <a:cs typeface="Courier New" panose="02070309020205020404" pitchFamily="49" charset="0"/>
              </a:rPr>
              <a:t>       Other       0.87      0.67      0.76      1363</a:t>
            </a:r>
          </a:p>
          <a:p>
            <a:r>
              <a:rPr lang="en-GB" sz="8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800" err="1">
                <a:latin typeface="Courier New" panose="02070309020205020404" pitchFamily="49" charset="0"/>
                <a:cs typeface="Courier New" panose="02070309020205020404" pitchFamily="49" charset="0"/>
              </a:rPr>
              <a:t>TrAP</a:t>
            </a:r>
            <a:r>
              <a:rPr lang="en-GB" sz="800">
                <a:latin typeface="Courier New" panose="02070309020205020404" pitchFamily="49" charset="0"/>
                <a:cs typeface="Courier New" panose="02070309020205020404" pitchFamily="49" charset="0"/>
              </a:rPr>
              <a:t>       0.72      0.57      0.64       707</a:t>
            </a:r>
          </a:p>
          <a:p>
            <a:r>
              <a:rPr lang="en-GB" sz="8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800" err="1">
                <a:latin typeface="Courier New" panose="02070309020205020404" pitchFamily="49" charset="0"/>
                <a:cs typeface="Courier New" panose="02070309020205020404" pitchFamily="49" charset="0"/>
              </a:rPr>
              <a:t>TrCP</a:t>
            </a:r>
            <a:r>
              <a:rPr lang="en-GB" sz="800">
                <a:latin typeface="Courier New" panose="02070309020205020404" pitchFamily="49" charset="0"/>
                <a:cs typeface="Courier New" panose="02070309020205020404" pitchFamily="49" charset="0"/>
              </a:rPr>
              <a:t>       0.33      0.84      0.47       147</a:t>
            </a:r>
          </a:p>
          <a:p>
            <a:r>
              <a:rPr lang="en-GB" sz="8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800" err="1">
                <a:latin typeface="Courier New" panose="02070309020205020404" pitchFamily="49" charset="0"/>
                <a:cs typeface="Courier New" panose="02070309020205020404" pitchFamily="49" charset="0"/>
              </a:rPr>
              <a:t>TrNAP</a:t>
            </a:r>
            <a:r>
              <a:rPr lang="en-GB" sz="800">
                <a:latin typeface="Courier New" panose="02070309020205020404" pitchFamily="49" charset="0"/>
                <a:cs typeface="Courier New" panose="02070309020205020404" pitchFamily="49" charset="0"/>
              </a:rPr>
              <a:t>       0.32      0.90      0.48        50</a:t>
            </a:r>
          </a:p>
          <a:p>
            <a:r>
              <a:rPr lang="en-GB" sz="8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800" err="1">
                <a:latin typeface="Courier New" panose="02070309020205020404" pitchFamily="49" charset="0"/>
                <a:cs typeface="Courier New" panose="02070309020205020404" pitchFamily="49" charset="0"/>
              </a:rPr>
              <a:t>TrIP</a:t>
            </a:r>
            <a:r>
              <a:rPr lang="en-GB" sz="800">
                <a:latin typeface="Courier New" panose="02070309020205020404" pitchFamily="49" charset="0"/>
                <a:cs typeface="Courier New" panose="02070309020205020404" pitchFamily="49" charset="0"/>
              </a:rPr>
              <a:t>       0.25      0.95      0.40        41</a:t>
            </a:r>
          </a:p>
          <a:p>
            <a:r>
              <a:rPr lang="en-GB" sz="8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800" err="1">
                <a:latin typeface="Courier New" panose="02070309020205020404" pitchFamily="49" charset="0"/>
                <a:cs typeface="Courier New" panose="02070309020205020404" pitchFamily="49" charset="0"/>
              </a:rPr>
              <a:t>TrWP</a:t>
            </a:r>
            <a:r>
              <a:rPr lang="en-GB" sz="800">
                <a:latin typeface="Courier New" panose="02070309020205020404" pitchFamily="49" charset="0"/>
                <a:cs typeface="Courier New" panose="02070309020205020404" pitchFamily="49" charset="0"/>
              </a:rPr>
              <a:t>       0.38      0.95      0.55        19</a:t>
            </a:r>
          </a:p>
          <a:p>
            <a:endParaRPr lang="en-GB" sz="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>
                <a:latin typeface="Courier New" panose="02070309020205020404" pitchFamily="49" charset="0"/>
                <a:cs typeface="Courier New" panose="02070309020205020404" pitchFamily="49" charset="0"/>
              </a:rPr>
              <a:t>    accuracy                           0.66      2327</a:t>
            </a:r>
          </a:p>
          <a:p>
            <a:r>
              <a:rPr lang="en-GB" sz="800">
                <a:latin typeface="Courier New" panose="02070309020205020404" pitchFamily="49" charset="0"/>
                <a:cs typeface="Courier New" panose="02070309020205020404" pitchFamily="49" charset="0"/>
              </a:rPr>
              <a:t>   macro </a:t>
            </a:r>
            <a:r>
              <a:rPr lang="en-GB" sz="800" err="1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GB" sz="800">
                <a:latin typeface="Courier New" panose="02070309020205020404" pitchFamily="49" charset="0"/>
                <a:cs typeface="Courier New" panose="02070309020205020404" pitchFamily="49" charset="0"/>
              </a:rPr>
              <a:t>       0.48      0.81      0.55      2327</a:t>
            </a:r>
          </a:p>
          <a:p>
            <a:r>
              <a:rPr lang="en-GB" sz="800">
                <a:latin typeface="Courier New" panose="02070309020205020404" pitchFamily="49" charset="0"/>
                <a:cs typeface="Courier New" panose="02070309020205020404" pitchFamily="49" charset="0"/>
              </a:rPr>
              <a:t>weighted </a:t>
            </a:r>
            <a:r>
              <a:rPr lang="en-GB" sz="800" err="1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GB" sz="800">
                <a:latin typeface="Courier New" panose="02070309020205020404" pitchFamily="49" charset="0"/>
                <a:cs typeface="Courier New" panose="02070309020205020404" pitchFamily="49" charset="0"/>
              </a:rPr>
              <a:t>       0.76      0.66      0.69      2327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61323D-5FB0-4FE0-BDD9-41CA351FE890}"/>
              </a:ext>
            </a:extLst>
          </p:cNvPr>
          <p:cNvSpPr txBox="1"/>
          <p:nvPr/>
        </p:nvSpPr>
        <p:spPr>
          <a:xfrm>
            <a:off x="2251204" y="5065324"/>
            <a:ext cx="554181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>
                <a:latin typeface="Courier New" panose="02070309020205020404" pitchFamily="49" charset="0"/>
                <a:cs typeface="Courier New" panose="02070309020205020404" pitchFamily="49" charset="0"/>
              </a:rPr>
              <a:t> precision    recall  f1-score   support</a:t>
            </a:r>
          </a:p>
          <a:p>
            <a:endParaRPr lang="en-GB" sz="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>
                <a:latin typeface="Courier New" panose="02070309020205020404" pitchFamily="49" charset="0"/>
                <a:cs typeface="Courier New" panose="02070309020205020404" pitchFamily="49" charset="0"/>
              </a:rPr>
              <a:t>       Other       0.98      0.90      0.93      1906</a:t>
            </a:r>
          </a:p>
          <a:p>
            <a:r>
              <a:rPr lang="en-GB" sz="800">
                <a:latin typeface="Courier New" panose="02070309020205020404" pitchFamily="49" charset="0"/>
                <a:cs typeface="Courier New" panose="02070309020205020404" pitchFamily="49" charset="0"/>
              </a:rPr>
              <a:t>         PIP       0.36      0.75      0.49       151</a:t>
            </a:r>
          </a:p>
          <a:p>
            <a:endParaRPr lang="en-GB" sz="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>
                <a:latin typeface="Courier New" panose="02070309020205020404" pitchFamily="49" charset="0"/>
                <a:cs typeface="Courier New" panose="02070309020205020404" pitchFamily="49" charset="0"/>
              </a:rPr>
              <a:t>    accuracy                           0.88      2057</a:t>
            </a:r>
          </a:p>
          <a:p>
            <a:r>
              <a:rPr lang="en-GB" sz="800">
                <a:latin typeface="Courier New" panose="02070309020205020404" pitchFamily="49" charset="0"/>
                <a:cs typeface="Courier New" panose="02070309020205020404" pitchFamily="49" charset="0"/>
              </a:rPr>
              <a:t>   macro </a:t>
            </a:r>
            <a:r>
              <a:rPr lang="en-GB" sz="800" err="1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GB" sz="800">
                <a:latin typeface="Courier New" panose="02070309020205020404" pitchFamily="49" charset="0"/>
                <a:cs typeface="Courier New" panose="02070309020205020404" pitchFamily="49" charset="0"/>
              </a:rPr>
              <a:t>       0.67      0.82      0.71      2057</a:t>
            </a:r>
          </a:p>
          <a:p>
            <a:r>
              <a:rPr lang="en-GB" sz="800">
                <a:latin typeface="Courier New" panose="02070309020205020404" pitchFamily="49" charset="0"/>
                <a:cs typeface="Courier New" panose="02070309020205020404" pitchFamily="49" charset="0"/>
              </a:rPr>
              <a:t>weighted </a:t>
            </a:r>
            <a:r>
              <a:rPr lang="en-GB" sz="800" err="1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GB" sz="800">
                <a:latin typeface="Courier New" panose="02070309020205020404" pitchFamily="49" charset="0"/>
                <a:cs typeface="Courier New" panose="02070309020205020404" pitchFamily="49" charset="0"/>
              </a:rPr>
              <a:t>       0.93      0.88      0.90      2057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ECC7D6-29CE-4E07-B4CF-8294C819A88F}"/>
              </a:ext>
            </a:extLst>
          </p:cNvPr>
          <p:cNvSpPr txBox="1"/>
          <p:nvPr/>
        </p:nvSpPr>
        <p:spPr>
          <a:xfrm>
            <a:off x="463360" y="1535201"/>
            <a:ext cx="115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Modèle 1</a:t>
            </a:r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D14E84-1B0E-4B28-AE35-54E6C28E45C9}"/>
              </a:ext>
            </a:extLst>
          </p:cNvPr>
          <p:cNvSpPr txBox="1"/>
          <p:nvPr/>
        </p:nvSpPr>
        <p:spPr>
          <a:xfrm>
            <a:off x="439450" y="3165482"/>
            <a:ext cx="115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Modèle 2</a:t>
            </a:r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C52A91-DE57-403E-99DD-3EC0CA1917F5}"/>
              </a:ext>
            </a:extLst>
          </p:cNvPr>
          <p:cNvSpPr txBox="1"/>
          <p:nvPr/>
        </p:nvSpPr>
        <p:spPr>
          <a:xfrm>
            <a:off x="439450" y="5096267"/>
            <a:ext cx="115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Modèle 3</a:t>
            </a:r>
            <a:endParaRPr lang="en-GB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B5396C28-4087-4032-A3A1-45693C4B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89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4">
            <a:extLst>
              <a:ext uri="{FF2B5EF4-FFF2-40B4-BE49-F238E27FC236}">
                <a16:creationId xmlns:a16="http://schemas.microsoft.com/office/drawing/2014/main" id="{287FD9E0-3151-4CA2-A82B-145C790DE9A3}"/>
              </a:ext>
            </a:extLst>
          </p:cNvPr>
          <p:cNvGrpSpPr/>
          <p:nvPr/>
        </p:nvGrpSpPr>
        <p:grpSpPr>
          <a:xfrm>
            <a:off x="4769026" y="3583937"/>
            <a:ext cx="2437759" cy="337074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35117BF-9B27-471A-B01D-C88D0A29A2AD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DBE5139-9270-4915-BA83-6D0675648BBD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E7D2ADF-1311-490D-A2A3-B7DB0A6078BB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12387E1-6FCE-4232-A4EE-3D5A734EF95A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3E5F22E-BE8D-4224-B224-ABC1B4122033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21">
            <a:extLst>
              <a:ext uri="{FF2B5EF4-FFF2-40B4-BE49-F238E27FC236}">
                <a16:creationId xmlns:a16="http://schemas.microsoft.com/office/drawing/2014/main" id="{7142BD3D-CE85-4BE1-A2E8-B1C25763316C}"/>
              </a:ext>
            </a:extLst>
          </p:cNvPr>
          <p:cNvSpPr txBox="1"/>
          <p:nvPr/>
        </p:nvSpPr>
        <p:spPr>
          <a:xfrm>
            <a:off x="1236398" y="2734269"/>
            <a:ext cx="959889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altLang="zh-CN" sz="3600" b="1">
                <a:ln w="6350">
                  <a:noFill/>
                </a:ln>
                <a:latin typeface="微软雅黑"/>
                <a:ea typeface="微软雅黑"/>
              </a:rPr>
              <a:t>Moteur de recherche</a:t>
            </a:r>
            <a:endParaRPr lang="fr-FR" altLang="zh-C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404F9A-0750-4D56-8768-BE6A83BE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054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3C5989BC-A5B9-47C6-B356-B8EFD879B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36" y="2140154"/>
            <a:ext cx="10385128" cy="3076324"/>
          </a:xfrm>
          <a:prstGeom prst="rect">
            <a:avLst/>
          </a:prstGeom>
          <a:noFill/>
          <a:effectLst>
            <a:glow rad="533400">
              <a:schemeClr val="bg1">
                <a:alpha val="68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109FC3D-B039-418A-B62F-44D4150F484C}"/>
              </a:ext>
            </a:extLst>
          </p:cNvPr>
          <p:cNvGrpSpPr/>
          <p:nvPr/>
        </p:nvGrpSpPr>
        <p:grpSpPr>
          <a:xfrm>
            <a:off x="5593308" y="3863206"/>
            <a:ext cx="448753" cy="418723"/>
            <a:chOff x="5672596" y="2050044"/>
            <a:chExt cx="384703" cy="37970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C70CAD8-468A-4523-AF68-FB044F7B8939}"/>
                </a:ext>
              </a:extLst>
            </p:cNvPr>
            <p:cNvSpPr/>
            <p:nvPr/>
          </p:nvSpPr>
          <p:spPr>
            <a:xfrm>
              <a:off x="5694045" y="2177415"/>
              <a:ext cx="342900" cy="137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 descr="Annoy rubber stamp Royalty Free Vector Image - VectorStock">
              <a:extLst>
                <a:ext uri="{FF2B5EF4-FFF2-40B4-BE49-F238E27FC236}">
                  <a16:creationId xmlns:a16="http://schemas.microsoft.com/office/drawing/2014/main" id="{95936848-323A-4461-A529-E27C8CC4BE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25" b="10639"/>
            <a:stretch/>
          </p:blipFill>
          <p:spPr bwMode="auto">
            <a:xfrm rot="802489">
              <a:off x="5672596" y="2050044"/>
              <a:ext cx="384703" cy="37970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Sentence Transformers's picture">
            <a:extLst>
              <a:ext uri="{FF2B5EF4-FFF2-40B4-BE49-F238E27FC236}">
                <a16:creationId xmlns:a16="http://schemas.microsoft.com/office/drawing/2014/main" id="{7D9FE347-3830-43DC-94A6-9BEDD2433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998" y="2193080"/>
            <a:ext cx="447072" cy="44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D56F47-79FA-45FD-AA07-783958A52A84}"/>
              </a:ext>
            </a:extLst>
          </p:cNvPr>
          <p:cNvSpPr txBox="1"/>
          <p:nvPr/>
        </p:nvSpPr>
        <p:spPr>
          <a:xfrm>
            <a:off x="10096419" y="509238"/>
            <a:ext cx="18021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/>
              <a:t>multi-qa-MiniLM-L6-cos-v1</a:t>
            </a:r>
          </a:p>
        </p:txBody>
      </p:sp>
      <p:pic>
        <p:nvPicPr>
          <p:cNvPr id="13" name="Picture 4" descr="Sentence Transformers's picture">
            <a:extLst>
              <a:ext uri="{FF2B5EF4-FFF2-40B4-BE49-F238E27FC236}">
                <a16:creationId xmlns:a16="http://schemas.microsoft.com/office/drawing/2014/main" id="{C9AD855C-BC6D-46AA-951B-55F6FF19C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680" y="3834857"/>
            <a:ext cx="447072" cy="44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Sentence Transformers's picture">
            <a:extLst>
              <a:ext uri="{FF2B5EF4-FFF2-40B4-BE49-F238E27FC236}">
                <a16:creationId xmlns:a16="http://schemas.microsoft.com/office/drawing/2014/main" id="{0A9D238B-A514-4009-841E-92A76BB47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583" y="466688"/>
            <a:ext cx="346710" cy="34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E465C6-4F41-48BE-8D22-B7835A4D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81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4F373113-18F1-4443-9A8E-5EF06C1D2FEA}"/>
              </a:ext>
            </a:extLst>
          </p:cNvPr>
          <p:cNvSpPr/>
          <p:nvPr/>
        </p:nvSpPr>
        <p:spPr>
          <a:xfrm>
            <a:off x="-290920" y="0"/>
            <a:ext cx="1248292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TextBox 3">
            <a:extLst>
              <a:ext uri="{FF2B5EF4-FFF2-40B4-BE49-F238E27FC236}">
                <a16:creationId xmlns:a16="http://schemas.microsoft.com/office/drawing/2014/main" id="{1494132C-C3D0-4CE4-B832-7778C93F53CC}"/>
              </a:ext>
            </a:extLst>
          </p:cNvPr>
          <p:cNvSpPr txBox="1"/>
          <p:nvPr/>
        </p:nvSpPr>
        <p:spPr>
          <a:xfrm>
            <a:off x="2051285" y="422149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rgbClr val="5D7373"/>
                </a:solidFill>
                <a:latin typeface="Tw Cen MT" panose="020B0602020104020603" pitchFamily="34" charset="0"/>
              </a:rPr>
              <a:t>Plan</a:t>
            </a:r>
          </a:p>
        </p:txBody>
      </p:sp>
      <p:grpSp>
        <p:nvGrpSpPr>
          <p:cNvPr id="95" name="Group 4">
            <a:extLst>
              <a:ext uri="{FF2B5EF4-FFF2-40B4-BE49-F238E27FC236}">
                <a16:creationId xmlns:a16="http://schemas.microsoft.com/office/drawing/2014/main" id="{25BD99A4-C316-497E-B3B6-30F17A61BF30}"/>
              </a:ext>
            </a:extLst>
          </p:cNvPr>
          <p:cNvGrpSpPr/>
          <p:nvPr/>
        </p:nvGrpSpPr>
        <p:grpSpPr>
          <a:xfrm>
            <a:off x="4831276" y="1266420"/>
            <a:ext cx="1434489" cy="190500"/>
            <a:chOff x="4679586" y="878988"/>
            <a:chExt cx="1434489" cy="190500"/>
          </a:xfrm>
        </p:grpSpPr>
        <p:sp>
          <p:nvSpPr>
            <p:cNvPr id="96" name="Oval 5">
              <a:extLst>
                <a:ext uri="{FF2B5EF4-FFF2-40B4-BE49-F238E27FC236}">
                  <a16:creationId xmlns:a16="http://schemas.microsoft.com/office/drawing/2014/main" id="{78B8395D-9760-45B7-B59F-CB61392BA06E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6">
              <a:extLst>
                <a:ext uri="{FF2B5EF4-FFF2-40B4-BE49-F238E27FC236}">
                  <a16:creationId xmlns:a16="http://schemas.microsoft.com/office/drawing/2014/main" id="{B55694ED-ADD3-4D22-82AC-B67B516862C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7">
              <a:extLst>
                <a:ext uri="{FF2B5EF4-FFF2-40B4-BE49-F238E27FC236}">
                  <a16:creationId xmlns:a16="http://schemas.microsoft.com/office/drawing/2014/main" id="{05DBE670-359B-45A0-973D-81634498ADCF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8">
              <a:extLst>
                <a:ext uri="{FF2B5EF4-FFF2-40B4-BE49-F238E27FC236}">
                  <a16:creationId xmlns:a16="http://schemas.microsoft.com/office/drawing/2014/main" id="{B49118F0-7B2C-42D2-B5DC-FE775F9C00F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">
              <a:extLst>
                <a:ext uri="{FF2B5EF4-FFF2-40B4-BE49-F238E27FC236}">
                  <a16:creationId xmlns:a16="http://schemas.microsoft.com/office/drawing/2014/main" id="{27AF94A0-5B7A-4244-B044-B643308C838C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57">
            <a:extLst>
              <a:ext uri="{FF2B5EF4-FFF2-40B4-BE49-F238E27FC236}">
                <a16:creationId xmlns:a16="http://schemas.microsoft.com/office/drawing/2014/main" id="{A4B616DE-54E0-4D6B-960A-A0CD0F7D9509}"/>
              </a:ext>
            </a:extLst>
          </p:cNvPr>
          <p:cNvGrpSpPr/>
          <p:nvPr/>
        </p:nvGrpSpPr>
        <p:grpSpPr>
          <a:xfrm>
            <a:off x="7698997" y="2339869"/>
            <a:ext cx="1603066" cy="1438204"/>
            <a:chOff x="6488272" y="2209800"/>
            <a:chExt cx="1591582" cy="1866900"/>
          </a:xfrm>
          <a:solidFill>
            <a:srgbClr val="EF3078"/>
          </a:solidFill>
        </p:grpSpPr>
        <p:sp>
          <p:nvSpPr>
            <p:cNvPr id="157" name="Rectangle: Top Corners Rounded 18">
              <a:extLst>
                <a:ext uri="{FF2B5EF4-FFF2-40B4-BE49-F238E27FC236}">
                  <a16:creationId xmlns:a16="http://schemas.microsoft.com/office/drawing/2014/main" id="{3E202636-8547-43C9-ABBF-0AEF31747350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26">
              <a:extLst>
                <a:ext uri="{FF2B5EF4-FFF2-40B4-BE49-F238E27FC236}">
                  <a16:creationId xmlns:a16="http://schemas.microsoft.com/office/drawing/2014/main" id="{D9075AB6-71BD-4E2C-BC5F-DB7424C20025}"/>
                </a:ext>
              </a:extLst>
            </p:cNvPr>
            <p:cNvSpPr txBox="1"/>
            <p:nvPr/>
          </p:nvSpPr>
          <p:spPr>
            <a:xfrm>
              <a:off x="6836847" y="2854739"/>
              <a:ext cx="894432" cy="11902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59" name="Group 56">
            <a:extLst>
              <a:ext uri="{FF2B5EF4-FFF2-40B4-BE49-F238E27FC236}">
                <a16:creationId xmlns:a16="http://schemas.microsoft.com/office/drawing/2014/main" id="{152D75FC-F2B2-49DC-A6CC-3B36B5E39EBA}"/>
              </a:ext>
            </a:extLst>
          </p:cNvPr>
          <p:cNvGrpSpPr/>
          <p:nvPr/>
        </p:nvGrpSpPr>
        <p:grpSpPr>
          <a:xfrm>
            <a:off x="5108278" y="2321789"/>
            <a:ext cx="1639918" cy="1727179"/>
            <a:chOff x="3972576" y="2618375"/>
            <a:chExt cx="1591582" cy="1866900"/>
          </a:xfrm>
          <a:solidFill>
            <a:srgbClr val="FEC630"/>
          </a:solidFill>
        </p:grpSpPr>
        <p:sp>
          <p:nvSpPr>
            <p:cNvPr id="160" name="Rectangle: Top Corners Rounded 14">
              <a:extLst>
                <a:ext uri="{FF2B5EF4-FFF2-40B4-BE49-F238E27FC236}">
                  <a16:creationId xmlns:a16="http://schemas.microsoft.com/office/drawing/2014/main" id="{1B5C24EF-DF30-4822-BFE9-AC0B17CFA867}"/>
                </a:ext>
              </a:extLst>
            </p:cNvPr>
            <p:cNvSpPr/>
            <p:nvPr/>
          </p:nvSpPr>
          <p:spPr>
            <a:xfrm>
              <a:off x="3972576" y="2618375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27">
              <a:extLst>
                <a:ext uri="{FF2B5EF4-FFF2-40B4-BE49-F238E27FC236}">
                  <a16:creationId xmlns:a16="http://schemas.microsoft.com/office/drawing/2014/main" id="{F401901C-E152-4E98-A6E8-CF90BCB2C8E2}"/>
                </a:ext>
              </a:extLst>
            </p:cNvPr>
            <p:cNvSpPr txBox="1"/>
            <p:nvPr/>
          </p:nvSpPr>
          <p:spPr>
            <a:xfrm>
              <a:off x="4302797" y="3192962"/>
              <a:ext cx="894432" cy="1190232"/>
            </a:xfrm>
            <a:prstGeom prst="rect">
              <a:avLst/>
            </a:prstGeom>
            <a:solidFill>
              <a:srgbClr val="52C9B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62" name="Group 53">
            <a:extLst>
              <a:ext uri="{FF2B5EF4-FFF2-40B4-BE49-F238E27FC236}">
                <a16:creationId xmlns:a16="http://schemas.microsoft.com/office/drawing/2014/main" id="{25CB94D3-9A27-4C85-82F5-72399CD4446A}"/>
              </a:ext>
            </a:extLst>
          </p:cNvPr>
          <p:cNvGrpSpPr/>
          <p:nvPr/>
        </p:nvGrpSpPr>
        <p:grpSpPr>
          <a:xfrm>
            <a:off x="2574373" y="2339868"/>
            <a:ext cx="1639919" cy="1303433"/>
            <a:chOff x="1494518" y="2209800"/>
            <a:chExt cx="1591582" cy="1866900"/>
          </a:xfrm>
          <a:solidFill>
            <a:srgbClr val="52C9BD"/>
          </a:solidFill>
        </p:grpSpPr>
        <p:sp>
          <p:nvSpPr>
            <p:cNvPr id="163" name="Rectangle: Top Corners Rounded 11">
              <a:extLst>
                <a:ext uri="{FF2B5EF4-FFF2-40B4-BE49-F238E27FC236}">
                  <a16:creationId xmlns:a16="http://schemas.microsoft.com/office/drawing/2014/main" id="{00B5CD42-23A5-4A70-B97F-CBA1D9BF49D2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extBox 28">
              <a:extLst>
                <a:ext uri="{FF2B5EF4-FFF2-40B4-BE49-F238E27FC236}">
                  <a16:creationId xmlns:a16="http://schemas.microsoft.com/office/drawing/2014/main" id="{AB6F0B66-7149-44E5-9514-8CAA8E72405E}"/>
                </a:ext>
              </a:extLst>
            </p:cNvPr>
            <p:cNvSpPr txBox="1"/>
            <p:nvPr/>
          </p:nvSpPr>
          <p:spPr>
            <a:xfrm>
              <a:off x="1843093" y="2885814"/>
              <a:ext cx="894432" cy="11902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65" name="Freeform: Shape 10">
            <a:extLst>
              <a:ext uri="{FF2B5EF4-FFF2-40B4-BE49-F238E27FC236}">
                <a16:creationId xmlns:a16="http://schemas.microsoft.com/office/drawing/2014/main" id="{170FAF08-693D-471D-9056-9F5D455EB21B}"/>
              </a:ext>
            </a:extLst>
          </p:cNvPr>
          <p:cNvSpPr/>
          <p:nvPr/>
        </p:nvSpPr>
        <p:spPr>
          <a:xfrm flipV="1">
            <a:off x="2574372" y="3240662"/>
            <a:ext cx="1639920" cy="2915392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reeform: Shape 15">
            <a:extLst>
              <a:ext uri="{FF2B5EF4-FFF2-40B4-BE49-F238E27FC236}">
                <a16:creationId xmlns:a16="http://schemas.microsoft.com/office/drawing/2014/main" id="{EE7DA726-4F70-4330-B4F1-E698763FB7EE}"/>
              </a:ext>
            </a:extLst>
          </p:cNvPr>
          <p:cNvSpPr/>
          <p:nvPr/>
        </p:nvSpPr>
        <p:spPr>
          <a:xfrm flipV="1">
            <a:off x="5108279" y="3267693"/>
            <a:ext cx="1639917" cy="2915390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: Shape 19">
            <a:extLst>
              <a:ext uri="{FF2B5EF4-FFF2-40B4-BE49-F238E27FC236}">
                <a16:creationId xmlns:a16="http://schemas.microsoft.com/office/drawing/2014/main" id="{3030260F-ECAB-41B5-9774-10092D0A2EA9}"/>
              </a:ext>
            </a:extLst>
          </p:cNvPr>
          <p:cNvSpPr/>
          <p:nvPr/>
        </p:nvSpPr>
        <p:spPr>
          <a:xfrm flipV="1">
            <a:off x="7698997" y="3267694"/>
            <a:ext cx="1603066" cy="2915387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45">
            <a:extLst>
              <a:ext uri="{FF2B5EF4-FFF2-40B4-BE49-F238E27FC236}">
                <a16:creationId xmlns:a16="http://schemas.microsoft.com/office/drawing/2014/main" id="{0AB8F323-98B0-4F55-B067-6A125346257E}"/>
              </a:ext>
            </a:extLst>
          </p:cNvPr>
          <p:cNvSpPr txBox="1"/>
          <p:nvPr/>
        </p:nvSpPr>
        <p:spPr>
          <a:xfrm>
            <a:off x="2319090" y="3590312"/>
            <a:ext cx="2145058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b="1" err="1">
                <a:solidFill>
                  <a:srgbClr val="FEC630"/>
                </a:solidFill>
                <a:latin typeface="Tw Cen MT" panose="020B0602020104020603" pitchFamily="34" charset="0"/>
              </a:rPr>
              <a:t>Entrainement</a:t>
            </a:r>
            <a:r>
              <a:rPr lang="en-US" b="1">
                <a:solidFill>
                  <a:srgbClr val="FEC630"/>
                </a:solidFill>
                <a:latin typeface="Tw Cen MT" panose="020B0602020104020603" pitchFamily="34" charset="0"/>
              </a:rPr>
              <a:t> </a:t>
            </a:r>
          </a:p>
          <a:p>
            <a:pPr algn="ctr"/>
            <a:r>
              <a:rPr lang="en-US" b="1">
                <a:solidFill>
                  <a:srgbClr val="FEC630"/>
                </a:solidFill>
                <a:latin typeface="Tw Cen MT" panose="020B0602020104020603" pitchFamily="34" charset="0"/>
              </a:rPr>
              <a:t>des </a:t>
            </a:r>
          </a:p>
          <a:p>
            <a:pPr algn="ctr"/>
            <a:r>
              <a:rPr lang="en-US" b="1" err="1">
                <a:solidFill>
                  <a:srgbClr val="FEC630"/>
                </a:solidFill>
                <a:latin typeface="Tw Cen MT" panose="020B0602020104020603" pitchFamily="34" charset="0"/>
              </a:rPr>
              <a:t>Modèles</a:t>
            </a:r>
            <a:endParaRPr lang="en-US" b="1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sp>
        <p:nvSpPr>
          <p:cNvPr id="171" name="TextBox 47">
            <a:extLst>
              <a:ext uri="{FF2B5EF4-FFF2-40B4-BE49-F238E27FC236}">
                <a16:creationId xmlns:a16="http://schemas.microsoft.com/office/drawing/2014/main" id="{42A688A5-3279-4501-BC78-B6A3A0A8A11F}"/>
              </a:ext>
            </a:extLst>
          </p:cNvPr>
          <p:cNvSpPr txBox="1"/>
          <p:nvPr/>
        </p:nvSpPr>
        <p:spPr>
          <a:xfrm>
            <a:off x="5034333" y="4003363"/>
            <a:ext cx="1817757" cy="17389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b="1" err="1">
                <a:solidFill>
                  <a:srgbClr val="52CBBE"/>
                </a:solidFill>
                <a:latin typeface="Tw Cen MT" panose="020B0602020104020603" pitchFamily="34" charset="0"/>
              </a:rPr>
              <a:t>Développement</a:t>
            </a:r>
            <a:r>
              <a:rPr lang="en-US" b="1">
                <a:solidFill>
                  <a:srgbClr val="52CBBE"/>
                </a:solidFill>
                <a:latin typeface="Tw Cen MT" panose="020B0602020104020603" pitchFamily="34" charset="0"/>
              </a:rPr>
              <a:t> d’un </a:t>
            </a:r>
          </a:p>
          <a:p>
            <a:pPr algn="ctr"/>
            <a:r>
              <a:rPr lang="en-US" b="1" err="1">
                <a:solidFill>
                  <a:srgbClr val="52CBBE"/>
                </a:solidFill>
                <a:latin typeface="Tw Cen MT" panose="020B0602020104020603" pitchFamily="34" charset="0"/>
              </a:rPr>
              <a:t>moteur</a:t>
            </a:r>
            <a:r>
              <a:rPr lang="en-US" b="1">
                <a:solidFill>
                  <a:srgbClr val="52CBBE"/>
                </a:solidFill>
                <a:latin typeface="Tw Cen MT" panose="020B0602020104020603" pitchFamily="34" charset="0"/>
              </a:rPr>
              <a:t> </a:t>
            </a:r>
          </a:p>
          <a:p>
            <a:pPr algn="ctr"/>
            <a:r>
              <a:rPr lang="en-US" b="1">
                <a:solidFill>
                  <a:srgbClr val="52CBBE"/>
                </a:solidFill>
                <a:latin typeface="Tw Cen MT" panose="020B0602020104020603" pitchFamily="34" charset="0"/>
              </a:rPr>
              <a:t>de </a:t>
            </a:r>
          </a:p>
          <a:p>
            <a:pPr algn="ctr"/>
            <a:r>
              <a:rPr lang="en-US" b="1">
                <a:solidFill>
                  <a:srgbClr val="52CBBE"/>
                </a:solidFill>
                <a:latin typeface="Tw Cen MT" panose="020B0602020104020603" pitchFamily="34" charset="0"/>
              </a:rPr>
              <a:t>recherche</a:t>
            </a:r>
          </a:p>
          <a:p>
            <a:pPr algn="ctr"/>
            <a:endParaRPr lang="fr-FR" sz="1700" b="1">
              <a:solidFill>
                <a:srgbClr val="52CBBE"/>
              </a:solidFill>
              <a:latin typeface="Tw Cen MT"/>
            </a:endParaRPr>
          </a:p>
        </p:txBody>
      </p:sp>
      <p:sp>
        <p:nvSpPr>
          <p:cNvPr id="172" name="TextBox 49">
            <a:extLst>
              <a:ext uri="{FF2B5EF4-FFF2-40B4-BE49-F238E27FC236}">
                <a16:creationId xmlns:a16="http://schemas.microsoft.com/office/drawing/2014/main" id="{EB6F97D0-5DB8-48C8-B631-02C76068DC0E}"/>
              </a:ext>
            </a:extLst>
          </p:cNvPr>
          <p:cNvSpPr txBox="1"/>
          <p:nvPr/>
        </p:nvSpPr>
        <p:spPr>
          <a:xfrm>
            <a:off x="7842877" y="4274915"/>
            <a:ext cx="1315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>
                <a:solidFill>
                  <a:srgbClr val="FF5969"/>
                </a:solidFill>
              </a:rPr>
              <a:t>Demo</a:t>
            </a:r>
            <a:endParaRPr lang="en-US" sz="3200" b="1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82" name="Oval 6">
            <a:extLst>
              <a:ext uri="{FF2B5EF4-FFF2-40B4-BE49-F238E27FC236}">
                <a16:creationId xmlns:a16="http://schemas.microsoft.com/office/drawing/2014/main" id="{148BA307-2453-499A-9580-FE5A6D22C0C8}"/>
              </a:ext>
            </a:extLst>
          </p:cNvPr>
          <p:cNvSpPr/>
          <p:nvPr/>
        </p:nvSpPr>
        <p:spPr>
          <a:xfrm>
            <a:off x="6386532" y="1266420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CF902344-99EF-4344-8705-B4F78283C7DB}"/>
              </a:ext>
            </a:extLst>
          </p:cNvPr>
          <p:cNvSpPr txBox="1"/>
          <p:nvPr/>
        </p:nvSpPr>
        <p:spPr>
          <a:xfrm>
            <a:off x="2721343" y="4537662"/>
            <a:ext cx="135683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fr-FR" sz="1100" b="1">
                <a:solidFill>
                  <a:srgbClr val="5D7373"/>
                </a:solidFill>
                <a:latin typeface="Tw Cen MT" panose="020B0602020104020603" pitchFamily="34" charset="0"/>
              </a:rPr>
              <a:t>1. </a:t>
            </a:r>
            <a:r>
              <a:rPr lang="fr-FR" sz="1100" b="1" err="1">
                <a:solidFill>
                  <a:srgbClr val="5D7373"/>
                </a:solidFill>
                <a:latin typeface="Tw Cen MT" panose="020B0602020104020603" pitchFamily="34" charset="0"/>
              </a:rPr>
              <a:t>Detection</a:t>
            </a:r>
            <a:r>
              <a:rPr lang="fr-FR" sz="1100" b="1">
                <a:solidFill>
                  <a:srgbClr val="5D7373"/>
                </a:solidFill>
                <a:latin typeface="Tw Cen MT" panose="020B0602020104020603" pitchFamily="34" charset="0"/>
              </a:rPr>
              <a:t> des termes médicaux </a:t>
            </a:r>
            <a:r>
              <a:rPr lang="en-US" sz="1100" b="1">
                <a:solidFill>
                  <a:srgbClr val="5D7373"/>
                </a:solidFill>
                <a:latin typeface="Tw Cen MT" panose="020B0602020104020603" pitchFamily="34" charset="0"/>
              </a:rPr>
              <a:t>​</a:t>
            </a:r>
          </a:p>
          <a:p>
            <a:pPr algn="just" fontAlgn="base"/>
            <a:r>
              <a:rPr lang="fr-FR" sz="1100" b="1">
                <a:solidFill>
                  <a:srgbClr val="5D7373"/>
                </a:solidFill>
                <a:latin typeface="Tw Cen MT" panose="020B0602020104020603" pitchFamily="34" charset="0"/>
              </a:rPr>
              <a:t>2. </a:t>
            </a:r>
            <a:r>
              <a:rPr lang="fr-FR" sz="1100" b="1" err="1">
                <a:solidFill>
                  <a:srgbClr val="5D7373"/>
                </a:solidFill>
                <a:latin typeface="Tw Cen MT" panose="020B0602020104020603" pitchFamily="34" charset="0"/>
              </a:rPr>
              <a:t>Categorisation</a:t>
            </a:r>
            <a:r>
              <a:rPr lang="fr-FR" sz="1100" b="1">
                <a:solidFill>
                  <a:srgbClr val="5D7373"/>
                </a:solidFill>
                <a:latin typeface="Tw Cen MT" panose="020B0602020104020603" pitchFamily="34" charset="0"/>
              </a:rPr>
              <a:t> des assertions de concepts</a:t>
            </a:r>
            <a:r>
              <a:rPr lang="en-US" sz="1100" b="1">
                <a:solidFill>
                  <a:srgbClr val="5D7373"/>
                </a:solidFill>
                <a:latin typeface="Tw Cen MT" panose="020B0602020104020603" pitchFamily="34" charset="0"/>
              </a:rPr>
              <a:t>​</a:t>
            </a:r>
          </a:p>
          <a:p>
            <a:pPr algn="just" fontAlgn="base"/>
            <a:r>
              <a:rPr lang="fr-FR" sz="1100" b="1">
                <a:solidFill>
                  <a:srgbClr val="5D7373"/>
                </a:solidFill>
                <a:latin typeface="Tw Cen MT" panose="020B0602020104020603" pitchFamily="34" charset="0"/>
              </a:rPr>
              <a:t>3. </a:t>
            </a:r>
            <a:r>
              <a:rPr lang="fr-FR" sz="1100" b="1" err="1">
                <a:solidFill>
                  <a:srgbClr val="5D7373"/>
                </a:solidFill>
                <a:latin typeface="Tw Cen MT" panose="020B0602020104020603" pitchFamily="34" charset="0"/>
              </a:rPr>
              <a:t>Detection</a:t>
            </a:r>
            <a:r>
              <a:rPr lang="fr-FR" sz="1100" b="1">
                <a:solidFill>
                  <a:srgbClr val="5D7373"/>
                </a:solidFill>
                <a:latin typeface="Tw Cen MT" panose="020B0602020104020603" pitchFamily="34" charset="0"/>
              </a:rPr>
              <a:t> de relations entre les concepts</a:t>
            </a:r>
            <a:endParaRPr lang="en-US" sz="1100" b="1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578327-A1F5-4E61-B9C2-944E539B8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5291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165" grpId="0" animBg="1"/>
      <p:bldP spid="166" grpId="0" animBg="1"/>
      <p:bldP spid="167" grpId="0" animBg="1"/>
      <p:bldP spid="170" grpId="0"/>
      <p:bldP spid="171" grpId="0"/>
      <p:bldP spid="172" grpId="0"/>
      <p:bldP spid="10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3D representation of a transformer (BERT)">
            <a:extLst>
              <a:ext uri="{FF2B5EF4-FFF2-40B4-BE49-F238E27FC236}">
                <a16:creationId xmlns:a16="http://schemas.microsoft.com/office/drawing/2014/main" id="{09B28F6F-0ED2-4041-843F-D39A41C1D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234" y="0"/>
            <a:ext cx="58531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FFA8AE-4336-478A-A54C-9A2001258ED4}"/>
              </a:ext>
            </a:extLst>
          </p:cNvPr>
          <p:cNvSpPr txBox="1"/>
          <p:nvPr/>
        </p:nvSpPr>
        <p:spPr>
          <a:xfrm>
            <a:off x="117653" y="398759"/>
            <a:ext cx="4998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0070C0"/>
                </a:solidFill>
              </a:rPr>
              <a:t>Base BERT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3FD3CA-3C5B-4F8F-9F22-C0B2DBD88E98}"/>
              </a:ext>
            </a:extLst>
          </p:cNvPr>
          <p:cNvSpPr txBox="1"/>
          <p:nvPr/>
        </p:nvSpPr>
        <p:spPr>
          <a:xfrm>
            <a:off x="4008235" y="3320715"/>
            <a:ext cx="123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B050"/>
                </a:solidFill>
              </a:rPr>
              <a:t>12 Layers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4A44EA-84DB-43AA-94A8-44095AA6F584}"/>
              </a:ext>
            </a:extLst>
          </p:cNvPr>
          <p:cNvSpPr txBox="1"/>
          <p:nvPr/>
        </p:nvSpPr>
        <p:spPr>
          <a:xfrm>
            <a:off x="3595723" y="1429685"/>
            <a:ext cx="206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00B050"/>
                </a:solidFill>
              </a:rPr>
              <a:t>12 Attention Head</a:t>
            </a:r>
            <a:endParaRPr lang="en-GB">
              <a:solidFill>
                <a:srgbClr val="00B05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474392-5D4C-46D3-A12B-236141A76FDB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5246543" y="2330689"/>
            <a:ext cx="1085505" cy="117469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C563D0-B72C-4674-9A4E-FC7E74CA717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246543" y="3505381"/>
            <a:ext cx="1126756" cy="97036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381537B-5485-4CD9-8C15-BAB4235DAAD5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5659055" y="866275"/>
            <a:ext cx="4193089" cy="7480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FE9D29-455F-4FB4-91B7-8B7C3598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727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3D representation of a transformer (BERT)">
            <a:extLst>
              <a:ext uri="{FF2B5EF4-FFF2-40B4-BE49-F238E27FC236}">
                <a16:creationId xmlns:a16="http://schemas.microsoft.com/office/drawing/2014/main" id="{09B28F6F-0ED2-4041-843F-D39A41C1D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234" y="0"/>
            <a:ext cx="58531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6C5160-C577-42B4-B111-44F3C67142A8}"/>
              </a:ext>
            </a:extLst>
          </p:cNvPr>
          <p:cNvSpPr txBox="1"/>
          <p:nvPr/>
        </p:nvSpPr>
        <p:spPr>
          <a:xfrm>
            <a:off x="117653" y="398759"/>
            <a:ext cx="4998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0070C0"/>
                </a:solidFill>
              </a:rPr>
              <a:t>multi-qa-MiniLM-L6-cos-v1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C48726-D1A3-4311-B51A-81E0552F81A1}"/>
              </a:ext>
            </a:extLst>
          </p:cNvPr>
          <p:cNvSpPr txBox="1"/>
          <p:nvPr/>
        </p:nvSpPr>
        <p:spPr>
          <a:xfrm>
            <a:off x="4138864" y="3320715"/>
            <a:ext cx="97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B050"/>
                </a:solidFill>
              </a:rPr>
              <a:t>6 Layers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59E248-D7E9-4511-84A5-631C815C3BF0}"/>
              </a:ext>
            </a:extLst>
          </p:cNvPr>
          <p:cNvSpPr txBox="1"/>
          <p:nvPr/>
        </p:nvSpPr>
        <p:spPr>
          <a:xfrm>
            <a:off x="3685876" y="1429685"/>
            <a:ext cx="188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00B050"/>
                </a:solidFill>
              </a:rPr>
              <a:t>6 Attention Head</a:t>
            </a:r>
            <a:endParaRPr lang="en-GB">
              <a:solidFill>
                <a:srgbClr val="00B05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909872-8F50-4527-8C16-C42CC9EA6231}"/>
              </a:ext>
            </a:extLst>
          </p:cNvPr>
          <p:cNvCxnSpPr>
            <a:stCxn id="4" idx="3"/>
          </p:cNvCxnSpPr>
          <p:nvPr/>
        </p:nvCxnSpPr>
        <p:spPr>
          <a:xfrm flipV="1">
            <a:off x="5115914" y="2330689"/>
            <a:ext cx="1216134" cy="117469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1543CA-D047-47BC-9818-5653E77EA316}"/>
              </a:ext>
            </a:extLst>
          </p:cNvPr>
          <p:cNvCxnSpPr>
            <a:stCxn id="4" idx="3"/>
          </p:cNvCxnSpPr>
          <p:nvPr/>
        </p:nvCxnSpPr>
        <p:spPr>
          <a:xfrm>
            <a:off x="5115914" y="3505381"/>
            <a:ext cx="1257385" cy="97036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A340E0-58B2-468D-A847-F4B4A60EA36F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 flipV="1">
            <a:off x="5568902" y="798868"/>
            <a:ext cx="4276331" cy="81548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545098D-E8DA-4DA1-B149-F2C9081FD8C9}"/>
              </a:ext>
            </a:extLst>
          </p:cNvPr>
          <p:cNvSpPr txBox="1"/>
          <p:nvPr/>
        </p:nvSpPr>
        <p:spPr>
          <a:xfrm>
            <a:off x="9845233" y="614202"/>
            <a:ext cx="617992" cy="369332"/>
          </a:xfrm>
          <a:prstGeom prst="rect">
            <a:avLst/>
          </a:prstGeom>
          <a:solidFill>
            <a:srgbClr val="E3F4F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384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165CCA-BD1F-42C6-A4E1-60D3EAA8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367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B7C0B3-55F1-44A7-8B25-D2B1F12F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Encoding 1st</a:t>
            </a:r>
          </a:p>
        </p:txBody>
      </p:sp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ADA75647-50E8-484D-83D3-6EEC2D5F5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0646" y="3823245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3E8EC8B-78B9-4501-B29A-B73C218296A7}"/>
              </a:ext>
            </a:extLst>
          </p:cNvPr>
          <p:cNvSpPr txBox="1"/>
          <p:nvPr/>
        </p:nvSpPr>
        <p:spPr>
          <a:xfrm>
            <a:off x="5434189" y="4742982"/>
            <a:ext cx="27192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/>
              <a:t>multi-qa-MiniLM-L6-cos-v1</a:t>
            </a:r>
          </a:p>
        </p:txBody>
      </p:sp>
      <p:pic>
        <p:nvPicPr>
          <p:cNvPr id="18" name="Picture 4" descr="Sentence Transformers's picture">
            <a:extLst>
              <a:ext uri="{FF2B5EF4-FFF2-40B4-BE49-F238E27FC236}">
                <a16:creationId xmlns:a16="http://schemas.microsoft.com/office/drawing/2014/main" id="{898EFD83-5BC5-4B67-982E-D9EC02A7B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097" y="3876244"/>
            <a:ext cx="831028" cy="83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phic 25" descr="Connections with solid fill">
            <a:extLst>
              <a:ext uri="{FF2B5EF4-FFF2-40B4-BE49-F238E27FC236}">
                <a16:creationId xmlns:a16="http://schemas.microsoft.com/office/drawing/2014/main" id="{B4236D0E-E486-4843-8530-71EEB6A81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11534" y="3429000"/>
            <a:ext cx="1702890" cy="170289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61EE97-F9AE-4E0A-9018-208334CE3F52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3965046" y="4280445"/>
            <a:ext cx="2376051" cy="1131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BFCC6-963E-4138-A088-86831DB4973D}"/>
              </a:ext>
            </a:extLst>
          </p:cNvPr>
          <p:cNvCxnSpPr>
            <a:cxnSpLocks/>
            <a:stCxn id="18" idx="3"/>
            <a:endCxn id="26" idx="1"/>
          </p:cNvCxnSpPr>
          <p:nvPr/>
        </p:nvCxnSpPr>
        <p:spPr>
          <a:xfrm flipV="1">
            <a:off x="7172125" y="4280445"/>
            <a:ext cx="1939409" cy="1131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B59BF8A-D5C1-4AE1-BBB9-5438C13CA4BA}"/>
              </a:ext>
            </a:extLst>
          </p:cNvPr>
          <p:cNvSpPr txBox="1"/>
          <p:nvPr/>
        </p:nvSpPr>
        <p:spPr>
          <a:xfrm>
            <a:off x="1723860" y="4137869"/>
            <a:ext cx="1739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Text records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9EC320-395B-4B01-B849-9A25C8D4306F}"/>
              </a:ext>
            </a:extLst>
          </p:cNvPr>
          <p:cNvSpPr txBox="1"/>
          <p:nvPr/>
        </p:nvSpPr>
        <p:spPr>
          <a:xfrm>
            <a:off x="5905877" y="3425020"/>
            <a:ext cx="170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B050"/>
                </a:solidFill>
              </a:rPr>
              <a:t>Mean Encoding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367C5-48F9-41D2-93ED-28217472CCDD}"/>
              </a:ext>
            </a:extLst>
          </p:cNvPr>
          <p:cNvSpPr txBox="1"/>
          <p:nvPr/>
        </p:nvSpPr>
        <p:spPr>
          <a:xfrm>
            <a:off x="9394407" y="3005896"/>
            <a:ext cx="113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B050"/>
                </a:solidFill>
              </a:rPr>
              <a:t>K-means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6321E-9F03-4474-A6DC-72F78AD9E8F6}"/>
              </a:ext>
            </a:extLst>
          </p:cNvPr>
          <p:cNvSpPr txBox="1"/>
          <p:nvPr/>
        </p:nvSpPr>
        <p:spPr>
          <a:xfrm>
            <a:off x="4294060" y="3845047"/>
            <a:ext cx="1709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B050"/>
                </a:solidFill>
              </a:rPr>
              <a:t>Line by 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3BBEBE-E144-41B3-AD9D-3F8E1CB44345}"/>
              </a:ext>
            </a:extLst>
          </p:cNvPr>
          <p:cNvSpPr txBox="1"/>
          <p:nvPr/>
        </p:nvSpPr>
        <p:spPr>
          <a:xfrm>
            <a:off x="8394605" y="843240"/>
            <a:ext cx="256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Meaningless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3DE60DC-13DD-49B9-B2B6-938251556F35}"/>
              </a:ext>
            </a:extLst>
          </p:cNvPr>
          <p:cNvCxnSpPr>
            <a:stCxn id="13" idx="2"/>
            <a:endCxn id="51" idx="0"/>
          </p:cNvCxnSpPr>
          <p:nvPr/>
        </p:nvCxnSpPr>
        <p:spPr>
          <a:xfrm flipH="1">
            <a:off x="6756611" y="1212572"/>
            <a:ext cx="2920712" cy="22124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CE3F5E-D168-463B-878D-33118B44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98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0" grpId="0"/>
      <p:bldP spid="51" grpId="0"/>
      <p:bldP spid="52" grpId="0"/>
      <p:bldP spid="19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B7C0B3-55F1-44A7-8B25-D2B1F12F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Encoding 2nd</a:t>
            </a:r>
          </a:p>
        </p:txBody>
      </p:sp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ADA75647-50E8-484D-83D3-6EEC2D5F5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0646" y="3823245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3E8EC8B-78B9-4501-B29A-B73C218296A7}"/>
              </a:ext>
            </a:extLst>
          </p:cNvPr>
          <p:cNvSpPr txBox="1"/>
          <p:nvPr/>
        </p:nvSpPr>
        <p:spPr>
          <a:xfrm>
            <a:off x="5434189" y="4742982"/>
            <a:ext cx="27192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/>
              <a:t>multi-qa-MiniLM-L6-cos-v1</a:t>
            </a:r>
          </a:p>
        </p:txBody>
      </p:sp>
      <p:pic>
        <p:nvPicPr>
          <p:cNvPr id="18" name="Picture 4" descr="Sentence Transformers's picture">
            <a:extLst>
              <a:ext uri="{FF2B5EF4-FFF2-40B4-BE49-F238E27FC236}">
                <a16:creationId xmlns:a16="http://schemas.microsoft.com/office/drawing/2014/main" id="{898EFD83-5BC5-4B67-982E-D9EC02A7B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097" y="3876244"/>
            <a:ext cx="831028" cy="83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phic 25" descr="Connections with solid fill">
            <a:extLst>
              <a:ext uri="{FF2B5EF4-FFF2-40B4-BE49-F238E27FC236}">
                <a16:creationId xmlns:a16="http://schemas.microsoft.com/office/drawing/2014/main" id="{B4236D0E-E486-4843-8530-71EEB6A81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11534" y="3429000"/>
            <a:ext cx="1702890" cy="170289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61EE97-F9AE-4E0A-9018-208334CE3F52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3965046" y="4280445"/>
            <a:ext cx="2376051" cy="1131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BFCC6-963E-4138-A088-86831DB4973D}"/>
              </a:ext>
            </a:extLst>
          </p:cNvPr>
          <p:cNvCxnSpPr>
            <a:cxnSpLocks/>
            <a:stCxn id="18" idx="3"/>
            <a:endCxn id="26" idx="1"/>
          </p:cNvCxnSpPr>
          <p:nvPr/>
        </p:nvCxnSpPr>
        <p:spPr>
          <a:xfrm flipV="1">
            <a:off x="7172125" y="4280445"/>
            <a:ext cx="1939409" cy="1131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B59BF8A-D5C1-4AE1-BBB9-5438C13CA4BA}"/>
              </a:ext>
            </a:extLst>
          </p:cNvPr>
          <p:cNvSpPr txBox="1"/>
          <p:nvPr/>
        </p:nvSpPr>
        <p:spPr>
          <a:xfrm>
            <a:off x="1723860" y="4137869"/>
            <a:ext cx="1739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Text records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9EC320-395B-4B01-B849-9A25C8D4306F}"/>
              </a:ext>
            </a:extLst>
          </p:cNvPr>
          <p:cNvSpPr txBox="1"/>
          <p:nvPr/>
        </p:nvSpPr>
        <p:spPr>
          <a:xfrm>
            <a:off x="5905877" y="3425020"/>
            <a:ext cx="170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B050"/>
                </a:solidFill>
              </a:rPr>
              <a:t>Encode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367C5-48F9-41D2-93ED-28217472CCDD}"/>
              </a:ext>
            </a:extLst>
          </p:cNvPr>
          <p:cNvSpPr txBox="1"/>
          <p:nvPr/>
        </p:nvSpPr>
        <p:spPr>
          <a:xfrm>
            <a:off x="9394407" y="3005896"/>
            <a:ext cx="113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B050"/>
                </a:solidFill>
              </a:rPr>
              <a:t>K-means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6321E-9F03-4474-A6DC-72F78AD9E8F6}"/>
              </a:ext>
            </a:extLst>
          </p:cNvPr>
          <p:cNvSpPr txBox="1"/>
          <p:nvPr/>
        </p:nvSpPr>
        <p:spPr>
          <a:xfrm>
            <a:off x="4294060" y="3845047"/>
            <a:ext cx="1709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B050"/>
                </a:solidFill>
              </a:rPr>
              <a:t>Line by 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3BBEBE-E144-41B3-AD9D-3F8E1CB44345}"/>
              </a:ext>
            </a:extLst>
          </p:cNvPr>
          <p:cNvSpPr txBox="1"/>
          <p:nvPr/>
        </p:nvSpPr>
        <p:spPr>
          <a:xfrm>
            <a:off x="8998610" y="843240"/>
            <a:ext cx="196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Too much noise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97A3A5-139C-42D2-AB10-F8676B893C3E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flipH="1">
            <a:off x="5148934" y="1212572"/>
            <a:ext cx="4830391" cy="26324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E1DB15-BE9D-42AA-849D-4B77347F85A4}"/>
              </a:ext>
            </a:extLst>
          </p:cNvPr>
          <p:cNvCxnSpPr>
            <a:cxnSpLocks/>
          </p:cNvCxnSpPr>
          <p:nvPr/>
        </p:nvCxnSpPr>
        <p:spPr>
          <a:xfrm flipV="1">
            <a:off x="7160471" y="4137869"/>
            <a:ext cx="1939409" cy="1131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AB5A93-6497-4CC7-AAC2-E4F27B790CFC}"/>
              </a:ext>
            </a:extLst>
          </p:cNvPr>
          <p:cNvCxnSpPr>
            <a:cxnSpLocks/>
          </p:cNvCxnSpPr>
          <p:nvPr/>
        </p:nvCxnSpPr>
        <p:spPr>
          <a:xfrm flipV="1">
            <a:off x="7164760" y="4411257"/>
            <a:ext cx="1939409" cy="1131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78AEFB-B1AD-48DD-8CBA-0CB67B91E914}"/>
              </a:ext>
            </a:extLst>
          </p:cNvPr>
          <p:cNvCxnSpPr>
            <a:cxnSpLocks/>
          </p:cNvCxnSpPr>
          <p:nvPr/>
        </p:nvCxnSpPr>
        <p:spPr>
          <a:xfrm flipV="1">
            <a:off x="7168443" y="4545971"/>
            <a:ext cx="1939409" cy="1131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1D479C-3549-492B-B116-AAA36BD57DF4}"/>
              </a:ext>
            </a:extLst>
          </p:cNvPr>
          <p:cNvCxnSpPr>
            <a:cxnSpLocks/>
          </p:cNvCxnSpPr>
          <p:nvPr/>
        </p:nvCxnSpPr>
        <p:spPr>
          <a:xfrm flipV="1">
            <a:off x="7160470" y="4008811"/>
            <a:ext cx="1939409" cy="1131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6C55B-8C48-4479-AE25-B4F8CECB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0" grpId="0"/>
      <p:bldP spid="51" grpId="0"/>
      <p:bldP spid="52" grpId="0"/>
      <p:bldP spid="19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B7C0B3-55F1-44A7-8B25-D2B1F12F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Encoding 3rd</a:t>
            </a:r>
          </a:p>
        </p:txBody>
      </p:sp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ADA75647-50E8-484D-83D3-6EEC2D5F5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0646" y="3823245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3E8EC8B-78B9-4501-B29A-B73C218296A7}"/>
              </a:ext>
            </a:extLst>
          </p:cNvPr>
          <p:cNvSpPr txBox="1"/>
          <p:nvPr/>
        </p:nvSpPr>
        <p:spPr>
          <a:xfrm>
            <a:off x="5434189" y="4742982"/>
            <a:ext cx="27192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/>
              <a:t>multi-qa-MiniLM-L6-cos-v1</a:t>
            </a:r>
          </a:p>
        </p:txBody>
      </p:sp>
      <p:pic>
        <p:nvPicPr>
          <p:cNvPr id="18" name="Picture 4" descr="Sentence Transformers's picture">
            <a:extLst>
              <a:ext uri="{FF2B5EF4-FFF2-40B4-BE49-F238E27FC236}">
                <a16:creationId xmlns:a16="http://schemas.microsoft.com/office/drawing/2014/main" id="{898EFD83-5BC5-4B67-982E-D9EC02A7B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097" y="3876244"/>
            <a:ext cx="831028" cy="83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phic 25" descr="Connections with solid fill">
            <a:extLst>
              <a:ext uri="{FF2B5EF4-FFF2-40B4-BE49-F238E27FC236}">
                <a16:creationId xmlns:a16="http://schemas.microsoft.com/office/drawing/2014/main" id="{B4236D0E-E486-4843-8530-71EEB6A81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11534" y="3429000"/>
            <a:ext cx="1702890" cy="170289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61EE97-F9AE-4E0A-9018-208334CE3F52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3965046" y="4280445"/>
            <a:ext cx="2376051" cy="1131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BFCC6-963E-4138-A088-86831DB4973D}"/>
              </a:ext>
            </a:extLst>
          </p:cNvPr>
          <p:cNvCxnSpPr>
            <a:cxnSpLocks/>
            <a:stCxn id="18" idx="3"/>
            <a:endCxn id="26" idx="1"/>
          </p:cNvCxnSpPr>
          <p:nvPr/>
        </p:nvCxnSpPr>
        <p:spPr>
          <a:xfrm flipV="1">
            <a:off x="7172125" y="4280445"/>
            <a:ext cx="1939409" cy="1131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B59BF8A-D5C1-4AE1-BBB9-5438C13CA4BA}"/>
              </a:ext>
            </a:extLst>
          </p:cNvPr>
          <p:cNvSpPr txBox="1"/>
          <p:nvPr/>
        </p:nvSpPr>
        <p:spPr>
          <a:xfrm>
            <a:off x="1723860" y="4137869"/>
            <a:ext cx="1739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Text records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9EC320-395B-4B01-B849-9A25C8D4306F}"/>
              </a:ext>
            </a:extLst>
          </p:cNvPr>
          <p:cNvSpPr txBox="1"/>
          <p:nvPr/>
        </p:nvSpPr>
        <p:spPr>
          <a:xfrm>
            <a:off x="5905877" y="3425020"/>
            <a:ext cx="170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B050"/>
                </a:solidFill>
              </a:rPr>
              <a:t>Encode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367C5-48F9-41D2-93ED-28217472CCDD}"/>
              </a:ext>
            </a:extLst>
          </p:cNvPr>
          <p:cNvSpPr txBox="1"/>
          <p:nvPr/>
        </p:nvSpPr>
        <p:spPr>
          <a:xfrm>
            <a:off x="9394407" y="3005896"/>
            <a:ext cx="113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B050"/>
                </a:solidFill>
              </a:rPr>
              <a:t>K-means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6321E-9F03-4474-A6DC-72F78AD9E8F6}"/>
              </a:ext>
            </a:extLst>
          </p:cNvPr>
          <p:cNvSpPr txBox="1"/>
          <p:nvPr/>
        </p:nvSpPr>
        <p:spPr>
          <a:xfrm>
            <a:off x="4111362" y="3845047"/>
            <a:ext cx="207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B050"/>
                </a:solidFill>
              </a:rPr>
              <a:t>Chunks of 5 lines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26C5D0-EFBE-4DC7-864B-B7E419BD2232}"/>
              </a:ext>
            </a:extLst>
          </p:cNvPr>
          <p:cNvSpPr txBox="1"/>
          <p:nvPr/>
        </p:nvSpPr>
        <p:spPr>
          <a:xfrm>
            <a:off x="8614611" y="843240"/>
            <a:ext cx="272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Meaningless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3FA36A4-B62C-4FA8-8A88-568C9B55A560}"/>
              </a:ext>
            </a:extLst>
          </p:cNvPr>
          <p:cNvCxnSpPr>
            <a:stCxn id="24" idx="2"/>
            <a:endCxn id="19" idx="0"/>
          </p:cNvCxnSpPr>
          <p:nvPr/>
        </p:nvCxnSpPr>
        <p:spPr>
          <a:xfrm flipH="1">
            <a:off x="5148934" y="1212572"/>
            <a:ext cx="4830391" cy="26324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707304-CD24-42C5-B9D8-208321FF6150}"/>
              </a:ext>
            </a:extLst>
          </p:cNvPr>
          <p:cNvCxnSpPr>
            <a:cxnSpLocks/>
          </p:cNvCxnSpPr>
          <p:nvPr/>
        </p:nvCxnSpPr>
        <p:spPr>
          <a:xfrm flipV="1">
            <a:off x="7160471" y="4137869"/>
            <a:ext cx="1939409" cy="1131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B4142F-AEB7-429C-A889-CA1AD3D7F937}"/>
              </a:ext>
            </a:extLst>
          </p:cNvPr>
          <p:cNvCxnSpPr>
            <a:cxnSpLocks/>
          </p:cNvCxnSpPr>
          <p:nvPr/>
        </p:nvCxnSpPr>
        <p:spPr>
          <a:xfrm flipV="1">
            <a:off x="7164760" y="4411257"/>
            <a:ext cx="1939409" cy="1131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4A7407-095C-472A-BD2D-1F1871D5EE49}"/>
              </a:ext>
            </a:extLst>
          </p:cNvPr>
          <p:cNvCxnSpPr>
            <a:cxnSpLocks/>
          </p:cNvCxnSpPr>
          <p:nvPr/>
        </p:nvCxnSpPr>
        <p:spPr>
          <a:xfrm flipV="1">
            <a:off x="7168443" y="4545971"/>
            <a:ext cx="1939409" cy="1131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021537-5A80-46A6-9320-2EB98BB3CAEA}"/>
              </a:ext>
            </a:extLst>
          </p:cNvPr>
          <p:cNvCxnSpPr>
            <a:cxnSpLocks/>
          </p:cNvCxnSpPr>
          <p:nvPr/>
        </p:nvCxnSpPr>
        <p:spPr>
          <a:xfrm flipV="1">
            <a:off x="7160470" y="4008811"/>
            <a:ext cx="1939409" cy="1131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D9EFEB-67D8-424D-ABF6-CABA39AC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13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0" grpId="0"/>
      <p:bldP spid="51" grpId="0"/>
      <p:bldP spid="52" grpId="0"/>
      <p:bldP spid="19" grpId="0"/>
      <p:bldP spid="2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B7C0B3-55F1-44A7-8B25-D2B1F12F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Encoding 4th</a:t>
            </a:r>
          </a:p>
        </p:txBody>
      </p:sp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ADA75647-50E8-484D-83D3-6EEC2D5F5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0646" y="3823245"/>
            <a:ext cx="914400" cy="914400"/>
          </a:xfrm>
          <a:prstGeom prst="rect">
            <a:avLst/>
          </a:prstGeom>
        </p:spPr>
      </p:pic>
      <p:pic>
        <p:nvPicPr>
          <p:cNvPr id="10" name="Graphic 9" descr="List with solid fill">
            <a:extLst>
              <a:ext uri="{FF2B5EF4-FFF2-40B4-BE49-F238E27FC236}">
                <a16:creationId xmlns:a16="http://schemas.microsoft.com/office/drawing/2014/main" id="{46633FBD-0818-4D0F-AE61-CA675A9E16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6644" y="2368048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3E8EC8B-78B9-4501-B29A-B73C218296A7}"/>
              </a:ext>
            </a:extLst>
          </p:cNvPr>
          <p:cNvSpPr txBox="1"/>
          <p:nvPr/>
        </p:nvSpPr>
        <p:spPr>
          <a:xfrm>
            <a:off x="5434189" y="4742982"/>
            <a:ext cx="27192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/>
              <a:t>multi-qa-MiniLM-L6-cos-v1</a:t>
            </a:r>
          </a:p>
        </p:txBody>
      </p:sp>
      <p:pic>
        <p:nvPicPr>
          <p:cNvPr id="18" name="Picture 4" descr="Sentence Transformers's picture">
            <a:extLst>
              <a:ext uri="{FF2B5EF4-FFF2-40B4-BE49-F238E27FC236}">
                <a16:creationId xmlns:a16="http://schemas.microsoft.com/office/drawing/2014/main" id="{898EFD83-5BC5-4B67-982E-D9EC02A7B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097" y="3876244"/>
            <a:ext cx="831028" cy="83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6B2D4D3-D131-4112-B213-0FBF4FD663A8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>
            <a:off x="2481044" y="2825248"/>
            <a:ext cx="1026802" cy="997997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Connections with solid fill">
            <a:extLst>
              <a:ext uri="{FF2B5EF4-FFF2-40B4-BE49-F238E27FC236}">
                <a16:creationId xmlns:a16="http://schemas.microsoft.com/office/drawing/2014/main" id="{B4236D0E-E486-4843-8530-71EEB6A81C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11534" y="3429000"/>
            <a:ext cx="1702890" cy="170289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61EE97-F9AE-4E0A-9018-208334CE3F52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3965046" y="4280445"/>
            <a:ext cx="2376051" cy="1131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BFCC6-963E-4138-A088-86831DB4973D}"/>
              </a:ext>
            </a:extLst>
          </p:cNvPr>
          <p:cNvCxnSpPr>
            <a:cxnSpLocks/>
            <a:stCxn id="18" idx="3"/>
            <a:endCxn id="26" idx="1"/>
          </p:cNvCxnSpPr>
          <p:nvPr/>
        </p:nvCxnSpPr>
        <p:spPr>
          <a:xfrm flipV="1">
            <a:off x="7172125" y="4280445"/>
            <a:ext cx="1939409" cy="1131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BCEA0F0-4F52-4E9C-8115-859D3868615D}"/>
              </a:ext>
            </a:extLst>
          </p:cNvPr>
          <p:cNvSpPr txBox="1"/>
          <p:nvPr/>
        </p:nvSpPr>
        <p:spPr>
          <a:xfrm>
            <a:off x="647176" y="2671359"/>
            <a:ext cx="1179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Concepts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B59BF8A-D5C1-4AE1-BBB9-5438C13CA4BA}"/>
              </a:ext>
            </a:extLst>
          </p:cNvPr>
          <p:cNvSpPr txBox="1"/>
          <p:nvPr/>
        </p:nvSpPr>
        <p:spPr>
          <a:xfrm>
            <a:off x="1723860" y="4137869"/>
            <a:ext cx="1739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Text records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9EC320-395B-4B01-B849-9A25C8D4306F}"/>
              </a:ext>
            </a:extLst>
          </p:cNvPr>
          <p:cNvSpPr txBox="1"/>
          <p:nvPr/>
        </p:nvSpPr>
        <p:spPr>
          <a:xfrm>
            <a:off x="6312940" y="3425020"/>
            <a:ext cx="88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B050"/>
                </a:solidFill>
              </a:rPr>
              <a:t>Encode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367C5-48F9-41D2-93ED-28217472CCDD}"/>
              </a:ext>
            </a:extLst>
          </p:cNvPr>
          <p:cNvSpPr txBox="1"/>
          <p:nvPr/>
        </p:nvSpPr>
        <p:spPr>
          <a:xfrm>
            <a:off x="9394407" y="3005896"/>
            <a:ext cx="113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B050"/>
                </a:solidFill>
              </a:rPr>
              <a:t>K-means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14D29-F971-404F-83BC-A63BD3584684}"/>
              </a:ext>
            </a:extLst>
          </p:cNvPr>
          <p:cNvSpPr txBox="1"/>
          <p:nvPr/>
        </p:nvSpPr>
        <p:spPr>
          <a:xfrm>
            <a:off x="2402765" y="2394031"/>
            <a:ext cx="232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B050"/>
                </a:solidFill>
              </a:rPr>
              <a:t>Extract concepts lines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D7F658-345F-4650-A3C6-DB82FF2F2E75}"/>
              </a:ext>
            </a:extLst>
          </p:cNvPr>
          <p:cNvCxnSpPr>
            <a:cxnSpLocks/>
          </p:cNvCxnSpPr>
          <p:nvPr/>
        </p:nvCxnSpPr>
        <p:spPr>
          <a:xfrm flipV="1">
            <a:off x="7160471" y="4137869"/>
            <a:ext cx="1939409" cy="1131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1D9249-4C9B-40BC-A6C1-0EF041EA44D1}"/>
              </a:ext>
            </a:extLst>
          </p:cNvPr>
          <p:cNvCxnSpPr>
            <a:cxnSpLocks/>
          </p:cNvCxnSpPr>
          <p:nvPr/>
        </p:nvCxnSpPr>
        <p:spPr>
          <a:xfrm flipV="1">
            <a:off x="7164760" y="4411257"/>
            <a:ext cx="1939409" cy="1131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6C27A29-4AC4-4DA2-87A9-C0E37EE63FB4}"/>
              </a:ext>
            </a:extLst>
          </p:cNvPr>
          <p:cNvCxnSpPr>
            <a:cxnSpLocks/>
          </p:cNvCxnSpPr>
          <p:nvPr/>
        </p:nvCxnSpPr>
        <p:spPr>
          <a:xfrm flipV="1">
            <a:off x="7168443" y="4545971"/>
            <a:ext cx="1939409" cy="1131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FFA057-B063-4C1D-82A7-610A92CD4736}"/>
              </a:ext>
            </a:extLst>
          </p:cNvPr>
          <p:cNvCxnSpPr>
            <a:cxnSpLocks/>
          </p:cNvCxnSpPr>
          <p:nvPr/>
        </p:nvCxnSpPr>
        <p:spPr>
          <a:xfrm flipV="1">
            <a:off x="7160470" y="4008811"/>
            <a:ext cx="1939409" cy="1131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9EC77A-C47A-4DD5-BB72-EF7BCB6C6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367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B7C0B3-55F1-44A7-8B25-D2B1F12F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Search</a:t>
            </a:r>
            <a:endParaRPr lang="en-GB"/>
          </a:p>
        </p:txBody>
      </p:sp>
      <p:pic>
        <p:nvPicPr>
          <p:cNvPr id="18" name="Picture 4" descr="Sentence Transformers's picture">
            <a:extLst>
              <a:ext uri="{FF2B5EF4-FFF2-40B4-BE49-F238E27FC236}">
                <a16:creationId xmlns:a16="http://schemas.microsoft.com/office/drawing/2014/main" id="{898EFD83-5BC5-4B67-982E-D9EC02A7B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902" y="4415465"/>
            <a:ext cx="831028" cy="83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 descr="Help outline">
            <a:extLst>
              <a:ext uri="{FF2B5EF4-FFF2-40B4-BE49-F238E27FC236}">
                <a16:creationId xmlns:a16="http://schemas.microsoft.com/office/drawing/2014/main" id="{B4F19410-5816-4D93-BD20-D6F677C80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5673" y="4367952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9008562-5E41-49AB-962B-4A6F49D7405F}"/>
              </a:ext>
            </a:extLst>
          </p:cNvPr>
          <p:cNvGrpSpPr/>
          <p:nvPr/>
        </p:nvGrpSpPr>
        <p:grpSpPr>
          <a:xfrm>
            <a:off x="9456660" y="3969568"/>
            <a:ext cx="369303" cy="1638208"/>
            <a:chOff x="6778556" y="2182906"/>
            <a:chExt cx="921490" cy="4087680"/>
          </a:xfrm>
        </p:grpSpPr>
        <p:pic>
          <p:nvPicPr>
            <p:cNvPr id="6" name="Graphic 5" descr="List with solid fill">
              <a:extLst>
                <a:ext uri="{FF2B5EF4-FFF2-40B4-BE49-F238E27FC236}">
                  <a16:creationId xmlns:a16="http://schemas.microsoft.com/office/drawing/2014/main" id="{6CAC7319-FBE7-40F6-8F49-4DC07BA52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85646" y="3240666"/>
              <a:ext cx="914400" cy="914400"/>
            </a:xfrm>
            <a:prstGeom prst="rect">
              <a:avLst/>
            </a:prstGeom>
          </p:spPr>
        </p:pic>
        <p:pic>
          <p:nvPicPr>
            <p:cNvPr id="24" name="Graphic 23" descr="List with solid fill">
              <a:extLst>
                <a:ext uri="{FF2B5EF4-FFF2-40B4-BE49-F238E27FC236}">
                  <a16:creationId xmlns:a16="http://schemas.microsoft.com/office/drawing/2014/main" id="{3CACD05C-EAFC-4B18-8F07-8BDB79665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78556" y="2182906"/>
              <a:ext cx="914400" cy="914400"/>
            </a:xfrm>
            <a:prstGeom prst="rect">
              <a:avLst/>
            </a:prstGeom>
          </p:spPr>
        </p:pic>
        <p:pic>
          <p:nvPicPr>
            <p:cNvPr id="25" name="Graphic 24" descr="List with solid fill">
              <a:extLst>
                <a:ext uri="{FF2B5EF4-FFF2-40B4-BE49-F238E27FC236}">
                  <a16:creationId xmlns:a16="http://schemas.microsoft.com/office/drawing/2014/main" id="{C25E57C5-B3A8-4031-9872-DCE095270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85646" y="4298426"/>
              <a:ext cx="914400" cy="914400"/>
            </a:xfrm>
            <a:prstGeom prst="rect">
              <a:avLst/>
            </a:prstGeom>
          </p:spPr>
        </p:pic>
        <p:pic>
          <p:nvPicPr>
            <p:cNvPr id="26" name="Graphic 25" descr="List with solid fill">
              <a:extLst>
                <a:ext uri="{FF2B5EF4-FFF2-40B4-BE49-F238E27FC236}">
                  <a16:creationId xmlns:a16="http://schemas.microsoft.com/office/drawing/2014/main" id="{AC58896A-211E-4B62-A021-3CAC53443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85646" y="5356186"/>
              <a:ext cx="914400" cy="914400"/>
            </a:xfrm>
            <a:prstGeom prst="rect">
              <a:avLst/>
            </a:prstGeom>
          </p:spPr>
        </p:pic>
      </p:grpSp>
      <p:pic>
        <p:nvPicPr>
          <p:cNvPr id="13" name="Graphic 12" descr="Doctor male with solid fill">
            <a:extLst>
              <a:ext uri="{FF2B5EF4-FFF2-40B4-BE49-F238E27FC236}">
                <a16:creationId xmlns:a16="http://schemas.microsoft.com/office/drawing/2014/main" id="{74379626-1598-4213-BF87-082486A80C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18423" y="1656988"/>
            <a:ext cx="914400" cy="914400"/>
          </a:xfrm>
          <a:prstGeom prst="rect">
            <a:avLst/>
          </a:prstGeom>
        </p:spPr>
      </p:pic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E2DA81A-1B2F-4555-904D-C2C30F8812B4}"/>
              </a:ext>
            </a:extLst>
          </p:cNvPr>
          <p:cNvCxnSpPr>
            <a:stCxn id="13" idx="1"/>
            <a:endCxn id="4" idx="0"/>
          </p:cNvCxnSpPr>
          <p:nvPr/>
        </p:nvCxnSpPr>
        <p:spPr>
          <a:xfrm rot="10800000" flipV="1">
            <a:off x="1612873" y="2114188"/>
            <a:ext cx="3105550" cy="2253764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50CDEAF-D764-4CF5-BB68-76971DF89F04}"/>
              </a:ext>
            </a:extLst>
          </p:cNvPr>
          <p:cNvCxnSpPr>
            <a:cxnSpLocks/>
            <a:stCxn id="24" idx="0"/>
            <a:endCxn id="13" idx="3"/>
          </p:cNvCxnSpPr>
          <p:nvPr/>
        </p:nvCxnSpPr>
        <p:spPr>
          <a:xfrm rot="16200000" flipV="1">
            <a:off x="6708667" y="1038344"/>
            <a:ext cx="1855380" cy="4007068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1C3B156-EDA1-44FB-B275-B41903302C22}"/>
              </a:ext>
            </a:extLst>
          </p:cNvPr>
          <p:cNvCxnSpPr>
            <a:stCxn id="4" idx="3"/>
            <a:endCxn id="18" idx="1"/>
          </p:cNvCxnSpPr>
          <p:nvPr/>
        </p:nvCxnSpPr>
        <p:spPr>
          <a:xfrm>
            <a:off x="2070073" y="4825152"/>
            <a:ext cx="1942829" cy="582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86482F-8FC9-471B-8B69-07DFA2C69C82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4843930" y="4825152"/>
            <a:ext cx="1947382" cy="582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B5CB46B-EA2C-4053-9E3B-84BF97D08F5C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8074046" y="4825152"/>
            <a:ext cx="1491123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Connections with solid fill">
            <a:extLst>
              <a:ext uri="{FF2B5EF4-FFF2-40B4-BE49-F238E27FC236}">
                <a16:creationId xmlns:a16="http://schemas.microsoft.com/office/drawing/2014/main" id="{8B5F65C1-F715-46BB-BE34-35D43EFA27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91312" y="4183785"/>
            <a:ext cx="1282734" cy="12827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C52F5E-C48B-459F-9459-B24AF772FAFC}"/>
              </a:ext>
            </a:extLst>
          </p:cNvPr>
          <p:cNvSpPr txBox="1"/>
          <p:nvPr/>
        </p:nvSpPr>
        <p:spPr>
          <a:xfrm>
            <a:off x="1576118" y="3597463"/>
            <a:ext cx="987910" cy="37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err="1">
                <a:solidFill>
                  <a:srgbClr val="00B050"/>
                </a:solidFill>
              </a:rPr>
              <a:t>Query</a:t>
            </a:r>
            <a:endParaRPr lang="en-GB">
              <a:solidFill>
                <a:srgbClr val="00B05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7CA21A-D936-4C92-BC85-EABB870E2FA5}"/>
              </a:ext>
            </a:extLst>
          </p:cNvPr>
          <p:cNvSpPr txBox="1"/>
          <p:nvPr/>
        </p:nvSpPr>
        <p:spPr>
          <a:xfrm>
            <a:off x="3934461" y="3831768"/>
            <a:ext cx="987910" cy="37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00B050"/>
                </a:solidFill>
              </a:rPr>
              <a:t>Encode</a:t>
            </a:r>
            <a:endParaRPr lang="en-GB">
              <a:solidFill>
                <a:srgbClr val="00B05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1CDE4A-45A9-4F32-B03B-219028A73CF1}"/>
              </a:ext>
            </a:extLst>
          </p:cNvPr>
          <p:cNvSpPr txBox="1"/>
          <p:nvPr/>
        </p:nvSpPr>
        <p:spPr>
          <a:xfrm>
            <a:off x="5908670" y="3811759"/>
            <a:ext cx="267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B050"/>
                </a:solidFill>
              </a:rPr>
              <a:t>Compare with centroids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3EF4A4-96FB-4997-9854-F7A694C49EF4}"/>
              </a:ext>
            </a:extLst>
          </p:cNvPr>
          <p:cNvSpPr txBox="1"/>
          <p:nvPr/>
        </p:nvSpPr>
        <p:spPr>
          <a:xfrm>
            <a:off x="9243838" y="3118867"/>
            <a:ext cx="267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B050"/>
                </a:solidFill>
              </a:rPr>
              <a:t>Nearest Neighbors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4AE229-701A-4472-8D51-FE33B21411C4}"/>
              </a:ext>
            </a:extLst>
          </p:cNvPr>
          <p:cNvSpPr txBox="1"/>
          <p:nvPr/>
        </p:nvSpPr>
        <p:spPr>
          <a:xfrm>
            <a:off x="3153814" y="5302956"/>
            <a:ext cx="27192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/>
              <a:t>multi-qa-MiniLM-L6-cos-v1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29255-A051-48A2-8ED1-5FC6B5E34046}"/>
              </a:ext>
            </a:extLst>
          </p:cNvPr>
          <p:cNvSpPr txBox="1"/>
          <p:nvPr/>
        </p:nvSpPr>
        <p:spPr>
          <a:xfrm>
            <a:off x="4681668" y="1335591"/>
            <a:ext cx="987910" cy="37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00B050"/>
                </a:solidFill>
              </a:rPr>
              <a:t>User</a:t>
            </a:r>
            <a:endParaRPr lang="en-GB">
              <a:solidFill>
                <a:srgbClr val="00B05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471375-17CC-4ABD-A34D-06CB79F47CE6}"/>
              </a:ext>
            </a:extLst>
          </p:cNvPr>
          <p:cNvCxnSpPr>
            <a:cxnSpLocks/>
          </p:cNvCxnSpPr>
          <p:nvPr/>
        </p:nvCxnSpPr>
        <p:spPr>
          <a:xfrm flipV="1">
            <a:off x="4843931" y="4694759"/>
            <a:ext cx="1939409" cy="1131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898D453-ED13-401D-A9D1-E8F9F435CCA3}"/>
              </a:ext>
            </a:extLst>
          </p:cNvPr>
          <p:cNvCxnSpPr>
            <a:cxnSpLocks/>
          </p:cNvCxnSpPr>
          <p:nvPr/>
        </p:nvCxnSpPr>
        <p:spPr>
          <a:xfrm flipV="1">
            <a:off x="4848220" y="4968147"/>
            <a:ext cx="1939409" cy="1131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7189723-AA81-487A-8A30-0F0802634259}"/>
              </a:ext>
            </a:extLst>
          </p:cNvPr>
          <p:cNvCxnSpPr>
            <a:cxnSpLocks/>
          </p:cNvCxnSpPr>
          <p:nvPr/>
        </p:nvCxnSpPr>
        <p:spPr>
          <a:xfrm flipV="1">
            <a:off x="4851903" y="5102861"/>
            <a:ext cx="1939409" cy="1131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15FDBB7-C781-44F7-BCCB-FED4E222D845}"/>
              </a:ext>
            </a:extLst>
          </p:cNvPr>
          <p:cNvCxnSpPr>
            <a:cxnSpLocks/>
          </p:cNvCxnSpPr>
          <p:nvPr/>
        </p:nvCxnSpPr>
        <p:spPr>
          <a:xfrm flipV="1">
            <a:off x="4843930" y="4565701"/>
            <a:ext cx="1939409" cy="1131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3B4BA13-0868-45CA-A1E5-BEF5A301E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80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8" grpId="0"/>
      <p:bldP spid="29" grpId="0"/>
      <p:bldP spid="30" grpId="0"/>
      <p:bldP spid="32" grpId="0"/>
      <p:bldP spid="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B7C0B3-55F1-44A7-8B25-D2B1F12F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Encoding</a:t>
            </a:r>
            <a:r>
              <a:rPr lang="fr-FR"/>
              <a:t> 5th</a:t>
            </a:r>
            <a:endParaRPr lang="en-GB"/>
          </a:p>
        </p:txBody>
      </p:sp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ADA75647-50E8-484D-83D3-6EEC2D5F5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0646" y="3823245"/>
            <a:ext cx="914400" cy="914400"/>
          </a:xfrm>
          <a:prstGeom prst="rect">
            <a:avLst/>
          </a:prstGeom>
        </p:spPr>
      </p:pic>
      <p:pic>
        <p:nvPicPr>
          <p:cNvPr id="10" name="Graphic 9" descr="List with solid fill">
            <a:extLst>
              <a:ext uri="{FF2B5EF4-FFF2-40B4-BE49-F238E27FC236}">
                <a16:creationId xmlns:a16="http://schemas.microsoft.com/office/drawing/2014/main" id="{46633FBD-0818-4D0F-AE61-CA675A9E16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6644" y="2368048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3E8EC8B-78B9-4501-B29A-B73C218296A7}"/>
              </a:ext>
            </a:extLst>
          </p:cNvPr>
          <p:cNvSpPr txBox="1"/>
          <p:nvPr/>
        </p:nvSpPr>
        <p:spPr>
          <a:xfrm>
            <a:off x="5434189" y="4742982"/>
            <a:ext cx="27192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/>
              <a:t>multi-qa-MiniLM-L6-cos-v1</a:t>
            </a:r>
          </a:p>
        </p:txBody>
      </p:sp>
      <p:pic>
        <p:nvPicPr>
          <p:cNvPr id="18" name="Picture 4" descr="Sentence Transformers's picture">
            <a:extLst>
              <a:ext uri="{FF2B5EF4-FFF2-40B4-BE49-F238E27FC236}">
                <a16:creationId xmlns:a16="http://schemas.microsoft.com/office/drawing/2014/main" id="{898EFD83-5BC5-4B67-982E-D9EC02A7B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097" y="3876244"/>
            <a:ext cx="831028" cy="83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6B2D4D3-D131-4112-B213-0FBF4FD663A8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>
            <a:off x="2481044" y="2825248"/>
            <a:ext cx="1026802" cy="997997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61EE97-F9AE-4E0A-9018-208334CE3F52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3965046" y="4280445"/>
            <a:ext cx="2376051" cy="1131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BFCC6-963E-4138-A088-86831DB4973D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172125" y="4285876"/>
            <a:ext cx="1927754" cy="588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A7129DE-7320-4051-A181-FB72BD9F62B1}"/>
              </a:ext>
            </a:extLst>
          </p:cNvPr>
          <p:cNvSpPr txBox="1"/>
          <p:nvPr/>
        </p:nvSpPr>
        <p:spPr>
          <a:xfrm>
            <a:off x="2402765" y="2394031"/>
            <a:ext cx="232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B050"/>
                </a:solidFill>
              </a:rPr>
              <a:t>Extract concepts lines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CEA0F0-4F52-4E9C-8115-859D3868615D}"/>
              </a:ext>
            </a:extLst>
          </p:cNvPr>
          <p:cNvSpPr txBox="1"/>
          <p:nvPr/>
        </p:nvSpPr>
        <p:spPr>
          <a:xfrm>
            <a:off x="647176" y="2671359"/>
            <a:ext cx="1179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Concepts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B59BF8A-D5C1-4AE1-BBB9-5438C13CA4BA}"/>
              </a:ext>
            </a:extLst>
          </p:cNvPr>
          <p:cNvSpPr txBox="1"/>
          <p:nvPr/>
        </p:nvSpPr>
        <p:spPr>
          <a:xfrm>
            <a:off x="1723860" y="4137869"/>
            <a:ext cx="1739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Text records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9EC320-395B-4B01-B849-9A25C8D4306F}"/>
              </a:ext>
            </a:extLst>
          </p:cNvPr>
          <p:cNvSpPr txBox="1"/>
          <p:nvPr/>
        </p:nvSpPr>
        <p:spPr>
          <a:xfrm>
            <a:off x="6312940" y="3425020"/>
            <a:ext cx="88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B050"/>
                </a:solidFill>
              </a:rPr>
              <a:t>Encode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367C5-48F9-41D2-93ED-28217472CCDD}"/>
              </a:ext>
            </a:extLst>
          </p:cNvPr>
          <p:cNvSpPr txBox="1"/>
          <p:nvPr/>
        </p:nvSpPr>
        <p:spPr>
          <a:xfrm>
            <a:off x="8287696" y="3508810"/>
            <a:ext cx="272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B050"/>
                </a:solidFill>
              </a:rPr>
              <a:t>Annoy indexing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013D1E-932D-4A9D-8C11-80BB589F52E5}"/>
              </a:ext>
            </a:extLst>
          </p:cNvPr>
          <p:cNvGrpSpPr/>
          <p:nvPr/>
        </p:nvGrpSpPr>
        <p:grpSpPr>
          <a:xfrm>
            <a:off x="9211282" y="3823245"/>
            <a:ext cx="878504" cy="819716"/>
            <a:chOff x="5672596" y="2050044"/>
            <a:chExt cx="384703" cy="37970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BC81BF8-A634-4A22-A12C-8C5391B92DC6}"/>
                </a:ext>
              </a:extLst>
            </p:cNvPr>
            <p:cNvSpPr/>
            <p:nvPr/>
          </p:nvSpPr>
          <p:spPr>
            <a:xfrm>
              <a:off x="5694045" y="2177415"/>
              <a:ext cx="342900" cy="137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" name="Picture 2" descr="Annoy rubber stamp Royalty Free Vector Image - VectorStock">
              <a:extLst>
                <a:ext uri="{FF2B5EF4-FFF2-40B4-BE49-F238E27FC236}">
                  <a16:creationId xmlns:a16="http://schemas.microsoft.com/office/drawing/2014/main" id="{CC7F8627-A1FE-4611-9C51-70692FF1D1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25" b="10639"/>
            <a:stretch/>
          </p:blipFill>
          <p:spPr bwMode="auto">
            <a:xfrm rot="802489">
              <a:off x="5672596" y="2050044"/>
              <a:ext cx="384703" cy="37970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43452A9-8094-4136-82E8-1437E33B2DB9}"/>
              </a:ext>
            </a:extLst>
          </p:cNvPr>
          <p:cNvSpPr txBox="1"/>
          <p:nvPr/>
        </p:nvSpPr>
        <p:spPr>
          <a:xfrm>
            <a:off x="8998610" y="843240"/>
            <a:ext cx="196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70C0"/>
                </a:solidFill>
              </a:rPr>
              <a:t>Better precision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D29B0B-4EC4-4087-A315-4D254F780504}"/>
              </a:ext>
            </a:extLst>
          </p:cNvPr>
          <p:cNvSpPr txBox="1"/>
          <p:nvPr/>
        </p:nvSpPr>
        <p:spPr>
          <a:xfrm>
            <a:off x="8998610" y="1229057"/>
            <a:ext cx="196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70C0"/>
                </a:solidFill>
              </a:rPr>
              <a:t>Efficient size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DFC78F-E65C-44AC-BD53-C735867DF452}"/>
              </a:ext>
            </a:extLst>
          </p:cNvPr>
          <p:cNvCxnSpPr>
            <a:cxnSpLocks/>
          </p:cNvCxnSpPr>
          <p:nvPr/>
        </p:nvCxnSpPr>
        <p:spPr>
          <a:xfrm flipV="1">
            <a:off x="7160471" y="4151517"/>
            <a:ext cx="1939409" cy="1131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63BB77-FAF5-48F7-8DF9-4C00B3767061}"/>
              </a:ext>
            </a:extLst>
          </p:cNvPr>
          <p:cNvCxnSpPr>
            <a:cxnSpLocks/>
          </p:cNvCxnSpPr>
          <p:nvPr/>
        </p:nvCxnSpPr>
        <p:spPr>
          <a:xfrm flipV="1">
            <a:off x="7164760" y="4411257"/>
            <a:ext cx="1939409" cy="1131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F59386-D11C-4808-B39B-CBF90D323F31}"/>
              </a:ext>
            </a:extLst>
          </p:cNvPr>
          <p:cNvCxnSpPr>
            <a:cxnSpLocks/>
          </p:cNvCxnSpPr>
          <p:nvPr/>
        </p:nvCxnSpPr>
        <p:spPr>
          <a:xfrm flipV="1">
            <a:off x="7168443" y="4545971"/>
            <a:ext cx="1939409" cy="1131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2A907F-D9E1-43E6-B8E3-8F2DD9EB71B5}"/>
              </a:ext>
            </a:extLst>
          </p:cNvPr>
          <p:cNvCxnSpPr>
            <a:cxnSpLocks/>
          </p:cNvCxnSpPr>
          <p:nvPr/>
        </p:nvCxnSpPr>
        <p:spPr>
          <a:xfrm flipV="1">
            <a:off x="7160470" y="4008811"/>
            <a:ext cx="1939409" cy="1131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E42CD-3F02-43BE-8C64-6117DA7C4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0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B7C0B3-55F1-44A7-8B25-D2B1F12F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Search</a:t>
            </a:r>
            <a:endParaRPr lang="en-GB"/>
          </a:p>
        </p:txBody>
      </p:sp>
      <p:pic>
        <p:nvPicPr>
          <p:cNvPr id="18" name="Picture 4" descr="Sentence Transformers's picture">
            <a:extLst>
              <a:ext uri="{FF2B5EF4-FFF2-40B4-BE49-F238E27FC236}">
                <a16:creationId xmlns:a16="http://schemas.microsoft.com/office/drawing/2014/main" id="{898EFD83-5BC5-4B67-982E-D9EC02A7B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902" y="4415465"/>
            <a:ext cx="831028" cy="83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9013D1E-932D-4A9D-8C11-80BB589F52E5}"/>
              </a:ext>
            </a:extLst>
          </p:cNvPr>
          <p:cNvGrpSpPr/>
          <p:nvPr/>
        </p:nvGrpSpPr>
        <p:grpSpPr>
          <a:xfrm>
            <a:off x="6803369" y="4378814"/>
            <a:ext cx="878504" cy="819716"/>
            <a:chOff x="5672596" y="2050044"/>
            <a:chExt cx="384703" cy="37970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BC81BF8-A634-4A22-A12C-8C5391B92DC6}"/>
                </a:ext>
              </a:extLst>
            </p:cNvPr>
            <p:cNvSpPr/>
            <p:nvPr/>
          </p:nvSpPr>
          <p:spPr>
            <a:xfrm>
              <a:off x="5694045" y="2177415"/>
              <a:ext cx="342900" cy="137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" name="Picture 2" descr="Annoy rubber stamp Royalty Free Vector Image - VectorStock">
              <a:extLst>
                <a:ext uri="{FF2B5EF4-FFF2-40B4-BE49-F238E27FC236}">
                  <a16:creationId xmlns:a16="http://schemas.microsoft.com/office/drawing/2014/main" id="{CC7F8627-A1FE-4611-9C51-70692FF1D1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25" b="10639"/>
            <a:stretch/>
          </p:blipFill>
          <p:spPr bwMode="auto">
            <a:xfrm rot="802489">
              <a:off x="5672596" y="2050044"/>
              <a:ext cx="384703" cy="37970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Graphic 3" descr="Help outline">
            <a:extLst>
              <a:ext uri="{FF2B5EF4-FFF2-40B4-BE49-F238E27FC236}">
                <a16:creationId xmlns:a16="http://schemas.microsoft.com/office/drawing/2014/main" id="{B4F19410-5816-4D93-BD20-D6F677C805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5673" y="4367952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9008562-5E41-49AB-962B-4A6F49D7405F}"/>
              </a:ext>
            </a:extLst>
          </p:cNvPr>
          <p:cNvGrpSpPr/>
          <p:nvPr/>
        </p:nvGrpSpPr>
        <p:grpSpPr>
          <a:xfrm>
            <a:off x="9456660" y="3969568"/>
            <a:ext cx="369303" cy="1638208"/>
            <a:chOff x="6778556" y="2182906"/>
            <a:chExt cx="921490" cy="4087680"/>
          </a:xfrm>
        </p:grpSpPr>
        <p:pic>
          <p:nvPicPr>
            <p:cNvPr id="6" name="Graphic 5" descr="List with solid fill">
              <a:extLst>
                <a:ext uri="{FF2B5EF4-FFF2-40B4-BE49-F238E27FC236}">
                  <a16:creationId xmlns:a16="http://schemas.microsoft.com/office/drawing/2014/main" id="{6CAC7319-FBE7-40F6-8F49-4DC07BA52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85646" y="3240666"/>
              <a:ext cx="914400" cy="914400"/>
            </a:xfrm>
            <a:prstGeom prst="rect">
              <a:avLst/>
            </a:prstGeom>
          </p:spPr>
        </p:pic>
        <p:pic>
          <p:nvPicPr>
            <p:cNvPr id="24" name="Graphic 23" descr="List with solid fill">
              <a:extLst>
                <a:ext uri="{FF2B5EF4-FFF2-40B4-BE49-F238E27FC236}">
                  <a16:creationId xmlns:a16="http://schemas.microsoft.com/office/drawing/2014/main" id="{3CACD05C-EAFC-4B18-8F07-8BDB79665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78556" y="2182906"/>
              <a:ext cx="914400" cy="914400"/>
            </a:xfrm>
            <a:prstGeom prst="rect">
              <a:avLst/>
            </a:prstGeom>
          </p:spPr>
        </p:pic>
        <p:pic>
          <p:nvPicPr>
            <p:cNvPr id="25" name="Graphic 24" descr="List with solid fill">
              <a:extLst>
                <a:ext uri="{FF2B5EF4-FFF2-40B4-BE49-F238E27FC236}">
                  <a16:creationId xmlns:a16="http://schemas.microsoft.com/office/drawing/2014/main" id="{C25E57C5-B3A8-4031-9872-DCE095270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85646" y="4298426"/>
              <a:ext cx="914400" cy="914400"/>
            </a:xfrm>
            <a:prstGeom prst="rect">
              <a:avLst/>
            </a:prstGeom>
          </p:spPr>
        </p:pic>
        <p:pic>
          <p:nvPicPr>
            <p:cNvPr id="26" name="Graphic 25" descr="List with solid fill">
              <a:extLst>
                <a:ext uri="{FF2B5EF4-FFF2-40B4-BE49-F238E27FC236}">
                  <a16:creationId xmlns:a16="http://schemas.microsoft.com/office/drawing/2014/main" id="{AC58896A-211E-4B62-A021-3CAC53443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85646" y="5356186"/>
              <a:ext cx="914400" cy="914400"/>
            </a:xfrm>
            <a:prstGeom prst="rect">
              <a:avLst/>
            </a:prstGeom>
          </p:spPr>
        </p:pic>
      </p:grpSp>
      <p:pic>
        <p:nvPicPr>
          <p:cNvPr id="13" name="Graphic 12" descr="Doctor male with solid fill">
            <a:extLst>
              <a:ext uri="{FF2B5EF4-FFF2-40B4-BE49-F238E27FC236}">
                <a16:creationId xmlns:a16="http://schemas.microsoft.com/office/drawing/2014/main" id="{74379626-1598-4213-BF87-082486A80C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18423" y="1656988"/>
            <a:ext cx="914400" cy="914400"/>
          </a:xfrm>
          <a:prstGeom prst="rect">
            <a:avLst/>
          </a:prstGeom>
        </p:spPr>
      </p:pic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E2DA81A-1B2F-4555-904D-C2C30F8812B4}"/>
              </a:ext>
            </a:extLst>
          </p:cNvPr>
          <p:cNvCxnSpPr>
            <a:stCxn id="13" idx="1"/>
            <a:endCxn id="4" idx="0"/>
          </p:cNvCxnSpPr>
          <p:nvPr/>
        </p:nvCxnSpPr>
        <p:spPr>
          <a:xfrm rot="10800000" flipV="1">
            <a:off x="1612873" y="2114188"/>
            <a:ext cx="3105550" cy="2253764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50CDEAF-D764-4CF5-BB68-76971DF89F04}"/>
              </a:ext>
            </a:extLst>
          </p:cNvPr>
          <p:cNvCxnSpPr>
            <a:stCxn id="24" idx="0"/>
            <a:endCxn id="13" idx="3"/>
          </p:cNvCxnSpPr>
          <p:nvPr/>
        </p:nvCxnSpPr>
        <p:spPr>
          <a:xfrm rot="16200000" flipV="1">
            <a:off x="6708667" y="1038344"/>
            <a:ext cx="1855380" cy="4007068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1C3B156-EDA1-44FB-B275-B41903302C22}"/>
              </a:ext>
            </a:extLst>
          </p:cNvPr>
          <p:cNvCxnSpPr>
            <a:stCxn id="4" idx="3"/>
            <a:endCxn id="18" idx="1"/>
          </p:cNvCxnSpPr>
          <p:nvPr/>
        </p:nvCxnSpPr>
        <p:spPr>
          <a:xfrm>
            <a:off x="2070073" y="4825152"/>
            <a:ext cx="1942829" cy="582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86482F-8FC9-471B-8B69-07DFA2C69C82}"/>
              </a:ext>
            </a:extLst>
          </p:cNvPr>
          <p:cNvCxnSpPr>
            <a:cxnSpLocks/>
          </p:cNvCxnSpPr>
          <p:nvPr/>
        </p:nvCxnSpPr>
        <p:spPr>
          <a:xfrm flipV="1">
            <a:off x="4823458" y="4816096"/>
            <a:ext cx="1942829" cy="1488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B5CB46B-EA2C-4053-9E3B-84BF97D08F5C}"/>
              </a:ext>
            </a:extLst>
          </p:cNvPr>
          <p:cNvCxnSpPr>
            <a:cxnSpLocks/>
          </p:cNvCxnSpPr>
          <p:nvPr/>
        </p:nvCxnSpPr>
        <p:spPr>
          <a:xfrm>
            <a:off x="7764768" y="4801779"/>
            <a:ext cx="1648173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18E03F3-88B0-44B8-8BCC-6409AE93A548}"/>
              </a:ext>
            </a:extLst>
          </p:cNvPr>
          <p:cNvSpPr txBox="1"/>
          <p:nvPr/>
        </p:nvSpPr>
        <p:spPr>
          <a:xfrm>
            <a:off x="1576118" y="3597463"/>
            <a:ext cx="987910" cy="37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B050"/>
                </a:solidFill>
              </a:rPr>
              <a:t>Query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E7EBD1E-3F56-4C28-A001-94136DE7628A}"/>
              </a:ext>
            </a:extLst>
          </p:cNvPr>
          <p:cNvSpPr txBox="1"/>
          <p:nvPr/>
        </p:nvSpPr>
        <p:spPr>
          <a:xfrm>
            <a:off x="3934461" y="3831768"/>
            <a:ext cx="987910" cy="37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00B050"/>
                </a:solidFill>
              </a:rPr>
              <a:t>Encode</a:t>
            </a:r>
            <a:endParaRPr lang="en-GB">
              <a:solidFill>
                <a:srgbClr val="00B05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85CD29-ACDD-4368-8786-7C11AD45E25A}"/>
              </a:ext>
            </a:extLst>
          </p:cNvPr>
          <p:cNvSpPr txBox="1"/>
          <p:nvPr/>
        </p:nvSpPr>
        <p:spPr>
          <a:xfrm>
            <a:off x="5908670" y="3811759"/>
            <a:ext cx="267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00B050"/>
                </a:solidFill>
              </a:rPr>
              <a:t>Annoy’s</a:t>
            </a:r>
            <a:r>
              <a:rPr lang="en-US">
                <a:solidFill>
                  <a:srgbClr val="00B050"/>
                </a:solidFill>
              </a:rPr>
              <a:t> Magic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1C9326-AB6E-4BF6-A33E-7A27728BFC58}"/>
              </a:ext>
            </a:extLst>
          </p:cNvPr>
          <p:cNvSpPr txBox="1"/>
          <p:nvPr/>
        </p:nvSpPr>
        <p:spPr>
          <a:xfrm>
            <a:off x="9243838" y="3118867"/>
            <a:ext cx="267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B050"/>
                </a:solidFill>
              </a:rPr>
              <a:t>Nearest Neighbors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5073D5-DB2C-44A4-8B66-FF1A4A517B07}"/>
                  </a:ext>
                </a:extLst>
              </p:cNvPr>
              <p:cNvSpPr txBox="1"/>
              <p:nvPr/>
            </p:nvSpPr>
            <p:spPr>
              <a:xfrm>
                <a:off x="8695765" y="843240"/>
                <a:ext cx="2567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>
                    <a:solidFill>
                      <a:schemeClr val="tx1"/>
                    </a:solidFill>
                  </a:rPr>
                  <a:t>Speed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0,1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fr-F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→0,2</m:t>
                    </m:r>
                    <m:r>
                      <a:rPr lang="fr-F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5073D5-DB2C-44A4-8B66-FF1A4A517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765" y="843240"/>
                <a:ext cx="2567120" cy="369332"/>
              </a:xfrm>
              <a:prstGeom prst="rect">
                <a:avLst/>
              </a:prstGeom>
              <a:blipFill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8E0B0AC3-A780-4D96-A3AF-3CABC1776FD5}"/>
              </a:ext>
            </a:extLst>
          </p:cNvPr>
          <p:cNvSpPr txBox="1"/>
          <p:nvPr/>
        </p:nvSpPr>
        <p:spPr>
          <a:xfrm>
            <a:off x="3153814" y="5302956"/>
            <a:ext cx="27192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/>
              <a:t>multi-qa-MiniLM-L6-cos-v1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1783D4-8454-43ED-981F-89C849B1856C}"/>
              </a:ext>
            </a:extLst>
          </p:cNvPr>
          <p:cNvSpPr txBox="1"/>
          <p:nvPr/>
        </p:nvSpPr>
        <p:spPr>
          <a:xfrm>
            <a:off x="4681668" y="1335591"/>
            <a:ext cx="987910" cy="37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00B050"/>
                </a:solidFill>
              </a:rPr>
              <a:t>User</a:t>
            </a:r>
            <a:endParaRPr lang="en-GB">
              <a:solidFill>
                <a:srgbClr val="00B05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2C0017-C331-4549-8E9E-B54E77EB7A64}"/>
              </a:ext>
            </a:extLst>
          </p:cNvPr>
          <p:cNvCxnSpPr>
            <a:cxnSpLocks/>
          </p:cNvCxnSpPr>
          <p:nvPr/>
        </p:nvCxnSpPr>
        <p:spPr>
          <a:xfrm flipV="1">
            <a:off x="4820348" y="4694760"/>
            <a:ext cx="1939409" cy="1131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3D9555-A528-4244-899C-5DF13EA6E615}"/>
              </a:ext>
            </a:extLst>
          </p:cNvPr>
          <p:cNvCxnSpPr>
            <a:cxnSpLocks/>
          </p:cNvCxnSpPr>
          <p:nvPr/>
        </p:nvCxnSpPr>
        <p:spPr>
          <a:xfrm flipV="1">
            <a:off x="4824637" y="4968148"/>
            <a:ext cx="1939409" cy="1131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656E21C-2E9B-4EDE-9C55-3E3744E97B6C}"/>
              </a:ext>
            </a:extLst>
          </p:cNvPr>
          <p:cNvCxnSpPr>
            <a:cxnSpLocks/>
          </p:cNvCxnSpPr>
          <p:nvPr/>
        </p:nvCxnSpPr>
        <p:spPr>
          <a:xfrm flipV="1">
            <a:off x="4828320" y="5102862"/>
            <a:ext cx="1939409" cy="1131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E4AC3D7-EC22-427B-A11A-40F5D841E621}"/>
              </a:ext>
            </a:extLst>
          </p:cNvPr>
          <p:cNvCxnSpPr>
            <a:cxnSpLocks/>
          </p:cNvCxnSpPr>
          <p:nvPr/>
        </p:nvCxnSpPr>
        <p:spPr>
          <a:xfrm flipV="1">
            <a:off x="4820347" y="4565702"/>
            <a:ext cx="1939409" cy="1131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7FDB70-7969-42C8-B829-B43FF6F9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94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Brand • Streamlit">
            <a:extLst>
              <a:ext uri="{FF2B5EF4-FFF2-40B4-BE49-F238E27FC236}">
                <a16:creationId xmlns:a16="http://schemas.microsoft.com/office/drawing/2014/main" id="{87ED07D6-120F-461E-BC2E-09E064795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9" y="2324910"/>
            <a:ext cx="2726843" cy="159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D1FE2DA1-CE89-4BA9-A4D0-84A132D02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370" y="2556184"/>
            <a:ext cx="2736715" cy="107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The Illustrated BERT, ELMo, and co. (How NLP Cracked Transfer Learning) –  Jay Alammar – Visualizing machine learning one concept at a time.">
            <a:extLst>
              <a:ext uri="{FF2B5EF4-FFF2-40B4-BE49-F238E27FC236}">
                <a16:creationId xmlns:a16="http://schemas.microsoft.com/office/drawing/2014/main" id="{AF444B79-8EFB-4AE1-B5B7-B0EEDD9C0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94" r="21090" b="10939"/>
          <a:stretch/>
        </p:blipFill>
        <p:spPr bwMode="auto">
          <a:xfrm>
            <a:off x="7349837" y="1870958"/>
            <a:ext cx="1464012" cy="223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DC88AE-1D1A-43A8-813E-040D8B4BA2B6}"/>
              </a:ext>
            </a:extLst>
          </p:cNvPr>
          <p:cNvSpPr txBox="1"/>
          <p:nvPr/>
        </p:nvSpPr>
        <p:spPr>
          <a:xfrm>
            <a:off x="10556947" y="4374222"/>
            <a:ext cx="108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metadata</a:t>
            </a:r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B17173-4641-434B-BEE1-86BD6097B50D}"/>
              </a:ext>
            </a:extLst>
          </p:cNvPr>
          <p:cNvSpPr txBox="1"/>
          <p:nvPr/>
        </p:nvSpPr>
        <p:spPr>
          <a:xfrm>
            <a:off x="8813849" y="871268"/>
            <a:ext cx="192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Saved embeddings</a:t>
            </a:r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D30BC9-FC01-41C4-84AB-CD465A1315E1}"/>
              </a:ext>
            </a:extLst>
          </p:cNvPr>
          <p:cNvSpPr txBox="1"/>
          <p:nvPr/>
        </p:nvSpPr>
        <p:spPr>
          <a:xfrm>
            <a:off x="69910" y="3244334"/>
            <a:ext cx="72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query</a:t>
            </a:r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638B40-C6EF-4CE8-AF9D-19DE785024AD}"/>
              </a:ext>
            </a:extLst>
          </p:cNvPr>
          <p:cNvSpPr txBox="1"/>
          <p:nvPr/>
        </p:nvSpPr>
        <p:spPr>
          <a:xfrm>
            <a:off x="9126747" y="1447158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Cos similarity</a:t>
            </a:r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6BF30-195D-4C39-B54E-2A230CBB5DC0}"/>
              </a:ext>
            </a:extLst>
          </p:cNvPr>
          <p:cNvSpPr txBox="1"/>
          <p:nvPr/>
        </p:nvSpPr>
        <p:spPr>
          <a:xfrm>
            <a:off x="10641072" y="3798332"/>
            <a:ext cx="91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filtering</a:t>
            </a:r>
            <a:endParaRPr lang="fr-FR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94F211-412C-4CC9-A9F6-068890E4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542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4">
            <a:extLst>
              <a:ext uri="{FF2B5EF4-FFF2-40B4-BE49-F238E27FC236}">
                <a16:creationId xmlns:a16="http://schemas.microsoft.com/office/drawing/2014/main" id="{872AF467-B87B-4BB2-8920-E9E585CAC6F2}"/>
              </a:ext>
            </a:extLst>
          </p:cNvPr>
          <p:cNvGrpSpPr/>
          <p:nvPr/>
        </p:nvGrpSpPr>
        <p:grpSpPr>
          <a:xfrm>
            <a:off x="4769026" y="3583937"/>
            <a:ext cx="2437759" cy="337074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530A423-72AF-48FD-ACE3-CC85C4350A26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715838F-1971-47A3-81EF-AC551B4B1AF1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DA3E6F4-4052-4328-961D-36C9C7674569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640B8A3-2A8F-4DC3-9CCF-0FDE847B0A1B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4B13DB8-BED1-441F-AB15-5C6963F8CF16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21">
            <a:extLst>
              <a:ext uri="{FF2B5EF4-FFF2-40B4-BE49-F238E27FC236}">
                <a16:creationId xmlns:a16="http://schemas.microsoft.com/office/drawing/2014/main" id="{E27DFDE9-63C3-4E6E-82A4-AE55B3C23E27}"/>
              </a:ext>
            </a:extLst>
          </p:cNvPr>
          <p:cNvSpPr txBox="1"/>
          <p:nvPr/>
        </p:nvSpPr>
        <p:spPr>
          <a:xfrm>
            <a:off x="2952871" y="2734269"/>
            <a:ext cx="671314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b="1">
                <a:ln w="6350">
                  <a:noFill/>
                </a:ln>
                <a:latin typeface="微软雅黑"/>
                <a:ea typeface="微软雅黑"/>
              </a:rPr>
              <a:t>Detection de concepts</a:t>
            </a:r>
            <a:endParaRPr lang="fr-FR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BC0883-B33D-4612-861B-50950434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8604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4">
            <a:extLst>
              <a:ext uri="{FF2B5EF4-FFF2-40B4-BE49-F238E27FC236}">
                <a16:creationId xmlns:a16="http://schemas.microsoft.com/office/drawing/2014/main" id="{9EA6382E-4F04-4047-9C14-0179B4A4BE0C}"/>
              </a:ext>
            </a:extLst>
          </p:cNvPr>
          <p:cNvGrpSpPr/>
          <p:nvPr/>
        </p:nvGrpSpPr>
        <p:grpSpPr>
          <a:xfrm>
            <a:off x="4769026" y="1641584"/>
            <a:ext cx="2437759" cy="337074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3C890B5-61D8-45AA-8BFB-EBC3F3F8AB9F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3E03DC5-B9C9-4B36-9115-FCD3FF18737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2F21D90-9C9E-4155-8DAD-7CBD31BB208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1935EC3-24E7-447C-8BE4-4F16BC06281A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84EDDFD-F9CA-40BB-B3D2-B3DAB95BA8B6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21">
            <a:extLst>
              <a:ext uri="{FF2B5EF4-FFF2-40B4-BE49-F238E27FC236}">
                <a16:creationId xmlns:a16="http://schemas.microsoft.com/office/drawing/2014/main" id="{BB70294E-26F2-44DE-B4C0-86AD20D18C25}"/>
              </a:ext>
            </a:extLst>
          </p:cNvPr>
          <p:cNvSpPr txBox="1"/>
          <p:nvPr/>
        </p:nvSpPr>
        <p:spPr>
          <a:xfrm>
            <a:off x="2626960" y="567064"/>
            <a:ext cx="671314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err="1">
                <a:ln w="6350">
                  <a:noFill/>
                </a:ln>
                <a:latin typeface="微软雅黑"/>
                <a:ea typeface="微软雅黑"/>
              </a:rPr>
              <a:t>Ouvertures</a:t>
            </a:r>
            <a:endParaRPr lang="fr-FR" sz="5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1FE06E-7AF4-4D1D-979E-70F9BB802938}"/>
              </a:ext>
            </a:extLst>
          </p:cNvPr>
          <p:cNvSpPr txBox="1"/>
          <p:nvPr/>
        </p:nvSpPr>
        <p:spPr>
          <a:xfrm flipH="1">
            <a:off x="1857789" y="3185459"/>
            <a:ext cx="72037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/>
              <a:t>Modèles Text2TextTransformers (comme </a:t>
            </a:r>
            <a:r>
              <a:rPr lang="fr-FR" err="1"/>
              <a:t>Scifive</a:t>
            </a:r>
            <a:r>
              <a:rPr lang="fr-FR"/>
              <a:t>)</a:t>
            </a:r>
          </a:p>
          <a:p>
            <a:pPr marL="285750" indent="-285750">
              <a:buFontTx/>
              <a:buChar char="-"/>
            </a:pPr>
            <a:r>
              <a:rPr lang="fr-FR"/>
              <a:t>Optimisation d’hyperparamètres (</a:t>
            </a:r>
            <a:r>
              <a:rPr lang="fr-FR" err="1"/>
              <a:t>Optuna</a:t>
            </a:r>
            <a:r>
              <a:rPr lang="fr-FR"/>
              <a:t>)</a:t>
            </a:r>
          </a:p>
          <a:p>
            <a:pPr marL="285750" indent="-285750">
              <a:buFontTx/>
              <a:buChar char="-"/>
            </a:pPr>
            <a:r>
              <a:rPr lang="fr-FR"/>
              <a:t>Etude de biais des </a:t>
            </a:r>
            <a:r>
              <a:rPr lang="fr-FR" err="1"/>
              <a:t>embeddings</a:t>
            </a:r>
            <a:endParaRPr lang="fr-FR"/>
          </a:p>
          <a:p>
            <a:pPr marL="285750" indent="-285750">
              <a:buFontTx/>
              <a:buChar char="-"/>
            </a:pPr>
            <a:r>
              <a:rPr lang="fr-FR" err="1"/>
              <a:t>Finetuning</a:t>
            </a:r>
            <a:r>
              <a:rPr lang="fr-FR"/>
              <a:t> des </a:t>
            </a:r>
            <a:r>
              <a:rPr lang="fr-FR" err="1"/>
              <a:t>embeddings</a:t>
            </a:r>
            <a:r>
              <a:rPr lang="fr-FR"/>
              <a:t> avec Triplet </a:t>
            </a:r>
            <a:r>
              <a:rPr lang="fr-FR" err="1"/>
              <a:t>Loss</a:t>
            </a:r>
            <a:endParaRPr lang="fr-FR"/>
          </a:p>
          <a:p>
            <a:pPr marL="285750" indent="-285750">
              <a:buFontTx/>
              <a:buChar char="-"/>
            </a:pPr>
            <a:r>
              <a:rPr lang="fr-FR"/>
              <a:t>Utiliser d’autres </a:t>
            </a:r>
            <a:r>
              <a:rPr lang="fr-FR" err="1"/>
              <a:t>Indexers</a:t>
            </a:r>
            <a:r>
              <a:rPr lang="fr-FR"/>
              <a:t> / </a:t>
            </a:r>
            <a:r>
              <a:rPr lang="fr-FR" err="1"/>
              <a:t>Rankers</a:t>
            </a:r>
            <a:r>
              <a:rPr lang="fr-FR"/>
              <a:t> (FAISS - SCANN…)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962448-9A31-4CC0-8081-952AC241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781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4">
            <a:extLst>
              <a:ext uri="{FF2B5EF4-FFF2-40B4-BE49-F238E27FC236}">
                <a16:creationId xmlns:a16="http://schemas.microsoft.com/office/drawing/2014/main" id="{9EA6382E-4F04-4047-9C14-0179B4A4BE0C}"/>
              </a:ext>
            </a:extLst>
          </p:cNvPr>
          <p:cNvGrpSpPr/>
          <p:nvPr/>
        </p:nvGrpSpPr>
        <p:grpSpPr>
          <a:xfrm>
            <a:off x="4769026" y="3583937"/>
            <a:ext cx="2437759" cy="337074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3C890B5-61D8-45AA-8BFB-EBC3F3F8AB9F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3E03DC5-B9C9-4B36-9115-FCD3FF18737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2F21D90-9C9E-4155-8DAD-7CBD31BB208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1935EC3-24E7-447C-8BE4-4F16BC06281A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84EDDFD-F9CA-40BB-B3D2-B3DAB95BA8B6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21">
            <a:extLst>
              <a:ext uri="{FF2B5EF4-FFF2-40B4-BE49-F238E27FC236}">
                <a16:creationId xmlns:a16="http://schemas.microsoft.com/office/drawing/2014/main" id="{BB70294E-26F2-44DE-B4C0-86AD20D18C25}"/>
              </a:ext>
            </a:extLst>
          </p:cNvPr>
          <p:cNvSpPr txBox="1"/>
          <p:nvPr/>
        </p:nvSpPr>
        <p:spPr>
          <a:xfrm>
            <a:off x="2644889" y="2509417"/>
            <a:ext cx="671314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>
                <a:ln w="6350">
                  <a:noFill/>
                </a:ln>
                <a:latin typeface="微软雅黑"/>
                <a:ea typeface="微软雅黑"/>
              </a:rPr>
              <a:t>Demo</a:t>
            </a:r>
            <a:endParaRPr lang="fr-FR" sz="5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160781-BED7-47DD-B9D8-2EACEFCD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720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800524" cy="6858000"/>
            <a:chOff x="-290920" y="0"/>
            <a:chExt cx="12800524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w Cen MT" panose="020B0602020104020603" pitchFamily="34" charset="0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w Cen MT" panose="020B0602020104020603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1051896" y="3056235"/>
              <a:ext cx="19920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err="1">
                  <a:solidFill>
                    <a:schemeClr val="bg1"/>
                  </a:solidFill>
                  <a:latin typeface="Tw Cen MT" panose="020B0602020104020603" pitchFamily="34" charset="0"/>
                </a:rPr>
                <a:t>Entrainement</a:t>
              </a:r>
              <a:r>
                <a:rPr lang="en-US" b="1">
                  <a:solidFill>
                    <a:schemeClr val="bg1"/>
                  </a:solidFill>
                  <a:latin typeface="Tw Cen MT" panose="020B0602020104020603" pitchFamily="34" charset="0"/>
                </a:rPr>
                <a:t> des </a:t>
              </a:r>
              <a:r>
                <a:rPr lang="en-US" b="1" err="1">
                  <a:solidFill>
                    <a:schemeClr val="bg1"/>
                  </a:solidFill>
                  <a:latin typeface="Tw Cen MT" panose="020B0602020104020603" pitchFamily="34" charset="0"/>
                </a:rPr>
                <a:t>modèles</a:t>
              </a:r>
              <a:endParaRPr lang="en-US" b="1">
                <a:solidFill>
                  <a:schemeClr val="bg1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91676" cy="6858000"/>
            <a:chOff x="213096" y="0"/>
            <a:chExt cx="11491676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w Cen MT" panose="020B0602020104020603" pitchFamily="34" charset="0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w Cen MT" panose="020B0602020104020603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174577" y="3234673"/>
              <a:ext cx="24140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err="1">
                  <a:solidFill>
                    <a:srgbClr val="F0EEF0"/>
                  </a:solidFill>
                  <a:latin typeface="Tw Cen MT" panose="020B0602020104020603" pitchFamily="34" charset="0"/>
                </a:rPr>
                <a:t>Développement</a:t>
              </a:r>
              <a:r>
                <a:rPr lang="en-US" b="1">
                  <a:solidFill>
                    <a:srgbClr val="F0EEF0"/>
                  </a:solidFill>
                  <a:latin typeface="Tw Cen MT" panose="020B0602020104020603" pitchFamily="34" charset="0"/>
                </a:rPr>
                <a:t> d’un </a:t>
              </a:r>
              <a:r>
                <a:rPr lang="en-US" b="1" err="1">
                  <a:solidFill>
                    <a:srgbClr val="F0EEF0"/>
                  </a:solidFill>
                  <a:latin typeface="Tw Cen MT" panose="020B0602020104020603" pitchFamily="34" charset="0"/>
                </a:rPr>
                <a:t>moteur</a:t>
              </a:r>
              <a:r>
                <a:rPr lang="en-US" b="1">
                  <a:solidFill>
                    <a:srgbClr val="F0EEF0"/>
                  </a:solidFill>
                  <a:latin typeface="Tw Cen MT" panose="020B0602020104020603" pitchFamily="34" charset="0"/>
                </a:rPr>
                <a:t> de recherche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w Cen MT" panose="020B0602020104020603" pitchFamily="34" charset="0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w Cen MT" panose="020B06020201040206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328110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800" b="1">
                  <a:solidFill>
                    <a:schemeClr val="bg1"/>
                  </a:solidFill>
                  <a:latin typeface="Tw Cen MT" panose="020B0602020104020603" pitchFamily="34" charset="0"/>
                </a:rPr>
                <a:t>Demo</a:t>
              </a:r>
              <a:endParaRPr lang="en-US" sz="1800" b="1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3" name="TextBox 21">
            <a:extLst>
              <a:ext uri="{FF2B5EF4-FFF2-40B4-BE49-F238E27FC236}">
                <a16:creationId xmlns:a16="http://schemas.microsoft.com/office/drawing/2014/main" id="{59107978-7F2B-4EB0-934C-42DE7877A760}"/>
              </a:ext>
            </a:extLst>
          </p:cNvPr>
          <p:cNvSpPr txBox="1"/>
          <p:nvPr/>
        </p:nvSpPr>
        <p:spPr>
          <a:xfrm>
            <a:off x="2809996" y="2591394"/>
            <a:ext cx="671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ln w="6350">
                  <a:noFill/>
                </a:ln>
                <a:latin typeface="微软雅黑" pitchFamily="34" charset="-122"/>
                <a:ea typeface="微软雅黑" pitchFamily="34" charset="-122"/>
              </a:rPr>
              <a:t>Merci pour </a:t>
            </a:r>
            <a:r>
              <a:rPr lang="en-US" altLang="zh-CN" sz="3600" b="1" err="1">
                <a:ln w="6350">
                  <a:noFill/>
                </a:ln>
                <a:latin typeface="微软雅黑" pitchFamily="34" charset="-122"/>
                <a:ea typeface="微软雅黑" pitchFamily="34" charset="-122"/>
              </a:rPr>
              <a:t>votre</a:t>
            </a:r>
            <a:r>
              <a:rPr lang="en-US" altLang="zh-CN" sz="3600" b="1">
                <a:ln w="6350">
                  <a:noFill/>
                </a:ln>
                <a:latin typeface="微软雅黑" pitchFamily="34" charset="-122"/>
                <a:ea typeface="微软雅黑" pitchFamily="34" charset="-122"/>
              </a:rPr>
              <a:t> attention !</a:t>
            </a:r>
            <a:endParaRPr lang="zh-CN" altLang="en-US" sz="3600" b="1">
              <a:ln w="6350">
                <a:noFill/>
              </a:ln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4" name="Group 4">
            <a:extLst>
              <a:ext uri="{FF2B5EF4-FFF2-40B4-BE49-F238E27FC236}">
                <a16:creationId xmlns:a16="http://schemas.microsoft.com/office/drawing/2014/main" id="{79B95754-04B7-4B54-8C97-54A3ABA8E8C0}"/>
              </a:ext>
            </a:extLst>
          </p:cNvPr>
          <p:cNvGrpSpPr/>
          <p:nvPr/>
        </p:nvGrpSpPr>
        <p:grpSpPr>
          <a:xfrm>
            <a:off x="4769029" y="3583937"/>
            <a:ext cx="2437760" cy="337074"/>
            <a:chOff x="4679586" y="878988"/>
            <a:chExt cx="1434489" cy="190500"/>
          </a:xfrm>
        </p:grpSpPr>
        <p:sp>
          <p:nvSpPr>
            <p:cNvPr id="45" name="Oval 5">
              <a:extLst>
                <a:ext uri="{FF2B5EF4-FFF2-40B4-BE49-F238E27FC236}">
                  <a16:creationId xmlns:a16="http://schemas.microsoft.com/office/drawing/2014/main" id="{72678E8E-5642-43DA-B626-C6832EE27803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6">
              <a:extLst>
                <a:ext uri="{FF2B5EF4-FFF2-40B4-BE49-F238E27FC236}">
                  <a16:creationId xmlns:a16="http://schemas.microsoft.com/office/drawing/2014/main" id="{953CD8EF-4906-4F26-8D12-F30044E7053E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7">
              <a:extLst>
                <a:ext uri="{FF2B5EF4-FFF2-40B4-BE49-F238E27FC236}">
                  <a16:creationId xmlns:a16="http://schemas.microsoft.com/office/drawing/2014/main" id="{D03304F1-FFD4-4BE4-B217-1813F73ACF0C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8">
              <a:extLst>
                <a:ext uri="{FF2B5EF4-FFF2-40B4-BE49-F238E27FC236}">
                  <a16:creationId xmlns:a16="http://schemas.microsoft.com/office/drawing/2014/main" id="{2B392514-A903-4260-A05D-9B7148D4D7E1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9">
              <a:extLst>
                <a:ext uri="{FF2B5EF4-FFF2-40B4-BE49-F238E27FC236}">
                  <a16:creationId xmlns:a16="http://schemas.microsoft.com/office/drawing/2014/main" id="{CB6A9E8F-9808-4FF5-86CE-57CBEDC3EB8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21">
            <a:extLst>
              <a:ext uri="{FF2B5EF4-FFF2-40B4-BE49-F238E27FC236}">
                <a16:creationId xmlns:a16="http://schemas.microsoft.com/office/drawing/2014/main" id="{56C76978-CCB9-41D5-8333-DB49A4A35B5D}"/>
              </a:ext>
            </a:extLst>
          </p:cNvPr>
          <p:cNvSpPr txBox="1"/>
          <p:nvPr/>
        </p:nvSpPr>
        <p:spPr>
          <a:xfrm>
            <a:off x="2875913" y="4276228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>
                <a:ln w="6350">
                  <a:noFill/>
                </a:ln>
                <a:latin typeface="微软雅黑" pitchFamily="34" charset="-122"/>
                <a:ea typeface="微软雅黑" pitchFamily="34" charset="-122"/>
              </a:rPr>
              <a:t>Question ?</a:t>
            </a:r>
            <a:endParaRPr lang="zh-CN" altLang="en-US" sz="2800" b="1">
              <a:ln w="6350">
                <a:noFill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872CCE-22CF-40E7-B1BF-C86D1DC53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8139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221117-6F66-45D4-BA9B-4C49EA4B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13" y="-292447"/>
            <a:ext cx="755599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err="1"/>
              <a:t>Analyse</a:t>
            </a:r>
            <a:r>
              <a:rPr lang="en-US" sz="4000"/>
              <a:t> de </a:t>
            </a:r>
            <a:r>
              <a:rPr lang="en-US" sz="4000" err="1"/>
              <a:t>données</a:t>
            </a:r>
            <a:r>
              <a:rPr lang="en-US" sz="4000"/>
              <a:t> : </a:t>
            </a:r>
            <a:r>
              <a:rPr lang="en-US" sz="4000" b="1"/>
              <a:t>Concepts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C473F6-E7C8-4B2B-B5C1-E6165F96AECE}"/>
              </a:ext>
            </a:extLst>
          </p:cNvPr>
          <p:cNvSpPr txBox="1"/>
          <p:nvPr/>
        </p:nvSpPr>
        <p:spPr>
          <a:xfrm>
            <a:off x="4134490" y="1735007"/>
            <a:ext cx="2039010" cy="239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Concept types distribution</a:t>
            </a:r>
          </a:p>
        </p:txBody>
      </p:sp>
      <p:pic>
        <p:nvPicPr>
          <p:cNvPr id="1026" name="Picture 2" descr="Background pattern, icon&#10;&#10;Description automatically generated">
            <a:extLst>
              <a:ext uri="{FF2B5EF4-FFF2-40B4-BE49-F238E27FC236}">
                <a16:creationId xmlns:a16="http://schemas.microsoft.com/office/drawing/2014/main" id="{DCD1CB98-6022-457A-8C92-1C563CE5B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00069" y="1966762"/>
            <a:ext cx="5594693" cy="215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92885D-E67C-4451-A67E-CE08BB32101B}"/>
              </a:ext>
            </a:extLst>
          </p:cNvPr>
          <p:cNvGraphicFramePr>
            <a:graphicFrameLocks noGrp="1"/>
          </p:cNvGraphicFramePr>
          <p:nvPr/>
        </p:nvGraphicFramePr>
        <p:xfrm>
          <a:off x="3584733" y="4271363"/>
          <a:ext cx="2625363" cy="2158356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1605422">
                  <a:extLst>
                    <a:ext uri="{9D8B030D-6E8A-4147-A177-3AD203B41FA5}">
                      <a16:colId xmlns:a16="http://schemas.microsoft.com/office/drawing/2014/main" val="294935232"/>
                    </a:ext>
                  </a:extLst>
                </a:gridCol>
                <a:gridCol w="1019941">
                  <a:extLst>
                    <a:ext uri="{9D8B030D-6E8A-4147-A177-3AD203B41FA5}">
                      <a16:colId xmlns:a16="http://schemas.microsoft.com/office/drawing/2014/main" val="1220751626"/>
                    </a:ext>
                  </a:extLst>
                </a:gridCol>
              </a:tblGrid>
              <a:tr h="719452">
                <a:tc>
                  <a:txBody>
                    <a:bodyPr/>
                    <a:lstStyle/>
                    <a:p>
                      <a:pPr fontAlgn="ctr"/>
                      <a:r>
                        <a:rPr lang="fr-FR" sz="1400" b="1" cap="none" spc="0" err="1">
                          <a:solidFill>
                            <a:schemeClr val="tx1"/>
                          </a:solidFill>
                          <a:effectLst/>
                        </a:rPr>
                        <a:t>problem</a:t>
                      </a:r>
                      <a:endParaRPr lang="fr-FR" sz="14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0198" marR="215537" marT="215537" marB="21553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cap="none" spc="0">
                          <a:solidFill>
                            <a:schemeClr val="tx1"/>
                          </a:solidFill>
                          <a:effectLst/>
                        </a:rPr>
                        <a:t>7072</a:t>
                      </a:r>
                    </a:p>
                  </a:txBody>
                  <a:tcPr marL="280198" marR="215537" marT="215537" marB="2155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183096"/>
                  </a:ext>
                </a:extLst>
              </a:tr>
              <a:tr h="719452">
                <a:tc>
                  <a:txBody>
                    <a:bodyPr/>
                    <a:lstStyle/>
                    <a:p>
                      <a:pPr fontAlgn="ctr"/>
                      <a:r>
                        <a:rPr lang="fr-FR" sz="1400" b="1" cap="none" spc="0">
                          <a:solidFill>
                            <a:schemeClr val="tx1"/>
                          </a:solidFill>
                          <a:effectLst/>
                        </a:rPr>
                        <a:t>test</a:t>
                      </a:r>
                    </a:p>
                  </a:txBody>
                  <a:tcPr marL="280198" marR="215537" marT="215537" marB="21553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cap="none" spc="0">
                          <a:solidFill>
                            <a:schemeClr val="tx1"/>
                          </a:solidFill>
                          <a:effectLst/>
                        </a:rPr>
                        <a:t>4607</a:t>
                      </a:r>
                    </a:p>
                  </a:txBody>
                  <a:tcPr marL="280198" marR="215537" marT="215537" marB="2155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410133"/>
                  </a:ext>
                </a:extLst>
              </a:tr>
              <a:tr h="719452">
                <a:tc>
                  <a:txBody>
                    <a:bodyPr/>
                    <a:lstStyle/>
                    <a:p>
                      <a:pPr fontAlgn="ctr"/>
                      <a:r>
                        <a:rPr lang="fr-FR" sz="1400" b="1" cap="none" spc="0" err="1">
                          <a:solidFill>
                            <a:schemeClr val="tx1"/>
                          </a:solidFill>
                          <a:effectLst/>
                        </a:rPr>
                        <a:t>treatment</a:t>
                      </a:r>
                      <a:endParaRPr lang="fr-FR" sz="14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0198" marR="215537" marT="215537" marB="21553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cap="none" spc="0">
                          <a:solidFill>
                            <a:schemeClr val="tx1"/>
                          </a:solidFill>
                          <a:effectLst/>
                        </a:rPr>
                        <a:t>4841</a:t>
                      </a:r>
                    </a:p>
                  </a:txBody>
                  <a:tcPr marL="280198" marR="215537" marT="215537" marB="2155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595340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641FC357-4030-4000-8E61-0E3DFC0D4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021" y="181760"/>
            <a:ext cx="2211372" cy="624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844EE1-88AA-4899-B865-AF463F5DEBB3}"/>
              </a:ext>
            </a:extLst>
          </p:cNvPr>
          <p:cNvSpPr txBox="1"/>
          <p:nvPr/>
        </p:nvSpPr>
        <p:spPr>
          <a:xfrm>
            <a:off x="318926" y="1096519"/>
            <a:ext cx="6324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/>
              <a:t>Des concepts </a:t>
            </a:r>
            <a:r>
              <a:rPr lang="en-US" err="1"/>
              <a:t>sont</a:t>
            </a:r>
            <a:r>
              <a:rPr lang="en-US"/>
              <a:t> </a:t>
            </a:r>
            <a:r>
              <a:rPr lang="en-US" err="1"/>
              <a:t>parfois</a:t>
            </a:r>
            <a:r>
              <a:rPr lang="en-US"/>
              <a:t> </a:t>
            </a:r>
            <a:r>
              <a:rPr lang="en-US" err="1"/>
              <a:t>répetés</a:t>
            </a:r>
            <a:r>
              <a:rPr lang="en-US"/>
              <a:t> =&gt; </a:t>
            </a:r>
            <a:r>
              <a:rPr lang="en-US" err="1"/>
              <a:t>Nécessité</a:t>
            </a:r>
            <a:r>
              <a:rPr lang="en-US"/>
              <a:t> de les </a:t>
            </a:r>
            <a:r>
              <a:rPr lang="en-US" err="1"/>
              <a:t>nettoyer</a:t>
            </a:r>
            <a:endParaRPr lang="en-US"/>
          </a:p>
          <a:p>
            <a:pPr marL="285750" indent="-285750">
              <a:buFontTx/>
              <a:buChar char="-"/>
            </a:pPr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C0E4AB-6573-420C-A35D-13764D8A3EA8}"/>
              </a:ext>
            </a:extLst>
          </p:cNvPr>
          <p:cNvSpPr txBox="1"/>
          <p:nvPr/>
        </p:nvSpPr>
        <p:spPr>
          <a:xfrm>
            <a:off x="8794021" y="6436642"/>
            <a:ext cx="2575760" cy="239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Distribution de concepts par </a:t>
            </a:r>
            <a:r>
              <a:rPr lang="en-US" sz="2000" err="1"/>
              <a:t>fichiers</a:t>
            </a:r>
            <a:endParaRPr lang="en-US" sz="2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B5867E-718C-4D5D-94B1-17D8265A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64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221117-6F66-45D4-BA9B-4C49EA4B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13" y="-292447"/>
            <a:ext cx="755599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Choix de </a:t>
            </a:r>
            <a:r>
              <a:rPr lang="en-US" sz="4000" err="1"/>
              <a:t>modèles</a:t>
            </a:r>
            <a:endParaRPr lang="en-US" sz="4000" b="1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436FCE1-A301-47C4-92B9-111E900BB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784" y="1776649"/>
            <a:ext cx="2883243" cy="1680519"/>
          </a:xfrm>
          <a:prstGeom prst="rect">
            <a:avLst/>
          </a:prstGeom>
          <a:noFill/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D2CD1-25F8-4F30-903E-BABC4903768F}"/>
              </a:ext>
            </a:extLst>
          </p:cNvPr>
          <p:cNvSpPr txBox="1"/>
          <p:nvPr/>
        </p:nvSpPr>
        <p:spPr>
          <a:xfrm>
            <a:off x="1464043" y="3522579"/>
            <a:ext cx="3290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Recherche de datasets </a:t>
            </a:r>
            <a:r>
              <a:rPr lang="en-US" err="1"/>
              <a:t>similaires</a:t>
            </a:r>
            <a:r>
              <a:rPr lang="en-US"/>
              <a:t>: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5CAB3FF-A630-4D83-9F53-F542ECD5C64D}"/>
              </a:ext>
            </a:extLst>
          </p:cNvPr>
          <p:cNvSpPr/>
          <p:nvPr/>
        </p:nvSpPr>
        <p:spPr>
          <a:xfrm>
            <a:off x="5857702" y="2670178"/>
            <a:ext cx="671209" cy="5447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F6FAFB-15EE-422E-8F23-5D2BAF842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026" y="1676512"/>
            <a:ext cx="4892205" cy="2318988"/>
          </a:xfrm>
          <a:prstGeom prst="rect">
            <a:avLst/>
          </a:prstGeom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3EDB99-B75E-403A-9E83-B157A967A96F}"/>
              </a:ext>
            </a:extLst>
          </p:cNvPr>
          <p:cNvSpPr txBox="1"/>
          <p:nvPr/>
        </p:nvSpPr>
        <p:spPr>
          <a:xfrm>
            <a:off x="7279273" y="4035651"/>
            <a:ext cx="437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Recherche des </a:t>
            </a:r>
            <a:r>
              <a:rPr lang="en-US" err="1"/>
              <a:t>modèles</a:t>
            </a:r>
            <a:r>
              <a:rPr lang="en-US"/>
              <a:t> les plus performants</a:t>
            </a:r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5D5530-37CB-4615-A7E5-52724775121E}"/>
              </a:ext>
            </a:extLst>
          </p:cNvPr>
          <p:cNvSpPr txBox="1"/>
          <p:nvPr/>
        </p:nvSpPr>
        <p:spPr>
          <a:xfrm>
            <a:off x="7285369" y="4445134"/>
            <a:ext cx="1536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err="1"/>
              <a:t>Scibert</a:t>
            </a:r>
            <a:endParaRPr lang="en-US"/>
          </a:p>
          <a:p>
            <a:pPr marL="285750" indent="-285750">
              <a:buFontTx/>
              <a:buChar char="-"/>
            </a:pPr>
            <a:r>
              <a:rPr lang="en-US" err="1"/>
              <a:t>Electramed</a:t>
            </a:r>
            <a:endParaRPr lang="en-US"/>
          </a:p>
          <a:p>
            <a:pPr marL="285750" indent="-285750">
              <a:buFontTx/>
              <a:buChar char="-"/>
            </a:pPr>
            <a:r>
              <a:rPr lang="en-US" err="1"/>
              <a:t>Biobert</a:t>
            </a:r>
            <a:endParaRPr lang="fr-FR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0022F-EE70-4FD3-93AB-E45E9A7D311B}"/>
              </a:ext>
            </a:extLst>
          </p:cNvPr>
          <p:cNvGrpSpPr/>
          <p:nvPr/>
        </p:nvGrpSpPr>
        <p:grpSpPr>
          <a:xfrm>
            <a:off x="649483" y="4170788"/>
            <a:ext cx="5208219" cy="1186725"/>
            <a:chOff x="670089" y="4035651"/>
            <a:chExt cx="4919827" cy="1121013"/>
          </a:xfrm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E21338F-5974-43A3-8921-6B1AE0405B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86885"/>
            <a:stretch/>
          </p:blipFill>
          <p:spPr>
            <a:xfrm>
              <a:off x="670089" y="4035651"/>
              <a:ext cx="4919827" cy="20073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D403D2B-C4E5-4C69-A834-2752EAEA49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9673"/>
            <a:stretch/>
          </p:blipFill>
          <p:spPr>
            <a:xfrm>
              <a:off x="670089" y="4233334"/>
              <a:ext cx="4919827" cy="923330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28CB4D-1769-4EFB-BB24-6A20F6BE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68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221117-6F66-45D4-BA9B-4C49EA4B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13" y="-292447"/>
            <a:ext cx="755599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Preprocessing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F58D22E-1135-4247-B4F2-45540E87D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212320"/>
              </p:ext>
            </p:extLst>
          </p:nvPr>
        </p:nvGraphicFramePr>
        <p:xfrm>
          <a:off x="4204572" y="1726044"/>
          <a:ext cx="2947416" cy="3682329"/>
        </p:xfrm>
        <a:graphic>
          <a:graphicData uri="http://schemas.openxmlformats.org/drawingml/2006/table">
            <a:tbl>
              <a:tblPr>
                <a:effectLst>
                  <a:outerShdw blurRad="419100" sx="102000" sy="102000" algn="ctr" rotWithShape="0">
                    <a:schemeClr val="accent1">
                      <a:lumMod val="75000"/>
                      <a:alpha val="24000"/>
                    </a:schemeClr>
                  </a:outerShdw>
                </a:effectLst>
                <a:tableStyleId>{5C22544A-7EE6-4342-B048-85BDC9FD1C3A}</a:tableStyleId>
              </a:tblPr>
              <a:tblGrid>
                <a:gridCol w="1981319">
                  <a:extLst>
                    <a:ext uri="{9D8B030D-6E8A-4147-A177-3AD203B41FA5}">
                      <a16:colId xmlns:a16="http://schemas.microsoft.com/office/drawing/2014/main" val="2250441352"/>
                    </a:ext>
                  </a:extLst>
                </a:gridCol>
                <a:gridCol w="966097">
                  <a:extLst>
                    <a:ext uri="{9D8B030D-6E8A-4147-A177-3AD203B41FA5}">
                      <a16:colId xmlns:a16="http://schemas.microsoft.com/office/drawing/2014/main" val="2675005676"/>
                    </a:ext>
                  </a:extLst>
                </a:gridCol>
              </a:tblGrid>
              <a:tr h="20211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[CLS]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7621714"/>
                  </a:ext>
                </a:extLst>
              </a:tr>
              <a:tr h="20211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056269"/>
                  </a:ext>
                </a:extLst>
              </a:tr>
              <a:tr h="20211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96428600"/>
                  </a:ext>
                </a:extLst>
              </a:tr>
              <a:tr h="20211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72176758"/>
                  </a:ext>
                </a:extLst>
              </a:tr>
              <a:tr h="20211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##vic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0668598"/>
                  </a:ext>
                </a:extLst>
              </a:tr>
              <a:tr h="20211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##le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2519281"/>
                  </a:ext>
                </a:extLst>
              </a:tr>
              <a:tr h="20211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4846380"/>
                  </a:ext>
                </a:extLst>
              </a:tr>
              <a:tr h="20211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1612330"/>
                  </a:ext>
                </a:extLst>
              </a:tr>
              <a:tr h="20211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1898561"/>
                  </a:ext>
                </a:extLst>
              </a:tr>
              <a:tr h="20211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4718735"/>
                  </a:ext>
                </a:extLst>
              </a:tr>
              <a:tr h="20211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87036847"/>
                  </a:ext>
                </a:extLst>
              </a:tr>
              <a:tr h="20211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23061089"/>
                  </a:ext>
                </a:extLst>
              </a:tr>
              <a:tr h="20211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##hy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3065686"/>
                  </a:ext>
                </a:extLst>
              </a:tr>
              <a:tr h="20211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91663085"/>
                  </a:ext>
                </a:extLst>
              </a:tr>
              <a:tr h="20211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prior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8997326"/>
                  </a:ext>
                </a:extLst>
              </a:tr>
              <a:tr h="20211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examinations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3878728"/>
                  </a:ext>
                </a:extLst>
              </a:tr>
              <a:tr h="27318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9076485"/>
                  </a:ext>
                </a:extLst>
              </a:tr>
              <a:tr h="12077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[SEP]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049428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092BD3E-6012-4E45-A27D-B1B8DAE9FCDC}"/>
              </a:ext>
            </a:extLst>
          </p:cNvPr>
          <p:cNvSpPr txBox="1"/>
          <p:nvPr/>
        </p:nvSpPr>
        <p:spPr>
          <a:xfrm>
            <a:off x="5000979" y="5408373"/>
            <a:ext cx="135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Tokenization</a:t>
            </a:r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8D27A8-4D4D-4390-B922-231E7B1A083B}"/>
              </a:ext>
            </a:extLst>
          </p:cNvPr>
          <p:cNvSpPr txBox="1"/>
          <p:nvPr/>
        </p:nvSpPr>
        <p:spPr>
          <a:xfrm>
            <a:off x="509013" y="2846089"/>
            <a:ext cx="32004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/>
              <a:t>Transformer indexation par mots </a:t>
            </a:r>
            <a:r>
              <a:rPr lang="en-US" err="1"/>
              <a:t>en</a:t>
            </a:r>
            <a:r>
              <a:rPr lang="en-US"/>
              <a:t> indexations par </a:t>
            </a:r>
            <a:r>
              <a:rPr lang="en-US" err="1"/>
              <a:t>caractère</a:t>
            </a:r>
            <a:endParaRPr lang="en-US"/>
          </a:p>
          <a:p>
            <a:pPr marL="285750" indent="-285750">
              <a:buFontTx/>
              <a:buChar char="-"/>
            </a:pPr>
            <a:r>
              <a:rPr lang="en-US" err="1"/>
              <a:t>Rajout</a:t>
            </a:r>
            <a:r>
              <a:rPr lang="en-US"/>
              <a:t> de </a:t>
            </a:r>
            <a:r>
              <a:rPr lang="en-US" err="1"/>
              <a:t>lignes</a:t>
            </a:r>
            <a:r>
              <a:rPr lang="en-US"/>
              <a:t> qui ne </a:t>
            </a:r>
            <a:r>
              <a:rPr lang="en-US" err="1"/>
              <a:t>contiennent</a:t>
            </a:r>
            <a:r>
              <a:rPr lang="en-US"/>
              <a:t> pas de concepts</a:t>
            </a:r>
          </a:p>
          <a:p>
            <a:pPr marL="285750" indent="-285750">
              <a:buFontTx/>
              <a:buChar char="-"/>
            </a:pPr>
            <a:r>
              <a:rPr lang="en-US"/>
              <a:t>Lowercase </a:t>
            </a:r>
            <a:r>
              <a:rPr lang="en-US" err="1"/>
              <a:t>texte</a:t>
            </a:r>
            <a:r>
              <a:rPr lang="en-US"/>
              <a:t> (on </a:t>
            </a:r>
            <a:r>
              <a:rPr lang="en-US" err="1"/>
              <a:t>utilise</a:t>
            </a:r>
            <a:r>
              <a:rPr lang="en-US"/>
              <a:t> </a:t>
            </a:r>
            <a:r>
              <a:rPr lang="en-US" err="1"/>
              <a:t>modèles</a:t>
            </a:r>
            <a:r>
              <a:rPr lang="en-US"/>
              <a:t> uncased)</a:t>
            </a:r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A8CEF-2B49-401F-8C86-87329DCB4FED}"/>
              </a:ext>
            </a:extLst>
          </p:cNvPr>
          <p:cNvSpPr txBox="1"/>
          <p:nvPr/>
        </p:nvSpPr>
        <p:spPr>
          <a:xfrm>
            <a:off x="8965002" y="2519391"/>
            <a:ext cx="2206206" cy="2063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/>
              <a:t>'O': 0,</a:t>
            </a:r>
          </a:p>
          <a:p>
            <a:r>
              <a:rPr lang="fr-FR"/>
              <a:t> 'B-PROBLEM': 1,</a:t>
            </a:r>
          </a:p>
          <a:p>
            <a:r>
              <a:rPr lang="fr-FR"/>
              <a:t> 'I-PROBLEM': 2,</a:t>
            </a:r>
          </a:p>
          <a:p>
            <a:r>
              <a:rPr lang="fr-FR"/>
              <a:t> 'B-TEST': 3,</a:t>
            </a:r>
          </a:p>
          <a:p>
            <a:r>
              <a:rPr lang="fr-FR"/>
              <a:t> 'I-TEST': 4,</a:t>
            </a:r>
          </a:p>
          <a:p>
            <a:r>
              <a:rPr lang="fr-FR"/>
              <a:t> 'B-TREATMENT': 5,</a:t>
            </a:r>
          </a:p>
          <a:p>
            <a:r>
              <a:rPr lang="fr-FR"/>
              <a:t> 'I-TREATMENT': 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3DD6E2-555E-452B-AB55-2A2E80481E63}"/>
              </a:ext>
            </a:extLst>
          </p:cNvPr>
          <p:cNvSpPr txBox="1"/>
          <p:nvPr/>
        </p:nvSpPr>
        <p:spPr>
          <a:xfrm>
            <a:off x="9250926" y="4853406"/>
            <a:ext cx="116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Label to Id</a:t>
            </a:r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0FF4E-1299-4E70-B1F5-188D31B86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26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221117-6F66-45D4-BA9B-4C49EA4B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13" y="-292447"/>
            <a:ext cx="755599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err="1"/>
              <a:t>Métriques</a:t>
            </a:r>
            <a:endParaRPr lang="en-US" sz="4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C799E8-B26E-4F17-AC27-B912DED7A8B9}"/>
              </a:ext>
            </a:extLst>
          </p:cNvPr>
          <p:cNvSpPr txBox="1"/>
          <p:nvPr/>
        </p:nvSpPr>
        <p:spPr>
          <a:xfrm>
            <a:off x="763069" y="1359712"/>
            <a:ext cx="5071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Loss: Cross-entropy</a:t>
            </a:r>
          </a:p>
          <a:p>
            <a:r>
              <a:rPr lang="en-US" err="1"/>
              <a:t>Métriques</a:t>
            </a:r>
            <a:r>
              <a:rPr lang="en-US"/>
              <a:t>: Precision, Recall and F1 Score (</a:t>
            </a:r>
            <a:r>
              <a:rPr lang="en-US" err="1"/>
              <a:t>seqeval</a:t>
            </a:r>
            <a:r>
              <a:rPr lang="en-US"/>
              <a:t>) </a:t>
            </a:r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4088C-D531-4DF3-A619-BF4A6C9987FF}"/>
              </a:ext>
            </a:extLst>
          </p:cNvPr>
          <p:cNvSpPr txBox="1"/>
          <p:nvPr/>
        </p:nvSpPr>
        <p:spPr>
          <a:xfrm>
            <a:off x="3914537" y="2522708"/>
            <a:ext cx="3840609" cy="308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>
                <a:effectLst/>
                <a:latin typeface="Consolas" panose="020B0609020204030204" pitchFamily="49" charset="0"/>
              </a:rPr>
              <a:t>{'PROBLEM': {'f1': 0.8303964757709251,</a:t>
            </a:r>
          </a:p>
          <a:p>
            <a:r>
              <a:rPr lang="fr-FR" sz="1200" b="0" i="0">
                <a:effectLst/>
                <a:latin typeface="Consolas" panose="020B0609020204030204" pitchFamily="49" charset="0"/>
              </a:rPr>
              <a:t>  '</a:t>
            </a:r>
            <a:r>
              <a:rPr lang="fr-FR" sz="1200" b="0" i="0" err="1">
                <a:effectLst/>
                <a:latin typeface="Consolas" panose="020B0609020204030204" pitchFamily="49" charset="0"/>
              </a:rPr>
              <a:t>number</a:t>
            </a:r>
            <a:r>
              <a:rPr lang="fr-FR" sz="1200" b="0" i="0">
                <a:effectLst/>
                <a:latin typeface="Consolas" panose="020B0609020204030204" pitchFamily="49" charset="0"/>
              </a:rPr>
              <a:t>': 1760,</a:t>
            </a:r>
          </a:p>
          <a:p>
            <a:r>
              <a:rPr lang="fr-FR" sz="1200" b="0" i="0">
                <a:effectLst/>
                <a:latin typeface="Consolas" panose="020B0609020204030204" pitchFamily="49" charset="0"/>
              </a:rPr>
              <a:t>  '</a:t>
            </a:r>
            <a:r>
              <a:rPr lang="fr-FR" sz="1200" b="0" i="0" err="1">
                <a:effectLst/>
                <a:latin typeface="Consolas" panose="020B0609020204030204" pitchFamily="49" charset="0"/>
              </a:rPr>
              <a:t>precision</a:t>
            </a:r>
            <a:r>
              <a:rPr lang="fr-FR" sz="1200" b="0" i="0">
                <a:effectLst/>
                <a:latin typeface="Consolas" panose="020B0609020204030204" pitchFamily="49" charset="0"/>
              </a:rPr>
              <a:t>': 0.8055555555555556,</a:t>
            </a:r>
          </a:p>
          <a:p>
            <a:r>
              <a:rPr lang="fr-FR" sz="1200" b="0" i="0">
                <a:effectLst/>
                <a:latin typeface="Consolas" panose="020B0609020204030204" pitchFamily="49" charset="0"/>
              </a:rPr>
              <a:t>  '</a:t>
            </a:r>
            <a:r>
              <a:rPr lang="fr-FR" sz="1200" b="0" i="0" err="1">
                <a:effectLst/>
                <a:latin typeface="Consolas" panose="020B0609020204030204" pitchFamily="49" charset="0"/>
              </a:rPr>
              <a:t>recall</a:t>
            </a:r>
            <a:r>
              <a:rPr lang="fr-FR" sz="1200" b="0" i="0">
                <a:effectLst/>
                <a:latin typeface="Consolas" panose="020B0609020204030204" pitchFamily="49" charset="0"/>
              </a:rPr>
              <a:t>': 0.8568181818181818},</a:t>
            </a:r>
          </a:p>
          <a:p>
            <a:r>
              <a:rPr lang="fr-FR" sz="1200" b="0" i="0">
                <a:effectLst/>
                <a:latin typeface="Consolas" panose="020B0609020204030204" pitchFamily="49" charset="0"/>
              </a:rPr>
              <a:t> 'TEST': {'f1': 0.8490641178813222,</a:t>
            </a:r>
          </a:p>
          <a:p>
            <a:r>
              <a:rPr lang="fr-FR" sz="1200" b="0" i="0">
                <a:effectLst/>
                <a:latin typeface="Consolas" panose="020B0609020204030204" pitchFamily="49" charset="0"/>
              </a:rPr>
              <a:t>  '</a:t>
            </a:r>
            <a:r>
              <a:rPr lang="fr-FR" sz="1200" b="0" i="0" err="1">
                <a:effectLst/>
                <a:latin typeface="Consolas" panose="020B0609020204030204" pitchFamily="49" charset="0"/>
              </a:rPr>
              <a:t>number</a:t>
            </a:r>
            <a:r>
              <a:rPr lang="fr-FR" sz="1200" b="0" i="0">
                <a:effectLst/>
                <a:latin typeface="Consolas" panose="020B0609020204030204" pitchFamily="49" charset="0"/>
              </a:rPr>
              <a:t>': 1213,</a:t>
            </a:r>
          </a:p>
          <a:p>
            <a:r>
              <a:rPr lang="fr-FR" sz="1200" b="0" i="0">
                <a:effectLst/>
                <a:latin typeface="Consolas" panose="020B0609020204030204" pitchFamily="49" charset="0"/>
              </a:rPr>
              <a:t>  '</a:t>
            </a:r>
            <a:r>
              <a:rPr lang="fr-FR" sz="1200" b="0" i="0" err="1">
                <a:effectLst/>
                <a:latin typeface="Consolas" panose="020B0609020204030204" pitchFamily="49" charset="0"/>
              </a:rPr>
              <a:t>precision</a:t>
            </a:r>
            <a:r>
              <a:rPr lang="fr-FR" sz="1200" b="0" i="0">
                <a:effectLst/>
                <a:latin typeface="Consolas" panose="020B0609020204030204" pitchFamily="49" charset="0"/>
              </a:rPr>
              <a:t>': 0.8212634822804314,</a:t>
            </a:r>
          </a:p>
          <a:p>
            <a:r>
              <a:rPr lang="fr-FR" sz="1200" b="0" i="0">
                <a:effectLst/>
                <a:latin typeface="Consolas" panose="020B0609020204030204" pitchFamily="49" charset="0"/>
              </a:rPr>
              <a:t>  '</a:t>
            </a:r>
            <a:r>
              <a:rPr lang="fr-FR" sz="1200" b="0" i="0" err="1">
                <a:effectLst/>
                <a:latin typeface="Consolas" panose="020B0609020204030204" pitchFamily="49" charset="0"/>
              </a:rPr>
              <a:t>recall</a:t>
            </a:r>
            <a:r>
              <a:rPr lang="fr-FR" sz="1200" b="0" i="0">
                <a:effectLst/>
                <a:latin typeface="Consolas" panose="020B0609020204030204" pitchFamily="49" charset="0"/>
              </a:rPr>
              <a:t>': 0.8788128606760099},</a:t>
            </a:r>
          </a:p>
          <a:p>
            <a:r>
              <a:rPr lang="fr-FR" sz="1200" b="0" i="0">
                <a:effectLst/>
                <a:latin typeface="Consolas" panose="020B0609020204030204" pitchFamily="49" charset="0"/>
              </a:rPr>
              <a:t> 'TREATMENT': {'f1': 0.8327566320645906,</a:t>
            </a:r>
          </a:p>
          <a:p>
            <a:r>
              <a:rPr lang="fr-FR" sz="1200" b="0" i="0">
                <a:effectLst/>
                <a:latin typeface="Consolas" panose="020B0609020204030204" pitchFamily="49" charset="0"/>
              </a:rPr>
              <a:t>  '</a:t>
            </a:r>
            <a:r>
              <a:rPr lang="fr-FR" sz="1200" b="0" i="0" err="1">
                <a:effectLst/>
                <a:latin typeface="Consolas" panose="020B0609020204030204" pitchFamily="49" charset="0"/>
              </a:rPr>
              <a:t>number</a:t>
            </a:r>
            <a:r>
              <a:rPr lang="fr-FR" sz="1200" b="0" i="0">
                <a:effectLst/>
                <a:latin typeface="Consolas" panose="020B0609020204030204" pitchFamily="49" charset="0"/>
              </a:rPr>
              <a:t>': 1248,</a:t>
            </a:r>
          </a:p>
          <a:p>
            <a:r>
              <a:rPr lang="fr-FR" sz="1200" b="0" i="0">
                <a:effectLst/>
                <a:latin typeface="Consolas" panose="020B0609020204030204" pitchFamily="49" charset="0"/>
              </a:rPr>
              <a:t>  '</a:t>
            </a:r>
            <a:r>
              <a:rPr lang="fr-FR" sz="1200" b="0" i="0" err="1">
                <a:effectLst/>
                <a:latin typeface="Consolas" panose="020B0609020204030204" pitchFamily="49" charset="0"/>
              </a:rPr>
              <a:t>precision</a:t>
            </a:r>
            <a:r>
              <a:rPr lang="fr-FR" sz="1200" b="0" i="0">
                <a:effectLst/>
                <a:latin typeface="Consolas" panose="020B0609020204030204" pitchFamily="49" charset="0"/>
              </a:rPr>
              <a:t>': 0.8004434589800443,</a:t>
            </a:r>
          </a:p>
          <a:p>
            <a:r>
              <a:rPr lang="fr-FR" sz="1200" b="0" i="0">
                <a:effectLst/>
                <a:latin typeface="Consolas" panose="020B0609020204030204" pitchFamily="49" charset="0"/>
              </a:rPr>
              <a:t>  '</a:t>
            </a:r>
            <a:r>
              <a:rPr lang="fr-FR" sz="1200" b="0" i="0" err="1">
                <a:effectLst/>
                <a:latin typeface="Consolas" panose="020B0609020204030204" pitchFamily="49" charset="0"/>
              </a:rPr>
              <a:t>recall</a:t>
            </a:r>
            <a:r>
              <a:rPr lang="fr-FR" sz="1200" b="0" i="0">
                <a:effectLst/>
                <a:latin typeface="Consolas" panose="020B0609020204030204" pitchFamily="49" charset="0"/>
              </a:rPr>
              <a:t>': 0.8677884615384616},</a:t>
            </a:r>
          </a:p>
          <a:p>
            <a:r>
              <a:rPr lang="fr-FR" sz="1200" b="0" i="0">
                <a:effectLst/>
                <a:latin typeface="Consolas" panose="020B0609020204030204" pitchFamily="49" charset="0"/>
              </a:rPr>
              <a:t> '</a:t>
            </a:r>
            <a:r>
              <a:rPr lang="fr-FR" sz="1200" b="0" i="0" err="1">
                <a:effectLst/>
                <a:latin typeface="Consolas" panose="020B0609020204030204" pitchFamily="49" charset="0"/>
              </a:rPr>
              <a:t>overall_accuracy</a:t>
            </a:r>
            <a:r>
              <a:rPr lang="fr-FR" sz="1200" b="0" i="0">
                <a:effectLst/>
                <a:latin typeface="Consolas" panose="020B0609020204030204" pitchFamily="49" charset="0"/>
              </a:rPr>
              <a:t>': 0.9425913795362243,</a:t>
            </a:r>
          </a:p>
          <a:p>
            <a:r>
              <a:rPr lang="fr-FR" sz="1200" b="0" i="0">
                <a:effectLst/>
                <a:latin typeface="Consolas" panose="020B0609020204030204" pitchFamily="49" charset="0"/>
              </a:rPr>
              <a:t> 'overall_f1': 0.836459286367795,</a:t>
            </a:r>
          </a:p>
          <a:p>
            <a:r>
              <a:rPr lang="fr-FR" sz="1200" b="0" i="0">
                <a:effectLst/>
                <a:latin typeface="Consolas" panose="020B0609020204030204" pitchFamily="49" charset="0"/>
              </a:rPr>
              <a:t> '</a:t>
            </a:r>
            <a:r>
              <a:rPr lang="fr-FR" sz="1200" b="0" i="0" err="1">
                <a:effectLst/>
                <a:latin typeface="Consolas" panose="020B0609020204030204" pitchFamily="49" charset="0"/>
              </a:rPr>
              <a:t>overall_precision</a:t>
            </a:r>
            <a:r>
              <a:rPr lang="fr-FR" sz="1200" b="0" i="0">
                <a:effectLst/>
                <a:latin typeface="Consolas" panose="020B0609020204030204" pitchFamily="49" charset="0"/>
              </a:rPr>
              <a:t>': 0.8085341587441963,</a:t>
            </a:r>
          </a:p>
          <a:p>
            <a:r>
              <a:rPr lang="fr-FR" sz="1200" b="0" i="0">
                <a:effectLst/>
                <a:latin typeface="Consolas" panose="020B0609020204030204" pitchFamily="49" charset="0"/>
              </a:rPr>
              <a:t> '</a:t>
            </a:r>
            <a:r>
              <a:rPr lang="fr-FR" sz="1200" b="0" i="0" err="1">
                <a:effectLst/>
                <a:latin typeface="Consolas" panose="020B0609020204030204" pitchFamily="49" charset="0"/>
              </a:rPr>
              <a:t>overall_recall</a:t>
            </a:r>
            <a:r>
              <a:rPr lang="fr-FR" sz="1200" b="0" i="0">
                <a:effectLst/>
                <a:latin typeface="Consolas" panose="020B0609020204030204" pitchFamily="49" charset="0"/>
              </a:rPr>
              <a:t>': 0.8663823738450604}</a:t>
            </a:r>
            <a:endParaRPr lang="fr-FR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A5D885-A80A-4BFB-AA5B-36856273E27D}"/>
              </a:ext>
            </a:extLst>
          </p:cNvPr>
          <p:cNvSpPr txBox="1"/>
          <p:nvPr/>
        </p:nvSpPr>
        <p:spPr>
          <a:xfrm>
            <a:off x="4623759" y="5607169"/>
            <a:ext cx="2129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Exemple</a:t>
            </a:r>
            <a:r>
              <a:rPr lang="en-US"/>
              <a:t> de </a:t>
            </a:r>
            <a:r>
              <a:rPr lang="en-US" err="1"/>
              <a:t>résultats</a:t>
            </a:r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882AA3-C9D8-462F-89CD-52BC695698CB}"/>
              </a:ext>
            </a:extLst>
          </p:cNvPr>
          <p:cNvSpPr/>
          <p:nvPr/>
        </p:nvSpPr>
        <p:spPr>
          <a:xfrm>
            <a:off x="3615765" y="2360706"/>
            <a:ext cx="4291106" cy="3717365"/>
          </a:xfrm>
          <a:prstGeom prst="rect">
            <a:avLst/>
          </a:prstGeom>
          <a:solidFill>
            <a:srgbClr val="3C5ECC">
              <a:alpha val="1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7C0883-13A4-4A20-BC2A-7AACAB45B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307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221117-6F66-45D4-BA9B-4C49EA4B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13" y="-292447"/>
            <a:ext cx="755599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err="1"/>
              <a:t>Hyperparamètres</a:t>
            </a:r>
            <a:endParaRPr lang="en-US" sz="40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9145B6-E6A5-4248-B9E1-1E45C6C3886A}"/>
                  </a:ext>
                </a:extLst>
              </p:cNvPr>
              <p:cNvSpPr txBox="1"/>
              <p:nvPr/>
            </p:nvSpPr>
            <p:spPr>
              <a:xfrm>
                <a:off x="1984188" y="1996141"/>
                <a:ext cx="709407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Batch Size:</a:t>
                </a:r>
                <a:r>
                  <a:rPr lang="fr-FR">
                    <a:latin typeface="Courier New" panose="02070309020205020404" pitchFamily="49" charset="0"/>
                    <a:cs typeface="Courier New" panose="02070309020205020404" pitchFamily="49" charset="0"/>
                  </a:rPr>
                  <a:t> [16 * 2, 32 * 2, 64]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 </a:t>
                </a:r>
                <a:r>
                  <a:rPr lang="fr-FR" b="1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epochs</a:t>
                </a:r>
                <a:r>
                  <a:rPr lang="fr-FR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 : </a:t>
                </a:r>
                <a:r>
                  <a:rPr lang="fr-FR">
                    <a:latin typeface="Courier New" panose="02070309020205020404" pitchFamily="49" charset="0"/>
                    <a:cs typeface="Courier New" panose="02070309020205020404" pitchFamily="49" charset="0"/>
                  </a:rPr>
                  <a:t>[5, 10, 20, 60]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Learning rate:</a:t>
                </a:r>
                <a:r>
                  <a:rPr lang="fr-FR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[  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−4,   5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−5,   2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−5,   1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−5   ]</m:t>
                    </m:r>
                  </m:oMath>
                </a14:m>
                <a:endParaRPr lang="fr-FR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Warm-up ratio :</a:t>
                </a:r>
                <a:r>
                  <a:rPr lang="fr-FR">
                    <a:latin typeface="Courier New" panose="02070309020205020404" pitchFamily="49" charset="0"/>
                    <a:cs typeface="Courier New" panose="02070309020205020404" pitchFamily="49" charset="0"/>
                  </a:rPr>
                  <a:t> [ 0, 0.1 ]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b="1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Weight</a:t>
                </a:r>
                <a:r>
                  <a:rPr lang="fr-FR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fr-FR" b="1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decay</a:t>
                </a:r>
                <a:r>
                  <a:rPr lang="fr-FR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 :</a:t>
                </a:r>
                <a:r>
                  <a:rPr lang="fr-FR">
                    <a:latin typeface="Courier New" panose="02070309020205020404" pitchFamily="49" charset="0"/>
                    <a:cs typeface="Courier New" panose="02070309020205020404" pitchFamily="49" charset="0"/>
                  </a:rPr>
                  <a:t> [ 0, 0.05 ]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Size:</a:t>
                </a:r>
                <a:r>
                  <a:rPr lang="fr-FR">
                    <a:latin typeface="Courier New" panose="02070309020205020404" pitchFamily="49" charset="0"/>
                    <a:cs typeface="Courier New" panose="02070309020205020404" pitchFamily="49" charset="0"/>
                  </a:rPr>
                  <a:t> [‘base’]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9145B6-E6A5-4248-B9E1-1E45C6C38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188" y="1996141"/>
                <a:ext cx="7094071" cy="1754326"/>
              </a:xfrm>
              <a:prstGeom prst="rect">
                <a:avLst/>
              </a:prstGeom>
              <a:blipFill>
                <a:blip r:embed="rId2"/>
                <a:stretch>
                  <a:fillRect l="-515" t="-1736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54431-C5D3-402F-8929-EE035119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694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82AE84E7339640810A70794B6735BB" ma:contentTypeVersion="7" ma:contentTypeDescription="Crée un document." ma:contentTypeScope="" ma:versionID="9591f675283125713b712acf978cb987">
  <xsd:schema xmlns:xsd="http://www.w3.org/2001/XMLSchema" xmlns:xs="http://www.w3.org/2001/XMLSchema" xmlns:p="http://schemas.microsoft.com/office/2006/metadata/properties" xmlns:ns2="0d897df4-3ab0-41fa-9395-c4b4e0444256" targetNamespace="http://schemas.microsoft.com/office/2006/metadata/properties" ma:root="true" ma:fieldsID="aeb5afda451d953f3f72f5d87f2aa27b" ns2:_="">
    <xsd:import namespace="0d897df4-3ab0-41fa-9395-c4b4e04442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897df4-3ab0-41fa-9395-c4b4e04442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C0C2A8-6744-4ED3-B4F3-CE229011D9BA}">
  <ds:schemaRefs>
    <ds:schemaRef ds:uri="0d897df4-3ab0-41fa-9395-c4b4e044425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3B5AB0F-0E83-486C-9820-180E9C74AC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968585-D77F-4C10-82A4-BF6371368898}">
  <ds:schemaRefs>
    <ds:schemaRef ds:uri="0d897df4-3ab0-41fa-9395-c4b4e044425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Widescreen</PresentationFormat>
  <Slides>42</Slides>
  <Notes>2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</vt:lpstr>
      <vt:lpstr>PowerPoint Presentation</vt:lpstr>
      <vt:lpstr>PowerPoint Presentation</vt:lpstr>
      <vt:lpstr>PowerPoint Presentation</vt:lpstr>
      <vt:lpstr>PowerPoint Presentation</vt:lpstr>
      <vt:lpstr>Analyse de données : Concepts</vt:lpstr>
      <vt:lpstr>Choix de modèles</vt:lpstr>
      <vt:lpstr>Preprocessing</vt:lpstr>
      <vt:lpstr>Métriques</vt:lpstr>
      <vt:lpstr>Hyperparamètres</vt:lpstr>
      <vt:lpstr>Entraînement des modèles</vt:lpstr>
      <vt:lpstr>Entraînement des modèles</vt:lpstr>
      <vt:lpstr>Résultats</vt:lpstr>
      <vt:lpstr>PowerPoint Presentation</vt:lpstr>
      <vt:lpstr>Analyse de données : Assertions</vt:lpstr>
      <vt:lpstr>Choix de méthode</vt:lpstr>
      <vt:lpstr>Choix de méthode</vt:lpstr>
      <vt:lpstr>Choix de méthode</vt:lpstr>
      <vt:lpstr>Choix de méthode</vt:lpstr>
      <vt:lpstr>Choix de méthode</vt:lpstr>
      <vt:lpstr>Choix de méthode</vt:lpstr>
      <vt:lpstr>Choix de méthode</vt:lpstr>
      <vt:lpstr>PowerPoint Presentation</vt:lpstr>
      <vt:lpstr>Analyse de données : Relations</vt:lpstr>
      <vt:lpstr>Preprocessing</vt:lpstr>
      <vt:lpstr>Méthode 1: Un seul modèle</vt:lpstr>
      <vt:lpstr>Méthode 2: 3 modèles</vt:lpstr>
      <vt:lpstr>Méthode 2: 3 modèles</vt:lpstr>
      <vt:lpstr>PowerPoint Presentation</vt:lpstr>
      <vt:lpstr>PowerPoint Presentation</vt:lpstr>
      <vt:lpstr>PowerPoint Presentation</vt:lpstr>
      <vt:lpstr>PowerPoint Presentation</vt:lpstr>
      <vt:lpstr>Encoding 1st</vt:lpstr>
      <vt:lpstr>Encoding 2nd</vt:lpstr>
      <vt:lpstr>Encoding 3rd</vt:lpstr>
      <vt:lpstr>Encoding 4th</vt:lpstr>
      <vt:lpstr>Search</vt:lpstr>
      <vt:lpstr>Encoding 5th</vt:lpstr>
      <vt:lpstr>Search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revision>1</cp:revision>
  <dcterms:created xsi:type="dcterms:W3CDTF">2017-01-05T13:17:27Z</dcterms:created>
  <dcterms:modified xsi:type="dcterms:W3CDTF">2022-01-27T14:31:54Z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0x0101006482AE84E7339640810A70794B6735BB</vt:lpwstr>
  </property>
</Properties>
</file>