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4422"/>
  </p:normalViewPr>
  <p:slideViewPr>
    <p:cSldViewPr snapToGrid="0" snapToObjects="1">
      <p:cViewPr varScale="1">
        <p:scale>
          <a:sx n="76" d="100"/>
          <a:sy n="7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CC39-4F7F-7849-B954-12FFE37C735F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0107B-EA01-CD4F-AEE3-F1146FBC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0107B-EA01-CD4F-AEE3-F1146FBCC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2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2C0D8-0BE1-C742-80AA-FCDDA655D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Wrapping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83CEC-1253-D64C-ACA2-99C80FA6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Final thoughts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E07EB9-70E4-40B4-BAFE-3DD87F9F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6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2041-D58D-094F-81BF-A7A78D1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Today’s Themes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AC57-720B-E34B-BCD8-EC82355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Understanding is important (and ≠ prediction)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Observational data is confounded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Experiments are not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Get the right data (people, measures)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Results are fragile estimates—don’t hack them</a:t>
            </a:r>
          </a:p>
        </p:txBody>
      </p:sp>
      <p:pic>
        <p:nvPicPr>
          <p:cNvPr id="8" name="Picture 7" descr="A picture containing person, holding, man, looking&#10;&#10;Description automatically generated">
            <a:extLst>
              <a:ext uri="{FF2B5EF4-FFF2-40B4-BE49-F238E27FC236}">
                <a16:creationId xmlns:a16="http://schemas.microsoft.com/office/drawing/2014/main" id="{14A9D432-A7BD-1643-BA7A-7F190821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10" r="20094" b="-2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72041-D58D-094F-81BF-A7A78D1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</a:t>
            </a:r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Directions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AC57-720B-E34B-BCD8-EC82355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Measurement and Psychometrics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Topical: Psychology of ______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Alternatives to “</a:t>
            </a:r>
            <a:r>
              <a:rPr lang="en-US" sz="2000" i="1" dirty="0">
                <a:solidFill>
                  <a:srgbClr val="FFFFFF"/>
                </a:solidFill>
              </a:rPr>
              <a:t>p</a:t>
            </a:r>
            <a:r>
              <a:rPr lang="en-US" sz="2000" dirty="0">
                <a:solidFill>
                  <a:srgbClr val="FFFFFF"/>
                </a:solidFill>
              </a:rPr>
              <a:t> &lt; .05” (Bayesian analysis)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Advanced Experimental Designs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Impact of Missing Data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… and more</a:t>
            </a:r>
          </a:p>
        </p:txBody>
      </p:sp>
      <p:pic>
        <p:nvPicPr>
          <p:cNvPr id="8" name="Picture 7" descr="A picture containing person, holding, man, looking&#10;&#10;Description automatically generated">
            <a:extLst>
              <a:ext uri="{FF2B5EF4-FFF2-40B4-BE49-F238E27FC236}">
                <a16:creationId xmlns:a16="http://schemas.microsoft.com/office/drawing/2014/main" id="{14A9D432-A7BD-1643-BA7A-7F190821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10" r="20094" b="-2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Sagona Book</vt:lpstr>
      <vt:lpstr>Sagona ExtraLight</vt:lpstr>
      <vt:lpstr>RetrospectVTI</vt:lpstr>
      <vt:lpstr>Wrapping Up</vt:lpstr>
      <vt:lpstr>Today’s Themes</vt:lpstr>
      <vt:lpstr>Possible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Up</dc:title>
  <dc:creator>Carpenter, Tom</dc:creator>
  <cp:lastModifiedBy>Carpenter, Tom</cp:lastModifiedBy>
  <cp:revision>10</cp:revision>
  <dcterms:created xsi:type="dcterms:W3CDTF">2020-01-02T18:50:42Z</dcterms:created>
  <dcterms:modified xsi:type="dcterms:W3CDTF">2020-01-03T23:47:49Z</dcterms:modified>
</cp:coreProperties>
</file>