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7"/>
  </p:notesMasterIdLst>
  <p:handoutMasterIdLst>
    <p:handoutMasterId r:id="rId8"/>
  </p:handoutMasterIdLst>
  <p:sldIdLst>
    <p:sldId id="257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4.28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19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52196" y="1126381"/>
            <a:ext cx="2451214" cy="240315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6999 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3231" y="2346352"/>
            <a:ext cx="5256169" cy="2981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28204" y="1200613"/>
            <a:ext cx="2501076" cy="246968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801733" y="3784707"/>
            <a:ext cx="308568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143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Mylius Modern</vt:lpstr>
      <vt:lpstr>Section Heading</vt:lpstr>
      <vt:lpstr>Slide Body - Curious Blue (ABBA)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mustapha</cp:lastModifiedBy>
  <cp:revision>25</cp:revision>
  <cp:lastPrinted>2022-06-09T07:44:13Z</cp:lastPrinted>
  <dcterms:created xsi:type="dcterms:W3CDTF">2022-02-22T07:39:05Z</dcterms:created>
  <dcterms:modified xsi:type="dcterms:W3CDTF">2024-05-11T23:24:11Z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