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6" r:id="rId4"/>
    <p:sldId id="288" r:id="rId5"/>
    <p:sldId id="289" r:id="rId6"/>
    <p:sldId id="290" r:id="rId7"/>
    <p:sldId id="291" r:id="rId8"/>
    <p:sldId id="292" r:id="rId9"/>
    <p:sldId id="269" r:id="rId10"/>
    <p:sldId id="270" r:id="rId11"/>
    <p:sldId id="271" r:id="rId12"/>
    <p:sldId id="282" r:id="rId13"/>
    <p:sldId id="272" r:id="rId14"/>
    <p:sldId id="273" r:id="rId15"/>
    <p:sldId id="274" r:id="rId16"/>
    <p:sldId id="275" r:id="rId17"/>
    <p:sldId id="276" r:id="rId18"/>
    <p:sldId id="285" r:id="rId19"/>
    <p:sldId id="286" r:id="rId20"/>
    <p:sldId id="287" r:id="rId21"/>
    <p:sldId id="277" r:id="rId22"/>
    <p:sldId id="278" r:id="rId23"/>
    <p:sldId id="279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Reflexion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setattr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la méthode qui est appelée lorsque Python accède à un attribut en écriture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delattr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appelée pour effacer un attribut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dict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</a:t>
            </a:r>
            <a:r>
              <a:rPr lang="fr-FR" dirty="0" smtClean="0"/>
              <a:t>value</a:t>
            </a:r>
          </a:p>
          <a:p>
            <a:pPr lvl="1"/>
            <a:r>
              <a:rPr lang="fr-FR" dirty="0" smtClean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Les supers classes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stockées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nommée</a:t>
            </a:r>
            <a:r>
              <a:rPr lang="en-US" dirty="0" smtClean="0"/>
              <a:t> __bases__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aux attributs par 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d’accéder aux attributs d’un objet par le nom de l’attribut en string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708920"/>
            <a:ext cx="798088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Indexes d’objet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/>
              <a:t>que nous allons voir sont __</a:t>
            </a:r>
            <a:r>
              <a:rPr lang="fr-FR" dirty="0" err="1"/>
              <a:t>getitem</a:t>
            </a:r>
            <a:r>
              <a:rPr lang="fr-FR" dirty="0"/>
              <a:t>__, __</a:t>
            </a:r>
            <a:r>
              <a:rPr lang="fr-FR" dirty="0" err="1"/>
              <a:t>setitem</a:t>
            </a:r>
            <a:r>
              <a:rPr lang="fr-FR" dirty="0"/>
              <a:t>__ et __</a:t>
            </a:r>
            <a:r>
              <a:rPr lang="fr-FR" dirty="0" err="1"/>
              <a:t>delitem</a:t>
            </a:r>
            <a:r>
              <a:rPr lang="fr-FR" dirty="0" smtClean="0"/>
              <a:t>__</a:t>
            </a:r>
          </a:p>
          <a:p>
            <a:r>
              <a:rPr lang="fr-FR" dirty="0" smtClean="0"/>
              <a:t>Elles </a:t>
            </a:r>
            <a:r>
              <a:rPr lang="fr-FR" dirty="0"/>
              <a:t>servent respectivement à définir quoi faire quand on écrit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objet[index] ;</a:t>
            </a:r>
          </a:p>
          <a:p>
            <a:pPr lvl="1"/>
            <a:r>
              <a:rPr lang="fr-FR" dirty="0"/>
              <a:t>objet[index] = valeur ;</a:t>
            </a:r>
          </a:p>
          <a:p>
            <a:pPr lvl="1"/>
            <a:r>
              <a:rPr lang="fr-FR" dirty="0" err="1"/>
              <a:t>del</a:t>
            </a:r>
            <a:r>
              <a:rPr lang="fr-FR" dirty="0"/>
              <a:t> objet[index]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086824"/>
            <a:ext cx="5733095" cy="2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 et </a:t>
            </a:r>
            <a:r>
              <a:rPr lang="fr-FR" dirty="0" err="1" smtClean="0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</a:t>
            </a:r>
            <a:r>
              <a:rPr lang="fr-FR" dirty="0" smtClean="0"/>
              <a:t>une classe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Nombre d’élément de la classe</a:t>
            </a:r>
          </a:p>
          <a:p>
            <a:pPr lvl="1"/>
            <a:r>
              <a:rPr lang="fr-FR" dirty="0" smtClean="0"/>
              <a:t>Len()</a:t>
            </a:r>
          </a:p>
          <a:p>
            <a:pPr lvl="1"/>
            <a:r>
              <a:rPr lang="fr-FR" dirty="0" smtClean="0"/>
              <a:t>Redéfinir __</a:t>
            </a:r>
            <a:r>
              <a:rPr lang="fr-FR" dirty="0" err="1" smtClean="0"/>
              <a:t>len</a:t>
            </a:r>
            <a:r>
              <a:rPr lang="fr-FR" dirty="0" smtClean="0"/>
              <a:t>__</a:t>
            </a:r>
          </a:p>
          <a:p>
            <a:pPr lvl="1"/>
            <a:r>
              <a:rPr lang="fr-FR" dirty="0" smtClean="0"/>
              <a:t>Len(</a:t>
            </a:r>
            <a:r>
              <a:rPr lang="fr-FR" dirty="0" err="1" smtClean="0"/>
              <a:t>object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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r>
              <a:rPr lang="fr-FR" dirty="0" smtClean="0">
                <a:sym typeface="Wingdings" panose="05000000000000000000" pitchFamily="2" charset="2"/>
              </a:rPr>
              <a:t>.__</a:t>
            </a:r>
            <a:r>
              <a:rPr lang="fr-FR" dirty="0" err="1" smtClean="0">
                <a:sym typeface="Wingdings" panose="05000000000000000000" pitchFamily="2" charset="2"/>
              </a:rPr>
              <a:t>len</a:t>
            </a:r>
            <a:r>
              <a:rPr lang="fr-FR" dirty="0" smtClean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 des 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 smtClean="0"/>
              <a:t>__</a:t>
            </a:r>
            <a:r>
              <a:rPr lang="fr-FR" sz="2000" dirty="0" err="1" smtClean="0"/>
              <a:t>add</a:t>
            </a:r>
            <a:r>
              <a:rPr lang="fr-FR" sz="2000" dirty="0" smtClean="0"/>
              <a:t>__ </a:t>
            </a:r>
            <a:r>
              <a:rPr lang="fr-FR" sz="2000" dirty="0"/>
              <a:t>: surcharge de l'opérateur </a:t>
            </a:r>
            <a:r>
              <a:rPr lang="fr-FR" sz="2000" dirty="0" smtClean="0"/>
              <a:t>+ ;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sub</a:t>
            </a:r>
            <a:r>
              <a:rPr lang="fr-FR" sz="2000" dirty="0" smtClean="0"/>
              <a:t>__ : surcharge de l'opérateur - ;</a:t>
            </a:r>
            <a:endParaRPr lang="fr-FR" sz="2000" dirty="0"/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floordiv</a:t>
            </a:r>
            <a:r>
              <a:rPr lang="fr-FR" sz="2000" dirty="0"/>
              <a:t>__ : surcharge de l'opérateur // (division entière)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mod</a:t>
            </a:r>
            <a:r>
              <a:rPr lang="fr-FR" sz="2000" dirty="0"/>
              <a:t>__ : surcharge de l'opérateur % (modulo)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</a:t>
            </a:r>
            <a:r>
              <a:rPr lang="fr-FR" sz="2000" dirty="0" smtClean="0"/>
              <a:t>;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def_eq</a:t>
            </a:r>
            <a:r>
              <a:rPr lang="fr-FR" sz="2000" dirty="0" smtClean="0"/>
              <a:t>__ : ==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def_ne</a:t>
            </a:r>
            <a:r>
              <a:rPr lang="fr-FR" sz="2000" dirty="0" smtClean="0"/>
              <a:t>__ : !=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get_state</a:t>
            </a:r>
            <a:r>
              <a:rPr lang="fr-FR" dirty="0" smtClean="0"/>
              <a:t>__(self)</a:t>
            </a:r>
          </a:p>
          <a:p>
            <a:pPr lvl="1"/>
            <a:r>
              <a:rPr lang="fr-FR" dirty="0" smtClean="0"/>
              <a:t>Renvoie le dictionnaire des attributs de la classe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set_state</a:t>
            </a:r>
            <a:r>
              <a:rPr lang="fr-FR" dirty="0" smtClean="0"/>
              <a:t>__(self)</a:t>
            </a:r>
          </a:p>
          <a:p>
            <a:pPr lvl="1"/>
            <a:r>
              <a:rPr lang="fr-FR" dirty="0" smtClean="0"/>
              <a:t>Permet de modifier ce dictionnaire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Pickle</a:t>
            </a:r>
            <a:endParaRPr lang="fr-FR" dirty="0" smtClean="0"/>
          </a:p>
          <a:p>
            <a:r>
              <a:rPr lang="fr-FR" dirty="0" smtClean="0"/>
              <a:t>__</a:t>
            </a:r>
            <a:r>
              <a:rPr lang="fr-FR" dirty="0" err="1" smtClean="0"/>
              <a:t>dir</a:t>
            </a:r>
            <a:r>
              <a:rPr lang="fr-FR" dirty="0" smtClean="0"/>
              <a:t>__(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Permet de liste les attributs </a:t>
            </a:r>
            <a:r>
              <a:rPr lang="fr-FR" smtClean="0"/>
              <a:t>d’une classe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134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permet d’appliquer une fonction sur une collection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</a:t>
            </a:r>
            <a:r>
              <a:rPr lang="fr-FR" dirty="0" smtClean="0"/>
              <a:t>valeur</a:t>
            </a:r>
          </a:p>
          <a:p>
            <a:r>
              <a:rPr lang="fr-FR" dirty="0" smtClean="0"/>
              <a:t>Au </a:t>
            </a:r>
            <a:r>
              <a:rPr lang="fr-FR" dirty="0"/>
              <a:t>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</a:t>
            </a:r>
            <a:r>
              <a:rPr lang="fr-FR" dirty="0" smtClean="0"/>
              <a:t>paramètres</a:t>
            </a:r>
          </a:p>
          <a:p>
            <a:r>
              <a:rPr lang="fr-FR" dirty="0" smtClean="0"/>
              <a:t>Ensuite</a:t>
            </a:r>
            <a:r>
              <a:rPr lang="fr-FR" dirty="0"/>
              <a:t>, le résultat de cet appel et l’élément suivant sont passés en paramètre, et ainsi de </a:t>
            </a:r>
            <a:r>
              <a:rPr lang="fr-FR" dirty="0" smtClean="0"/>
              <a:t>suite</a:t>
            </a:r>
          </a:p>
          <a:p>
            <a:r>
              <a:rPr lang="fr-FR" dirty="0" smtClean="0"/>
              <a:t>Vous avez compris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Réflexion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possède un typage dynamique</a:t>
            </a:r>
          </a:p>
          <a:p>
            <a:r>
              <a:rPr lang="fr-FR" dirty="0" smtClean="0"/>
              <a:t>Il est possible d’accéder aux données du type de l’objet</a:t>
            </a:r>
          </a:p>
          <a:p>
            <a:pPr lvl="1"/>
            <a:r>
              <a:rPr lang="fr-FR" dirty="0" smtClean="0"/>
              <a:t>Et de les modifier</a:t>
            </a:r>
          </a:p>
          <a:p>
            <a:r>
              <a:rPr lang="fr-FR" dirty="0" smtClean="0"/>
              <a:t>Appelé Réflexion</a:t>
            </a:r>
          </a:p>
          <a:p>
            <a:pPr lvl="1"/>
            <a:r>
              <a:rPr lang="fr-FR" dirty="0" smtClean="0"/>
              <a:t>Introspection</a:t>
            </a:r>
          </a:p>
          <a:p>
            <a:r>
              <a:rPr lang="fr-FR" dirty="0" smtClean="0"/>
              <a:t>Méthodes spéciales</a:t>
            </a:r>
          </a:p>
          <a:p>
            <a:pPr lvl="1"/>
            <a:r>
              <a:rPr lang="fr-FR" dirty="0" smtClean="0"/>
              <a:t>__XXXX__</a:t>
            </a:r>
            <a:endParaRPr lang="fr-FR" dirty="0"/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 quoi sert le </a:t>
            </a:r>
            <a:r>
              <a:rPr lang="fr-FR" sz="2400" dirty="0" err="1" smtClean="0"/>
              <a:t>reduce</a:t>
            </a:r>
            <a:r>
              <a:rPr lang="fr-FR" sz="2400" dirty="0" smtClean="0"/>
              <a:t> ?</a:t>
            </a:r>
          </a:p>
          <a:p>
            <a:pPr lvl="1"/>
            <a:r>
              <a:rPr lang="fr-FR" sz="2000" dirty="0" smtClean="0"/>
              <a:t>Permet de faire des opérations d’agrégation en une ligne</a:t>
            </a:r>
          </a:p>
          <a:p>
            <a:pPr lvl="1"/>
            <a:r>
              <a:rPr lang="fr-FR" sz="2000" dirty="0" smtClean="0"/>
              <a:t>Par exemple il n’existe pas l’équivalent de </a:t>
            </a:r>
            <a:r>
              <a:rPr lang="fr-FR" sz="2000" dirty="0" err="1" smtClean="0"/>
              <a:t>sum</a:t>
            </a:r>
            <a:r>
              <a:rPr lang="fr-FR" sz="2000" dirty="0" smtClean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</a:t>
            </a:r>
            <a:r>
              <a:rPr lang="fr-FR" sz="2000" dirty="0" smtClean="0"/>
              <a:t>))) # donne 45</a:t>
            </a:r>
            <a:endParaRPr lang="fr-FR" sz="2000" dirty="0"/>
          </a:p>
          <a:p>
            <a:pPr lvl="1"/>
            <a:r>
              <a:rPr lang="en-US" sz="2000" dirty="0"/>
              <a:t>print(reduce(lambda a, b: a * b, range(1, 11</a:t>
            </a:r>
            <a:r>
              <a:rPr lang="en-US" sz="2000" dirty="0" smtClean="0"/>
              <a:t>))) # </a:t>
            </a:r>
            <a:r>
              <a:rPr lang="en-US" sz="2000" dirty="0" err="1" smtClean="0"/>
              <a:t>donne</a:t>
            </a:r>
            <a:r>
              <a:rPr lang="en-US" sz="2000" dirty="0" smtClean="0"/>
              <a:t> 3628800</a:t>
            </a:r>
          </a:p>
          <a:p>
            <a:r>
              <a:rPr lang="en-US" sz="2400" dirty="0" err="1" smtClean="0"/>
              <a:t>Combiné</a:t>
            </a:r>
            <a:r>
              <a:rPr lang="en-US" sz="2400" dirty="0" smtClean="0"/>
              <a:t> à map, </a:t>
            </a:r>
            <a:r>
              <a:rPr lang="en-US" sz="2400" dirty="0" err="1" smtClean="0"/>
              <a:t>peut</a:t>
            </a:r>
            <a:r>
              <a:rPr lang="en-US" sz="2400" dirty="0" smtClean="0"/>
              <a:t> donner un </a:t>
            </a:r>
            <a:r>
              <a:rPr lang="en-US" sz="2400" dirty="0" err="1" smtClean="0"/>
              <a:t>résultat</a:t>
            </a:r>
            <a:r>
              <a:rPr lang="en-US" sz="2400" dirty="0" smtClean="0"/>
              <a:t> </a:t>
            </a:r>
            <a:r>
              <a:rPr lang="en-US" sz="2400" dirty="0" err="1" smtClean="0"/>
              <a:t>très</a:t>
            </a:r>
            <a:r>
              <a:rPr lang="en-US" sz="2400" dirty="0" smtClean="0"/>
              <a:t> puissant</a:t>
            </a:r>
          </a:p>
          <a:p>
            <a:pPr lvl="1"/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cryptique</a:t>
            </a:r>
            <a:endParaRPr lang="en-US" sz="2000" dirty="0" smtClean="0"/>
          </a:p>
          <a:p>
            <a:r>
              <a:rPr lang="en-US" sz="2400" dirty="0" err="1" smtClean="0"/>
              <a:t>Peut</a:t>
            </a:r>
            <a:r>
              <a:rPr lang="en-US" sz="2400" dirty="0" smtClean="0"/>
              <a:t> se </a:t>
            </a:r>
            <a:r>
              <a:rPr lang="en-US" sz="2400" dirty="0" err="1" smtClean="0"/>
              <a:t>réecrire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intention</a:t>
            </a:r>
          </a:p>
          <a:p>
            <a:pPr lvl="1"/>
            <a:r>
              <a:rPr lang="en-US" sz="2000" dirty="0" smtClean="0"/>
              <a:t>Map correspond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gauche et filter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</a:t>
            </a:r>
            <a:r>
              <a:rPr lang="en-US" sz="2000" dirty="0" err="1" smtClean="0"/>
              <a:t>droite</a:t>
            </a:r>
            <a:endParaRPr lang="fr-FR" sz="2000" dirty="0" smtClean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84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</a:p>
          <a:p>
            <a:pPr lvl="1"/>
            <a:r>
              <a:rPr lang="fr-FR" dirty="0" smtClean="0"/>
              <a:t>Il est possible d’effectuer une boucle une liste grâce aux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Il est possible de créer une liste en intension qui </a:t>
            </a:r>
            <a:r>
              <a:rPr lang="fr-FR" smtClean="0"/>
              <a:t>sera une liste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 smtClean="0"/>
              <a:t>Utilisateur du </a:t>
            </a:r>
            <a:r>
              <a:rPr lang="fr-FR" dirty="0" err="1" smtClean="0"/>
              <a:t>yield</a:t>
            </a:r>
            <a:r>
              <a:rPr lang="fr-FR" dirty="0" smtClean="0"/>
              <a:t> au lieu de l’</a:t>
            </a:r>
            <a:r>
              <a:rPr lang="fr-FR" dirty="0" err="1" smtClean="0"/>
              <a:t>itérateur</a:t>
            </a:r>
            <a:endParaRPr lang="fr-FR" dirty="0" smtClean="0"/>
          </a:p>
          <a:p>
            <a:pPr lvl="1"/>
            <a:r>
              <a:rPr lang="fr-FR" dirty="0" smtClean="0"/>
              <a:t>() au lieu de []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</a:t>
            </a:r>
            <a:r>
              <a:rPr lang="fr-FR" dirty="0" smtClean="0"/>
              <a:t>générateur</a:t>
            </a:r>
          </a:p>
          <a:p>
            <a:pPr lvl="1"/>
            <a:r>
              <a:rPr lang="fr-FR" dirty="0" smtClean="0"/>
              <a:t>Exécution en retard (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Utilisé pour les filtres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await</a:t>
            </a:r>
            <a:r>
              <a:rPr lang="fr-FR" dirty="0" smtClean="0"/>
              <a:t> </a:t>
            </a:r>
            <a:r>
              <a:rPr lang="fr-FR" smtClean="0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Constructeur, destructeur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init</a:t>
            </a:r>
            <a:r>
              <a:rPr lang="fr-FR" dirty="0" smtClean="0"/>
              <a:t>__</a:t>
            </a:r>
          </a:p>
          <a:p>
            <a:pPr lvl="1"/>
            <a:r>
              <a:rPr lang="fr-FR" dirty="0" err="1" smtClean="0"/>
              <a:t>Initialisateur</a:t>
            </a:r>
            <a:r>
              <a:rPr lang="fr-FR" dirty="0" smtClean="0"/>
              <a:t>, est appelé par __new__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del</a:t>
            </a:r>
            <a:r>
              <a:rPr lang="fr-FR" dirty="0" smtClean="0"/>
              <a:t>__ : destructeur</a:t>
            </a:r>
          </a:p>
          <a:p>
            <a:pPr lvl="1"/>
            <a:r>
              <a:rPr lang="fr-FR" dirty="0" smtClean="0"/>
              <a:t>Dernière méthode appelée avant destruction</a:t>
            </a:r>
          </a:p>
          <a:p>
            <a:pPr lvl="1"/>
            <a:r>
              <a:rPr lang="fr-FR" dirty="0" err="1" smtClean="0"/>
              <a:t>Garbage</a:t>
            </a:r>
            <a:r>
              <a:rPr lang="fr-FR" dirty="0" smtClean="0"/>
              <a:t> collector</a:t>
            </a:r>
          </a:p>
          <a:p>
            <a:pPr lvl="1"/>
            <a:r>
              <a:rPr lang="fr-FR" dirty="0" smtClean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détaillé d’instanciation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 une classe est également un objet</a:t>
            </a:r>
          </a:p>
          <a:p>
            <a:pPr lvl="1"/>
            <a:r>
              <a:rPr lang="fr-FR" dirty="0" smtClean="0"/>
              <a:t>Tout est objet en Python</a:t>
            </a:r>
          </a:p>
          <a:p>
            <a:r>
              <a:rPr lang="fr-FR" dirty="0" smtClean="0"/>
              <a:t>Lors de l’instanciation d’une classe Python appel 2 méthodes dans l’ordre suivant</a:t>
            </a:r>
          </a:p>
          <a:p>
            <a:pPr lvl="1"/>
            <a:r>
              <a:rPr lang="fr-FR" dirty="0" smtClean="0"/>
              <a:t>__new__()</a:t>
            </a:r>
          </a:p>
          <a:p>
            <a:pPr lvl="1"/>
            <a:r>
              <a:rPr lang="fr-FR" dirty="0" smtClean="0"/>
              <a:t>__</a:t>
            </a:r>
            <a:r>
              <a:rPr lang="fr-FR" dirty="0" err="1" smtClean="0"/>
              <a:t>init</a:t>
            </a:r>
            <a:r>
              <a:rPr lang="fr-FR" dirty="0" smtClean="0"/>
              <a:t>__(self)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__new__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__new__ est le constructeur réel de la classe</a:t>
            </a:r>
          </a:p>
          <a:p>
            <a:r>
              <a:rPr lang="fr-FR" dirty="0" smtClean="0"/>
              <a:t>Si __new__ renvoie une instance de classe, il créé le paramètre self pour le passer à __</a:t>
            </a:r>
            <a:r>
              <a:rPr lang="fr-FR" dirty="0" err="1" smtClean="0"/>
              <a:t>init</a:t>
            </a:r>
            <a:r>
              <a:rPr lang="fr-FR" dirty="0" smtClean="0"/>
              <a:t>__</a:t>
            </a:r>
          </a:p>
          <a:p>
            <a:r>
              <a:rPr lang="fr-FR" dirty="0" smtClean="0"/>
              <a:t>Sinon c’est un appel statique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</a:t>
            </a:r>
            <a:r>
              <a:rPr lang="fr-FR" dirty="0" smtClean="0"/>
              <a:t>modelées </a:t>
            </a:r>
            <a:r>
              <a:rPr lang="fr-FR" dirty="0"/>
              <a:t>par rapport à la </a:t>
            </a:r>
            <a:r>
              <a:rPr lang="fr-FR" dirty="0" err="1"/>
              <a:t>métaclasse</a:t>
            </a:r>
            <a:r>
              <a:rPr lang="fr-FR" dirty="0"/>
              <a:t> </a:t>
            </a:r>
            <a:r>
              <a:rPr lang="fr-FR" dirty="0" smtClean="0"/>
              <a:t>type</a:t>
            </a:r>
          </a:p>
          <a:p>
            <a:pPr lvl="1"/>
            <a:r>
              <a:rPr lang="fr-FR" dirty="0" smtClean="0"/>
              <a:t>Lors de l’exécution de __new__</a:t>
            </a:r>
          </a:p>
          <a:p>
            <a:r>
              <a:rPr lang="fr-FR" dirty="0" smtClean="0"/>
              <a:t>Il s’agit de l’implémentation de l’interpréteur Python</a:t>
            </a:r>
          </a:p>
          <a:p>
            <a:r>
              <a:rPr lang="fr-FR" dirty="0" smtClean="0"/>
              <a:t>Il est possible de changer la </a:t>
            </a:r>
            <a:r>
              <a:rPr lang="fr-FR" dirty="0" err="1" smtClean="0"/>
              <a:t>métaclasse</a:t>
            </a:r>
            <a:endParaRPr lang="fr-FR" dirty="0" smtClean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fortement typé</a:t>
            </a:r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smtClean="0"/>
              <a:t> import *</a:t>
            </a:r>
            <a:endParaRPr lang="fr-FR" dirty="0" smtClean="0"/>
          </a:p>
          <a:p>
            <a:r>
              <a:rPr lang="fr-FR" dirty="0" smtClean="0"/>
              <a:t>Extensions </a:t>
            </a:r>
            <a:r>
              <a:rPr lang="fr-FR" dirty="0" smtClean="0"/>
              <a:t>*.</a:t>
            </a:r>
            <a:r>
              <a:rPr lang="fr-FR" dirty="0" err="1" smtClean="0"/>
              <a:t>pyi</a:t>
            </a:r>
            <a:endParaRPr lang="fr-FR" dirty="0" smtClean="0"/>
          </a:p>
          <a:p>
            <a:pPr lvl="1"/>
            <a:r>
              <a:rPr lang="fr-FR" dirty="0" smtClean="0"/>
              <a:t>Généralise le </a:t>
            </a:r>
            <a:r>
              <a:rPr lang="fr-FR" dirty="0" err="1" smtClean="0"/>
              <a:t>isinstance</a:t>
            </a:r>
            <a:r>
              <a:rPr lang="fr-FR" dirty="0" smtClean="0"/>
              <a:t> par </a:t>
            </a:r>
            <a:r>
              <a:rPr lang="fr-FR" dirty="0" err="1" smtClean="0"/>
              <a:t>métaclasse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65773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getattr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la méthode qui est appelée lorsque Python accède à un attribut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6263</TotalTime>
  <Words>763</Words>
  <Application>Microsoft Office PowerPoint</Application>
  <PresentationFormat>Affichage à l'écran 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Monotype Sorts</vt:lpstr>
      <vt:lpstr>Times New Roman</vt:lpstr>
      <vt:lpstr>Wingdings</vt:lpstr>
      <vt:lpstr>cvc</vt:lpstr>
      <vt:lpstr>Présentation PowerPoint</vt:lpstr>
      <vt:lpstr>Réflexion</vt:lpstr>
      <vt:lpstr>Constructeur, destructeur</vt:lpstr>
      <vt:lpstr>Mécanisme détaillé d’instanciation</vt:lpstr>
      <vt:lpstr>__new__</vt:lpstr>
      <vt:lpstr>Métaclasse</vt:lpstr>
      <vt:lpstr>MyPy</vt:lpstr>
      <vt:lpstr>MyPy</vt:lpstr>
      <vt:lpstr>__getattr__</vt:lpstr>
      <vt:lpstr>__setattr__</vt:lpstr>
      <vt:lpstr>__delattr__</vt:lpstr>
      <vt:lpstr>__dict__</vt:lpstr>
      <vt:lpstr>Accès aux attributs par string</vt:lpstr>
      <vt:lpstr>Indexes d’objet</vt:lpstr>
      <vt:lpstr>In et contains</vt:lpstr>
      <vt:lpstr>Surcharge des opérateurs</vt:lpstr>
      <vt:lpstr>Liste des attributs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312</cp:revision>
  <dcterms:created xsi:type="dcterms:W3CDTF">2000-04-10T19:33:12Z</dcterms:created>
  <dcterms:modified xsi:type="dcterms:W3CDTF">2017-12-06T16:03:01Z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