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11"/>
  </p:notesMasterIdLst>
  <p:sldIdLst>
    <p:sldId id="406" r:id="rId2"/>
    <p:sldId id="412" r:id="rId3"/>
    <p:sldId id="377" r:id="rId4"/>
    <p:sldId id="407" r:id="rId5"/>
    <p:sldId id="408" r:id="rId6"/>
    <p:sldId id="413" r:id="rId7"/>
    <p:sldId id="409" r:id="rId8"/>
    <p:sldId id="410" r:id="rId9"/>
    <p:sldId id="41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AFCE"/>
    <a:srgbClr val="FF9933"/>
    <a:srgbClr val="F19D19"/>
    <a:srgbClr val="1D9A78"/>
    <a:srgbClr val="F8F8F8"/>
    <a:srgbClr val="E0DBF2"/>
    <a:srgbClr val="EAEAEA"/>
    <a:srgbClr val="B74919"/>
    <a:srgbClr val="0096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2" autoAdjust="0"/>
  </p:normalViewPr>
  <p:slideViewPr>
    <p:cSldViewPr snapToGrid="0">
      <p:cViewPr varScale="1">
        <p:scale>
          <a:sx n="113" d="100"/>
          <a:sy n="113" d="100"/>
        </p:scale>
        <p:origin x="510" y="10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A1B23-B41C-40C9-B8F5-98DC90BBCB86}" type="datetimeFigureOut">
              <a:rPr lang="en-US" smtClean="0"/>
              <a:t>4/22/2023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95979-49AA-4ACB-8939-DDB585BC188D}" type="slidenum">
              <a:rPr lang="en-US" smtClean="0"/>
              <a:t>‹N°›</a:t>
            </a:fld>
            <a:endParaRPr lang="en-US"/>
          </a:p>
        </p:txBody>
      </p:sp>
    </p:spTree>
    <p:extLst>
      <p:ext uri="{BB962C8B-B14F-4D97-AF65-F5344CB8AC3E}">
        <p14:creationId xmlns:p14="http://schemas.microsoft.com/office/powerpoint/2010/main" val="288575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F95979-49AA-4ACB-8939-DDB585BC188D}" type="slidenum">
              <a:rPr lang="en-US" smtClean="0"/>
              <a:t>1</a:t>
            </a:fld>
            <a:endParaRPr lang="en-US" dirty="0"/>
          </a:p>
        </p:txBody>
      </p:sp>
    </p:spTree>
    <p:extLst>
      <p:ext uri="{BB962C8B-B14F-4D97-AF65-F5344CB8AC3E}">
        <p14:creationId xmlns:p14="http://schemas.microsoft.com/office/powerpoint/2010/main" val="3638449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F95979-49AA-4ACB-8939-DDB585BC188D}" type="slidenum">
              <a:rPr lang="en-US" smtClean="0"/>
              <a:t>9</a:t>
            </a:fld>
            <a:endParaRPr lang="en-US" dirty="0"/>
          </a:p>
        </p:txBody>
      </p:sp>
    </p:spTree>
    <p:extLst>
      <p:ext uri="{BB962C8B-B14F-4D97-AF65-F5344CB8AC3E}">
        <p14:creationId xmlns:p14="http://schemas.microsoft.com/office/powerpoint/2010/main" val="3562641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272350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395390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313614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730432" y="504141"/>
            <a:ext cx="2556669" cy="2555875"/>
          </a:xfrm>
          <a:solidFill>
            <a:schemeClr val="accent1"/>
          </a:solidFill>
        </p:spPr>
        <p:txBody>
          <a:bodyPr/>
          <a:lstStyle/>
          <a:p>
            <a:pPr lvl="0"/>
            <a:endParaRPr lang="en-US" noProof="0">
              <a:sym typeface="Poppins" charset="0"/>
            </a:endParaRPr>
          </a:p>
        </p:txBody>
      </p:sp>
      <p:sp>
        <p:nvSpPr>
          <p:cNvPr id="10" name="Picture Placeholder 4"/>
          <p:cNvSpPr>
            <a:spLocks noGrp="1"/>
          </p:cNvSpPr>
          <p:nvPr>
            <p:ph type="pic" sz="quarter" idx="12"/>
          </p:nvPr>
        </p:nvSpPr>
        <p:spPr>
          <a:xfrm>
            <a:off x="3431704" y="504141"/>
            <a:ext cx="2556669" cy="2555875"/>
          </a:xfrm>
          <a:solidFill>
            <a:schemeClr val="accent1"/>
          </a:solidFill>
        </p:spPr>
        <p:txBody>
          <a:bodyPr/>
          <a:lstStyle/>
          <a:p>
            <a:pPr lvl="0"/>
            <a:endParaRPr lang="en-US" noProof="0">
              <a:sym typeface="Poppins" charset="0"/>
            </a:endParaRPr>
          </a:p>
        </p:txBody>
      </p:sp>
      <p:sp>
        <p:nvSpPr>
          <p:cNvPr id="11" name="Picture Placeholder 4"/>
          <p:cNvSpPr>
            <a:spLocks noGrp="1"/>
          </p:cNvSpPr>
          <p:nvPr>
            <p:ph type="pic" sz="quarter" idx="13"/>
          </p:nvPr>
        </p:nvSpPr>
        <p:spPr>
          <a:xfrm>
            <a:off x="6132976" y="504141"/>
            <a:ext cx="2556669" cy="2555875"/>
          </a:xfrm>
          <a:solidFill>
            <a:schemeClr val="accent1"/>
          </a:solidFill>
        </p:spPr>
        <p:txBody>
          <a:bodyPr/>
          <a:lstStyle/>
          <a:p>
            <a:pPr lvl="0"/>
            <a:endParaRPr lang="en-US" noProof="0">
              <a:sym typeface="Poppins" charset="0"/>
            </a:endParaRPr>
          </a:p>
        </p:txBody>
      </p:sp>
      <p:sp>
        <p:nvSpPr>
          <p:cNvPr id="12" name="Picture Placeholder 4"/>
          <p:cNvSpPr>
            <a:spLocks noGrp="1"/>
          </p:cNvSpPr>
          <p:nvPr>
            <p:ph type="pic" sz="quarter" idx="14"/>
          </p:nvPr>
        </p:nvSpPr>
        <p:spPr>
          <a:xfrm>
            <a:off x="8834249" y="504141"/>
            <a:ext cx="2556669" cy="2555875"/>
          </a:xfrm>
          <a:solidFill>
            <a:schemeClr val="accent1"/>
          </a:solidFill>
        </p:spPr>
        <p:txBody>
          <a:bodyPr/>
          <a:lstStyle/>
          <a:p>
            <a:pPr lvl="0"/>
            <a:endParaRPr lang="en-US" noProof="0">
              <a:sym typeface="Poppins" charset="0"/>
            </a:endParaRPr>
          </a:p>
        </p:txBody>
      </p:sp>
      <p:sp>
        <p:nvSpPr>
          <p:cNvPr id="13" name="Picture Placeholder 4"/>
          <p:cNvSpPr>
            <a:spLocks noGrp="1"/>
          </p:cNvSpPr>
          <p:nvPr>
            <p:ph type="pic" sz="quarter" idx="15"/>
          </p:nvPr>
        </p:nvSpPr>
        <p:spPr>
          <a:xfrm>
            <a:off x="730432" y="3248980"/>
            <a:ext cx="2556669" cy="2555875"/>
          </a:xfrm>
          <a:solidFill>
            <a:schemeClr val="accent1"/>
          </a:solidFill>
        </p:spPr>
        <p:txBody>
          <a:bodyPr/>
          <a:lstStyle/>
          <a:p>
            <a:pPr lvl="0"/>
            <a:endParaRPr lang="en-US" noProof="0">
              <a:sym typeface="Poppins" charset="0"/>
            </a:endParaRPr>
          </a:p>
        </p:txBody>
      </p:sp>
      <p:sp>
        <p:nvSpPr>
          <p:cNvPr id="14" name="Picture Placeholder 4"/>
          <p:cNvSpPr>
            <a:spLocks noGrp="1"/>
          </p:cNvSpPr>
          <p:nvPr>
            <p:ph type="pic" sz="quarter" idx="16"/>
          </p:nvPr>
        </p:nvSpPr>
        <p:spPr>
          <a:xfrm>
            <a:off x="3431704" y="3248980"/>
            <a:ext cx="2556669" cy="2555875"/>
          </a:xfrm>
          <a:solidFill>
            <a:schemeClr val="accent1"/>
          </a:solidFill>
        </p:spPr>
        <p:txBody>
          <a:bodyPr/>
          <a:lstStyle/>
          <a:p>
            <a:pPr lvl="0"/>
            <a:endParaRPr lang="en-US" noProof="0">
              <a:sym typeface="Poppins" charset="0"/>
            </a:endParaRPr>
          </a:p>
        </p:txBody>
      </p:sp>
      <p:sp>
        <p:nvSpPr>
          <p:cNvPr id="15" name="Picture Placeholder 4"/>
          <p:cNvSpPr>
            <a:spLocks noGrp="1"/>
          </p:cNvSpPr>
          <p:nvPr>
            <p:ph type="pic" sz="quarter" idx="17"/>
          </p:nvPr>
        </p:nvSpPr>
        <p:spPr>
          <a:xfrm>
            <a:off x="6132976" y="3248980"/>
            <a:ext cx="2556669" cy="2555875"/>
          </a:xfrm>
          <a:solidFill>
            <a:schemeClr val="accent1"/>
          </a:solidFill>
        </p:spPr>
        <p:txBody>
          <a:bodyPr/>
          <a:lstStyle/>
          <a:p>
            <a:pPr lvl="0"/>
            <a:endParaRPr lang="en-US" noProof="0">
              <a:sym typeface="Poppins" charset="0"/>
            </a:endParaRPr>
          </a:p>
        </p:txBody>
      </p:sp>
      <p:sp>
        <p:nvSpPr>
          <p:cNvPr id="16" name="Picture Placeholder 4"/>
          <p:cNvSpPr>
            <a:spLocks noGrp="1"/>
          </p:cNvSpPr>
          <p:nvPr>
            <p:ph type="pic" sz="quarter" idx="18"/>
          </p:nvPr>
        </p:nvSpPr>
        <p:spPr>
          <a:xfrm>
            <a:off x="8834249" y="3248980"/>
            <a:ext cx="2556669" cy="2555875"/>
          </a:xfrm>
          <a:solidFill>
            <a:schemeClr val="accent1"/>
          </a:solidFill>
        </p:spPr>
        <p:txBody>
          <a:bodyPr/>
          <a:lstStyle/>
          <a:p>
            <a:pPr lvl="0"/>
            <a:endParaRPr lang="en-US" noProof="0">
              <a:sym typeface="Poppins" charset="0"/>
            </a:endParaRPr>
          </a:p>
        </p:txBody>
      </p:sp>
      <p:sp>
        <p:nvSpPr>
          <p:cNvPr id="19" name="Rectangle 4">
            <a:extLst>
              <a:ext uri="{FF2B5EF4-FFF2-40B4-BE49-F238E27FC236}">
                <a16:creationId xmlns:a16="http://schemas.microsoft.com/office/drawing/2014/main" id="{FCA90DA0-7874-D848-9119-211643A39900}"/>
              </a:ext>
            </a:extLst>
          </p:cNvPr>
          <p:cNvSpPr>
            <a:spLocks noGrp="1"/>
          </p:cNvSpPr>
          <p:nvPr>
            <p:ph type="sldNum" sz="quarter" idx="19"/>
          </p:nvPr>
        </p:nvSpPr>
        <p:spPr>
          <a:xfrm>
            <a:off x="11244263" y="6173788"/>
            <a:ext cx="447675" cy="241300"/>
          </a:xfrm>
          <a:prstGeom prst="rect">
            <a:avLst/>
          </a:prstGeom>
        </p:spPr>
        <p:txBody>
          <a:bodyPr/>
          <a:lstStyle>
            <a:lvl1pPr>
              <a:defRPr b="0" i="0">
                <a:solidFill>
                  <a:schemeClr val="accent2"/>
                </a:solidFill>
                <a:latin typeface="Montserrat" charset="0"/>
                <a:ea typeface="Montserrat" charset="0"/>
                <a:cs typeface="Montserrat" charset="0"/>
                <a:sym typeface="Poppins" charset="0"/>
              </a:defRPr>
            </a:lvl1pPr>
          </a:lstStyle>
          <a:p>
            <a:pPr>
              <a:defRPr/>
            </a:pPr>
            <a:fld id="{940B65F3-2F1C-284B-A1DA-7C1113C042C7}" type="slidenum">
              <a:rPr lang="x-none" altLang="x-none"/>
              <a:pPr>
                <a:defRPr/>
              </a:pPr>
              <a:t>‹N°›</a:t>
            </a:fld>
            <a:endParaRPr lang="x-none" altLang="x-none"/>
          </a:p>
        </p:txBody>
      </p:sp>
      <p:grpSp>
        <p:nvGrpSpPr>
          <p:cNvPr id="20" name="Группа 19">
            <a:extLst>
              <a:ext uri="{FF2B5EF4-FFF2-40B4-BE49-F238E27FC236}">
                <a16:creationId xmlns:a16="http://schemas.microsoft.com/office/drawing/2014/main" id="{464E5517-DA29-FE42-80B1-2ED537EBE986}"/>
              </a:ext>
            </a:extLst>
          </p:cNvPr>
          <p:cNvGrpSpPr/>
          <p:nvPr userDrawn="1"/>
        </p:nvGrpSpPr>
        <p:grpSpPr>
          <a:xfrm>
            <a:off x="983432" y="6021292"/>
            <a:ext cx="1103073" cy="433808"/>
            <a:chOff x="5233327" y="11805083"/>
            <a:chExt cx="2206145" cy="867614"/>
          </a:xfrm>
        </p:grpSpPr>
        <p:sp>
          <p:nvSpPr>
            <p:cNvPr id="21" name="Text Box 3">
              <a:extLst>
                <a:ext uri="{FF2B5EF4-FFF2-40B4-BE49-F238E27FC236}">
                  <a16:creationId xmlns:a16="http://schemas.microsoft.com/office/drawing/2014/main" id="{F3AE5661-0260-2B47-8089-B6424375E32E}"/>
                </a:ext>
              </a:extLst>
            </p:cNvPr>
            <p:cNvSpPr txBox="1">
              <a:spLocks/>
            </p:cNvSpPr>
            <p:nvPr/>
          </p:nvSpPr>
          <p:spPr bwMode="auto">
            <a:xfrm>
              <a:off x="5279232" y="11805083"/>
              <a:ext cx="2160240" cy="558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1400" b="1" dirty="0" err="1">
                  <a:solidFill>
                    <a:schemeClr val="accent2"/>
                  </a:solidFill>
                  <a:latin typeface="Montserrat" pitchFamily="2" charset="0"/>
                  <a:ea typeface="Montserrat Semi" charset="0"/>
                  <a:cs typeface="Montserrat Semi" charset="0"/>
                  <a:sym typeface="Poppins Medium" charset="0"/>
                </a:rPr>
                <a:t>i</a:t>
              </a:r>
              <a:r>
                <a:rPr lang="en-US" altLang="x-none" sz="1400" b="1" dirty="0" err="1">
                  <a:solidFill>
                    <a:srgbClr val="1F1F1F"/>
                  </a:solidFill>
                  <a:latin typeface="Montserrat" pitchFamily="2" charset="0"/>
                  <a:ea typeface="Montserrat Semi" charset="0"/>
                  <a:cs typeface="Montserrat Semi" charset="0"/>
                  <a:sym typeface="Poppins Medium" charset="0"/>
                </a:rPr>
                <a:t>DESIGN</a:t>
              </a:r>
              <a:endParaRPr lang="x-none" altLang="x-none" sz="1400" b="1" dirty="0">
                <a:solidFill>
                  <a:srgbClr val="1F1F1F"/>
                </a:solidFill>
                <a:latin typeface="Montserrat" pitchFamily="2" charset="0"/>
                <a:ea typeface="Montserrat Semi" charset="0"/>
                <a:cs typeface="Montserrat Semi" charset="0"/>
                <a:sym typeface="Poppins Medium" charset="0"/>
              </a:endParaRPr>
            </a:p>
          </p:txBody>
        </p:sp>
        <p:sp>
          <p:nvSpPr>
            <p:cNvPr id="22" name="Rectangle 1">
              <a:extLst>
                <a:ext uri="{FF2B5EF4-FFF2-40B4-BE49-F238E27FC236}">
                  <a16:creationId xmlns:a16="http://schemas.microsoft.com/office/drawing/2014/main" id="{C7D14BDD-7D76-9649-A6BC-794C95401D14}"/>
                </a:ext>
              </a:extLst>
            </p:cNvPr>
            <p:cNvSpPr>
              <a:spLocks noChangeArrowheads="1"/>
            </p:cNvSpPr>
            <p:nvPr/>
          </p:nvSpPr>
          <p:spPr bwMode="auto">
            <a:xfrm>
              <a:off x="5233327" y="12150888"/>
              <a:ext cx="2206145" cy="52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en-US" altLang="en-US" sz="700" dirty="0">
                  <a:solidFill>
                    <a:srgbClr val="1F1F1F"/>
                  </a:solidFill>
                  <a:latin typeface="Open Sans" panose="020B0606030504020204" pitchFamily="34" charset="0"/>
                  <a:cs typeface="Open Sans" panose="020B0606030504020204" pitchFamily="34" charset="0"/>
                </a:rPr>
                <a:t>by </a:t>
              </a:r>
              <a:r>
                <a:rPr lang="en-US" altLang="en-US" sz="700" dirty="0" err="1">
                  <a:solidFill>
                    <a:srgbClr val="1F1F1F"/>
                  </a:solidFill>
                  <a:latin typeface="Open Sans" panose="020B0606030504020204" pitchFamily="34" charset="0"/>
                  <a:cs typeface="Open Sans" panose="020B0606030504020204" pitchFamily="34" charset="0"/>
                </a:rPr>
                <a:t>HiSlide.io</a:t>
              </a:r>
              <a:endParaRPr lang="en-US" altLang="en-US" sz="700" dirty="0">
                <a:solidFill>
                  <a:srgbClr val="1F1F1F"/>
                </a:solidFill>
                <a:latin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210794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photo">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730432" y="504141"/>
            <a:ext cx="2556669" cy="2555875"/>
          </a:xfrm>
          <a:solidFill>
            <a:schemeClr val="accent1"/>
          </a:solidFill>
        </p:spPr>
        <p:txBody>
          <a:bodyPr/>
          <a:lstStyle/>
          <a:p>
            <a:pPr lvl="0"/>
            <a:endParaRPr lang="en-US" noProof="0">
              <a:sym typeface="Poppins" charset="0"/>
            </a:endParaRPr>
          </a:p>
        </p:txBody>
      </p:sp>
      <p:sp>
        <p:nvSpPr>
          <p:cNvPr id="10" name="Picture Placeholder 4"/>
          <p:cNvSpPr>
            <a:spLocks noGrp="1"/>
          </p:cNvSpPr>
          <p:nvPr>
            <p:ph type="pic" sz="quarter" idx="12"/>
          </p:nvPr>
        </p:nvSpPr>
        <p:spPr>
          <a:xfrm>
            <a:off x="3431704" y="504141"/>
            <a:ext cx="2556669" cy="2555875"/>
          </a:xfrm>
          <a:solidFill>
            <a:schemeClr val="accent1"/>
          </a:solidFill>
        </p:spPr>
        <p:txBody>
          <a:bodyPr/>
          <a:lstStyle/>
          <a:p>
            <a:pPr lvl="0"/>
            <a:endParaRPr lang="en-US" noProof="0">
              <a:sym typeface="Poppins" charset="0"/>
            </a:endParaRPr>
          </a:p>
        </p:txBody>
      </p:sp>
      <p:sp>
        <p:nvSpPr>
          <p:cNvPr id="11" name="Picture Placeholder 4"/>
          <p:cNvSpPr>
            <a:spLocks noGrp="1"/>
          </p:cNvSpPr>
          <p:nvPr>
            <p:ph type="pic" sz="quarter" idx="13"/>
          </p:nvPr>
        </p:nvSpPr>
        <p:spPr>
          <a:xfrm>
            <a:off x="6132976" y="504141"/>
            <a:ext cx="2556669" cy="2555875"/>
          </a:xfrm>
          <a:solidFill>
            <a:schemeClr val="accent1"/>
          </a:solidFill>
        </p:spPr>
        <p:txBody>
          <a:bodyPr/>
          <a:lstStyle/>
          <a:p>
            <a:pPr lvl="0"/>
            <a:endParaRPr lang="en-US" noProof="0">
              <a:sym typeface="Poppins" charset="0"/>
            </a:endParaRPr>
          </a:p>
        </p:txBody>
      </p:sp>
      <p:sp>
        <p:nvSpPr>
          <p:cNvPr id="12" name="Picture Placeholder 4"/>
          <p:cNvSpPr>
            <a:spLocks noGrp="1"/>
          </p:cNvSpPr>
          <p:nvPr>
            <p:ph type="pic" sz="quarter" idx="14"/>
          </p:nvPr>
        </p:nvSpPr>
        <p:spPr>
          <a:xfrm>
            <a:off x="8834249" y="504141"/>
            <a:ext cx="2556669" cy="2555875"/>
          </a:xfrm>
          <a:solidFill>
            <a:schemeClr val="accent1"/>
          </a:solidFill>
        </p:spPr>
        <p:txBody>
          <a:bodyPr/>
          <a:lstStyle/>
          <a:p>
            <a:pPr lvl="0"/>
            <a:endParaRPr lang="en-US" noProof="0">
              <a:sym typeface="Poppins" charset="0"/>
            </a:endParaRPr>
          </a:p>
        </p:txBody>
      </p:sp>
      <p:sp>
        <p:nvSpPr>
          <p:cNvPr id="13" name="Picture Placeholder 4"/>
          <p:cNvSpPr>
            <a:spLocks noGrp="1"/>
          </p:cNvSpPr>
          <p:nvPr>
            <p:ph type="pic" sz="quarter" idx="15"/>
          </p:nvPr>
        </p:nvSpPr>
        <p:spPr>
          <a:xfrm>
            <a:off x="730432" y="3248980"/>
            <a:ext cx="2556669" cy="2555875"/>
          </a:xfrm>
          <a:solidFill>
            <a:schemeClr val="accent1"/>
          </a:solidFill>
        </p:spPr>
        <p:txBody>
          <a:bodyPr/>
          <a:lstStyle/>
          <a:p>
            <a:pPr lvl="0"/>
            <a:endParaRPr lang="en-US" noProof="0">
              <a:sym typeface="Poppins" charset="0"/>
            </a:endParaRPr>
          </a:p>
        </p:txBody>
      </p:sp>
      <p:sp>
        <p:nvSpPr>
          <p:cNvPr id="14" name="Picture Placeholder 4"/>
          <p:cNvSpPr>
            <a:spLocks noGrp="1"/>
          </p:cNvSpPr>
          <p:nvPr>
            <p:ph type="pic" sz="quarter" idx="16"/>
          </p:nvPr>
        </p:nvSpPr>
        <p:spPr>
          <a:xfrm>
            <a:off x="3431704" y="3248980"/>
            <a:ext cx="2556669" cy="2555875"/>
          </a:xfrm>
          <a:solidFill>
            <a:schemeClr val="accent1"/>
          </a:solidFill>
        </p:spPr>
        <p:txBody>
          <a:bodyPr/>
          <a:lstStyle/>
          <a:p>
            <a:pPr lvl="0"/>
            <a:endParaRPr lang="en-US" noProof="0">
              <a:sym typeface="Poppins" charset="0"/>
            </a:endParaRPr>
          </a:p>
        </p:txBody>
      </p:sp>
      <p:sp>
        <p:nvSpPr>
          <p:cNvPr id="15" name="Picture Placeholder 4"/>
          <p:cNvSpPr>
            <a:spLocks noGrp="1"/>
          </p:cNvSpPr>
          <p:nvPr>
            <p:ph type="pic" sz="quarter" idx="17"/>
          </p:nvPr>
        </p:nvSpPr>
        <p:spPr>
          <a:xfrm>
            <a:off x="6132976" y="3248980"/>
            <a:ext cx="2556669" cy="2555875"/>
          </a:xfrm>
          <a:solidFill>
            <a:schemeClr val="accent1"/>
          </a:solidFill>
        </p:spPr>
        <p:txBody>
          <a:bodyPr/>
          <a:lstStyle/>
          <a:p>
            <a:pPr lvl="0"/>
            <a:endParaRPr lang="en-US" noProof="0">
              <a:sym typeface="Poppins" charset="0"/>
            </a:endParaRPr>
          </a:p>
        </p:txBody>
      </p:sp>
      <p:sp>
        <p:nvSpPr>
          <p:cNvPr id="16" name="Picture Placeholder 4"/>
          <p:cNvSpPr>
            <a:spLocks noGrp="1"/>
          </p:cNvSpPr>
          <p:nvPr>
            <p:ph type="pic" sz="quarter" idx="18"/>
          </p:nvPr>
        </p:nvSpPr>
        <p:spPr>
          <a:xfrm>
            <a:off x="8834249" y="3248980"/>
            <a:ext cx="2556669" cy="2555875"/>
          </a:xfrm>
          <a:solidFill>
            <a:schemeClr val="accent1"/>
          </a:solidFill>
        </p:spPr>
        <p:txBody>
          <a:bodyPr/>
          <a:lstStyle/>
          <a:p>
            <a:pPr lvl="0"/>
            <a:endParaRPr lang="en-US" noProof="0">
              <a:sym typeface="Poppins" charset="0"/>
            </a:endParaRPr>
          </a:p>
        </p:txBody>
      </p:sp>
    </p:spTree>
    <p:extLst>
      <p:ext uri="{BB962C8B-B14F-4D97-AF65-F5344CB8AC3E}">
        <p14:creationId xmlns:p14="http://schemas.microsoft.com/office/powerpoint/2010/main" val="139284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with photo (dark bg)">
    <p:spTree>
      <p:nvGrpSpPr>
        <p:cNvPr id="1" name=""/>
        <p:cNvGrpSpPr/>
        <p:nvPr/>
      </p:nvGrpSpPr>
      <p:grpSpPr>
        <a:xfrm>
          <a:off x="0" y="0"/>
          <a:ext cx="0" cy="0"/>
          <a:chOff x="0" y="0"/>
          <a:chExt cx="0" cy="0"/>
        </a:xfrm>
      </p:grpSpPr>
      <p:sp>
        <p:nvSpPr>
          <p:cNvPr id="20" name="Прямоугольник 19">
            <a:extLst>
              <a:ext uri="{FF2B5EF4-FFF2-40B4-BE49-F238E27FC236}">
                <a16:creationId xmlns:a16="http://schemas.microsoft.com/office/drawing/2014/main" id="{A72ECBD9-E7B1-9D4F-A815-2764D70AB758}"/>
              </a:ext>
            </a:extLst>
          </p:cNvPr>
          <p:cNvSpPr/>
          <p:nvPr userDrawn="1"/>
        </p:nvSpPr>
        <p:spPr bwMode="auto">
          <a:xfrm>
            <a:off x="0" y="3332820"/>
            <a:ext cx="12203782" cy="192360"/>
          </a:xfrm>
          <a:prstGeom prst="rect">
            <a:avLst/>
          </a:prstGeom>
          <a:solidFill>
            <a:srgbClr val="1F1F1F"/>
          </a:solidFill>
          <a:ln w="12700" cap="flat" cmpd="sng" algn="ctr">
            <a:noFill/>
            <a:prstDash val="solid"/>
            <a:miter lim="400000"/>
            <a:headEnd type="none" w="med" len="med"/>
            <a:tailEnd type="none" w="med" len="med"/>
          </a:ln>
          <a:effectLst/>
        </p:spPr>
        <p:txBody>
          <a:bodyPr vert="horz" wrap="square" lIns="19050" tIns="19050" rIns="19050" bIns="19050" numCol="1" rtlCol="0" anchor="ctr" anchorCtr="0" compatLnSpc="1">
            <a:prstTxWarp prst="textNoShape">
              <a:avLst/>
            </a:prstTxWarp>
            <a:spAutoFit/>
          </a:bodyPr>
          <a:lstStyle/>
          <a:p>
            <a:pPr marL="0" marR="0" indent="0" algn="l" defTabSz="412750" rtl="0" eaLnBrk="1" fontAlgn="base" latinLnBrk="0" hangingPunct="0">
              <a:lnSpc>
                <a:spcPct val="100000"/>
              </a:lnSpc>
              <a:spcBef>
                <a:spcPct val="0"/>
              </a:spcBef>
              <a:spcAft>
                <a:spcPct val="0"/>
              </a:spcAft>
              <a:buClrTx/>
              <a:buSzTx/>
              <a:buFontTx/>
              <a:buNone/>
              <a:tabLst/>
            </a:pPr>
            <a:endParaRPr kumimoji="0" lang="ru-RU" sz="1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 name="Picture Placeholder 4"/>
          <p:cNvSpPr>
            <a:spLocks noGrp="1"/>
          </p:cNvSpPr>
          <p:nvPr>
            <p:ph type="pic" sz="quarter" idx="11"/>
          </p:nvPr>
        </p:nvSpPr>
        <p:spPr>
          <a:xfrm>
            <a:off x="730432" y="504141"/>
            <a:ext cx="2556669" cy="2555875"/>
          </a:xfrm>
          <a:solidFill>
            <a:schemeClr val="accent1"/>
          </a:solidFill>
        </p:spPr>
        <p:txBody>
          <a:bodyPr/>
          <a:lstStyle/>
          <a:p>
            <a:pPr lvl="0"/>
            <a:endParaRPr lang="en-US" noProof="0">
              <a:sym typeface="Poppins" charset="0"/>
            </a:endParaRPr>
          </a:p>
        </p:txBody>
      </p:sp>
      <p:sp>
        <p:nvSpPr>
          <p:cNvPr id="10" name="Picture Placeholder 4"/>
          <p:cNvSpPr>
            <a:spLocks noGrp="1"/>
          </p:cNvSpPr>
          <p:nvPr>
            <p:ph type="pic" sz="quarter" idx="12"/>
          </p:nvPr>
        </p:nvSpPr>
        <p:spPr>
          <a:xfrm>
            <a:off x="3431704" y="504141"/>
            <a:ext cx="2556669" cy="2555875"/>
          </a:xfrm>
          <a:solidFill>
            <a:schemeClr val="accent1"/>
          </a:solidFill>
        </p:spPr>
        <p:txBody>
          <a:bodyPr/>
          <a:lstStyle/>
          <a:p>
            <a:pPr lvl="0"/>
            <a:endParaRPr lang="en-US" noProof="0">
              <a:sym typeface="Poppins" charset="0"/>
            </a:endParaRPr>
          </a:p>
        </p:txBody>
      </p:sp>
      <p:sp>
        <p:nvSpPr>
          <p:cNvPr id="11" name="Picture Placeholder 4"/>
          <p:cNvSpPr>
            <a:spLocks noGrp="1"/>
          </p:cNvSpPr>
          <p:nvPr>
            <p:ph type="pic" sz="quarter" idx="13"/>
          </p:nvPr>
        </p:nvSpPr>
        <p:spPr>
          <a:xfrm>
            <a:off x="6132976" y="504141"/>
            <a:ext cx="2556669" cy="2555875"/>
          </a:xfrm>
          <a:solidFill>
            <a:schemeClr val="accent1"/>
          </a:solidFill>
        </p:spPr>
        <p:txBody>
          <a:bodyPr/>
          <a:lstStyle/>
          <a:p>
            <a:pPr lvl="0"/>
            <a:endParaRPr lang="en-US" noProof="0">
              <a:sym typeface="Poppins" charset="0"/>
            </a:endParaRPr>
          </a:p>
        </p:txBody>
      </p:sp>
      <p:sp>
        <p:nvSpPr>
          <p:cNvPr id="12" name="Picture Placeholder 4"/>
          <p:cNvSpPr>
            <a:spLocks noGrp="1"/>
          </p:cNvSpPr>
          <p:nvPr>
            <p:ph type="pic" sz="quarter" idx="14"/>
          </p:nvPr>
        </p:nvSpPr>
        <p:spPr>
          <a:xfrm>
            <a:off x="8834249" y="504141"/>
            <a:ext cx="2556669" cy="2555875"/>
          </a:xfrm>
          <a:solidFill>
            <a:schemeClr val="accent1"/>
          </a:solidFill>
        </p:spPr>
        <p:txBody>
          <a:bodyPr/>
          <a:lstStyle/>
          <a:p>
            <a:pPr lvl="0"/>
            <a:endParaRPr lang="en-US" noProof="0">
              <a:sym typeface="Poppins" charset="0"/>
            </a:endParaRPr>
          </a:p>
        </p:txBody>
      </p:sp>
      <p:sp>
        <p:nvSpPr>
          <p:cNvPr id="13" name="Picture Placeholder 4"/>
          <p:cNvSpPr>
            <a:spLocks noGrp="1"/>
          </p:cNvSpPr>
          <p:nvPr>
            <p:ph type="pic" sz="quarter" idx="15"/>
          </p:nvPr>
        </p:nvSpPr>
        <p:spPr>
          <a:xfrm>
            <a:off x="730432" y="3248980"/>
            <a:ext cx="2556669" cy="2555875"/>
          </a:xfrm>
          <a:solidFill>
            <a:schemeClr val="accent1"/>
          </a:solidFill>
        </p:spPr>
        <p:txBody>
          <a:bodyPr/>
          <a:lstStyle/>
          <a:p>
            <a:pPr lvl="0"/>
            <a:endParaRPr lang="en-US" noProof="0">
              <a:sym typeface="Poppins" charset="0"/>
            </a:endParaRPr>
          </a:p>
        </p:txBody>
      </p:sp>
      <p:sp>
        <p:nvSpPr>
          <p:cNvPr id="14" name="Picture Placeholder 4"/>
          <p:cNvSpPr>
            <a:spLocks noGrp="1"/>
          </p:cNvSpPr>
          <p:nvPr>
            <p:ph type="pic" sz="quarter" idx="16"/>
          </p:nvPr>
        </p:nvSpPr>
        <p:spPr>
          <a:xfrm>
            <a:off x="3431704" y="3248980"/>
            <a:ext cx="2556669" cy="2555875"/>
          </a:xfrm>
          <a:solidFill>
            <a:schemeClr val="accent1"/>
          </a:solidFill>
        </p:spPr>
        <p:txBody>
          <a:bodyPr/>
          <a:lstStyle/>
          <a:p>
            <a:pPr lvl="0"/>
            <a:endParaRPr lang="en-US" noProof="0">
              <a:sym typeface="Poppins" charset="0"/>
            </a:endParaRPr>
          </a:p>
        </p:txBody>
      </p:sp>
      <p:sp>
        <p:nvSpPr>
          <p:cNvPr id="15" name="Picture Placeholder 4"/>
          <p:cNvSpPr>
            <a:spLocks noGrp="1"/>
          </p:cNvSpPr>
          <p:nvPr>
            <p:ph type="pic" sz="quarter" idx="17"/>
          </p:nvPr>
        </p:nvSpPr>
        <p:spPr>
          <a:xfrm>
            <a:off x="6132976" y="3248980"/>
            <a:ext cx="2556669" cy="2555875"/>
          </a:xfrm>
          <a:solidFill>
            <a:schemeClr val="accent1"/>
          </a:solidFill>
        </p:spPr>
        <p:txBody>
          <a:bodyPr/>
          <a:lstStyle/>
          <a:p>
            <a:pPr lvl="0"/>
            <a:endParaRPr lang="en-US" noProof="0">
              <a:sym typeface="Poppins" charset="0"/>
            </a:endParaRPr>
          </a:p>
        </p:txBody>
      </p:sp>
      <p:sp>
        <p:nvSpPr>
          <p:cNvPr id="16" name="Picture Placeholder 4"/>
          <p:cNvSpPr>
            <a:spLocks noGrp="1"/>
          </p:cNvSpPr>
          <p:nvPr>
            <p:ph type="pic" sz="quarter" idx="18"/>
          </p:nvPr>
        </p:nvSpPr>
        <p:spPr>
          <a:xfrm>
            <a:off x="8834249" y="3248980"/>
            <a:ext cx="2556669" cy="2555875"/>
          </a:xfrm>
          <a:solidFill>
            <a:schemeClr val="accent1"/>
          </a:solidFill>
        </p:spPr>
        <p:txBody>
          <a:bodyPr/>
          <a:lstStyle/>
          <a:p>
            <a:pPr lvl="0"/>
            <a:endParaRPr lang="en-US" noProof="0">
              <a:sym typeface="Poppins" charset="0"/>
            </a:endParaRPr>
          </a:p>
        </p:txBody>
      </p:sp>
      <p:sp>
        <p:nvSpPr>
          <p:cNvPr id="19" name="Rectangle 4">
            <a:extLst>
              <a:ext uri="{FF2B5EF4-FFF2-40B4-BE49-F238E27FC236}">
                <a16:creationId xmlns:a16="http://schemas.microsoft.com/office/drawing/2014/main" id="{FCA90DA0-7874-D848-9119-211643A39900}"/>
              </a:ext>
            </a:extLst>
          </p:cNvPr>
          <p:cNvSpPr>
            <a:spLocks noGrp="1"/>
          </p:cNvSpPr>
          <p:nvPr>
            <p:ph type="sldNum" sz="quarter" idx="19"/>
          </p:nvPr>
        </p:nvSpPr>
        <p:spPr>
          <a:xfrm>
            <a:off x="11244263" y="6173788"/>
            <a:ext cx="447675" cy="241300"/>
          </a:xfrm>
          <a:prstGeom prst="rect">
            <a:avLst/>
          </a:prstGeom>
        </p:spPr>
        <p:txBody>
          <a:bodyPr/>
          <a:lstStyle>
            <a:lvl1pPr>
              <a:defRPr b="0" i="0">
                <a:solidFill>
                  <a:schemeClr val="accent2"/>
                </a:solidFill>
                <a:latin typeface="Montserrat" charset="0"/>
                <a:ea typeface="Montserrat" charset="0"/>
                <a:cs typeface="Montserrat" charset="0"/>
                <a:sym typeface="Poppins" charset="0"/>
              </a:defRPr>
            </a:lvl1pPr>
          </a:lstStyle>
          <a:p>
            <a:pPr>
              <a:defRPr/>
            </a:pPr>
            <a:fld id="{940B65F3-2F1C-284B-A1DA-7C1113C042C7}" type="slidenum">
              <a:rPr lang="x-none" altLang="x-none"/>
              <a:pPr>
                <a:defRPr/>
              </a:pPr>
              <a:t>‹N°›</a:t>
            </a:fld>
            <a:endParaRPr lang="x-none" altLang="x-none"/>
          </a:p>
        </p:txBody>
      </p:sp>
      <p:grpSp>
        <p:nvGrpSpPr>
          <p:cNvPr id="21" name="Группа 20">
            <a:extLst>
              <a:ext uri="{FF2B5EF4-FFF2-40B4-BE49-F238E27FC236}">
                <a16:creationId xmlns:a16="http://schemas.microsoft.com/office/drawing/2014/main" id="{88DDC257-F6D5-7840-AA98-F56DC43B96D7}"/>
              </a:ext>
            </a:extLst>
          </p:cNvPr>
          <p:cNvGrpSpPr/>
          <p:nvPr userDrawn="1"/>
        </p:nvGrpSpPr>
        <p:grpSpPr>
          <a:xfrm>
            <a:off x="983432" y="6021292"/>
            <a:ext cx="1103073" cy="433808"/>
            <a:chOff x="5233327" y="11805083"/>
            <a:chExt cx="2206145" cy="867614"/>
          </a:xfrm>
        </p:grpSpPr>
        <p:sp>
          <p:nvSpPr>
            <p:cNvPr id="22" name="Text Box 3">
              <a:extLst>
                <a:ext uri="{FF2B5EF4-FFF2-40B4-BE49-F238E27FC236}">
                  <a16:creationId xmlns:a16="http://schemas.microsoft.com/office/drawing/2014/main" id="{2E07DC6D-5877-F340-9F2C-E57C8FAA6AFA}"/>
                </a:ext>
              </a:extLst>
            </p:cNvPr>
            <p:cNvSpPr txBox="1">
              <a:spLocks/>
            </p:cNvSpPr>
            <p:nvPr/>
          </p:nvSpPr>
          <p:spPr bwMode="auto">
            <a:xfrm>
              <a:off x="5279232" y="11805083"/>
              <a:ext cx="2160240" cy="558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1400" b="1" dirty="0" err="1">
                  <a:solidFill>
                    <a:schemeClr val="accent2"/>
                  </a:solidFill>
                  <a:latin typeface="Montserrat" pitchFamily="2" charset="0"/>
                  <a:ea typeface="Montserrat Semi" charset="0"/>
                  <a:cs typeface="Montserrat Semi" charset="0"/>
                  <a:sym typeface="Poppins Medium" charset="0"/>
                </a:rPr>
                <a:t>i</a:t>
              </a:r>
              <a:r>
                <a:rPr lang="en-US" altLang="x-none" sz="1400" b="1" dirty="0" err="1">
                  <a:solidFill>
                    <a:schemeClr val="tx1"/>
                  </a:solidFill>
                  <a:latin typeface="Montserrat" pitchFamily="2" charset="0"/>
                  <a:ea typeface="Montserrat Semi" charset="0"/>
                  <a:cs typeface="Montserrat Semi" charset="0"/>
                  <a:sym typeface="Poppins Medium" charset="0"/>
                </a:rPr>
                <a:t>DESIGN</a:t>
              </a:r>
              <a:endParaRPr lang="x-none" altLang="x-none" sz="1400" b="1" dirty="0">
                <a:solidFill>
                  <a:schemeClr val="tx1"/>
                </a:solidFill>
                <a:latin typeface="Montserrat" pitchFamily="2" charset="0"/>
                <a:ea typeface="Montserrat Semi" charset="0"/>
                <a:cs typeface="Montserrat Semi" charset="0"/>
                <a:sym typeface="Poppins Medium" charset="0"/>
              </a:endParaRPr>
            </a:p>
          </p:txBody>
        </p:sp>
        <p:sp>
          <p:nvSpPr>
            <p:cNvPr id="23" name="Rectangle 1">
              <a:extLst>
                <a:ext uri="{FF2B5EF4-FFF2-40B4-BE49-F238E27FC236}">
                  <a16:creationId xmlns:a16="http://schemas.microsoft.com/office/drawing/2014/main" id="{E9152C75-24A4-CA41-AF28-22AA1E80E548}"/>
                </a:ext>
              </a:extLst>
            </p:cNvPr>
            <p:cNvSpPr>
              <a:spLocks noChangeArrowheads="1"/>
            </p:cNvSpPr>
            <p:nvPr/>
          </p:nvSpPr>
          <p:spPr bwMode="auto">
            <a:xfrm>
              <a:off x="5233327" y="12150888"/>
              <a:ext cx="2206145" cy="52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en-US" altLang="en-US" sz="700" dirty="0">
                  <a:solidFill>
                    <a:schemeClr val="tx1"/>
                  </a:solidFill>
                  <a:latin typeface="Open Sans" panose="020B0606030504020204" pitchFamily="34" charset="0"/>
                  <a:cs typeface="Open Sans" panose="020B0606030504020204" pitchFamily="34" charset="0"/>
                </a:rPr>
                <a:t>by </a:t>
              </a:r>
              <a:r>
                <a:rPr lang="en-US" altLang="en-US" sz="700" dirty="0" err="1">
                  <a:solidFill>
                    <a:schemeClr val="tx1"/>
                  </a:solidFill>
                  <a:latin typeface="Open Sans" panose="020B0606030504020204" pitchFamily="34" charset="0"/>
                  <a:cs typeface="Open Sans" panose="020B0606030504020204" pitchFamily="34" charset="0"/>
                </a:rPr>
                <a:t>HiSlide.io</a:t>
              </a:r>
              <a:endParaRPr lang="en-US" altLang="en-US" sz="700" dirty="0">
                <a:solidFill>
                  <a:schemeClr val="tx1"/>
                </a:solidFill>
                <a:latin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934896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with photo (dark bg)">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DD0949DA-A082-C14F-8753-B68AD02AFDDE}"/>
              </a:ext>
            </a:extLst>
          </p:cNvPr>
          <p:cNvSpPr/>
          <p:nvPr userDrawn="1"/>
        </p:nvSpPr>
        <p:spPr bwMode="auto">
          <a:xfrm>
            <a:off x="0" y="3332820"/>
            <a:ext cx="12192000" cy="192360"/>
          </a:xfrm>
          <a:prstGeom prst="rect">
            <a:avLst/>
          </a:prstGeom>
          <a:solidFill>
            <a:srgbClr val="1F1F1F"/>
          </a:solidFill>
          <a:ln w="12700" cap="flat" cmpd="sng" algn="ctr">
            <a:noFill/>
            <a:prstDash val="solid"/>
            <a:miter lim="400000"/>
            <a:headEnd type="none" w="med" len="med"/>
            <a:tailEnd type="none" w="med" len="med"/>
          </a:ln>
          <a:effectLst/>
        </p:spPr>
        <p:txBody>
          <a:bodyPr vert="horz" wrap="square" lIns="19050" tIns="19050" rIns="19050" bIns="19050" numCol="1" rtlCol="0" anchor="ctr" anchorCtr="0" compatLnSpc="1">
            <a:prstTxWarp prst="textNoShape">
              <a:avLst/>
            </a:prstTxWarp>
            <a:spAutoFit/>
          </a:bodyPr>
          <a:lstStyle/>
          <a:p>
            <a:pPr marL="0" marR="0" indent="0" algn="l" defTabSz="412750" rtl="0" eaLnBrk="1" fontAlgn="base" latinLnBrk="0" hangingPunct="0">
              <a:lnSpc>
                <a:spcPct val="100000"/>
              </a:lnSpc>
              <a:spcBef>
                <a:spcPct val="0"/>
              </a:spcBef>
              <a:spcAft>
                <a:spcPct val="0"/>
              </a:spcAft>
              <a:buClrTx/>
              <a:buSzTx/>
              <a:buFontTx/>
              <a:buNone/>
              <a:tabLst/>
            </a:pPr>
            <a:endParaRPr kumimoji="0" lang="ru-RU" sz="1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5" name="Picture Placeholder 4"/>
          <p:cNvSpPr>
            <a:spLocks noGrp="1"/>
          </p:cNvSpPr>
          <p:nvPr>
            <p:ph type="pic" sz="quarter" idx="11"/>
          </p:nvPr>
        </p:nvSpPr>
        <p:spPr>
          <a:xfrm>
            <a:off x="730432" y="504141"/>
            <a:ext cx="2556669" cy="2555875"/>
          </a:xfrm>
          <a:solidFill>
            <a:schemeClr val="accent1"/>
          </a:solidFill>
        </p:spPr>
        <p:txBody>
          <a:bodyPr/>
          <a:lstStyle/>
          <a:p>
            <a:pPr lvl="0"/>
            <a:endParaRPr lang="en-US" noProof="0">
              <a:sym typeface="Poppins" charset="0"/>
            </a:endParaRPr>
          </a:p>
        </p:txBody>
      </p:sp>
      <p:sp>
        <p:nvSpPr>
          <p:cNvPr id="10" name="Picture Placeholder 4"/>
          <p:cNvSpPr>
            <a:spLocks noGrp="1"/>
          </p:cNvSpPr>
          <p:nvPr>
            <p:ph type="pic" sz="quarter" idx="12"/>
          </p:nvPr>
        </p:nvSpPr>
        <p:spPr>
          <a:xfrm>
            <a:off x="3431704" y="504141"/>
            <a:ext cx="2556669" cy="2555875"/>
          </a:xfrm>
          <a:solidFill>
            <a:schemeClr val="accent1"/>
          </a:solidFill>
        </p:spPr>
        <p:txBody>
          <a:bodyPr/>
          <a:lstStyle/>
          <a:p>
            <a:pPr lvl="0"/>
            <a:endParaRPr lang="en-US" noProof="0">
              <a:sym typeface="Poppins" charset="0"/>
            </a:endParaRPr>
          </a:p>
        </p:txBody>
      </p:sp>
      <p:sp>
        <p:nvSpPr>
          <p:cNvPr id="11" name="Picture Placeholder 4"/>
          <p:cNvSpPr>
            <a:spLocks noGrp="1"/>
          </p:cNvSpPr>
          <p:nvPr>
            <p:ph type="pic" sz="quarter" idx="13"/>
          </p:nvPr>
        </p:nvSpPr>
        <p:spPr>
          <a:xfrm>
            <a:off x="6132976" y="504141"/>
            <a:ext cx="2556669" cy="2555875"/>
          </a:xfrm>
          <a:solidFill>
            <a:schemeClr val="accent1"/>
          </a:solidFill>
        </p:spPr>
        <p:txBody>
          <a:bodyPr/>
          <a:lstStyle/>
          <a:p>
            <a:pPr lvl="0"/>
            <a:endParaRPr lang="en-US" noProof="0">
              <a:sym typeface="Poppins" charset="0"/>
            </a:endParaRPr>
          </a:p>
        </p:txBody>
      </p:sp>
      <p:sp>
        <p:nvSpPr>
          <p:cNvPr id="12" name="Picture Placeholder 4"/>
          <p:cNvSpPr>
            <a:spLocks noGrp="1"/>
          </p:cNvSpPr>
          <p:nvPr>
            <p:ph type="pic" sz="quarter" idx="14"/>
          </p:nvPr>
        </p:nvSpPr>
        <p:spPr>
          <a:xfrm>
            <a:off x="8834249" y="504141"/>
            <a:ext cx="2556669" cy="2555875"/>
          </a:xfrm>
          <a:solidFill>
            <a:schemeClr val="accent1"/>
          </a:solidFill>
        </p:spPr>
        <p:txBody>
          <a:bodyPr/>
          <a:lstStyle/>
          <a:p>
            <a:pPr lvl="0"/>
            <a:endParaRPr lang="en-US" noProof="0">
              <a:sym typeface="Poppins" charset="0"/>
            </a:endParaRPr>
          </a:p>
        </p:txBody>
      </p:sp>
      <p:sp>
        <p:nvSpPr>
          <p:cNvPr id="13" name="Picture Placeholder 4"/>
          <p:cNvSpPr>
            <a:spLocks noGrp="1"/>
          </p:cNvSpPr>
          <p:nvPr>
            <p:ph type="pic" sz="quarter" idx="15"/>
          </p:nvPr>
        </p:nvSpPr>
        <p:spPr>
          <a:xfrm>
            <a:off x="730432" y="3248980"/>
            <a:ext cx="2556669" cy="2555875"/>
          </a:xfrm>
          <a:solidFill>
            <a:schemeClr val="accent1"/>
          </a:solidFill>
        </p:spPr>
        <p:txBody>
          <a:bodyPr/>
          <a:lstStyle/>
          <a:p>
            <a:pPr lvl="0"/>
            <a:endParaRPr lang="en-US" noProof="0">
              <a:sym typeface="Poppins" charset="0"/>
            </a:endParaRPr>
          </a:p>
        </p:txBody>
      </p:sp>
      <p:sp>
        <p:nvSpPr>
          <p:cNvPr id="14" name="Picture Placeholder 4"/>
          <p:cNvSpPr>
            <a:spLocks noGrp="1"/>
          </p:cNvSpPr>
          <p:nvPr>
            <p:ph type="pic" sz="quarter" idx="16"/>
          </p:nvPr>
        </p:nvSpPr>
        <p:spPr>
          <a:xfrm>
            <a:off x="3431704" y="3248980"/>
            <a:ext cx="2556669" cy="2555875"/>
          </a:xfrm>
          <a:solidFill>
            <a:schemeClr val="accent1"/>
          </a:solidFill>
        </p:spPr>
        <p:txBody>
          <a:bodyPr/>
          <a:lstStyle/>
          <a:p>
            <a:pPr lvl="0"/>
            <a:endParaRPr lang="en-US" noProof="0">
              <a:sym typeface="Poppins" charset="0"/>
            </a:endParaRPr>
          </a:p>
        </p:txBody>
      </p:sp>
      <p:sp>
        <p:nvSpPr>
          <p:cNvPr id="15" name="Picture Placeholder 4"/>
          <p:cNvSpPr>
            <a:spLocks noGrp="1"/>
          </p:cNvSpPr>
          <p:nvPr>
            <p:ph type="pic" sz="quarter" idx="17"/>
          </p:nvPr>
        </p:nvSpPr>
        <p:spPr>
          <a:xfrm>
            <a:off x="6132976" y="3248980"/>
            <a:ext cx="2556669" cy="2555875"/>
          </a:xfrm>
          <a:solidFill>
            <a:schemeClr val="accent1"/>
          </a:solidFill>
        </p:spPr>
        <p:txBody>
          <a:bodyPr/>
          <a:lstStyle/>
          <a:p>
            <a:pPr lvl="0"/>
            <a:endParaRPr lang="en-US" noProof="0">
              <a:sym typeface="Poppins" charset="0"/>
            </a:endParaRPr>
          </a:p>
        </p:txBody>
      </p:sp>
      <p:sp>
        <p:nvSpPr>
          <p:cNvPr id="16" name="Picture Placeholder 4"/>
          <p:cNvSpPr>
            <a:spLocks noGrp="1"/>
          </p:cNvSpPr>
          <p:nvPr>
            <p:ph type="pic" sz="quarter" idx="18"/>
          </p:nvPr>
        </p:nvSpPr>
        <p:spPr>
          <a:xfrm>
            <a:off x="8834249" y="3248980"/>
            <a:ext cx="2556669" cy="2555875"/>
          </a:xfrm>
          <a:solidFill>
            <a:schemeClr val="accent1"/>
          </a:solidFill>
        </p:spPr>
        <p:txBody>
          <a:bodyPr/>
          <a:lstStyle/>
          <a:p>
            <a:pPr lvl="0"/>
            <a:endParaRPr lang="en-US" noProof="0">
              <a:sym typeface="Poppins" charset="0"/>
            </a:endParaRPr>
          </a:p>
        </p:txBody>
      </p:sp>
    </p:spTree>
    <p:extLst>
      <p:ext uri="{BB962C8B-B14F-4D97-AF65-F5344CB8AC3E}">
        <p14:creationId xmlns:p14="http://schemas.microsoft.com/office/powerpoint/2010/main" val="278321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1F5F11CB-66FF-F243-A89C-07B7CCF62532}" type="slidenum">
              <a:rPr lang="x-none" altLang="x-none" smtClean="0"/>
              <a:pPr>
                <a:defRPr/>
              </a:pPr>
              <a:t>‹N°›</a:t>
            </a:fld>
            <a:endParaRPr lang="x-none" altLang="x-none"/>
          </a:p>
        </p:txBody>
      </p:sp>
      <p:grpSp>
        <p:nvGrpSpPr>
          <p:cNvPr id="7" name="Группа 6">
            <a:extLst>
              <a:ext uri="{FF2B5EF4-FFF2-40B4-BE49-F238E27FC236}">
                <a16:creationId xmlns:a16="http://schemas.microsoft.com/office/drawing/2014/main" id="{B4951C36-8F1F-45D7-AD83-E5ADB0B351EC}"/>
              </a:ext>
            </a:extLst>
          </p:cNvPr>
          <p:cNvGrpSpPr/>
          <p:nvPr userDrawn="1"/>
        </p:nvGrpSpPr>
        <p:grpSpPr>
          <a:xfrm>
            <a:off x="983432" y="6021292"/>
            <a:ext cx="1103073" cy="433808"/>
            <a:chOff x="5233327" y="11805083"/>
            <a:chExt cx="2206145" cy="867614"/>
          </a:xfrm>
        </p:grpSpPr>
        <p:sp>
          <p:nvSpPr>
            <p:cNvPr id="8" name="Text Box 3">
              <a:extLst>
                <a:ext uri="{FF2B5EF4-FFF2-40B4-BE49-F238E27FC236}">
                  <a16:creationId xmlns:a16="http://schemas.microsoft.com/office/drawing/2014/main" id="{44A08652-5DBB-40C4-B790-D130B23601C4}"/>
                </a:ext>
              </a:extLst>
            </p:cNvPr>
            <p:cNvSpPr txBox="1">
              <a:spLocks/>
            </p:cNvSpPr>
            <p:nvPr/>
          </p:nvSpPr>
          <p:spPr bwMode="auto">
            <a:xfrm>
              <a:off x="5279232" y="11805083"/>
              <a:ext cx="2160240" cy="558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1400" b="1" dirty="0" err="1">
                  <a:solidFill>
                    <a:schemeClr val="accent2"/>
                  </a:solidFill>
                  <a:latin typeface="Montserrat" pitchFamily="2" charset="0"/>
                  <a:ea typeface="Montserrat Semi" charset="0"/>
                  <a:cs typeface="Montserrat Semi" charset="0"/>
                  <a:sym typeface="Poppins Medium" charset="0"/>
                </a:rPr>
                <a:t>i</a:t>
              </a:r>
              <a:r>
                <a:rPr lang="en-US" altLang="x-none" sz="1400" b="1" dirty="0" err="1">
                  <a:solidFill>
                    <a:srgbClr val="1F1F1F"/>
                  </a:solidFill>
                  <a:latin typeface="Montserrat" pitchFamily="2" charset="0"/>
                  <a:ea typeface="Montserrat Semi" charset="0"/>
                  <a:cs typeface="Montserrat Semi" charset="0"/>
                  <a:sym typeface="Poppins Medium" charset="0"/>
                </a:rPr>
                <a:t>DESIGN</a:t>
              </a:r>
              <a:endParaRPr lang="x-none" altLang="x-none" sz="1400" b="1" dirty="0">
                <a:solidFill>
                  <a:srgbClr val="1F1F1F"/>
                </a:solidFill>
                <a:latin typeface="Montserrat" pitchFamily="2" charset="0"/>
                <a:ea typeface="Montserrat Semi" charset="0"/>
                <a:cs typeface="Montserrat Semi" charset="0"/>
                <a:sym typeface="Poppins Medium" charset="0"/>
              </a:endParaRPr>
            </a:p>
          </p:txBody>
        </p:sp>
        <p:sp>
          <p:nvSpPr>
            <p:cNvPr id="9" name="Rectangle 1">
              <a:extLst>
                <a:ext uri="{FF2B5EF4-FFF2-40B4-BE49-F238E27FC236}">
                  <a16:creationId xmlns:a16="http://schemas.microsoft.com/office/drawing/2014/main" id="{535DF4D3-82CC-4958-882F-A009E4605B1F}"/>
                </a:ext>
              </a:extLst>
            </p:cNvPr>
            <p:cNvSpPr>
              <a:spLocks noChangeArrowheads="1"/>
            </p:cNvSpPr>
            <p:nvPr/>
          </p:nvSpPr>
          <p:spPr bwMode="auto">
            <a:xfrm>
              <a:off x="5233327" y="12150888"/>
              <a:ext cx="2206145" cy="52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80000"/>
                </a:lnSpc>
              </a:pPr>
              <a:r>
                <a:rPr lang="en-US" altLang="en-US" sz="700" dirty="0">
                  <a:solidFill>
                    <a:srgbClr val="1F1F1F"/>
                  </a:solidFill>
                  <a:latin typeface="Open Sans" panose="020B0606030504020204" pitchFamily="34" charset="0"/>
                  <a:cs typeface="Open Sans" panose="020B0606030504020204" pitchFamily="34" charset="0"/>
                </a:rPr>
                <a:t>by </a:t>
              </a:r>
              <a:r>
                <a:rPr lang="en-US" altLang="en-US" sz="700" dirty="0" err="1">
                  <a:solidFill>
                    <a:srgbClr val="1F1F1F"/>
                  </a:solidFill>
                  <a:latin typeface="Open Sans" panose="020B0606030504020204" pitchFamily="34" charset="0"/>
                  <a:cs typeface="Open Sans" panose="020B0606030504020204" pitchFamily="34" charset="0"/>
                </a:rPr>
                <a:t>HiSlide.io</a:t>
              </a:r>
              <a:endParaRPr lang="en-US" altLang="en-US" sz="700" dirty="0">
                <a:solidFill>
                  <a:srgbClr val="1F1F1F"/>
                </a:solidFill>
                <a:latin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98150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660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159779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19699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55662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27243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393692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222445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a:t>
            </a:fld>
            <a:endParaRPr lang="en-US" dirty="0"/>
          </a:p>
        </p:txBody>
      </p:sp>
    </p:spTree>
    <p:extLst>
      <p:ext uri="{BB962C8B-B14F-4D97-AF65-F5344CB8AC3E}">
        <p14:creationId xmlns:p14="http://schemas.microsoft.com/office/powerpoint/2010/main" val="23791232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662" r:id="rId12"/>
    <p:sldLayoutId id="2147483663" r:id="rId13"/>
    <p:sldLayoutId id="2147483667" r:id="rId14"/>
    <p:sldLayoutId id="214748366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mpany…">
            <a:extLst>
              <a:ext uri="{FF2B5EF4-FFF2-40B4-BE49-F238E27FC236}">
                <a16:creationId xmlns:a16="http://schemas.microsoft.com/office/drawing/2014/main" id="{221CC0CE-B92F-4FDA-8923-7554D45A6D1B}"/>
              </a:ext>
            </a:extLst>
          </p:cNvPr>
          <p:cNvSpPr txBox="1">
            <a:spLocks/>
          </p:cNvSpPr>
          <p:nvPr/>
        </p:nvSpPr>
        <p:spPr bwMode="auto">
          <a:xfrm>
            <a:off x="511827" y="1508056"/>
            <a:ext cx="11138306" cy="3627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19050" tIns="19050" rIns="19050" bIns="19050" numCol="1" anchor="t" anchorCtr="0" compatLnSpc="1">
            <a:prstTxWarp prst="textNoShape">
              <a:avLst/>
            </a:prstTxWarp>
          </a:bodyPr>
          <a:lstStyle>
            <a:lvl1pPr algn="l" defTabSz="825500" rtl="0" eaLnBrk="0" fontAlgn="base" hangingPunct="0">
              <a:spcBef>
                <a:spcPct val="0"/>
              </a:spcBef>
              <a:spcAft>
                <a:spcPct val="0"/>
              </a:spcAft>
              <a:defRPr sz="10000" b="1" kern="1200">
                <a:solidFill>
                  <a:schemeClr val="bg1"/>
                </a:solidFill>
                <a:latin typeface="Montserrat Semi" charset="0"/>
                <a:ea typeface="Montserrat Semi" charset="0"/>
                <a:cs typeface="Montserrat Semi" charset="0"/>
                <a:sym typeface="Poppins Medium"/>
              </a:defRPr>
            </a:lvl1pPr>
            <a:lvl2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2pPr>
            <a:lvl3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3pPr>
            <a:lvl4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4pPr>
            <a:lvl5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a:lstStyle>
          <a:p>
            <a:pPr defTabSz="412750"/>
            <a:r>
              <a:rPr lang="en-US" sz="3600" b="0" i="0" dirty="0">
                <a:solidFill>
                  <a:schemeClr val="tx1">
                    <a:lumMod val="85000"/>
                    <a:lumOff val="15000"/>
                  </a:schemeClr>
                </a:solidFill>
                <a:effectLst/>
                <a:latin typeface="Söhne"/>
              </a:rPr>
              <a:t>This is project “</a:t>
            </a:r>
            <a:r>
              <a:rPr lang="en-US" sz="3600" b="0" i="0" dirty="0" err="1">
                <a:solidFill>
                  <a:schemeClr val="tx1">
                    <a:lumMod val="85000"/>
                    <a:lumOff val="15000"/>
                  </a:schemeClr>
                </a:solidFill>
                <a:effectLst/>
                <a:latin typeface="Söhne"/>
              </a:rPr>
              <a:t>MugiShop</a:t>
            </a:r>
            <a:r>
              <a:rPr lang="en-US" sz="3600" b="0" i="0" dirty="0">
                <a:solidFill>
                  <a:schemeClr val="tx1">
                    <a:lumMod val="85000"/>
                    <a:lumOff val="15000"/>
                  </a:schemeClr>
                </a:solidFill>
                <a:effectLst/>
                <a:latin typeface="Söhne"/>
              </a:rPr>
              <a:t>” an ecommerce designed for selling a wide range of products. The platform is built to provide users with an easy-to-use and secure online shopping experience. The website includes features such as search, filter, and sorting to help customers find products quickly and easily. It also provides secure payment options, including Stripe Payment, </a:t>
            </a:r>
            <a:endParaRPr lang="fr-FR" sz="3600" dirty="0">
              <a:solidFill>
                <a:schemeClr val="tx1">
                  <a:lumMod val="85000"/>
                  <a:lumOff val="15000"/>
                </a:schemeClr>
              </a:solidFill>
              <a:latin typeface="Montserrat"/>
            </a:endParaRPr>
          </a:p>
        </p:txBody>
      </p:sp>
      <p:sp>
        <p:nvSpPr>
          <p:cNvPr id="8" name="Прямоугольник 19">
            <a:extLst>
              <a:ext uri="{FF2B5EF4-FFF2-40B4-BE49-F238E27FC236}">
                <a16:creationId xmlns:a16="http://schemas.microsoft.com/office/drawing/2014/main" id="{8DD7EE9C-4ABA-48C9-BC5A-18F93742D528}"/>
              </a:ext>
            </a:extLst>
          </p:cNvPr>
          <p:cNvSpPr/>
          <p:nvPr/>
        </p:nvSpPr>
        <p:spPr bwMode="auto">
          <a:xfrm rot="5400000">
            <a:off x="820552" y="5761618"/>
            <a:ext cx="275825" cy="1916939"/>
          </a:xfrm>
          <a:prstGeom prst="rect">
            <a:avLst/>
          </a:prstGeom>
          <a:solidFill>
            <a:srgbClr val="FF9933"/>
          </a:solidFill>
          <a:ln w="12700" cap="flat" cmpd="sng" algn="ctr">
            <a:noFill/>
            <a:prstDash val="solid"/>
            <a:miter lim="400000"/>
            <a:headEnd type="none" w="med" len="med"/>
            <a:tailEnd type="none" w="med" len="med"/>
          </a:ln>
          <a:effectLst/>
        </p:spPr>
        <p:txBody>
          <a:bodyPr vert="horz" wrap="square" lIns="19050" tIns="19050" rIns="19050" bIns="19050" numCol="1" rtlCol="0" anchor="ctr" anchorCtr="0" compatLnSpc="1">
            <a:prstTxWarp prst="textNoShape">
              <a:avLst/>
            </a:prstTxWarp>
            <a:spAutoFit/>
          </a:bodyPr>
          <a:lstStyle/>
          <a:p>
            <a:pPr defTabSz="412750" fontAlgn="base" hangingPunct="0">
              <a:spcBef>
                <a:spcPct val="0"/>
              </a:spcBef>
              <a:spcAft>
                <a:spcPct val="0"/>
              </a:spcAft>
            </a:pPr>
            <a:endParaRPr lang="ru-RU" sz="1000" dirty="0">
              <a:solidFill>
                <a:srgbClr val="74808C"/>
              </a:solidFill>
              <a:latin typeface="Poppins" charset="0"/>
              <a:ea typeface="Poppins" charset="0"/>
              <a:cs typeface="Poppins" charset="0"/>
              <a:sym typeface="Poppins" charset="0"/>
            </a:endParaRPr>
          </a:p>
        </p:txBody>
      </p:sp>
      <p:pic>
        <p:nvPicPr>
          <p:cNvPr id="11" name="Picture 10">
            <a:extLst>
              <a:ext uri="{FF2B5EF4-FFF2-40B4-BE49-F238E27FC236}">
                <a16:creationId xmlns:a16="http://schemas.microsoft.com/office/drawing/2014/main" id="{E1949E94-6ADA-555D-A21F-829B236816E2}"/>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18211" y="114258"/>
            <a:ext cx="2904274" cy="578586"/>
          </a:xfrm>
          <a:prstGeom prst="rect">
            <a:avLst/>
          </a:prstGeom>
        </p:spPr>
      </p:pic>
      <p:sp>
        <p:nvSpPr>
          <p:cNvPr id="12" name="TextBox 11">
            <a:extLst>
              <a:ext uri="{FF2B5EF4-FFF2-40B4-BE49-F238E27FC236}">
                <a16:creationId xmlns:a16="http://schemas.microsoft.com/office/drawing/2014/main" id="{CCE5C895-DB7F-6606-1453-68AB47CE8120}"/>
              </a:ext>
            </a:extLst>
          </p:cNvPr>
          <p:cNvSpPr txBox="1"/>
          <p:nvPr/>
        </p:nvSpPr>
        <p:spPr>
          <a:xfrm>
            <a:off x="172832" y="6550810"/>
            <a:ext cx="1569660" cy="338554"/>
          </a:xfrm>
          <a:prstGeom prst="rect">
            <a:avLst/>
          </a:prstGeom>
          <a:noFill/>
        </p:spPr>
        <p:txBody>
          <a:bodyPr wrap="none" rtlCol="0">
            <a:spAutoFit/>
          </a:bodyPr>
          <a:lstStyle/>
          <a:p>
            <a:r>
              <a:rPr lang="fr-FR" sz="1600" dirty="0">
                <a:solidFill>
                  <a:srgbClr val="F8F8F8"/>
                </a:solidFill>
              </a:rPr>
              <a:t>Mustapha </a:t>
            </a:r>
            <a:r>
              <a:rPr lang="fr-FR" sz="1600" dirty="0" err="1">
                <a:solidFill>
                  <a:srgbClr val="F8F8F8"/>
                </a:solidFill>
              </a:rPr>
              <a:t>Bousil</a:t>
            </a:r>
            <a:endParaRPr lang="en-US" sz="1600" dirty="0">
              <a:solidFill>
                <a:srgbClr val="F8F8F8"/>
              </a:solidFill>
            </a:endParaRPr>
          </a:p>
        </p:txBody>
      </p:sp>
    </p:spTree>
    <p:extLst>
      <p:ext uri="{BB962C8B-B14F-4D97-AF65-F5344CB8AC3E}">
        <p14:creationId xmlns:p14="http://schemas.microsoft.com/office/powerpoint/2010/main" val="294277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Site web&#10;&#10;Description générée automatiquement">
            <a:extLst>
              <a:ext uri="{FF2B5EF4-FFF2-40B4-BE49-F238E27FC236}">
                <a16:creationId xmlns:a16="http://schemas.microsoft.com/office/drawing/2014/main" id="{50E1D266-103D-7F39-C222-34275B1FB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2" y="526211"/>
            <a:ext cx="11970108" cy="6035456"/>
          </a:xfrm>
          <a:prstGeom prst="rect">
            <a:avLst/>
          </a:prstGeom>
        </p:spPr>
      </p:pic>
    </p:spTree>
    <p:extLst>
      <p:ext uri="{BB962C8B-B14F-4D97-AF65-F5344CB8AC3E}">
        <p14:creationId xmlns:p14="http://schemas.microsoft.com/office/powerpoint/2010/main" val="337448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1BFEE6C3-D3DF-4BB0-99C6-62356035CB6C}"/>
              </a:ext>
            </a:extLst>
          </p:cNvPr>
          <p:cNvSpPr txBox="1">
            <a:spLocks/>
          </p:cNvSpPr>
          <p:nvPr/>
        </p:nvSpPr>
        <p:spPr bwMode="auto">
          <a:xfrm>
            <a:off x="2548754" y="704609"/>
            <a:ext cx="6804664" cy="1233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3200" b="1" dirty="0">
                <a:solidFill>
                  <a:srgbClr val="FF0000"/>
                </a:solidFill>
                <a:latin typeface="Montserrat" pitchFamily="2" charset="0"/>
                <a:ea typeface="Montserrat Semi" charset="0"/>
                <a:cs typeface="Montserrat Semi" charset="0"/>
                <a:sym typeface="Poppins Medium" charset="0"/>
              </a:rPr>
              <a:t>PRESENTATION PLAN</a:t>
            </a:r>
            <a:endParaRPr lang="x-none" altLang="x-none" sz="3200" b="1" dirty="0">
              <a:solidFill>
                <a:srgbClr val="FF0000"/>
              </a:solidFill>
              <a:latin typeface="Montserrat" pitchFamily="2" charset="0"/>
              <a:ea typeface="Montserrat Semi" charset="0"/>
              <a:cs typeface="Montserrat Semi" charset="0"/>
              <a:sym typeface="Poppins Medium" charset="0"/>
            </a:endParaRPr>
          </a:p>
        </p:txBody>
      </p:sp>
      <p:cxnSp>
        <p:nvCxnSpPr>
          <p:cNvPr id="14" name="Straight Connector 13">
            <a:extLst>
              <a:ext uri="{FF2B5EF4-FFF2-40B4-BE49-F238E27FC236}">
                <a16:creationId xmlns:a16="http://schemas.microsoft.com/office/drawing/2014/main" id="{B87B3EBE-532B-40B9-8115-8D7C4D34AA0A}"/>
              </a:ext>
            </a:extLst>
          </p:cNvPr>
          <p:cNvCxnSpPr>
            <a:cxnSpLocks/>
            <a:stCxn id="21" idx="4"/>
          </p:cNvCxnSpPr>
          <p:nvPr/>
        </p:nvCxnSpPr>
        <p:spPr bwMode="auto">
          <a:xfrm>
            <a:off x="2144396" y="2094649"/>
            <a:ext cx="0" cy="4773551"/>
          </a:xfrm>
          <a:prstGeom prst="line">
            <a:avLst/>
          </a:prstGeom>
          <a:ln w="38100">
            <a:solidFill>
              <a:schemeClr val="bg1">
                <a:lumMod val="75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A1F03E25-1D1C-4827-A25E-DD009E680356}"/>
              </a:ext>
            </a:extLst>
          </p:cNvPr>
          <p:cNvSpPr txBox="1"/>
          <p:nvPr/>
        </p:nvSpPr>
        <p:spPr>
          <a:xfrm>
            <a:off x="2548754" y="1700121"/>
            <a:ext cx="3682711" cy="461665"/>
          </a:xfrm>
          <a:prstGeom prst="rect">
            <a:avLst/>
          </a:prstGeom>
          <a:noFill/>
        </p:spPr>
        <p:txBody>
          <a:bodyPr wrap="square" rtlCol="0">
            <a:spAutoFit/>
          </a:bodyPr>
          <a:lstStyle/>
          <a:p>
            <a:r>
              <a:rPr lang="fr-FR" sz="2400" b="1" dirty="0" err="1">
                <a:solidFill>
                  <a:srgbClr val="00B0F0"/>
                </a:solidFill>
              </a:rPr>
              <a:t>Context</a:t>
            </a:r>
            <a:r>
              <a:rPr lang="fr-FR" sz="2400" b="1" dirty="0">
                <a:solidFill>
                  <a:srgbClr val="00B0F0"/>
                </a:solidFill>
              </a:rPr>
              <a:t> of the </a:t>
            </a:r>
            <a:r>
              <a:rPr lang="fr-FR" sz="2400" b="1" dirty="0" err="1">
                <a:solidFill>
                  <a:srgbClr val="00B0F0"/>
                </a:solidFill>
              </a:rPr>
              <a:t>project</a:t>
            </a:r>
            <a:endParaRPr lang="fr-FR" sz="2000" b="1" dirty="0">
              <a:solidFill>
                <a:srgbClr val="00B0F0"/>
              </a:solidFill>
            </a:endParaRPr>
          </a:p>
        </p:txBody>
      </p:sp>
      <p:sp>
        <p:nvSpPr>
          <p:cNvPr id="17" name="TextBox 16">
            <a:extLst>
              <a:ext uri="{FF2B5EF4-FFF2-40B4-BE49-F238E27FC236}">
                <a16:creationId xmlns:a16="http://schemas.microsoft.com/office/drawing/2014/main" id="{37538D46-2A23-4961-9F14-CA6A3753981C}"/>
              </a:ext>
            </a:extLst>
          </p:cNvPr>
          <p:cNvSpPr txBox="1"/>
          <p:nvPr/>
        </p:nvSpPr>
        <p:spPr>
          <a:xfrm>
            <a:off x="2548760" y="2779164"/>
            <a:ext cx="4058884" cy="461665"/>
          </a:xfrm>
          <a:prstGeom prst="rect">
            <a:avLst/>
          </a:prstGeom>
          <a:noFill/>
        </p:spPr>
        <p:txBody>
          <a:bodyPr wrap="square" rtlCol="0">
            <a:spAutoFit/>
          </a:bodyPr>
          <a:lstStyle/>
          <a:p>
            <a:r>
              <a:rPr lang="fr-FR" sz="2400" b="1" dirty="0">
                <a:solidFill>
                  <a:srgbClr val="00B0F0"/>
                </a:solidFill>
              </a:rPr>
              <a:t>App design</a:t>
            </a:r>
          </a:p>
        </p:txBody>
      </p:sp>
      <p:sp>
        <p:nvSpPr>
          <p:cNvPr id="18" name="TextBox 17">
            <a:extLst>
              <a:ext uri="{FF2B5EF4-FFF2-40B4-BE49-F238E27FC236}">
                <a16:creationId xmlns:a16="http://schemas.microsoft.com/office/drawing/2014/main" id="{4C561CA4-A4B2-4DCD-838B-5C894653BA84}"/>
              </a:ext>
            </a:extLst>
          </p:cNvPr>
          <p:cNvSpPr txBox="1"/>
          <p:nvPr/>
        </p:nvSpPr>
        <p:spPr>
          <a:xfrm>
            <a:off x="2548759" y="4973642"/>
            <a:ext cx="2249479" cy="461665"/>
          </a:xfrm>
          <a:prstGeom prst="rect">
            <a:avLst/>
          </a:prstGeom>
          <a:noFill/>
        </p:spPr>
        <p:txBody>
          <a:bodyPr wrap="square" rtlCol="0">
            <a:spAutoFit/>
          </a:bodyPr>
          <a:lstStyle/>
          <a:p>
            <a:r>
              <a:rPr lang="en-US" sz="2400" b="1" dirty="0">
                <a:solidFill>
                  <a:srgbClr val="00B0F0"/>
                </a:solidFill>
              </a:rPr>
              <a:t>Technology</a:t>
            </a:r>
            <a:endParaRPr lang="fr-FR" sz="2400" b="1" dirty="0">
              <a:solidFill>
                <a:srgbClr val="00B0F0"/>
              </a:solidFill>
            </a:endParaRPr>
          </a:p>
        </p:txBody>
      </p:sp>
      <p:sp>
        <p:nvSpPr>
          <p:cNvPr id="20" name="Rectangle 1">
            <a:extLst>
              <a:ext uri="{FF2B5EF4-FFF2-40B4-BE49-F238E27FC236}">
                <a16:creationId xmlns:a16="http://schemas.microsoft.com/office/drawing/2014/main" id="{6DC69277-05B3-483F-8BC2-62B5DEDC9D99}"/>
              </a:ext>
            </a:extLst>
          </p:cNvPr>
          <p:cNvSpPr>
            <a:spLocks noChangeArrowheads="1"/>
          </p:cNvSpPr>
          <p:nvPr/>
        </p:nvSpPr>
        <p:spPr bwMode="auto">
          <a:xfrm>
            <a:off x="2548755" y="2202698"/>
            <a:ext cx="7374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12750" eaLnBrk="0" fontAlgn="base" hangingPunct="0">
              <a:spcBef>
                <a:spcPct val="0"/>
              </a:spcBef>
              <a:spcAft>
                <a:spcPct val="0"/>
              </a:spcAft>
            </a:pPr>
            <a:r>
              <a:rPr lang="en-US" altLang="en-US" sz="1400" i="1" dirty="0">
                <a:solidFill>
                  <a:schemeClr val="bg2">
                    <a:lumMod val="25000"/>
                  </a:schemeClr>
                </a:solidFill>
                <a:latin typeface="Calibri" panose="020F0502020204030204" pitchFamily="34" charset="0"/>
                <a:cs typeface="Calibri" panose="020F0502020204030204" pitchFamily="34" charset="0"/>
                <a:sym typeface="Poppins"/>
              </a:rPr>
              <a:t>We will introduce the general idea behind the need for the development of such an web application</a:t>
            </a:r>
            <a:endParaRPr lang="fr-FR" altLang="en-US" sz="1400" i="1" dirty="0">
              <a:solidFill>
                <a:schemeClr val="bg2">
                  <a:lumMod val="25000"/>
                </a:schemeClr>
              </a:solidFill>
              <a:latin typeface="Calibri" panose="020F0502020204030204" pitchFamily="34" charset="0"/>
              <a:cs typeface="Calibri" panose="020F0502020204030204" pitchFamily="34" charset="0"/>
              <a:sym typeface="Poppins"/>
            </a:endParaRPr>
          </a:p>
        </p:txBody>
      </p:sp>
      <p:sp>
        <p:nvSpPr>
          <p:cNvPr id="22" name="Rectangle 1">
            <a:extLst>
              <a:ext uri="{FF2B5EF4-FFF2-40B4-BE49-F238E27FC236}">
                <a16:creationId xmlns:a16="http://schemas.microsoft.com/office/drawing/2014/main" id="{FC4940E2-BD63-4DFD-A2A9-1C3051949AF3}"/>
              </a:ext>
            </a:extLst>
          </p:cNvPr>
          <p:cNvSpPr>
            <a:spLocks noChangeArrowheads="1"/>
          </p:cNvSpPr>
          <p:nvPr/>
        </p:nvSpPr>
        <p:spPr bwMode="auto">
          <a:xfrm>
            <a:off x="2548764" y="4438410"/>
            <a:ext cx="66754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12750" eaLnBrk="0" fontAlgn="base" hangingPunct="0">
              <a:spcBef>
                <a:spcPct val="0"/>
              </a:spcBef>
              <a:spcAft>
                <a:spcPct val="0"/>
              </a:spcAft>
            </a:pPr>
            <a:r>
              <a:rPr lang="en-US" altLang="en-US" sz="1400" i="1" dirty="0">
                <a:solidFill>
                  <a:schemeClr val="bg2">
                    <a:lumMod val="25000"/>
                  </a:schemeClr>
                </a:solidFill>
                <a:latin typeface="Calibri" panose="020F0502020204030204" pitchFamily="34" charset="0"/>
                <a:cs typeface="Calibri" panose="020F0502020204030204" pitchFamily="34" charset="0"/>
                <a:sym typeface="Poppins"/>
              </a:rPr>
              <a:t>n this step we will define the scope of the development of our web application.</a:t>
            </a:r>
            <a:endParaRPr lang="fr-FR" altLang="en-US" sz="1400" i="1" dirty="0">
              <a:solidFill>
                <a:schemeClr val="bg2">
                  <a:lumMod val="25000"/>
                </a:schemeClr>
              </a:solidFill>
              <a:latin typeface="Calibri" panose="020F0502020204030204" pitchFamily="34" charset="0"/>
              <a:cs typeface="Calibri" panose="020F0502020204030204" pitchFamily="34" charset="0"/>
              <a:sym typeface="Poppins"/>
            </a:endParaRPr>
          </a:p>
        </p:txBody>
      </p:sp>
      <p:pic>
        <p:nvPicPr>
          <p:cNvPr id="35" name="Picture 34">
            <a:extLst>
              <a:ext uri="{FF2B5EF4-FFF2-40B4-BE49-F238E27FC236}">
                <a16:creationId xmlns:a16="http://schemas.microsoft.com/office/drawing/2014/main" id="{71403AD2-5285-4ECD-A305-4152C0458F69}"/>
              </a:ext>
            </a:extLst>
          </p:cNvPr>
          <p:cNvPicPr>
            <a:picLocks noChangeAspect="1"/>
          </p:cNvPicPr>
          <p:nvPr/>
        </p:nvPicPr>
        <p:blipFill>
          <a:blip r:embed="rId2">
            <a:duotone>
              <a:prstClr val="black"/>
              <a:srgbClr val="FF9933">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01222" y="579533"/>
            <a:ext cx="1141902" cy="664496"/>
          </a:xfrm>
          <a:prstGeom prst="rect">
            <a:avLst/>
          </a:prstGeom>
        </p:spPr>
      </p:pic>
      <p:sp>
        <p:nvSpPr>
          <p:cNvPr id="32" name="Oval 31">
            <a:extLst>
              <a:ext uri="{FF2B5EF4-FFF2-40B4-BE49-F238E27FC236}">
                <a16:creationId xmlns:a16="http://schemas.microsoft.com/office/drawing/2014/main" id="{C8E5B6B1-5577-4643-86A4-0F6B528DE9BD}"/>
              </a:ext>
            </a:extLst>
          </p:cNvPr>
          <p:cNvSpPr>
            <a:spLocks noChangeAspect="1"/>
          </p:cNvSpPr>
          <p:nvPr/>
        </p:nvSpPr>
        <p:spPr bwMode="auto">
          <a:xfrm>
            <a:off x="2019605" y="2881802"/>
            <a:ext cx="249581" cy="249581"/>
          </a:xfrm>
          <a:prstGeom prst="ellipse">
            <a:avLst/>
          </a:prstGeom>
          <a:solidFill>
            <a:srgbClr val="FF0000"/>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34" name="Oval 33">
            <a:extLst>
              <a:ext uri="{FF2B5EF4-FFF2-40B4-BE49-F238E27FC236}">
                <a16:creationId xmlns:a16="http://schemas.microsoft.com/office/drawing/2014/main" id="{9BE15C15-68FB-47F7-B39C-42272CD21F05}"/>
              </a:ext>
            </a:extLst>
          </p:cNvPr>
          <p:cNvSpPr>
            <a:spLocks noChangeAspect="1"/>
          </p:cNvSpPr>
          <p:nvPr/>
        </p:nvSpPr>
        <p:spPr bwMode="auto">
          <a:xfrm>
            <a:off x="2019605" y="4081247"/>
            <a:ext cx="249581" cy="249581"/>
          </a:xfrm>
          <a:prstGeom prst="ellipse">
            <a:avLst/>
          </a:prstGeom>
          <a:solidFill>
            <a:srgbClr val="FF0000"/>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36" name="Oval 35">
            <a:extLst>
              <a:ext uri="{FF2B5EF4-FFF2-40B4-BE49-F238E27FC236}">
                <a16:creationId xmlns:a16="http://schemas.microsoft.com/office/drawing/2014/main" id="{A2431405-58B7-4386-B016-D1CFD0A315AE}"/>
              </a:ext>
            </a:extLst>
          </p:cNvPr>
          <p:cNvSpPr>
            <a:spLocks noChangeAspect="1"/>
          </p:cNvSpPr>
          <p:nvPr/>
        </p:nvSpPr>
        <p:spPr bwMode="auto">
          <a:xfrm>
            <a:off x="2024115" y="5069459"/>
            <a:ext cx="249581" cy="249581"/>
          </a:xfrm>
          <a:prstGeom prst="ellipse">
            <a:avLst/>
          </a:prstGeom>
          <a:solidFill>
            <a:srgbClr val="FF0000"/>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19" name="TextBox 18">
            <a:extLst>
              <a:ext uri="{FF2B5EF4-FFF2-40B4-BE49-F238E27FC236}">
                <a16:creationId xmlns:a16="http://schemas.microsoft.com/office/drawing/2014/main" id="{BE48D251-5643-4D1A-B104-0BA38063065B}"/>
              </a:ext>
            </a:extLst>
          </p:cNvPr>
          <p:cNvSpPr txBox="1"/>
          <p:nvPr/>
        </p:nvSpPr>
        <p:spPr>
          <a:xfrm>
            <a:off x="2548759" y="3976745"/>
            <a:ext cx="4540193" cy="461665"/>
          </a:xfrm>
          <a:prstGeom prst="rect">
            <a:avLst/>
          </a:prstGeom>
          <a:noFill/>
        </p:spPr>
        <p:txBody>
          <a:bodyPr wrap="square" rtlCol="0">
            <a:spAutoFit/>
          </a:bodyPr>
          <a:lstStyle/>
          <a:p>
            <a:r>
              <a:rPr lang="en-US" sz="2400" b="1" dirty="0">
                <a:solidFill>
                  <a:srgbClr val="00B0F0"/>
                </a:solidFill>
              </a:rPr>
              <a:t>task planning</a:t>
            </a:r>
          </a:p>
        </p:txBody>
      </p:sp>
      <p:sp>
        <p:nvSpPr>
          <p:cNvPr id="23" name="Rectangle 1">
            <a:extLst>
              <a:ext uri="{FF2B5EF4-FFF2-40B4-BE49-F238E27FC236}">
                <a16:creationId xmlns:a16="http://schemas.microsoft.com/office/drawing/2014/main" id="{C51AD953-3E72-4645-8DF9-CBB021A54713}"/>
              </a:ext>
            </a:extLst>
          </p:cNvPr>
          <p:cNvSpPr>
            <a:spLocks noChangeArrowheads="1"/>
          </p:cNvSpPr>
          <p:nvPr/>
        </p:nvSpPr>
        <p:spPr bwMode="auto">
          <a:xfrm>
            <a:off x="2548760" y="3177600"/>
            <a:ext cx="66754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12750" eaLnBrk="0" fontAlgn="base" hangingPunct="0">
              <a:spcBef>
                <a:spcPct val="0"/>
              </a:spcBef>
              <a:spcAft>
                <a:spcPct val="0"/>
              </a:spcAft>
            </a:pPr>
            <a:r>
              <a:rPr lang="en-US" altLang="en-US" sz="1400" i="1" dirty="0">
                <a:solidFill>
                  <a:schemeClr val="bg2">
                    <a:lumMod val="25000"/>
                  </a:schemeClr>
                </a:solidFill>
                <a:latin typeface="Calibri" panose="020F0502020204030204" pitchFamily="34" charset="0"/>
                <a:cs typeface="Calibri" panose="020F0502020204030204" pitchFamily="34" charset="0"/>
                <a:sym typeface="Poppins"/>
              </a:rPr>
              <a:t>Design is a key step in the development process of our application, because it not only defines the design of our application, but also and above all how it works for end users.</a:t>
            </a:r>
          </a:p>
        </p:txBody>
      </p:sp>
      <p:sp>
        <p:nvSpPr>
          <p:cNvPr id="21" name="Oval 20">
            <a:extLst>
              <a:ext uri="{FF2B5EF4-FFF2-40B4-BE49-F238E27FC236}">
                <a16:creationId xmlns:a16="http://schemas.microsoft.com/office/drawing/2014/main" id="{283CE798-C1EE-43B8-B3E7-239B682021D2}"/>
              </a:ext>
            </a:extLst>
          </p:cNvPr>
          <p:cNvSpPr>
            <a:spLocks noChangeAspect="1"/>
          </p:cNvSpPr>
          <p:nvPr/>
        </p:nvSpPr>
        <p:spPr bwMode="auto">
          <a:xfrm>
            <a:off x="2019605" y="1845068"/>
            <a:ext cx="249581" cy="249581"/>
          </a:xfrm>
          <a:prstGeom prst="ellipse">
            <a:avLst/>
          </a:prstGeom>
          <a:solidFill>
            <a:srgbClr val="FF0000"/>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3" name="TextBox 2">
            <a:extLst>
              <a:ext uri="{FF2B5EF4-FFF2-40B4-BE49-F238E27FC236}">
                <a16:creationId xmlns:a16="http://schemas.microsoft.com/office/drawing/2014/main" id="{2B3A90C7-29DC-0906-5CE7-BB4D0B9EDC22}"/>
              </a:ext>
            </a:extLst>
          </p:cNvPr>
          <p:cNvSpPr txBox="1"/>
          <p:nvPr/>
        </p:nvSpPr>
        <p:spPr>
          <a:xfrm>
            <a:off x="2548759" y="6038071"/>
            <a:ext cx="2249479" cy="461665"/>
          </a:xfrm>
          <a:prstGeom prst="rect">
            <a:avLst/>
          </a:prstGeom>
          <a:noFill/>
        </p:spPr>
        <p:txBody>
          <a:bodyPr wrap="square" rtlCol="0">
            <a:spAutoFit/>
          </a:bodyPr>
          <a:lstStyle/>
          <a:p>
            <a:r>
              <a:rPr lang="en-US" sz="2400" b="1" dirty="0">
                <a:solidFill>
                  <a:srgbClr val="00B0F0"/>
                </a:solidFill>
              </a:rPr>
              <a:t>Demonstration</a:t>
            </a:r>
            <a:endParaRPr lang="fr-FR" sz="2400" b="1" dirty="0">
              <a:solidFill>
                <a:srgbClr val="00B0F0"/>
              </a:solidFill>
            </a:endParaRPr>
          </a:p>
        </p:txBody>
      </p:sp>
      <p:sp>
        <p:nvSpPr>
          <p:cNvPr id="4" name="Oval 3">
            <a:extLst>
              <a:ext uri="{FF2B5EF4-FFF2-40B4-BE49-F238E27FC236}">
                <a16:creationId xmlns:a16="http://schemas.microsoft.com/office/drawing/2014/main" id="{2002AD63-7703-321C-ADD1-095A33F2674E}"/>
              </a:ext>
            </a:extLst>
          </p:cNvPr>
          <p:cNvSpPr>
            <a:spLocks noChangeAspect="1"/>
          </p:cNvSpPr>
          <p:nvPr/>
        </p:nvSpPr>
        <p:spPr bwMode="auto">
          <a:xfrm>
            <a:off x="2019605" y="6144112"/>
            <a:ext cx="249581" cy="249581"/>
          </a:xfrm>
          <a:prstGeom prst="ellipse">
            <a:avLst/>
          </a:prstGeom>
          <a:solidFill>
            <a:srgbClr val="FF0000"/>
          </a:solidFill>
          <a:ln w="12700" cap="flat" cmpd="sng" algn="ctr">
            <a:noFill/>
            <a:prstDash val="solid"/>
            <a:miter lim="400000"/>
            <a:headEnd type="none" w="med" len="med"/>
            <a:tailEnd type="none" w="med" len="med"/>
          </a:ln>
          <a:effectLst>
            <a:outerShdw blurRad="25400" algn="ctr" rotWithShape="0">
              <a:srgbClr val="000000">
                <a:alpha val="50000"/>
              </a:srgbClr>
            </a:outerShdw>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5" name="Rectangle 1">
            <a:extLst>
              <a:ext uri="{FF2B5EF4-FFF2-40B4-BE49-F238E27FC236}">
                <a16:creationId xmlns:a16="http://schemas.microsoft.com/office/drawing/2014/main" id="{91F4EBE9-2758-15B6-78D8-669781E51FBF}"/>
              </a:ext>
            </a:extLst>
          </p:cNvPr>
          <p:cNvSpPr>
            <a:spLocks noChangeArrowheads="1"/>
          </p:cNvSpPr>
          <p:nvPr/>
        </p:nvSpPr>
        <p:spPr bwMode="auto">
          <a:xfrm>
            <a:off x="2548762" y="5382534"/>
            <a:ext cx="66754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12750" eaLnBrk="0" fontAlgn="base" hangingPunct="0">
              <a:spcBef>
                <a:spcPct val="0"/>
              </a:spcBef>
              <a:spcAft>
                <a:spcPct val="0"/>
              </a:spcAft>
            </a:pPr>
            <a:r>
              <a:rPr lang="en-US" altLang="en-US" sz="1400" i="1" dirty="0">
                <a:solidFill>
                  <a:schemeClr val="bg2">
                    <a:lumMod val="25000"/>
                  </a:schemeClr>
                </a:solidFill>
                <a:latin typeface="Calibri" panose="020F0502020204030204" pitchFamily="34" charset="0"/>
                <a:cs typeface="Calibri" panose="020F0502020204030204" pitchFamily="34" charset="0"/>
                <a:sym typeface="Poppins"/>
              </a:rPr>
              <a:t>In order to achieve our objectives, we have opted for the techniques and technologies presented in this part.</a:t>
            </a:r>
            <a:endParaRPr lang="fr-FR" altLang="en-US" sz="1400" i="1" dirty="0">
              <a:solidFill>
                <a:schemeClr val="bg2">
                  <a:lumMod val="25000"/>
                </a:schemeClr>
              </a:solidFill>
              <a:latin typeface="Calibri" panose="020F0502020204030204" pitchFamily="34" charset="0"/>
              <a:cs typeface="Calibri" panose="020F0502020204030204" pitchFamily="34" charset="0"/>
              <a:sym typeface="Poppins"/>
            </a:endParaRPr>
          </a:p>
        </p:txBody>
      </p:sp>
    </p:spTree>
    <p:extLst>
      <p:ext uri="{BB962C8B-B14F-4D97-AF65-F5344CB8AC3E}">
        <p14:creationId xmlns:p14="http://schemas.microsoft.com/office/powerpoint/2010/main" val="123886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A4D4A4-6E4E-46BC-B908-38C0B926A741}"/>
              </a:ext>
            </a:extLst>
          </p:cNvPr>
          <p:cNvSpPr txBox="1"/>
          <p:nvPr/>
        </p:nvSpPr>
        <p:spPr>
          <a:xfrm>
            <a:off x="327338" y="140603"/>
            <a:ext cx="2964502" cy="461665"/>
          </a:xfrm>
          <a:prstGeom prst="rect">
            <a:avLst/>
          </a:prstGeom>
          <a:noFill/>
        </p:spPr>
        <p:txBody>
          <a:bodyPr wrap="square" rtlCol="0">
            <a:spAutoFit/>
          </a:bodyPr>
          <a:lstStyle/>
          <a:p>
            <a:r>
              <a:rPr lang="fr-FR" sz="2400" b="1" dirty="0">
                <a:solidFill>
                  <a:srgbClr val="FF0000"/>
                </a:solidFill>
              </a:rPr>
              <a:t>Contexte</a:t>
            </a:r>
            <a:r>
              <a:rPr lang="fr-FR" sz="2400" b="1" dirty="0">
                <a:solidFill>
                  <a:srgbClr val="F19D19"/>
                </a:solidFill>
              </a:rPr>
              <a:t> </a:t>
            </a:r>
            <a:r>
              <a:rPr lang="fr-FR" sz="2400" b="1" dirty="0">
                <a:solidFill>
                  <a:srgbClr val="FF0000"/>
                </a:solidFill>
              </a:rPr>
              <a:t>général</a:t>
            </a:r>
            <a:endParaRPr lang="fr-FR" sz="2000" b="1" dirty="0">
              <a:solidFill>
                <a:srgbClr val="FF0000"/>
              </a:solidFill>
            </a:endParaRPr>
          </a:p>
        </p:txBody>
      </p:sp>
      <p:sp>
        <p:nvSpPr>
          <p:cNvPr id="2" name="Rectangle 1">
            <a:extLst>
              <a:ext uri="{FF2B5EF4-FFF2-40B4-BE49-F238E27FC236}">
                <a16:creationId xmlns:a16="http://schemas.microsoft.com/office/drawing/2014/main" id="{A268C1E9-A939-4C60-82A6-05D529B6908F}"/>
              </a:ext>
            </a:extLst>
          </p:cNvPr>
          <p:cNvSpPr/>
          <p:nvPr/>
        </p:nvSpPr>
        <p:spPr>
          <a:xfrm>
            <a:off x="0" y="198188"/>
            <a:ext cx="327338" cy="312631"/>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sp>
        <p:nvSpPr>
          <p:cNvPr id="8" name="TextBox 7">
            <a:extLst>
              <a:ext uri="{FF2B5EF4-FFF2-40B4-BE49-F238E27FC236}">
                <a16:creationId xmlns:a16="http://schemas.microsoft.com/office/drawing/2014/main" id="{7D8833A4-6C6B-9951-585D-B2908E9E29EB}"/>
              </a:ext>
            </a:extLst>
          </p:cNvPr>
          <p:cNvSpPr txBox="1"/>
          <p:nvPr/>
        </p:nvSpPr>
        <p:spPr>
          <a:xfrm>
            <a:off x="1537061" y="2126564"/>
            <a:ext cx="9122230" cy="1938992"/>
          </a:xfrm>
          <a:prstGeom prst="rect">
            <a:avLst/>
          </a:prstGeom>
          <a:noFill/>
        </p:spPr>
        <p:txBody>
          <a:bodyPr wrap="square">
            <a:spAutoFit/>
          </a:bodyPr>
          <a:lstStyle/>
          <a:p>
            <a:pPr algn="just"/>
            <a:r>
              <a:rPr lang="en-US" sz="2000" b="0" i="0" u="none" strike="noStrike" dirty="0">
                <a:solidFill>
                  <a:srgbClr val="000000"/>
                </a:solidFill>
                <a:effectLst/>
                <a:latin typeface="Nunito Sans" pitchFamily="2" charset="0"/>
              </a:rPr>
              <a:t>"Shop with ease on our ecommerce site. We offer a wide range of products for your convenience. With online shopping, you can access our products from anywhere. We provide transparency and easy comparison to help you make informed decisions. Our project is a solution to the busy schedules and limited mobility of modern life. Come shop with us and experience the benefits of ecommerce."</a:t>
            </a:r>
            <a:endParaRPr lang="fr-FR" sz="2000" b="0" i="0" u="none" strike="noStrike" dirty="0">
              <a:solidFill>
                <a:srgbClr val="000000"/>
              </a:solidFill>
              <a:effectLst/>
              <a:latin typeface="Nunito Sans" pitchFamily="2" charset="0"/>
            </a:endParaRPr>
          </a:p>
        </p:txBody>
      </p:sp>
      <p:sp>
        <p:nvSpPr>
          <p:cNvPr id="11" name="TextBox 10">
            <a:extLst>
              <a:ext uri="{FF2B5EF4-FFF2-40B4-BE49-F238E27FC236}">
                <a16:creationId xmlns:a16="http://schemas.microsoft.com/office/drawing/2014/main" id="{86E95173-2D7A-89C2-1620-40A8ACEA11A8}"/>
              </a:ext>
            </a:extLst>
          </p:cNvPr>
          <p:cNvSpPr txBox="1"/>
          <p:nvPr/>
        </p:nvSpPr>
        <p:spPr>
          <a:xfrm>
            <a:off x="4342039" y="791271"/>
            <a:ext cx="3507921" cy="646331"/>
          </a:xfrm>
          <a:prstGeom prst="rect">
            <a:avLst/>
          </a:prstGeom>
          <a:noFill/>
        </p:spPr>
        <p:txBody>
          <a:bodyPr wrap="square">
            <a:spAutoFit/>
          </a:bodyPr>
          <a:lstStyle/>
          <a:p>
            <a:r>
              <a:rPr lang="en-US" sz="3600" b="1" dirty="0" err="1">
                <a:solidFill>
                  <a:srgbClr val="00B0F0"/>
                </a:solidFill>
                <a:latin typeface="Nunito Sans" pitchFamily="2" charset="0"/>
              </a:rPr>
              <a:t>MugiShop</a:t>
            </a:r>
            <a:endParaRPr lang="en-US" sz="3600" b="1" dirty="0">
              <a:solidFill>
                <a:srgbClr val="00B0F0"/>
              </a:solidFill>
            </a:endParaRPr>
          </a:p>
        </p:txBody>
      </p:sp>
      <p:sp>
        <p:nvSpPr>
          <p:cNvPr id="14" name="TextBox 13">
            <a:extLst>
              <a:ext uri="{FF2B5EF4-FFF2-40B4-BE49-F238E27FC236}">
                <a16:creationId xmlns:a16="http://schemas.microsoft.com/office/drawing/2014/main" id="{6F18801E-455C-16F2-DF04-B2013B4EEFED}"/>
              </a:ext>
            </a:extLst>
          </p:cNvPr>
          <p:cNvSpPr txBox="1"/>
          <p:nvPr/>
        </p:nvSpPr>
        <p:spPr>
          <a:xfrm>
            <a:off x="3049088" y="4591598"/>
            <a:ext cx="6093822" cy="707886"/>
          </a:xfrm>
          <a:prstGeom prst="rect">
            <a:avLst/>
          </a:prstGeom>
          <a:noFill/>
        </p:spPr>
        <p:txBody>
          <a:bodyPr wrap="square">
            <a:spAutoFit/>
          </a:bodyPr>
          <a:lstStyle/>
          <a:p>
            <a:pPr algn="just"/>
            <a:r>
              <a:rPr lang="en-US" sz="2000" b="0" i="0" u="none" strike="noStrike" dirty="0">
                <a:solidFill>
                  <a:srgbClr val="000000"/>
                </a:solidFill>
                <a:effectLst/>
                <a:latin typeface="Nunito Sans" pitchFamily="2" charset="0"/>
              </a:rPr>
              <a:t>As a web developer, our goal was to develop </a:t>
            </a:r>
            <a:r>
              <a:rPr lang="en-US" sz="2000" b="0" i="0" u="none" strike="noStrike" dirty="0" err="1">
                <a:solidFill>
                  <a:srgbClr val="000000"/>
                </a:solidFill>
                <a:effectLst/>
                <a:latin typeface="Nunito Sans" pitchFamily="2" charset="0"/>
              </a:rPr>
              <a:t>MugiShop</a:t>
            </a:r>
            <a:r>
              <a:rPr lang="en-US" sz="2000" b="0" i="0" u="none" strike="noStrike" dirty="0">
                <a:solidFill>
                  <a:srgbClr val="000000"/>
                </a:solidFill>
                <a:effectLst/>
                <a:latin typeface="Nunito Sans" pitchFamily="2" charset="0"/>
              </a:rPr>
              <a:t> with Laravel and Livewire.</a:t>
            </a:r>
            <a:endParaRPr lang="fr-FR" sz="2000" b="0" i="0" u="none" strike="noStrike" dirty="0">
              <a:solidFill>
                <a:srgbClr val="000000"/>
              </a:solidFill>
              <a:effectLst/>
              <a:latin typeface="Nunito Sans" pitchFamily="2" charset="0"/>
            </a:endParaRPr>
          </a:p>
        </p:txBody>
      </p:sp>
    </p:spTree>
    <p:extLst>
      <p:ext uri="{BB962C8B-B14F-4D97-AF65-F5344CB8AC3E}">
        <p14:creationId xmlns:p14="http://schemas.microsoft.com/office/powerpoint/2010/main" val="61262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A4FC6-21A3-F13C-25C5-3F7A5FABDD19}"/>
              </a:ext>
            </a:extLst>
          </p:cNvPr>
          <p:cNvSpPr txBox="1"/>
          <p:nvPr/>
        </p:nvSpPr>
        <p:spPr>
          <a:xfrm>
            <a:off x="327338" y="140603"/>
            <a:ext cx="2964502" cy="461665"/>
          </a:xfrm>
          <a:prstGeom prst="rect">
            <a:avLst/>
          </a:prstGeom>
          <a:noFill/>
        </p:spPr>
        <p:txBody>
          <a:bodyPr wrap="square" rtlCol="0">
            <a:spAutoFit/>
          </a:bodyPr>
          <a:lstStyle/>
          <a:p>
            <a:r>
              <a:rPr lang="fr-FR" sz="2400" b="1" dirty="0">
                <a:solidFill>
                  <a:srgbClr val="FF0000"/>
                </a:solidFill>
              </a:rPr>
              <a:t>Conception</a:t>
            </a:r>
            <a:endParaRPr lang="fr-FR" sz="2000" b="1" dirty="0">
              <a:solidFill>
                <a:srgbClr val="FF0000"/>
              </a:solidFill>
            </a:endParaRPr>
          </a:p>
        </p:txBody>
      </p:sp>
      <p:sp>
        <p:nvSpPr>
          <p:cNvPr id="4" name="Rectangle 3">
            <a:extLst>
              <a:ext uri="{FF2B5EF4-FFF2-40B4-BE49-F238E27FC236}">
                <a16:creationId xmlns:a16="http://schemas.microsoft.com/office/drawing/2014/main" id="{47E6EA16-1EF4-E8DF-F67E-BD91C142DD22}"/>
              </a:ext>
            </a:extLst>
          </p:cNvPr>
          <p:cNvSpPr/>
          <p:nvPr/>
        </p:nvSpPr>
        <p:spPr>
          <a:xfrm>
            <a:off x="0" y="215121"/>
            <a:ext cx="327338" cy="312631"/>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sp>
        <p:nvSpPr>
          <p:cNvPr id="28" name="TextBox 27">
            <a:extLst>
              <a:ext uri="{FF2B5EF4-FFF2-40B4-BE49-F238E27FC236}">
                <a16:creationId xmlns:a16="http://schemas.microsoft.com/office/drawing/2014/main" id="{5C09411C-A32F-2502-F7C8-D3F0780B6A6B}"/>
              </a:ext>
            </a:extLst>
          </p:cNvPr>
          <p:cNvSpPr txBox="1"/>
          <p:nvPr/>
        </p:nvSpPr>
        <p:spPr>
          <a:xfrm>
            <a:off x="308765" y="1338507"/>
            <a:ext cx="2547557" cy="369332"/>
          </a:xfrm>
          <a:prstGeom prst="rect">
            <a:avLst/>
          </a:prstGeom>
          <a:noFill/>
        </p:spPr>
        <p:txBody>
          <a:bodyPr wrap="none" rtlCol="0">
            <a:spAutoFit/>
          </a:bodyPr>
          <a:lstStyle/>
          <a:p>
            <a:pPr marL="285750" indent="-285750">
              <a:buFont typeface="Wingdings" panose="05000000000000000000" pitchFamily="2" charset="2"/>
              <a:buChar char="v"/>
            </a:pPr>
            <a:r>
              <a:rPr lang="fr-FR" dirty="0">
                <a:solidFill>
                  <a:srgbClr val="00B0F0"/>
                </a:solidFill>
              </a:rPr>
              <a:t>Diagramme de classes</a:t>
            </a:r>
            <a:endParaRPr lang="en-US" dirty="0">
              <a:solidFill>
                <a:srgbClr val="00B0F0"/>
              </a:solidFill>
            </a:endParaRPr>
          </a:p>
        </p:txBody>
      </p:sp>
      <p:pic>
        <p:nvPicPr>
          <p:cNvPr id="5" name="Image 4" descr="Une image contenant diagramme, schématique&#10;&#10;Description générée automatiquement">
            <a:extLst>
              <a:ext uri="{FF2B5EF4-FFF2-40B4-BE49-F238E27FC236}">
                <a16:creationId xmlns:a16="http://schemas.microsoft.com/office/drawing/2014/main" id="{0CA47FFE-DE2B-31FC-68FC-7D079FF09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789" y="1707839"/>
            <a:ext cx="11146421" cy="4607169"/>
          </a:xfrm>
          <a:prstGeom prst="rect">
            <a:avLst/>
          </a:prstGeom>
        </p:spPr>
      </p:pic>
    </p:spTree>
    <p:extLst>
      <p:ext uri="{BB962C8B-B14F-4D97-AF65-F5344CB8AC3E}">
        <p14:creationId xmlns:p14="http://schemas.microsoft.com/office/powerpoint/2010/main" val="384701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A4FC6-21A3-F13C-25C5-3F7A5FABDD19}"/>
              </a:ext>
            </a:extLst>
          </p:cNvPr>
          <p:cNvSpPr txBox="1"/>
          <p:nvPr/>
        </p:nvSpPr>
        <p:spPr>
          <a:xfrm>
            <a:off x="327338" y="140603"/>
            <a:ext cx="2964502" cy="461665"/>
          </a:xfrm>
          <a:prstGeom prst="rect">
            <a:avLst/>
          </a:prstGeom>
          <a:noFill/>
        </p:spPr>
        <p:txBody>
          <a:bodyPr wrap="square" rtlCol="0">
            <a:spAutoFit/>
          </a:bodyPr>
          <a:lstStyle/>
          <a:p>
            <a:r>
              <a:rPr lang="fr-FR" sz="2400" b="1" dirty="0">
                <a:solidFill>
                  <a:srgbClr val="FF0000"/>
                </a:solidFill>
              </a:rPr>
              <a:t>Conception</a:t>
            </a:r>
            <a:endParaRPr lang="fr-FR" sz="2000" b="1" dirty="0">
              <a:solidFill>
                <a:srgbClr val="FF0000"/>
              </a:solidFill>
            </a:endParaRPr>
          </a:p>
        </p:txBody>
      </p:sp>
      <p:sp>
        <p:nvSpPr>
          <p:cNvPr id="4" name="Rectangle 3">
            <a:extLst>
              <a:ext uri="{FF2B5EF4-FFF2-40B4-BE49-F238E27FC236}">
                <a16:creationId xmlns:a16="http://schemas.microsoft.com/office/drawing/2014/main" id="{47E6EA16-1EF4-E8DF-F67E-BD91C142DD22}"/>
              </a:ext>
            </a:extLst>
          </p:cNvPr>
          <p:cNvSpPr/>
          <p:nvPr/>
        </p:nvSpPr>
        <p:spPr>
          <a:xfrm>
            <a:off x="0" y="215121"/>
            <a:ext cx="327338" cy="312631"/>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pic>
        <p:nvPicPr>
          <p:cNvPr id="5" name="Image 4" descr="Une image contenant graphique, diagramme&#10;&#10;Description générée automatiquement">
            <a:extLst>
              <a:ext uri="{FF2B5EF4-FFF2-40B4-BE49-F238E27FC236}">
                <a16:creationId xmlns:a16="http://schemas.microsoft.com/office/drawing/2014/main" id="{F17F016A-9AC0-CB4E-4EB5-826DA81C8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199" y="609206"/>
            <a:ext cx="5679831" cy="5639587"/>
          </a:xfrm>
          <a:prstGeom prst="rect">
            <a:avLst/>
          </a:prstGeom>
        </p:spPr>
      </p:pic>
    </p:spTree>
    <p:extLst>
      <p:ext uri="{BB962C8B-B14F-4D97-AF65-F5344CB8AC3E}">
        <p14:creationId xmlns:p14="http://schemas.microsoft.com/office/powerpoint/2010/main" val="302924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DDAAA70-7E21-9020-98C4-963CEC7AF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560342"/>
            <a:ext cx="5613400" cy="5416731"/>
          </a:xfrm>
          <a:prstGeom prst="rect">
            <a:avLst/>
          </a:prstGeom>
        </p:spPr>
      </p:pic>
      <p:pic>
        <p:nvPicPr>
          <p:cNvPr id="9" name="Image 8" descr="Une image contenant logo&#10;&#10;Description générée automatiquement">
            <a:extLst>
              <a:ext uri="{FF2B5EF4-FFF2-40B4-BE49-F238E27FC236}">
                <a16:creationId xmlns:a16="http://schemas.microsoft.com/office/drawing/2014/main" id="{1EADDB08-8DAA-BC6D-D240-010171810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960" y="560342"/>
            <a:ext cx="2333758" cy="1116058"/>
          </a:xfrm>
          <a:prstGeom prst="rect">
            <a:avLst/>
          </a:prstGeom>
        </p:spPr>
      </p:pic>
      <p:pic>
        <p:nvPicPr>
          <p:cNvPr id="11" name="Image 10" descr="Une image contenant logo&#10;&#10;Description générée automatiquement">
            <a:extLst>
              <a:ext uri="{FF2B5EF4-FFF2-40B4-BE49-F238E27FC236}">
                <a16:creationId xmlns:a16="http://schemas.microsoft.com/office/drawing/2014/main" id="{55B2E353-EAB8-21CB-1A48-FE92C53B5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9839" y="1565530"/>
            <a:ext cx="2645715" cy="1273701"/>
          </a:xfrm>
          <a:prstGeom prst="rect">
            <a:avLst/>
          </a:prstGeom>
        </p:spPr>
      </p:pic>
      <p:pic>
        <p:nvPicPr>
          <p:cNvPr id="13" name="Image 12" descr="Une image contenant logo&#10;&#10;Description générée automatiquement">
            <a:extLst>
              <a:ext uri="{FF2B5EF4-FFF2-40B4-BE49-F238E27FC236}">
                <a16:creationId xmlns:a16="http://schemas.microsoft.com/office/drawing/2014/main" id="{F2E12CBA-D7C1-7E08-372E-16D8C1A09E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0253" y="4108185"/>
            <a:ext cx="3230880" cy="1028184"/>
          </a:xfrm>
          <a:prstGeom prst="rect">
            <a:avLst/>
          </a:prstGeom>
        </p:spPr>
      </p:pic>
      <p:pic>
        <p:nvPicPr>
          <p:cNvPr id="15" name="Image 14" descr="Une image contenant texte, clipart&#10;&#10;Description générée automatiquement">
            <a:extLst>
              <a:ext uri="{FF2B5EF4-FFF2-40B4-BE49-F238E27FC236}">
                <a16:creationId xmlns:a16="http://schemas.microsoft.com/office/drawing/2014/main" id="{FC1378EC-98E6-65EA-5200-4A7C81E73E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7302" y="3373283"/>
            <a:ext cx="2259030" cy="592183"/>
          </a:xfrm>
          <a:prstGeom prst="rect">
            <a:avLst/>
          </a:prstGeom>
        </p:spPr>
      </p:pic>
      <p:pic>
        <p:nvPicPr>
          <p:cNvPr id="17" name="Image 16">
            <a:extLst>
              <a:ext uri="{FF2B5EF4-FFF2-40B4-BE49-F238E27FC236}">
                <a16:creationId xmlns:a16="http://schemas.microsoft.com/office/drawing/2014/main" id="{6207EE6F-AF44-8E27-64D9-620882B982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0719" y="2202380"/>
            <a:ext cx="1912196" cy="986246"/>
          </a:xfrm>
          <a:prstGeom prst="rect">
            <a:avLst/>
          </a:prstGeom>
        </p:spPr>
      </p:pic>
      <p:pic>
        <p:nvPicPr>
          <p:cNvPr id="19" name="Image 18" descr="Une image contenant logo&#10;&#10;Description générée automatiquement">
            <a:extLst>
              <a:ext uri="{FF2B5EF4-FFF2-40B4-BE49-F238E27FC236}">
                <a16:creationId xmlns:a16="http://schemas.microsoft.com/office/drawing/2014/main" id="{860891D4-ED65-1996-C254-6491E7A54F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80719" y="649669"/>
            <a:ext cx="1745224" cy="1552711"/>
          </a:xfrm>
          <a:prstGeom prst="rect">
            <a:avLst/>
          </a:prstGeom>
        </p:spPr>
      </p:pic>
      <p:pic>
        <p:nvPicPr>
          <p:cNvPr id="21" name="Image 20" descr="Une image contenant logo&#10;&#10;Description générée automatiquement">
            <a:extLst>
              <a:ext uri="{FF2B5EF4-FFF2-40B4-BE49-F238E27FC236}">
                <a16:creationId xmlns:a16="http://schemas.microsoft.com/office/drawing/2014/main" id="{2B5FB118-F3B5-D663-FA1C-9AD333EAAF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7483" y="3030355"/>
            <a:ext cx="2508071" cy="685855"/>
          </a:xfrm>
          <a:prstGeom prst="rect">
            <a:avLst/>
          </a:prstGeom>
        </p:spPr>
      </p:pic>
    </p:spTree>
    <p:extLst>
      <p:ext uri="{BB962C8B-B14F-4D97-AF65-F5344CB8AC3E}">
        <p14:creationId xmlns:p14="http://schemas.microsoft.com/office/powerpoint/2010/main" val="132091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BF65C-FFC0-565B-322D-01D9514EFF6C}"/>
              </a:ext>
            </a:extLst>
          </p:cNvPr>
          <p:cNvSpPr txBox="1"/>
          <p:nvPr/>
        </p:nvSpPr>
        <p:spPr>
          <a:xfrm>
            <a:off x="327338" y="140603"/>
            <a:ext cx="3377396" cy="461665"/>
          </a:xfrm>
          <a:prstGeom prst="rect">
            <a:avLst/>
          </a:prstGeom>
          <a:noFill/>
        </p:spPr>
        <p:txBody>
          <a:bodyPr wrap="square" rtlCol="0">
            <a:spAutoFit/>
          </a:bodyPr>
          <a:lstStyle/>
          <a:p>
            <a:r>
              <a:rPr lang="fr-FR" sz="2400" b="1" dirty="0">
                <a:solidFill>
                  <a:srgbClr val="FF0000"/>
                </a:solidFill>
              </a:rPr>
              <a:t>Planification des taches</a:t>
            </a:r>
            <a:endParaRPr lang="fr-FR" sz="2000" b="1" dirty="0">
              <a:solidFill>
                <a:srgbClr val="FF0000"/>
              </a:solidFill>
            </a:endParaRPr>
          </a:p>
        </p:txBody>
      </p:sp>
      <p:sp>
        <p:nvSpPr>
          <p:cNvPr id="3" name="Rectangle 2">
            <a:extLst>
              <a:ext uri="{FF2B5EF4-FFF2-40B4-BE49-F238E27FC236}">
                <a16:creationId xmlns:a16="http://schemas.microsoft.com/office/drawing/2014/main" id="{53DB478D-CB31-CB34-8B11-80F82B28F2FE}"/>
              </a:ext>
            </a:extLst>
          </p:cNvPr>
          <p:cNvSpPr/>
          <p:nvPr/>
        </p:nvSpPr>
        <p:spPr>
          <a:xfrm>
            <a:off x="0" y="215121"/>
            <a:ext cx="327338" cy="312631"/>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pic>
        <p:nvPicPr>
          <p:cNvPr id="6" name="Image 5">
            <a:extLst>
              <a:ext uri="{FF2B5EF4-FFF2-40B4-BE49-F238E27FC236}">
                <a16:creationId xmlns:a16="http://schemas.microsoft.com/office/drawing/2014/main" id="{7D7B4D19-11B4-7F0F-ABF2-8B2985213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19" y="671937"/>
            <a:ext cx="11406411" cy="6858000"/>
          </a:xfrm>
          <a:prstGeom prst="rect">
            <a:avLst/>
          </a:prstGeom>
        </p:spPr>
      </p:pic>
    </p:spTree>
    <p:extLst>
      <p:ext uri="{BB962C8B-B14F-4D97-AF65-F5344CB8AC3E}">
        <p14:creationId xmlns:p14="http://schemas.microsoft.com/office/powerpoint/2010/main" val="84620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mpany…">
            <a:extLst>
              <a:ext uri="{FF2B5EF4-FFF2-40B4-BE49-F238E27FC236}">
                <a16:creationId xmlns:a16="http://schemas.microsoft.com/office/drawing/2014/main" id="{221CC0CE-B92F-4FDA-8923-7554D45A6D1B}"/>
              </a:ext>
            </a:extLst>
          </p:cNvPr>
          <p:cNvSpPr txBox="1">
            <a:spLocks/>
          </p:cNvSpPr>
          <p:nvPr/>
        </p:nvSpPr>
        <p:spPr bwMode="auto">
          <a:xfrm>
            <a:off x="1431171" y="2850414"/>
            <a:ext cx="5660373" cy="578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19050" tIns="19050" rIns="19050" bIns="19050" numCol="1" anchor="t" anchorCtr="0" compatLnSpc="1">
            <a:prstTxWarp prst="textNoShape">
              <a:avLst/>
            </a:prstTxWarp>
          </a:bodyPr>
          <a:lstStyle>
            <a:lvl1pPr algn="l" defTabSz="825500" rtl="0" eaLnBrk="0" fontAlgn="base" hangingPunct="0">
              <a:spcBef>
                <a:spcPct val="0"/>
              </a:spcBef>
              <a:spcAft>
                <a:spcPct val="0"/>
              </a:spcAft>
              <a:defRPr sz="10000" b="1" kern="1200">
                <a:solidFill>
                  <a:schemeClr val="bg1"/>
                </a:solidFill>
                <a:latin typeface="Montserrat Semi" charset="0"/>
                <a:ea typeface="Montserrat Semi" charset="0"/>
                <a:cs typeface="Montserrat Semi" charset="0"/>
                <a:sym typeface="Poppins Medium"/>
              </a:defRPr>
            </a:lvl1pPr>
            <a:lvl2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2pPr>
            <a:lvl3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3pPr>
            <a:lvl4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4pPr>
            <a:lvl5pPr algn="l" defTabSz="825500" rtl="0" eaLnBrk="0" fontAlgn="base" hangingPunct="0">
              <a:spcBef>
                <a:spcPct val="0"/>
              </a:spcBef>
              <a:spcAft>
                <a:spcPct val="0"/>
              </a:spcAft>
              <a:defRPr sz="10000" b="1">
                <a:solidFill>
                  <a:schemeClr val="bg1"/>
                </a:solidFill>
                <a:latin typeface="Montserrat Semi" charset="0"/>
                <a:ea typeface="Montserrat Semi" charset="0"/>
                <a:cs typeface="Montserrat Semi" charset="0"/>
                <a:sym typeface="Poppins Medium"/>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a:lstStyle>
          <a:p>
            <a:pPr defTabSz="412750"/>
            <a:r>
              <a:rPr lang="fr-FR" altLang="en-US" sz="3200" dirty="0">
                <a:solidFill>
                  <a:srgbClr val="00B0F0"/>
                </a:solidFill>
                <a:latin typeface="Montserrat"/>
              </a:rPr>
              <a:t>Démonstration</a:t>
            </a:r>
            <a:endParaRPr lang="fr-FR" sz="3200" dirty="0">
              <a:solidFill>
                <a:srgbClr val="00B0F0"/>
              </a:solidFill>
              <a:latin typeface="Montserrat"/>
            </a:endParaRPr>
          </a:p>
        </p:txBody>
      </p:sp>
      <p:pic>
        <p:nvPicPr>
          <p:cNvPr id="11" name="Picture 10">
            <a:extLst>
              <a:ext uri="{FF2B5EF4-FFF2-40B4-BE49-F238E27FC236}">
                <a16:creationId xmlns:a16="http://schemas.microsoft.com/office/drawing/2014/main" id="{E1949E94-6ADA-555D-A21F-829B236816E2}"/>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18211" y="114258"/>
            <a:ext cx="2904274" cy="578586"/>
          </a:xfrm>
          <a:prstGeom prst="rect">
            <a:avLst/>
          </a:prstGeom>
        </p:spPr>
      </p:pic>
      <p:sp>
        <p:nvSpPr>
          <p:cNvPr id="12" name="TextBox 11">
            <a:extLst>
              <a:ext uri="{FF2B5EF4-FFF2-40B4-BE49-F238E27FC236}">
                <a16:creationId xmlns:a16="http://schemas.microsoft.com/office/drawing/2014/main" id="{CCE5C895-DB7F-6606-1453-68AB47CE8120}"/>
              </a:ext>
            </a:extLst>
          </p:cNvPr>
          <p:cNvSpPr txBox="1"/>
          <p:nvPr/>
        </p:nvSpPr>
        <p:spPr>
          <a:xfrm>
            <a:off x="-80877" y="5831144"/>
            <a:ext cx="1916939" cy="338554"/>
          </a:xfrm>
          <a:prstGeom prst="rect">
            <a:avLst/>
          </a:prstGeom>
          <a:noFill/>
        </p:spPr>
        <p:txBody>
          <a:bodyPr wrap="square" rtlCol="0">
            <a:spAutoFit/>
          </a:bodyPr>
          <a:lstStyle/>
          <a:p>
            <a:r>
              <a:rPr lang="fr-FR" sz="1600" dirty="0">
                <a:solidFill>
                  <a:srgbClr val="F8F8F8"/>
                </a:solidFill>
                <a:highlight>
                  <a:srgbClr val="36AFCE"/>
                </a:highlight>
              </a:rPr>
              <a:t>MUSTAPHA BOUSIL</a:t>
            </a:r>
            <a:endParaRPr lang="en-US" sz="1600" dirty="0">
              <a:solidFill>
                <a:srgbClr val="F8F8F8"/>
              </a:solidFill>
              <a:highlight>
                <a:srgbClr val="36AFCE"/>
              </a:highlight>
            </a:endParaRPr>
          </a:p>
        </p:txBody>
      </p:sp>
      <p:pic>
        <p:nvPicPr>
          <p:cNvPr id="4" name="Image 3">
            <a:extLst>
              <a:ext uri="{FF2B5EF4-FFF2-40B4-BE49-F238E27FC236}">
                <a16:creationId xmlns:a16="http://schemas.microsoft.com/office/drawing/2014/main" id="{5764516C-A1FF-F110-9A7C-073DA26998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4216" y="176605"/>
            <a:ext cx="3911897" cy="6315956"/>
          </a:xfrm>
          <a:prstGeom prst="rect">
            <a:avLst/>
          </a:prstGeom>
        </p:spPr>
      </p:pic>
    </p:spTree>
    <p:extLst>
      <p:ext uri="{BB962C8B-B14F-4D97-AF65-F5344CB8AC3E}">
        <p14:creationId xmlns:p14="http://schemas.microsoft.com/office/powerpoint/2010/main" val="115412430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5414</TotalTime>
  <Words>272</Words>
  <Application>Microsoft Office PowerPoint</Application>
  <PresentationFormat>Grand écran</PresentationFormat>
  <Paragraphs>24</Paragraphs>
  <Slides>9</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9</vt:i4>
      </vt:variant>
    </vt:vector>
  </HeadingPairs>
  <TitlesOfParts>
    <vt:vector size="19" baseType="lpstr">
      <vt:lpstr>Arial</vt:lpstr>
      <vt:lpstr>Calibri</vt:lpstr>
      <vt:lpstr>Calibri Light</vt:lpstr>
      <vt:lpstr>Montserrat</vt:lpstr>
      <vt:lpstr>Nunito Sans</vt:lpstr>
      <vt:lpstr>Open Sans</vt:lpstr>
      <vt:lpstr>Poppins</vt:lpstr>
      <vt:lpstr>Söhne</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anass choubri</dc:creator>
  <cp:lastModifiedBy>mustapha mugiwara</cp:lastModifiedBy>
  <cp:revision>308</cp:revision>
  <dcterms:created xsi:type="dcterms:W3CDTF">2021-07-03T11:21:16Z</dcterms:created>
  <dcterms:modified xsi:type="dcterms:W3CDTF">2023-04-22T13:14:48Z</dcterms:modified>
</cp:coreProperties>
</file>