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Analyse du Bilan Financier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Présentation synthétique de l’approche financière du bilan d'entreprise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Qu'est-ce qu’un bilan financier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Représentation du patrimoine à un instant donné selon l'exigibilité et la liquidité</a:t>
            </a:r>
          </a:p>
          <a:p>
            <a:r>
              <a:t>- Différent du bilan comptable : approche orientée solvabilité</a:t>
            </a:r>
          </a:p>
          <a:p>
            <a:r>
              <a:t>- Permet une meilleure lecture des dettes à court/long terme et des actifs disponibles rapidement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Objectifs du bilan financier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Apprécier la solvabilité à court et long terme</a:t>
            </a:r>
          </a:p>
          <a:p>
            <a:r>
              <a:t>- Répondre aux exigences des établissements financiers (banques, investisseurs)</a:t>
            </a:r>
          </a:p>
          <a:p>
            <a:r>
              <a:t>- Identifier les besoins de financement</a:t>
            </a:r>
          </a:p>
          <a:p>
            <a:r>
              <a:t>- Réévaluer les immobilisations selon leur valeur réelle sur le marché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du bilan financier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Actif :</a:t>
            </a:r>
          </a:p>
          <a:p>
            <a:r>
              <a:t>  &gt; Actifs immobilisés (&gt; 1 an)</a:t>
            </a:r>
          </a:p>
          <a:p>
            <a:r>
              <a:t>  &gt; Actifs circulants (&lt; 1 an)</a:t>
            </a:r>
          </a:p>
          <a:p/>
          <a:p>
            <a:r>
              <a:t>Passif :</a:t>
            </a:r>
          </a:p>
          <a:p>
            <a:r>
              <a:t>  &gt; Dettes à long terme (&gt; 1 an)</a:t>
            </a:r>
          </a:p>
          <a:p>
            <a:r>
              <a:t>  &gt; Dettes à court terme (&lt; 1 an)</a:t>
            </a:r>
          </a:p>
          <a:p>
            <a:r>
              <a:t>  &gt; Capitaux propres (fonds propres)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Lecture du bilan financier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Liquidité de l’actif : capacité à générer de la trésorerie rapidement</a:t>
            </a:r>
          </a:p>
          <a:p>
            <a:r>
              <a:t>- Exigibilité du passif : échéances des dettes (court vs long terme)</a:t>
            </a:r>
          </a:p>
          <a:p>
            <a:r>
              <a:t>- Solvabilité = Total Actif / Total Passif</a:t>
            </a:r>
          </a:p>
          <a:p>
            <a:r>
              <a:t>- Fond de roulement, Trésorerie nette, BFR peuvent aussi être analysés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 bilan financier est un outil essentiel d’analyse de la santé financière</a:t>
            </a:r>
          </a:p>
          <a:p>
            <a:r>
              <a:t>- Il complète l’analyse fonctionnelle et comptable</a:t>
            </a:r>
          </a:p>
          <a:p>
            <a:r>
              <a:t>- Nécessaire pour la prise de décision stratégique et la relation bancaire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