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D1C3-7237-4586-912F-3D5E1A3C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BEB0-90EE-4F9A-9BFD-236B74EA4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AECB-3711-44D8-9117-CE2DBF30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9C18-1350-4ABA-A94E-78538656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AF4E-064E-4DC5-987B-0CD136B7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6CAA-363C-4CB8-9FCB-63BC6CCE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3120-55F2-4BC1-800C-D2F1FD61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8928-D921-46D5-B83D-38D83F8C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FB54-1F50-4AF1-AD16-CBD9543F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E0DC-33AA-46B0-952D-74B6AC60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2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A34CC-2259-4A99-82D4-CF2C9B3D0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20F0F-E5A3-4483-8461-A626A2423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5E1F-1772-4E7F-BA8E-8DDA72CC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90DD-7CBE-458F-9B82-7E6340F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07E9-BAEC-424C-8412-CD70E8B4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2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93D8-E604-47EB-B3BE-7CDA9F94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0416-471F-4BA1-ACE5-9B757AA2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098D-9D1B-4B6F-8C8C-DE4F08D9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030F-A9EC-407C-8232-CBBB5521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5950-D880-45BE-9A33-5F05910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DC0-A46B-4230-A242-BFC40B3A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2592-03DD-4236-8097-A8425881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7E33-56BD-444B-A4C2-98224E09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F912-6569-455E-8E3C-B42783D1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9F45-0FB6-4879-9A59-933296C7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DC09-FC36-4C5D-B8B5-3273171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3434-9016-408F-B1FF-D1969CA1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A36A3-A86C-479E-9EE5-27E41AB5F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F3F0-6843-4C7F-82F0-B3C97098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AC47-19FD-4943-994B-138073C3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B2943-ED22-40B5-BE58-55419F53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8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79D9-90F9-485B-91BB-C93100CE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3C37-D949-4B66-B254-EE8806A8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ADE27-CD60-445C-9546-5E2768DE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DA66B-D825-44EB-A148-DC5EC97A1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3D92A-E051-4E9F-B0B5-CB22AA1F8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00CF4-3A0C-4B76-8BAF-C90ED85F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750F0-6EAD-4F41-B82C-4AD96E41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51FC2-4A29-43F1-88EA-7B7BABCD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51B-F951-4095-845B-B31893B0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AF66F-C75E-425E-8098-9B603F12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F2225-7DDA-49D9-90EC-3B866D9A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A7A3D-307C-4C8D-B922-F3FE06C2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7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3C775-F2D3-4F08-BEB5-2CC9CC2C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EBC33-BBE5-4545-BEEA-A336920F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8A94-A2E7-43AF-87EB-317B364B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6FE-FA2C-489F-9029-F26C2004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3DD6-ECC8-4CFC-AE40-3C60CA73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CFCBC-AFD2-456A-AB9E-9A764F8B7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5E15-C00F-4766-8549-7CA359E0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886E7-4FED-49E2-BB3D-A6220BA2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C9F76-2DEF-4305-8FF8-F17B7E9D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F54A-D585-4D35-BAAF-B796E49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714B-45C0-4720-99E7-7667DB88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1660-5B5E-4EF6-8D44-6B3A04FE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52E7-272C-4333-9476-5816FF6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36256-473F-458A-BA6F-6DCA54B9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CEAA-9A95-48D5-878D-1773E508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CCC51-ABF2-4303-A39F-71B0DF73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191C2-BAB0-42CD-82D5-F06BD713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6587-4966-4E09-AB79-234D7BBF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18C1-8451-4E39-9D48-334778D62CE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EFD8C-1186-43BC-B30E-52C5DC553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BDFF-5DA2-47EA-956A-44C53DD27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B479-80E2-445E-AAA4-3AE8651B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4CD-20BF-4F88-ABB3-6AE51B4C4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Nothing Comes out of QUITTING.❌❌❌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F5916-12AC-4E9F-B0BA-212BF131B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1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Nothing Comes out of QUITTING.❌❌❌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Comes out of QUITTING.❌❌❌</dc:title>
  <dc:creator>mustaq.ahmed.codes@outlook.com</dc:creator>
  <cp:lastModifiedBy>mustaq.ahmed.codes@outlook.com</cp:lastModifiedBy>
  <cp:revision>1</cp:revision>
  <dcterms:created xsi:type="dcterms:W3CDTF">2021-11-17T09:12:52Z</dcterms:created>
  <dcterms:modified xsi:type="dcterms:W3CDTF">2021-11-17T09:13:46Z</dcterms:modified>
</cp:coreProperties>
</file>