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4" r:id="rId1"/>
  </p:sldMasterIdLst>
  <p:notesMasterIdLst>
    <p:notesMasterId r:id="rId30"/>
  </p:notesMasterIdLst>
  <p:sldIdLst>
    <p:sldId id="261" r:id="rId2"/>
    <p:sldId id="259" r:id="rId3"/>
    <p:sldId id="257" r:id="rId4"/>
    <p:sldId id="258" r:id="rId5"/>
    <p:sldId id="284" r:id="rId6"/>
    <p:sldId id="286" r:id="rId7"/>
    <p:sldId id="287" r:id="rId8"/>
    <p:sldId id="288" r:id="rId9"/>
    <p:sldId id="263" r:id="rId10"/>
    <p:sldId id="282" r:id="rId11"/>
    <p:sldId id="265" r:id="rId12"/>
    <p:sldId id="307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302" r:id="rId23"/>
    <p:sldId id="300" r:id="rId24"/>
    <p:sldId id="303" r:id="rId25"/>
    <p:sldId id="304" r:id="rId26"/>
    <p:sldId id="305" r:id="rId27"/>
    <p:sldId id="306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BBA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A17B7-67AB-4211-9CCF-4CF0E712BC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01E776-CED8-41AE-A708-72CFCBCEFA2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</a:p>
      </dgm:t>
    </dgm:pt>
    <dgm:pt modelId="{FC98C918-A3E1-42D0-A337-64BD96C62D9F}" type="parTrans" cxnId="{0FE4F318-0E84-4768-BD47-7A618EB2E03F}">
      <dgm:prSet/>
      <dgm:spPr/>
      <dgm:t>
        <a:bodyPr/>
        <a:lstStyle/>
        <a:p>
          <a:endParaRPr lang="en-US"/>
        </a:p>
      </dgm:t>
    </dgm:pt>
    <dgm:pt modelId="{1014570F-5C1D-45C3-B497-F9C23A7161A7}" type="sibTrans" cxnId="{0FE4F318-0E84-4768-BD47-7A618EB2E03F}">
      <dgm:prSet/>
      <dgm:spPr/>
      <dgm:t>
        <a:bodyPr/>
        <a:lstStyle/>
        <a:p>
          <a:endParaRPr lang="en-US"/>
        </a:p>
      </dgm:t>
    </dgm:pt>
    <dgm:pt modelId="{42CB8D1A-FE23-49D7-A1A6-C21EF5B4067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</a:p>
      </dgm:t>
    </dgm:pt>
    <dgm:pt modelId="{6AB4EE97-C33C-4F7C-8B3C-A6CA0C35F280}" type="parTrans" cxnId="{BB63C4F3-7F1F-4E7D-A7FE-3CC34F51D977}">
      <dgm:prSet/>
      <dgm:spPr/>
      <dgm:t>
        <a:bodyPr/>
        <a:lstStyle/>
        <a:p>
          <a:endParaRPr lang="en-US"/>
        </a:p>
      </dgm:t>
    </dgm:pt>
    <dgm:pt modelId="{16A3DBE9-F3E4-4C2D-BF57-25CE7C463C27}" type="sibTrans" cxnId="{BB63C4F3-7F1F-4E7D-A7FE-3CC34F51D977}">
      <dgm:prSet/>
      <dgm:spPr/>
      <dgm:t>
        <a:bodyPr/>
        <a:lstStyle/>
        <a:p>
          <a:endParaRPr lang="en-US"/>
        </a:p>
      </dgm:t>
    </dgm:pt>
    <dgm:pt modelId="{4843CE25-2E59-4725-AEA3-C37F9708AC0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owner</a:t>
          </a:r>
        </a:p>
      </dgm:t>
    </dgm:pt>
    <dgm:pt modelId="{F7412DDC-ABAB-43B7-AC22-9B60BCDA312B}" type="parTrans" cxnId="{6072A2C7-23DD-4B7F-9FF6-F27B09160DC8}">
      <dgm:prSet/>
      <dgm:spPr/>
      <dgm:t>
        <a:bodyPr/>
        <a:lstStyle/>
        <a:p>
          <a:endParaRPr lang="en-US"/>
        </a:p>
      </dgm:t>
    </dgm:pt>
    <dgm:pt modelId="{EEF27E3F-CD40-4EB9-B200-3E51914A11A5}" type="sibTrans" cxnId="{6072A2C7-23DD-4B7F-9FF6-F27B09160DC8}">
      <dgm:prSet/>
      <dgm:spPr/>
      <dgm:t>
        <a:bodyPr/>
        <a:lstStyle/>
        <a:p>
          <a:endParaRPr lang="en-US"/>
        </a:p>
      </dgm:t>
    </dgm:pt>
    <dgm:pt modelId="{0AAED674-6C32-4DCF-B360-E0C2588DFC75}" type="pres">
      <dgm:prSet presAssocID="{C90A17B7-67AB-4211-9CCF-4CF0E712BC1C}" presName="root" presStyleCnt="0">
        <dgm:presLayoutVars>
          <dgm:dir/>
          <dgm:resizeHandles val="exact"/>
        </dgm:presLayoutVars>
      </dgm:prSet>
      <dgm:spPr/>
    </dgm:pt>
    <dgm:pt modelId="{D978F221-AA3C-4B04-886A-84139F4496DC}" type="pres">
      <dgm:prSet presAssocID="{0401E776-CED8-41AE-A708-72CFCBCEFA2F}" presName="compNode" presStyleCnt="0"/>
      <dgm:spPr/>
    </dgm:pt>
    <dgm:pt modelId="{EDCF58EB-D7F3-4DCE-870F-742760B43601}" type="pres">
      <dgm:prSet presAssocID="{0401E776-CED8-41AE-A708-72CFCBCEFA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790E912-5904-4DB3-9979-95550FF91D5B}" type="pres">
      <dgm:prSet presAssocID="{0401E776-CED8-41AE-A708-72CFCBCEFA2F}" presName="spaceRect" presStyleCnt="0"/>
      <dgm:spPr/>
    </dgm:pt>
    <dgm:pt modelId="{1BA77335-BA50-4DCA-81DB-2836961FD29D}" type="pres">
      <dgm:prSet presAssocID="{0401E776-CED8-41AE-A708-72CFCBCEFA2F}" presName="textRect" presStyleLbl="revTx" presStyleIdx="0" presStyleCnt="3">
        <dgm:presLayoutVars>
          <dgm:chMax val="1"/>
          <dgm:chPref val="1"/>
        </dgm:presLayoutVars>
      </dgm:prSet>
      <dgm:spPr/>
    </dgm:pt>
    <dgm:pt modelId="{D4074E61-5915-4913-AEBE-3724230403DA}" type="pres">
      <dgm:prSet presAssocID="{1014570F-5C1D-45C3-B497-F9C23A7161A7}" presName="sibTrans" presStyleCnt="0"/>
      <dgm:spPr/>
    </dgm:pt>
    <dgm:pt modelId="{CE323029-1A44-4ABB-894B-88F358E1A7A3}" type="pres">
      <dgm:prSet presAssocID="{42CB8D1A-FE23-49D7-A1A6-C21EF5B40670}" presName="compNode" presStyleCnt="0"/>
      <dgm:spPr/>
    </dgm:pt>
    <dgm:pt modelId="{C93020BE-E130-41A4-94D9-30CB021E2677}" type="pres">
      <dgm:prSet presAssocID="{42CB8D1A-FE23-49D7-A1A6-C21EF5B40670}" presName="iconRect" presStyleLbl="node1" presStyleIdx="1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E353E8EA-15A5-4741-A497-730744F5018E}" type="pres">
      <dgm:prSet presAssocID="{42CB8D1A-FE23-49D7-A1A6-C21EF5B40670}" presName="spaceRect" presStyleCnt="0"/>
      <dgm:spPr/>
    </dgm:pt>
    <dgm:pt modelId="{E0CCAD59-C2F7-4AFB-B411-5B99DEF838F7}" type="pres">
      <dgm:prSet presAssocID="{42CB8D1A-FE23-49D7-A1A6-C21EF5B40670}" presName="textRect" presStyleLbl="revTx" presStyleIdx="1" presStyleCnt="3">
        <dgm:presLayoutVars>
          <dgm:chMax val="1"/>
          <dgm:chPref val="1"/>
        </dgm:presLayoutVars>
      </dgm:prSet>
      <dgm:spPr/>
    </dgm:pt>
    <dgm:pt modelId="{EAE6CEF6-034C-46E4-8C4F-4B8C1F0E3937}" type="pres">
      <dgm:prSet presAssocID="{16A3DBE9-F3E4-4C2D-BF57-25CE7C463C27}" presName="sibTrans" presStyleCnt="0"/>
      <dgm:spPr/>
    </dgm:pt>
    <dgm:pt modelId="{B4F044D6-0563-47A0-BD0A-A678E58ACB03}" type="pres">
      <dgm:prSet presAssocID="{4843CE25-2E59-4725-AEA3-C37F9708AC07}" presName="compNode" presStyleCnt="0"/>
      <dgm:spPr/>
    </dgm:pt>
    <dgm:pt modelId="{BB3C83BA-8217-446D-8C6B-3CEB9C2861EB}" type="pres">
      <dgm:prSet presAssocID="{4843CE25-2E59-4725-AEA3-C37F9708AC07}" presName="iconRect" presStyleLbl="node1" presStyleIdx="2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073C011-3F5D-415F-913F-1C90E2A579D8}" type="pres">
      <dgm:prSet presAssocID="{4843CE25-2E59-4725-AEA3-C37F9708AC07}" presName="spaceRect" presStyleCnt="0"/>
      <dgm:spPr/>
    </dgm:pt>
    <dgm:pt modelId="{DAA44DD3-3F01-4B52-A200-71B72F06B703}" type="pres">
      <dgm:prSet presAssocID="{4843CE25-2E59-4725-AEA3-C37F9708AC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FE4F318-0E84-4768-BD47-7A618EB2E03F}" srcId="{C90A17B7-67AB-4211-9CCF-4CF0E712BC1C}" destId="{0401E776-CED8-41AE-A708-72CFCBCEFA2F}" srcOrd="0" destOrd="0" parTransId="{FC98C918-A3E1-42D0-A337-64BD96C62D9F}" sibTransId="{1014570F-5C1D-45C3-B497-F9C23A7161A7}"/>
    <dgm:cxn modelId="{EECACC37-BD20-4221-A881-AFF5372A1ADE}" type="presOf" srcId="{4843CE25-2E59-4725-AEA3-C37F9708AC07}" destId="{DAA44DD3-3F01-4B52-A200-71B72F06B703}" srcOrd="0" destOrd="0" presId="urn:microsoft.com/office/officeart/2018/2/layout/IconLabelList"/>
    <dgm:cxn modelId="{151B9B47-1B22-4203-9FEA-2F506238C447}" type="presOf" srcId="{C90A17B7-67AB-4211-9CCF-4CF0E712BC1C}" destId="{0AAED674-6C32-4DCF-B360-E0C2588DFC75}" srcOrd="0" destOrd="0" presId="urn:microsoft.com/office/officeart/2018/2/layout/IconLabelList"/>
    <dgm:cxn modelId="{C6F26170-ECEE-4215-A9FC-60E7470BDCD4}" type="presOf" srcId="{42CB8D1A-FE23-49D7-A1A6-C21EF5B40670}" destId="{E0CCAD59-C2F7-4AFB-B411-5B99DEF838F7}" srcOrd="0" destOrd="0" presId="urn:microsoft.com/office/officeart/2018/2/layout/IconLabelList"/>
    <dgm:cxn modelId="{6072A2C7-23DD-4B7F-9FF6-F27B09160DC8}" srcId="{C90A17B7-67AB-4211-9CCF-4CF0E712BC1C}" destId="{4843CE25-2E59-4725-AEA3-C37F9708AC07}" srcOrd="2" destOrd="0" parTransId="{F7412DDC-ABAB-43B7-AC22-9B60BCDA312B}" sibTransId="{EEF27E3F-CD40-4EB9-B200-3E51914A11A5}"/>
    <dgm:cxn modelId="{639A28ED-3ADB-4147-9695-746C68AE5BBE}" type="presOf" srcId="{0401E776-CED8-41AE-A708-72CFCBCEFA2F}" destId="{1BA77335-BA50-4DCA-81DB-2836961FD29D}" srcOrd="0" destOrd="0" presId="urn:microsoft.com/office/officeart/2018/2/layout/IconLabelList"/>
    <dgm:cxn modelId="{BB63C4F3-7F1F-4E7D-A7FE-3CC34F51D977}" srcId="{C90A17B7-67AB-4211-9CCF-4CF0E712BC1C}" destId="{42CB8D1A-FE23-49D7-A1A6-C21EF5B40670}" srcOrd="1" destOrd="0" parTransId="{6AB4EE97-C33C-4F7C-8B3C-A6CA0C35F280}" sibTransId="{16A3DBE9-F3E4-4C2D-BF57-25CE7C463C27}"/>
    <dgm:cxn modelId="{A073AED5-C1C9-4943-A9BC-27AAA2F49232}" type="presParOf" srcId="{0AAED674-6C32-4DCF-B360-E0C2588DFC75}" destId="{D978F221-AA3C-4B04-886A-84139F4496DC}" srcOrd="0" destOrd="0" presId="urn:microsoft.com/office/officeart/2018/2/layout/IconLabelList"/>
    <dgm:cxn modelId="{4C4A55A4-763A-4288-B0A3-00DAB5D5DF4F}" type="presParOf" srcId="{D978F221-AA3C-4B04-886A-84139F4496DC}" destId="{EDCF58EB-D7F3-4DCE-870F-742760B43601}" srcOrd="0" destOrd="0" presId="urn:microsoft.com/office/officeart/2018/2/layout/IconLabelList"/>
    <dgm:cxn modelId="{3DAB2D51-C40C-429C-8429-0A6B807644F9}" type="presParOf" srcId="{D978F221-AA3C-4B04-886A-84139F4496DC}" destId="{9790E912-5904-4DB3-9979-95550FF91D5B}" srcOrd="1" destOrd="0" presId="urn:microsoft.com/office/officeart/2018/2/layout/IconLabelList"/>
    <dgm:cxn modelId="{29EDA827-461C-44F0-8298-2177FD279B7A}" type="presParOf" srcId="{D978F221-AA3C-4B04-886A-84139F4496DC}" destId="{1BA77335-BA50-4DCA-81DB-2836961FD29D}" srcOrd="2" destOrd="0" presId="urn:microsoft.com/office/officeart/2018/2/layout/IconLabelList"/>
    <dgm:cxn modelId="{5FD18D0C-8319-4AFB-9A05-0BE6F4A03C47}" type="presParOf" srcId="{0AAED674-6C32-4DCF-B360-E0C2588DFC75}" destId="{D4074E61-5915-4913-AEBE-3724230403DA}" srcOrd="1" destOrd="0" presId="urn:microsoft.com/office/officeart/2018/2/layout/IconLabelList"/>
    <dgm:cxn modelId="{3C913E1F-D3D4-4511-B6BF-8133B90EEC7C}" type="presParOf" srcId="{0AAED674-6C32-4DCF-B360-E0C2588DFC75}" destId="{CE323029-1A44-4ABB-894B-88F358E1A7A3}" srcOrd="2" destOrd="0" presId="urn:microsoft.com/office/officeart/2018/2/layout/IconLabelList"/>
    <dgm:cxn modelId="{96F7C181-3CF4-4C7E-A1FC-EBE611866637}" type="presParOf" srcId="{CE323029-1A44-4ABB-894B-88F358E1A7A3}" destId="{C93020BE-E130-41A4-94D9-30CB021E2677}" srcOrd="0" destOrd="0" presId="urn:microsoft.com/office/officeart/2018/2/layout/IconLabelList"/>
    <dgm:cxn modelId="{DF25DF2F-ECE2-4DD3-B179-9ADFEB95EB04}" type="presParOf" srcId="{CE323029-1A44-4ABB-894B-88F358E1A7A3}" destId="{E353E8EA-15A5-4741-A497-730744F5018E}" srcOrd="1" destOrd="0" presId="urn:microsoft.com/office/officeart/2018/2/layout/IconLabelList"/>
    <dgm:cxn modelId="{FE7CE435-28DD-4384-89A8-F6D393777645}" type="presParOf" srcId="{CE323029-1A44-4ABB-894B-88F358E1A7A3}" destId="{E0CCAD59-C2F7-4AFB-B411-5B99DEF838F7}" srcOrd="2" destOrd="0" presId="urn:microsoft.com/office/officeart/2018/2/layout/IconLabelList"/>
    <dgm:cxn modelId="{59B21A42-E25E-4216-8DCA-EC93B95898F0}" type="presParOf" srcId="{0AAED674-6C32-4DCF-B360-E0C2588DFC75}" destId="{EAE6CEF6-034C-46E4-8C4F-4B8C1F0E3937}" srcOrd="3" destOrd="0" presId="urn:microsoft.com/office/officeart/2018/2/layout/IconLabelList"/>
    <dgm:cxn modelId="{C27AD242-7260-4DA9-9F14-58FECC204102}" type="presParOf" srcId="{0AAED674-6C32-4DCF-B360-E0C2588DFC75}" destId="{B4F044D6-0563-47A0-BD0A-A678E58ACB03}" srcOrd="4" destOrd="0" presId="urn:microsoft.com/office/officeart/2018/2/layout/IconLabelList"/>
    <dgm:cxn modelId="{515F9410-B4B8-4F31-826D-55028DBDA90F}" type="presParOf" srcId="{B4F044D6-0563-47A0-BD0A-A678E58ACB03}" destId="{BB3C83BA-8217-446D-8C6B-3CEB9C2861EB}" srcOrd="0" destOrd="0" presId="urn:microsoft.com/office/officeart/2018/2/layout/IconLabelList"/>
    <dgm:cxn modelId="{9E99AADD-CD87-4B65-9BED-0DE3CD7357AD}" type="presParOf" srcId="{B4F044D6-0563-47A0-BD0A-A678E58ACB03}" destId="{0073C011-3F5D-415F-913F-1C90E2A579D8}" srcOrd="1" destOrd="0" presId="urn:microsoft.com/office/officeart/2018/2/layout/IconLabelList"/>
    <dgm:cxn modelId="{DAB6F4FB-59B8-40A8-BBD7-3DD3E0892EEC}" type="presParOf" srcId="{B4F044D6-0563-47A0-BD0A-A678E58ACB03}" destId="{DAA44DD3-3F01-4B52-A200-71B72F06B703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F58EB-D7F3-4DCE-870F-742760B43601}">
      <dsp:nvSpPr>
        <dsp:cNvPr id="0" name=""/>
        <dsp:cNvSpPr/>
      </dsp:nvSpPr>
      <dsp:spPr>
        <a:xfrm>
          <a:off x="890717" y="563030"/>
          <a:ext cx="1437679" cy="1437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77335-BA50-4DCA-81DB-2836961FD29D}">
      <dsp:nvSpPr>
        <dsp:cNvPr id="0" name=""/>
        <dsp:cNvSpPr/>
      </dsp:nvSpPr>
      <dsp:spPr>
        <a:xfrm>
          <a:off x="12135" y="2381635"/>
          <a:ext cx="31948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</a:p>
      </dsp:txBody>
      <dsp:txXfrm>
        <a:off x="12135" y="2381635"/>
        <a:ext cx="3194842" cy="720000"/>
      </dsp:txXfrm>
    </dsp:sp>
    <dsp:sp modelId="{C93020BE-E130-41A4-94D9-30CB021E2677}">
      <dsp:nvSpPr>
        <dsp:cNvPr id="0" name=""/>
        <dsp:cNvSpPr/>
      </dsp:nvSpPr>
      <dsp:spPr>
        <a:xfrm>
          <a:off x="4644657" y="563030"/>
          <a:ext cx="1437679" cy="1437679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CAD59-C2F7-4AFB-B411-5B99DEF838F7}">
      <dsp:nvSpPr>
        <dsp:cNvPr id="0" name=""/>
        <dsp:cNvSpPr/>
      </dsp:nvSpPr>
      <dsp:spPr>
        <a:xfrm>
          <a:off x="3766075" y="2381635"/>
          <a:ext cx="31948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</a:p>
      </dsp:txBody>
      <dsp:txXfrm>
        <a:off x="3766075" y="2381635"/>
        <a:ext cx="3194842" cy="720000"/>
      </dsp:txXfrm>
    </dsp:sp>
    <dsp:sp modelId="{BB3C83BA-8217-446D-8C6B-3CEB9C2861EB}">
      <dsp:nvSpPr>
        <dsp:cNvPr id="0" name=""/>
        <dsp:cNvSpPr/>
      </dsp:nvSpPr>
      <dsp:spPr>
        <a:xfrm>
          <a:off x="8398597" y="563030"/>
          <a:ext cx="1437679" cy="1437679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44DD3-3F01-4B52-A200-71B72F06B703}">
      <dsp:nvSpPr>
        <dsp:cNvPr id="0" name=""/>
        <dsp:cNvSpPr/>
      </dsp:nvSpPr>
      <dsp:spPr>
        <a:xfrm>
          <a:off x="7520015" y="2381635"/>
          <a:ext cx="31948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owner</a:t>
          </a:r>
        </a:p>
      </dsp:txBody>
      <dsp:txXfrm>
        <a:off x="7520015" y="2381635"/>
        <a:ext cx="319484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15593-5D1D-45DA-8C57-8C62239B76AF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1E908-4B2A-426D-B6E1-F75DAF6BB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6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1E908-4B2A-426D-B6E1-F75DAF6BB4E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05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1E908-4B2A-426D-B6E1-F75DAF6BB4E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07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1E908-4B2A-426D-B6E1-F75DAF6BB4E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1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1E908-4B2A-426D-B6E1-F75DAF6BB4E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1E908-4B2A-426D-B6E1-F75DAF6BB4E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57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1E908-4B2A-426D-B6E1-F75DAF6BB4E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9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1E908-4B2A-426D-B6E1-F75DAF6BB4E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9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1E908-4B2A-426D-B6E1-F75DAF6BB4E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9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1E908-4B2A-426D-B6E1-F75DAF6BB4EB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82B4-F8BE-4334-AD6D-FFE79255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9F6A1-5356-4AD3-8C7F-F2D99728F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95C0F-DDC7-40D3-AAA2-6EF4FA88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29E0-DA3B-4938-A478-104CF38DDD38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CF016-5521-46BC-BB4E-99BBD78F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6469D-C348-458C-AC02-98464FBE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8C8-4A03-448E-88D3-230810BE2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0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A64E-A04E-47E4-B32D-83DA3406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78AD5-BF32-4909-9246-FEB0BF229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4F4A-9D57-4EDE-AB11-90065779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29E0-DA3B-4938-A478-104CF38DDD38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BC4B-2484-4381-BDC1-4A2FB809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6423-853F-4AF0-9420-4DA3ACA9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8C8-4A03-448E-88D3-230810BE2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82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BF6BF-45E7-4A7A-AF74-5CB4EA460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0A1F4-DADA-4A76-B5F9-93DB019D6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7ECE-BD38-468F-8323-FECEB3C4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29E0-DA3B-4938-A478-104CF38DDD38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7B13-E66A-4B50-BEA8-45A03AA2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CD655-AADB-4C73-A706-CEB17CA2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8C8-4A03-448E-88D3-230810BE2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94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449E-D24F-4CB4-AA9A-2626AC44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F5A9-C37A-4469-8A5C-C1677C6FA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08AB-11DE-40B5-9EB7-1A8BDE13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29E0-DA3B-4938-A478-104CF38DDD38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96550-29C2-4113-9A09-C8F598B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77BE-0A6F-4CAB-8692-31AABDF0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8C8-4A03-448E-88D3-230810BE2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7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E718-A28D-40D7-92FC-A0438690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2DD9F-7A31-4FBA-AA80-FF70E32C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54E9-4009-4446-98CD-051A94B0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29E0-DA3B-4938-A478-104CF38DDD38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4918-4474-4DF7-ADB7-BC092A42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2D82-D62E-4108-BDBE-6DA09954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8C8-4A03-448E-88D3-230810BE2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FD4F-92E8-437F-A2FE-BF3A0B6E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B15C-F58B-4865-AED7-67E86C51A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5D025-C4A5-4D30-B13A-EB3803E7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6D691-2466-4D70-849A-45DF7F7E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29E0-DA3B-4938-A478-104CF38DDD38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4FBF2-63A7-427A-A7F5-2BE87AEB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F981B-9EBC-4AB2-90DE-C9D9B1B2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8C8-4A03-448E-88D3-230810BE2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29AD-E0EA-40A2-B7DF-18305E9D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5093C-2021-4AA1-9CDE-0287D4E5A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D222A-267F-41BF-BACE-AD97E4A9C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0262A-E880-4CC7-B869-F620650B8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4766F-C4EC-4F33-BBE7-05AC56EEF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A365E-8CE5-4FF1-B0F0-D3E5A3AB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29E0-DA3B-4938-A478-104CF38DDD38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62649-EF5E-462D-832D-661D0AE8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A4539-C213-4D29-9ACB-C31744FA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8C8-4A03-448E-88D3-230810BE2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2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2016-0F34-44D4-B206-8D3EBF74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4A3AC-9972-47ED-A498-F80818FA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29E0-DA3B-4938-A478-104CF38DDD38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D93F8-A062-4AD1-9C7F-B2B8CCEA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E6599-5637-4831-B800-F6D298E0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8C8-4A03-448E-88D3-230810BE2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0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B90A3-77EC-4189-906F-8497423E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29E0-DA3B-4938-A478-104CF38DDD38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6A425-0E47-434B-A339-07A0885D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2F74-7AC1-4FB2-BB79-DCFCE2C2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8C8-4A03-448E-88D3-230810BE2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4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8A43-64B4-4C1A-B184-5064D79E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A691-6DC3-4A7C-8962-BFDA43DE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35751-E58F-46DB-8E0A-0A51AE324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E9A9-7501-41B4-B8D0-C8229AC9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29E0-DA3B-4938-A478-104CF38DDD38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872E3-A32C-4553-91CB-F077FBA8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F0F11-7210-4474-8B8C-622328AE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8C8-4A03-448E-88D3-230810BE2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9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C8EA-82F1-4A0D-95BD-FB7C28A7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52907-9A8B-4FD8-AC74-98BD8113B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A7792-FEB4-4903-A365-0A79505B7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B97EE-5017-4FF3-B7DB-4BD461FA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29E0-DA3B-4938-A478-104CF38DDD38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20652-C0A5-4838-B5B4-F506B1C6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B9DD9-56B1-4C68-8788-06D255F9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D8C8-4A03-448E-88D3-230810BE2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6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D3752-DAB0-4D94-8BBA-2092B718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C5D7F-EF15-44A7-92C7-3F3EDBB0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2FF83-B83B-4CF6-B2F4-C106F1583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29E0-DA3B-4938-A478-104CF38DDD38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7ABF-7F20-4453-BDC2-3B4A76155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62A0-ECC4-4F1D-ABCC-1608B96E2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D8C8-4A03-448E-88D3-230810BE2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29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AF1E-654E-4AE6-8F7A-FB4134192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206" y="1945465"/>
            <a:ext cx="9277573" cy="193813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IN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SHOPPING MALL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82C05-758A-4861-B489-0E01CA723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5129" y="4352246"/>
            <a:ext cx="4411265" cy="211596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Deepak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Dansena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CAP203010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Meghana D S - CAP202025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Nidhi K S - CAP202025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Pooja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CAP202031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Pruthvi S - CAP203125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Mustaq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Ahamed – CAP203236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EDE9A-AFB6-451A-9A08-92E82A8F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65" y="303988"/>
            <a:ext cx="3942900" cy="78858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67" y="303988"/>
            <a:ext cx="2690191" cy="8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0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862" y="-131413"/>
            <a:ext cx="1221686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ER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248593-1FD3-42E5-8A10-872D15172D37}"/>
              </a:ext>
            </a:extLst>
          </p:cNvPr>
          <p:cNvSpPr/>
          <p:nvPr/>
        </p:nvSpPr>
        <p:spPr>
          <a:xfrm>
            <a:off x="48199" y="3953362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DA8DC3-F868-47F1-8A40-EE9240DE247E}"/>
              </a:ext>
            </a:extLst>
          </p:cNvPr>
          <p:cNvSpPr/>
          <p:nvPr/>
        </p:nvSpPr>
        <p:spPr>
          <a:xfrm>
            <a:off x="464311" y="3431856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D17CB2-98A6-4E21-B710-FF2121FCF245}"/>
              </a:ext>
            </a:extLst>
          </p:cNvPr>
          <p:cNvSpPr/>
          <p:nvPr/>
        </p:nvSpPr>
        <p:spPr>
          <a:xfrm>
            <a:off x="645527" y="5235422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CDEA04-0D80-4F59-8456-8E4AA1517A94}"/>
              </a:ext>
            </a:extLst>
          </p:cNvPr>
          <p:cNvSpPr/>
          <p:nvPr/>
        </p:nvSpPr>
        <p:spPr>
          <a:xfrm>
            <a:off x="93501" y="4590815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F28D04-9445-4870-8FDE-A0FAF985A316}"/>
              </a:ext>
            </a:extLst>
          </p:cNvPr>
          <p:cNvSpPr/>
          <p:nvPr/>
        </p:nvSpPr>
        <p:spPr>
          <a:xfrm>
            <a:off x="2376027" y="1287083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49CA0B-5C65-4812-9160-C8A65A048234}"/>
              </a:ext>
            </a:extLst>
          </p:cNvPr>
          <p:cNvSpPr/>
          <p:nvPr/>
        </p:nvSpPr>
        <p:spPr>
          <a:xfrm>
            <a:off x="3396258" y="1000994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EB56F6-C263-4030-9236-A75423734DFF}"/>
              </a:ext>
            </a:extLst>
          </p:cNvPr>
          <p:cNvSpPr/>
          <p:nvPr/>
        </p:nvSpPr>
        <p:spPr>
          <a:xfrm>
            <a:off x="4654456" y="943808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CD395D-896B-469C-AE4B-8B68D55520B7}"/>
              </a:ext>
            </a:extLst>
          </p:cNvPr>
          <p:cNvSpPr/>
          <p:nvPr/>
        </p:nvSpPr>
        <p:spPr>
          <a:xfrm>
            <a:off x="9704154" y="1057769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96AF37-9323-4306-9B9B-124EF90A7531}"/>
              </a:ext>
            </a:extLst>
          </p:cNvPr>
          <p:cNvSpPr/>
          <p:nvPr/>
        </p:nvSpPr>
        <p:spPr>
          <a:xfrm>
            <a:off x="10874002" y="2060769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BC95A3-F290-4433-95D3-236E3CC504B6}"/>
              </a:ext>
            </a:extLst>
          </p:cNvPr>
          <p:cNvSpPr/>
          <p:nvPr/>
        </p:nvSpPr>
        <p:spPr>
          <a:xfrm>
            <a:off x="10633683" y="1450184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63E732-1149-4F0E-9A8C-DF6BCD1A8314}"/>
              </a:ext>
            </a:extLst>
          </p:cNvPr>
          <p:cNvSpPr/>
          <p:nvPr/>
        </p:nvSpPr>
        <p:spPr>
          <a:xfrm>
            <a:off x="10633683" y="2749884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A7A79B-494C-4F1C-A87D-73EA1D51F464}"/>
              </a:ext>
            </a:extLst>
          </p:cNvPr>
          <p:cNvSpPr/>
          <p:nvPr/>
        </p:nvSpPr>
        <p:spPr>
          <a:xfrm>
            <a:off x="8726361" y="3951259"/>
            <a:ext cx="1514168" cy="450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itemid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961AB7-4C54-4CC3-980B-A950768D3FCD}"/>
              </a:ext>
            </a:extLst>
          </p:cNvPr>
          <p:cNvSpPr/>
          <p:nvPr/>
        </p:nvSpPr>
        <p:spPr>
          <a:xfrm>
            <a:off x="10490029" y="4144608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itemname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E47F28-D2E8-496E-80E0-C1D4DA9A0936}"/>
              </a:ext>
            </a:extLst>
          </p:cNvPr>
          <p:cNvSpPr/>
          <p:nvPr/>
        </p:nvSpPr>
        <p:spPr>
          <a:xfrm>
            <a:off x="9221091" y="6295863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2FA91B-1E9D-4E0C-BBB9-A3AAF831DFF9}"/>
              </a:ext>
            </a:extLst>
          </p:cNvPr>
          <p:cNvSpPr/>
          <p:nvPr/>
        </p:nvSpPr>
        <p:spPr>
          <a:xfrm>
            <a:off x="10702507" y="6166330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edate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738091-015D-4BCB-B01B-B240F9E7F257}"/>
              </a:ext>
            </a:extLst>
          </p:cNvPr>
          <p:cNvSpPr/>
          <p:nvPr/>
        </p:nvSpPr>
        <p:spPr>
          <a:xfrm>
            <a:off x="10603081" y="5374533"/>
            <a:ext cx="1572773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mdate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9B2DA4-9556-473F-B140-AFED905E6858}"/>
              </a:ext>
            </a:extLst>
          </p:cNvPr>
          <p:cNvSpPr/>
          <p:nvPr/>
        </p:nvSpPr>
        <p:spPr>
          <a:xfrm>
            <a:off x="10804544" y="4732487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65E040-92D2-431C-BF68-D1530EC2EEC6}"/>
              </a:ext>
            </a:extLst>
          </p:cNvPr>
          <p:cNvSpPr/>
          <p:nvPr/>
        </p:nvSpPr>
        <p:spPr>
          <a:xfrm>
            <a:off x="1827857" y="4253371"/>
            <a:ext cx="1093983" cy="46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A786D1-DEF9-4EE4-90E4-13E87C6C297E}"/>
              </a:ext>
            </a:extLst>
          </p:cNvPr>
          <p:cNvSpPr/>
          <p:nvPr/>
        </p:nvSpPr>
        <p:spPr>
          <a:xfrm>
            <a:off x="9284982" y="2083845"/>
            <a:ext cx="1093983" cy="46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7FC72A-4612-455D-A099-06C046D971D7}"/>
              </a:ext>
            </a:extLst>
          </p:cNvPr>
          <p:cNvSpPr/>
          <p:nvPr/>
        </p:nvSpPr>
        <p:spPr>
          <a:xfrm>
            <a:off x="8606119" y="5028565"/>
            <a:ext cx="1432953" cy="46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1DF789-AA7D-41EE-A2CA-003E1EB096EE}"/>
              </a:ext>
            </a:extLst>
          </p:cNvPr>
          <p:cNvSpPr/>
          <p:nvPr/>
        </p:nvSpPr>
        <p:spPr>
          <a:xfrm>
            <a:off x="3986191" y="2116808"/>
            <a:ext cx="1093983" cy="46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156E4C-2A5D-4B24-B4FF-DF066D297132}"/>
              </a:ext>
            </a:extLst>
          </p:cNvPr>
          <p:cNvCxnSpPr>
            <a:stCxn id="23" idx="6"/>
          </p:cNvCxnSpPr>
          <p:nvPr/>
        </p:nvCxnSpPr>
        <p:spPr>
          <a:xfrm>
            <a:off x="1218047" y="4164756"/>
            <a:ext cx="609810" cy="11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F239C6-0B2F-4716-BA9C-182F0CEF4680}"/>
              </a:ext>
            </a:extLst>
          </p:cNvPr>
          <p:cNvCxnSpPr>
            <a:stCxn id="24" idx="5"/>
          </p:cNvCxnSpPr>
          <p:nvPr/>
        </p:nvCxnSpPr>
        <p:spPr>
          <a:xfrm>
            <a:off x="1462839" y="3792727"/>
            <a:ext cx="542987" cy="423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177F3F-5461-453F-B725-9E60EB985A6D}"/>
              </a:ext>
            </a:extLst>
          </p:cNvPr>
          <p:cNvCxnSpPr>
            <a:cxnSpLocks/>
            <a:stCxn id="25" idx="7"/>
            <a:endCxn id="46" idx="2"/>
          </p:cNvCxnSpPr>
          <p:nvPr/>
        </p:nvCxnSpPr>
        <p:spPr>
          <a:xfrm flipV="1">
            <a:off x="1644055" y="4716821"/>
            <a:ext cx="730794" cy="580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770F1D-127D-4610-82EB-886ADB252250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1263349" y="4707030"/>
            <a:ext cx="564508" cy="95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B57AA8-E9EF-401B-B988-77E8EE56FF06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2960951" y="1709870"/>
            <a:ext cx="987011" cy="501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264AF9-7CFD-4B7C-A328-8258A6192541}"/>
              </a:ext>
            </a:extLst>
          </p:cNvPr>
          <p:cNvCxnSpPr>
            <a:cxnSpLocks/>
          </p:cNvCxnSpPr>
          <p:nvPr/>
        </p:nvCxnSpPr>
        <p:spPr>
          <a:xfrm>
            <a:off x="4025365" y="1415253"/>
            <a:ext cx="74997" cy="6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F13D6B-0578-41DC-BCD1-D79B4C4C6EDA}"/>
              </a:ext>
            </a:extLst>
          </p:cNvPr>
          <p:cNvCxnSpPr>
            <a:cxnSpLocks/>
            <a:stCxn id="29" idx="3"/>
            <a:endCxn id="49" idx="0"/>
          </p:cNvCxnSpPr>
          <p:nvPr/>
        </p:nvCxnSpPr>
        <p:spPr>
          <a:xfrm flipH="1">
            <a:off x="4533183" y="1304679"/>
            <a:ext cx="292593" cy="81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76FD40-8ED6-4F15-8F13-B2DA665D0B34}"/>
              </a:ext>
            </a:extLst>
          </p:cNvPr>
          <p:cNvCxnSpPr>
            <a:stCxn id="30" idx="3"/>
            <a:endCxn id="47" idx="0"/>
          </p:cNvCxnSpPr>
          <p:nvPr/>
        </p:nvCxnSpPr>
        <p:spPr>
          <a:xfrm flipH="1">
            <a:off x="9831974" y="1418640"/>
            <a:ext cx="43500" cy="665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2C99AB-A260-4D08-B061-E644C8299700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0370511" y="1661578"/>
            <a:ext cx="263172" cy="399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C9864D0-A944-44F6-BDD1-A0E9096AF48B}"/>
              </a:ext>
            </a:extLst>
          </p:cNvPr>
          <p:cNvCxnSpPr>
            <a:stCxn id="31" idx="2"/>
            <a:endCxn id="47" idx="3"/>
          </p:cNvCxnSpPr>
          <p:nvPr/>
        </p:nvCxnSpPr>
        <p:spPr>
          <a:xfrm flipH="1">
            <a:off x="10378965" y="2272163"/>
            <a:ext cx="495037" cy="43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725A62D-AEB9-4B1F-8F9B-ADAB188165BB}"/>
              </a:ext>
            </a:extLst>
          </p:cNvPr>
          <p:cNvCxnSpPr>
            <a:stCxn id="33" idx="2"/>
            <a:endCxn id="47" idx="2"/>
          </p:cNvCxnSpPr>
          <p:nvPr/>
        </p:nvCxnSpPr>
        <p:spPr>
          <a:xfrm flipH="1" flipV="1">
            <a:off x="9831974" y="2547295"/>
            <a:ext cx="801709" cy="413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D55D7A-8ACF-44D8-BCBC-04371507016B}"/>
              </a:ext>
            </a:extLst>
          </p:cNvPr>
          <p:cNvCxnSpPr>
            <a:stCxn id="34" idx="4"/>
            <a:endCxn id="48" idx="0"/>
          </p:cNvCxnSpPr>
          <p:nvPr/>
        </p:nvCxnSpPr>
        <p:spPr>
          <a:xfrm flipH="1">
            <a:off x="9322596" y="4401514"/>
            <a:ext cx="160849" cy="627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33562E-CF37-4EC7-9332-D89E13ABB7B7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0047776" y="4356002"/>
            <a:ext cx="442253" cy="659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71F2207-B12A-41F9-B88C-AB929A6D4117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0047776" y="4943881"/>
            <a:ext cx="756768" cy="198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3EACD09-70EA-4C87-8903-B0B1F1DB372A}"/>
              </a:ext>
            </a:extLst>
          </p:cNvPr>
          <p:cNvCxnSpPr>
            <a:cxnSpLocks/>
            <a:stCxn id="40" idx="2"/>
            <a:endCxn id="48" idx="3"/>
          </p:cNvCxnSpPr>
          <p:nvPr/>
        </p:nvCxnSpPr>
        <p:spPr>
          <a:xfrm flipH="1" flipV="1">
            <a:off x="10039072" y="5260290"/>
            <a:ext cx="564009" cy="325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0683FA-0F01-4170-A59F-5E3007BF3B3E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0039072" y="5486507"/>
            <a:ext cx="834755" cy="741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15F1CF8-83E5-4E82-897B-A0A74D553B0C}"/>
              </a:ext>
            </a:extLst>
          </p:cNvPr>
          <p:cNvCxnSpPr>
            <a:cxnSpLocks/>
            <a:stCxn id="38" idx="0"/>
            <a:endCxn id="48" idx="2"/>
          </p:cNvCxnSpPr>
          <p:nvPr/>
        </p:nvCxnSpPr>
        <p:spPr>
          <a:xfrm flipH="1" flipV="1">
            <a:off x="9322596" y="5492015"/>
            <a:ext cx="483419" cy="803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3F72C35-AF79-4997-9899-2C944410700E}"/>
              </a:ext>
            </a:extLst>
          </p:cNvPr>
          <p:cNvSpPr/>
          <p:nvPr/>
        </p:nvSpPr>
        <p:spPr>
          <a:xfrm>
            <a:off x="4955270" y="5328492"/>
            <a:ext cx="1093983" cy="46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CC72CE2-0A24-4348-8CCC-B88E5D819B8B}"/>
              </a:ext>
            </a:extLst>
          </p:cNvPr>
          <p:cNvSpPr/>
          <p:nvPr/>
        </p:nvSpPr>
        <p:spPr>
          <a:xfrm>
            <a:off x="2567749" y="5449412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6708051-51ED-496C-8BEB-80E7CC0146C0}"/>
              </a:ext>
            </a:extLst>
          </p:cNvPr>
          <p:cNvSpPr/>
          <p:nvPr/>
        </p:nvSpPr>
        <p:spPr>
          <a:xfrm>
            <a:off x="3557763" y="6219734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46C4B46-D3CC-406D-BE35-629E491174AD}"/>
              </a:ext>
            </a:extLst>
          </p:cNvPr>
          <p:cNvSpPr/>
          <p:nvPr/>
        </p:nvSpPr>
        <p:spPr>
          <a:xfrm>
            <a:off x="5015181" y="6358448"/>
            <a:ext cx="1315346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EEFA78D-B050-4810-83B1-A655B043DA6E}"/>
              </a:ext>
            </a:extLst>
          </p:cNvPr>
          <p:cNvSpPr/>
          <p:nvPr/>
        </p:nvSpPr>
        <p:spPr>
          <a:xfrm>
            <a:off x="6402976" y="6369212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BB02BA9-F239-4EC9-B5BB-C726F53D7038}"/>
              </a:ext>
            </a:extLst>
          </p:cNvPr>
          <p:cNvSpPr/>
          <p:nvPr/>
        </p:nvSpPr>
        <p:spPr>
          <a:xfrm>
            <a:off x="6831660" y="5368104"/>
            <a:ext cx="1444057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qualitfication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F071367-59FA-47A7-AA36-0E3ECE6579CB}"/>
              </a:ext>
            </a:extLst>
          </p:cNvPr>
          <p:cNvSpPr/>
          <p:nvPr/>
        </p:nvSpPr>
        <p:spPr>
          <a:xfrm>
            <a:off x="2906338" y="4869912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600EC57-2EBE-4032-B9A4-07974B9E12DD}"/>
              </a:ext>
            </a:extLst>
          </p:cNvPr>
          <p:cNvCxnSpPr>
            <a:cxnSpLocks/>
            <a:stCxn id="117" idx="6"/>
          </p:cNvCxnSpPr>
          <p:nvPr/>
        </p:nvCxnSpPr>
        <p:spPr>
          <a:xfrm>
            <a:off x="4076186" y="5081306"/>
            <a:ext cx="879084" cy="258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FF0BD56-891B-4CB9-94DB-D024AC4D4B5A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3746455" y="5560217"/>
            <a:ext cx="1208815" cy="74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D66D59E-CBCF-42EC-A5ED-5B4BEBA9FB11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4142687" y="5807430"/>
            <a:ext cx="829944" cy="412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E58019-2699-4C19-9E1A-FAD92081E895}"/>
              </a:ext>
            </a:extLst>
          </p:cNvPr>
          <p:cNvCxnSpPr>
            <a:cxnSpLocks/>
            <a:stCxn id="98" idx="0"/>
            <a:endCxn id="92" idx="2"/>
          </p:cNvCxnSpPr>
          <p:nvPr/>
        </p:nvCxnSpPr>
        <p:spPr>
          <a:xfrm flipH="1" flipV="1">
            <a:off x="5502262" y="5791942"/>
            <a:ext cx="170592" cy="566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49FED76-644B-4459-A234-B1FBDC693530}"/>
              </a:ext>
            </a:extLst>
          </p:cNvPr>
          <p:cNvCxnSpPr>
            <a:cxnSpLocks/>
            <a:stCxn id="114" idx="1"/>
          </p:cNvCxnSpPr>
          <p:nvPr/>
        </p:nvCxnSpPr>
        <p:spPr>
          <a:xfrm flipH="1" flipV="1">
            <a:off x="5859288" y="5807430"/>
            <a:ext cx="715008" cy="623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30E318D-9076-497F-9A2E-20049BFFFD14}"/>
              </a:ext>
            </a:extLst>
          </p:cNvPr>
          <p:cNvCxnSpPr>
            <a:stCxn id="115" idx="2"/>
            <a:endCxn id="92" idx="3"/>
          </p:cNvCxnSpPr>
          <p:nvPr/>
        </p:nvCxnSpPr>
        <p:spPr>
          <a:xfrm flipH="1" flipV="1">
            <a:off x="6049253" y="5560217"/>
            <a:ext cx="782407" cy="1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Flowchart: Decision 169">
            <a:extLst>
              <a:ext uri="{FF2B5EF4-FFF2-40B4-BE49-F238E27FC236}">
                <a16:creationId xmlns:a16="http://schemas.microsoft.com/office/drawing/2014/main" id="{7692685C-5D4A-4C37-9B3A-76760468C181}"/>
              </a:ext>
            </a:extLst>
          </p:cNvPr>
          <p:cNvSpPr/>
          <p:nvPr/>
        </p:nvSpPr>
        <p:spPr>
          <a:xfrm>
            <a:off x="4533182" y="3590285"/>
            <a:ext cx="1262477" cy="62547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E3929C5-E59A-4729-A1A3-331B5E4A1271}"/>
              </a:ext>
            </a:extLst>
          </p:cNvPr>
          <p:cNvSpPr/>
          <p:nvPr/>
        </p:nvSpPr>
        <p:spPr>
          <a:xfrm>
            <a:off x="5595085" y="2046496"/>
            <a:ext cx="1262477" cy="62547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E9BBDA8-B2DA-40A0-B1FC-0A55E1DB52E4}"/>
              </a:ext>
            </a:extLst>
          </p:cNvPr>
          <p:cNvCxnSpPr>
            <a:stCxn id="49" idx="3"/>
            <a:endCxn id="177" idx="1"/>
          </p:cNvCxnSpPr>
          <p:nvPr/>
        </p:nvCxnSpPr>
        <p:spPr>
          <a:xfrm>
            <a:off x="5080174" y="2348533"/>
            <a:ext cx="514911" cy="1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47CE8BB-E9F9-4946-90D0-5B38D4B9D410}"/>
              </a:ext>
            </a:extLst>
          </p:cNvPr>
          <p:cNvCxnSpPr>
            <a:stCxn id="177" idx="3"/>
            <a:endCxn id="47" idx="1"/>
          </p:cNvCxnSpPr>
          <p:nvPr/>
        </p:nvCxnSpPr>
        <p:spPr>
          <a:xfrm flipV="1">
            <a:off x="6857562" y="2315570"/>
            <a:ext cx="2427420" cy="4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5382B30-B0AE-4A20-9CE7-44A43A4E4B97}"/>
              </a:ext>
            </a:extLst>
          </p:cNvPr>
          <p:cNvCxnSpPr>
            <a:stCxn id="49" idx="2"/>
            <a:endCxn id="170" idx="0"/>
          </p:cNvCxnSpPr>
          <p:nvPr/>
        </p:nvCxnSpPr>
        <p:spPr>
          <a:xfrm>
            <a:off x="4533183" y="2580258"/>
            <a:ext cx="631238" cy="1010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10F13B9-CBFC-4896-A4BD-F082E1F828A3}"/>
              </a:ext>
            </a:extLst>
          </p:cNvPr>
          <p:cNvCxnSpPr>
            <a:cxnSpLocks/>
            <a:stCxn id="170" idx="3"/>
            <a:endCxn id="48" idx="1"/>
          </p:cNvCxnSpPr>
          <p:nvPr/>
        </p:nvCxnSpPr>
        <p:spPr>
          <a:xfrm>
            <a:off x="5795659" y="3903022"/>
            <a:ext cx="2810460" cy="1357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6157FA8-94D6-404F-943E-9BD03ED3E1E1}"/>
              </a:ext>
            </a:extLst>
          </p:cNvPr>
          <p:cNvSpPr/>
          <p:nvPr/>
        </p:nvSpPr>
        <p:spPr>
          <a:xfrm>
            <a:off x="5328103" y="1338966"/>
            <a:ext cx="1224113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shopname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A98479-3A65-42E2-BC73-890218AA935C}"/>
              </a:ext>
            </a:extLst>
          </p:cNvPr>
          <p:cNvCxnSpPr>
            <a:stCxn id="74" idx="2"/>
          </p:cNvCxnSpPr>
          <p:nvPr/>
        </p:nvCxnSpPr>
        <p:spPr>
          <a:xfrm flipH="1">
            <a:off x="4953596" y="1550360"/>
            <a:ext cx="374507" cy="56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2C69736-D8F6-4F55-AC52-993DC7910110}"/>
              </a:ext>
            </a:extLst>
          </p:cNvPr>
          <p:cNvSpPr/>
          <p:nvPr/>
        </p:nvSpPr>
        <p:spPr>
          <a:xfrm>
            <a:off x="9097657" y="3021068"/>
            <a:ext cx="1169848" cy="4227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00A478-5738-4107-A1CB-1A73BD0900E1}"/>
              </a:ext>
            </a:extLst>
          </p:cNvPr>
          <p:cNvCxnSpPr>
            <a:stCxn id="47" idx="2"/>
            <a:endCxn id="80" idx="0"/>
          </p:cNvCxnSpPr>
          <p:nvPr/>
        </p:nvCxnSpPr>
        <p:spPr>
          <a:xfrm flipH="1">
            <a:off x="9682581" y="2547295"/>
            <a:ext cx="149393" cy="473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855A7C-C145-4E9B-A8C1-0A4582E23EC4}"/>
              </a:ext>
            </a:extLst>
          </p:cNvPr>
          <p:cNvCxnSpPr>
            <a:cxnSpLocks/>
            <a:stCxn id="170" idx="1"/>
            <a:endCxn id="46" idx="3"/>
          </p:cNvCxnSpPr>
          <p:nvPr/>
        </p:nvCxnSpPr>
        <p:spPr>
          <a:xfrm flipH="1">
            <a:off x="2921840" y="3903022"/>
            <a:ext cx="1611342" cy="582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12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90" y="232644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65063-4E71-4528-BF4D-0C7106FEB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8" b="5090"/>
          <a:stretch/>
        </p:blipFill>
        <p:spPr>
          <a:xfrm>
            <a:off x="0" y="255638"/>
            <a:ext cx="12192000" cy="62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259CE-F17D-475E-ABE3-279AEF19A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8" b="4659"/>
          <a:stretch/>
        </p:blipFill>
        <p:spPr>
          <a:xfrm>
            <a:off x="0" y="344129"/>
            <a:ext cx="12192000" cy="61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5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8B05AB-21E9-495E-8A6B-7D793111A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9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8EBE2B-CBE4-42A4-9B99-010C7AC9B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4" b="4802"/>
          <a:stretch/>
        </p:blipFill>
        <p:spPr>
          <a:xfrm>
            <a:off x="0" y="245806"/>
            <a:ext cx="12192000" cy="62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011D9-5370-43AA-9F84-E70B1BFE5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4" b="4946"/>
          <a:stretch/>
        </p:blipFill>
        <p:spPr>
          <a:xfrm>
            <a:off x="0" y="334296"/>
            <a:ext cx="12192000" cy="61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6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B59CA-9722-4D7E-9D77-AA3DF4F25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" b="4946"/>
          <a:stretch/>
        </p:blipFill>
        <p:spPr>
          <a:xfrm>
            <a:off x="0" y="304800"/>
            <a:ext cx="12192000" cy="62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6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88885-9646-4F08-84DF-A8FC4BC1F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7" b="4516"/>
          <a:stretch/>
        </p:blipFill>
        <p:spPr>
          <a:xfrm>
            <a:off x="0" y="255639"/>
            <a:ext cx="12192000" cy="62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1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25CD3-1960-46DB-ACD0-9A3FEDB57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4" b="4360"/>
          <a:stretch/>
        </p:blipFill>
        <p:spPr>
          <a:xfrm>
            <a:off x="0" y="226142"/>
            <a:ext cx="12192000" cy="63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61378" y="1690688"/>
            <a:ext cx="10054770" cy="3962269"/>
          </a:xfrm>
        </p:spPr>
        <p:txBody>
          <a:bodyPr>
            <a:normAutofit/>
          </a:bodyPr>
          <a:lstStyle/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Online </a:t>
            </a:r>
            <a:r>
              <a:rPr lang="en-IN" sz="2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Shopping Mall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that keeps record of owner, user, customer, employee, item and shop details.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to create an e-commerce like website to provide the customers an easy way of shopping.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attempt to provide the advantages of online shopping to customers of a real shop to buy the products of the shop anywhere through internet.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7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C8366-B9B5-46ED-BF00-137AA2975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8" b="4516"/>
          <a:stretch/>
        </p:blipFill>
        <p:spPr>
          <a:xfrm>
            <a:off x="0" y="226142"/>
            <a:ext cx="12192000" cy="63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5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14FED1-25E6-4077-BB44-060ADAA8E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5" b="4516"/>
          <a:stretch/>
        </p:blipFill>
        <p:spPr>
          <a:xfrm>
            <a:off x="0" y="304800"/>
            <a:ext cx="12192000" cy="62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5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CEF576-AAA2-4054-BB49-282CAAE78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1" b="4803"/>
          <a:stretch/>
        </p:blipFill>
        <p:spPr>
          <a:xfrm>
            <a:off x="0" y="206476"/>
            <a:ext cx="12192000" cy="63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4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6E9BB-99C0-4767-BC16-6A1A32957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87" b="4803"/>
          <a:stretch/>
        </p:blipFill>
        <p:spPr>
          <a:xfrm>
            <a:off x="0" y="314632"/>
            <a:ext cx="12192000" cy="62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55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4364A-B5E4-48E3-82F0-CCDF77851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" b="4659"/>
          <a:stretch/>
        </p:blipFill>
        <p:spPr>
          <a:xfrm>
            <a:off x="0" y="275303"/>
            <a:ext cx="12192000" cy="62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9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6D71A-9533-4670-9194-DCB0E0700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7" b="4660"/>
          <a:stretch/>
        </p:blipFill>
        <p:spPr>
          <a:xfrm>
            <a:off x="0" y="314632"/>
            <a:ext cx="12192000" cy="62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7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B8B88-928E-44A2-9AEB-E764A87DD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70" b="4517"/>
          <a:stretch/>
        </p:blipFill>
        <p:spPr>
          <a:xfrm>
            <a:off x="0" y="265471"/>
            <a:ext cx="12192000" cy="62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0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B0CCA-E528-4795-9F43-254F7704F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1" b="4372"/>
          <a:stretch/>
        </p:blipFill>
        <p:spPr>
          <a:xfrm>
            <a:off x="0" y="294968"/>
            <a:ext cx="12192000" cy="626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91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2579" y="2711245"/>
            <a:ext cx="76578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7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902473"/>
            <a:ext cx="10676466" cy="4345927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“Online shopping mall” is the process whereby consumers directly buy goods or services from a seller in real-time.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 intermediary service, over the Internet. It is a form of electronic commerce.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“Online shopping mall System” is a web based shopping system for an</a:t>
            </a:r>
          </a:p>
          <a:p>
            <a:pPr marL="0" indent="0" algn="just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" t="-335" r="6672" b="14829"/>
          <a:stretch/>
        </p:blipFill>
        <p:spPr>
          <a:xfrm>
            <a:off x="811162" y="1375514"/>
            <a:ext cx="10736826" cy="3645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9262" y="135841"/>
            <a:ext cx="53406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MAP</a:t>
            </a:r>
            <a:endParaRPr lang="en-IN" sz="66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8FFE-383C-4425-A696-DB0CFF8BBDFF}"/>
              </a:ext>
            </a:extLst>
          </p:cNvPr>
          <p:cNvSpPr txBox="1"/>
          <p:nvPr/>
        </p:nvSpPr>
        <p:spPr>
          <a:xfrm>
            <a:off x="1714386" y="5152499"/>
            <a:ext cx="9769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developed in :</a:t>
            </a:r>
          </a:p>
          <a:p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1.Front end :  HTML, CSS , JavaScript </a:t>
            </a:r>
          </a:p>
          <a:p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2.Back end : JAVA, JSP, SERVLETS, JDBC, MYSQL</a:t>
            </a:r>
          </a:p>
        </p:txBody>
      </p:sp>
    </p:spTree>
    <p:extLst>
      <p:ext uri="{BB962C8B-B14F-4D97-AF65-F5344CB8AC3E}">
        <p14:creationId xmlns:p14="http://schemas.microsoft.com/office/powerpoint/2010/main" val="129642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535" y="624110"/>
            <a:ext cx="10308360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0686E1-9D61-4962-AF18-526DD6106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4755"/>
              </p:ext>
            </p:extLst>
          </p:nvPr>
        </p:nvGraphicFramePr>
        <p:xfrm>
          <a:off x="648929" y="2212259"/>
          <a:ext cx="10726994" cy="3664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06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3579" y="444779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FLOW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2">
            <a:extLst>
              <a:ext uri="{FF2B5EF4-FFF2-40B4-BE49-F238E27FC236}">
                <a16:creationId xmlns:a16="http://schemas.microsoft.com/office/drawing/2014/main" id="{457A40D8-16D4-4F49-A411-6B3C35DBF975}"/>
              </a:ext>
            </a:extLst>
          </p:cNvPr>
          <p:cNvSpPr/>
          <p:nvPr/>
        </p:nvSpPr>
        <p:spPr>
          <a:xfrm>
            <a:off x="208518" y="2701213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E4A486CF-BC9C-4F56-975E-DB8968E9D354}"/>
              </a:ext>
            </a:extLst>
          </p:cNvPr>
          <p:cNvSpPr/>
          <p:nvPr/>
        </p:nvSpPr>
        <p:spPr>
          <a:xfrm>
            <a:off x="2850773" y="1754459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EE52C9AE-01E8-4F6A-88B3-C1A3ED7C90DA}"/>
              </a:ext>
            </a:extLst>
          </p:cNvPr>
          <p:cNvSpPr/>
          <p:nvPr/>
        </p:nvSpPr>
        <p:spPr>
          <a:xfrm>
            <a:off x="3356249" y="3778490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id="{62F3EE45-5888-482B-BCBA-815D850D19BA}"/>
              </a:ext>
            </a:extLst>
          </p:cNvPr>
          <p:cNvSpPr/>
          <p:nvPr/>
        </p:nvSpPr>
        <p:spPr>
          <a:xfrm>
            <a:off x="5550120" y="1727451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Signup/Login</a:t>
            </a:r>
          </a:p>
        </p:txBody>
      </p:sp>
      <p:sp>
        <p:nvSpPr>
          <p:cNvPr id="18" name="Rectangle: Rounded Corners 20">
            <a:extLst>
              <a:ext uri="{FF2B5EF4-FFF2-40B4-BE49-F238E27FC236}">
                <a16:creationId xmlns:a16="http://schemas.microsoft.com/office/drawing/2014/main" id="{0762CE1B-0E9D-46D8-95BA-239D8C17EF4A}"/>
              </a:ext>
            </a:extLst>
          </p:cNvPr>
          <p:cNvSpPr/>
          <p:nvPr/>
        </p:nvSpPr>
        <p:spPr>
          <a:xfrm>
            <a:off x="8078105" y="1721048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</a:t>
            </a:r>
          </a:p>
        </p:txBody>
      </p:sp>
      <p:sp>
        <p:nvSpPr>
          <p:cNvPr id="19" name="Rectangle: Rounded Corners 24">
            <a:extLst>
              <a:ext uri="{FF2B5EF4-FFF2-40B4-BE49-F238E27FC236}">
                <a16:creationId xmlns:a16="http://schemas.microsoft.com/office/drawing/2014/main" id="{50A5E194-B7CC-42CE-95E1-E494DDDA7B35}"/>
              </a:ext>
            </a:extLst>
          </p:cNvPr>
          <p:cNvSpPr/>
          <p:nvPr/>
        </p:nvSpPr>
        <p:spPr>
          <a:xfrm>
            <a:off x="9676517" y="2873475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20" name="Rectangle: Rounded Corners 25">
            <a:extLst>
              <a:ext uri="{FF2B5EF4-FFF2-40B4-BE49-F238E27FC236}">
                <a16:creationId xmlns:a16="http://schemas.microsoft.com/office/drawing/2014/main" id="{071586CA-F90C-40EE-BE38-F2CB797A316B}"/>
              </a:ext>
            </a:extLst>
          </p:cNvPr>
          <p:cNvSpPr/>
          <p:nvPr/>
        </p:nvSpPr>
        <p:spPr>
          <a:xfrm>
            <a:off x="6988287" y="3688617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21" name="Arrow: Right 27">
            <a:extLst>
              <a:ext uri="{FF2B5EF4-FFF2-40B4-BE49-F238E27FC236}">
                <a16:creationId xmlns:a16="http://schemas.microsoft.com/office/drawing/2014/main" id="{54B9F4B3-F869-49C0-9A06-4575D05F118B}"/>
              </a:ext>
            </a:extLst>
          </p:cNvPr>
          <p:cNvSpPr/>
          <p:nvPr/>
        </p:nvSpPr>
        <p:spPr>
          <a:xfrm rot="20078525">
            <a:off x="2264029" y="2093146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9">
            <a:extLst>
              <a:ext uri="{FF2B5EF4-FFF2-40B4-BE49-F238E27FC236}">
                <a16:creationId xmlns:a16="http://schemas.microsoft.com/office/drawing/2014/main" id="{49239FE8-53E3-4AE4-B71C-5C79F3790BC3}"/>
              </a:ext>
            </a:extLst>
          </p:cNvPr>
          <p:cNvSpPr/>
          <p:nvPr/>
        </p:nvSpPr>
        <p:spPr>
          <a:xfrm>
            <a:off x="4977484" y="1937306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row: Right 30">
            <a:extLst>
              <a:ext uri="{FF2B5EF4-FFF2-40B4-BE49-F238E27FC236}">
                <a16:creationId xmlns:a16="http://schemas.microsoft.com/office/drawing/2014/main" id="{8B0D957E-29CF-422C-B743-AB54713A349D}"/>
              </a:ext>
            </a:extLst>
          </p:cNvPr>
          <p:cNvSpPr/>
          <p:nvPr/>
        </p:nvSpPr>
        <p:spPr>
          <a:xfrm>
            <a:off x="7572191" y="1939319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rrow: Right 31">
            <a:extLst>
              <a:ext uri="{FF2B5EF4-FFF2-40B4-BE49-F238E27FC236}">
                <a16:creationId xmlns:a16="http://schemas.microsoft.com/office/drawing/2014/main" id="{9D25F4C5-68F5-4B9E-A063-D05BE64F30DE}"/>
              </a:ext>
            </a:extLst>
          </p:cNvPr>
          <p:cNvSpPr/>
          <p:nvPr/>
        </p:nvSpPr>
        <p:spPr>
          <a:xfrm rot="1159016">
            <a:off x="2262465" y="3597444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Right 32">
            <a:extLst>
              <a:ext uri="{FF2B5EF4-FFF2-40B4-BE49-F238E27FC236}">
                <a16:creationId xmlns:a16="http://schemas.microsoft.com/office/drawing/2014/main" id="{6B074CDA-4EC6-4FA5-9C1A-603903B64E4F}"/>
              </a:ext>
            </a:extLst>
          </p:cNvPr>
          <p:cNvSpPr/>
          <p:nvPr/>
        </p:nvSpPr>
        <p:spPr>
          <a:xfrm>
            <a:off x="5890141" y="3961337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Right 33">
            <a:extLst>
              <a:ext uri="{FF2B5EF4-FFF2-40B4-BE49-F238E27FC236}">
                <a16:creationId xmlns:a16="http://schemas.microsoft.com/office/drawing/2014/main" id="{064E547A-E2AA-43F3-8242-F9A2833A93AC}"/>
              </a:ext>
            </a:extLst>
          </p:cNvPr>
          <p:cNvSpPr/>
          <p:nvPr/>
        </p:nvSpPr>
        <p:spPr>
          <a:xfrm rot="5400000">
            <a:off x="10407743" y="1937306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Right 34">
            <a:extLst>
              <a:ext uri="{FF2B5EF4-FFF2-40B4-BE49-F238E27FC236}">
                <a16:creationId xmlns:a16="http://schemas.microsoft.com/office/drawing/2014/main" id="{52C56377-35D9-455F-BE65-784033E3763B}"/>
              </a:ext>
            </a:extLst>
          </p:cNvPr>
          <p:cNvSpPr/>
          <p:nvPr/>
        </p:nvSpPr>
        <p:spPr>
          <a:xfrm rot="8117266">
            <a:off x="9219833" y="3771668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1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CEBBBF-30B5-4602-A62D-880A5A7DCCF3}"/>
              </a:ext>
            </a:extLst>
          </p:cNvPr>
          <p:cNvSpPr/>
          <p:nvPr/>
        </p:nvSpPr>
        <p:spPr>
          <a:xfrm>
            <a:off x="367547" y="2805029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55DC20-08C3-4E85-ADA5-EC2991DBE426}"/>
              </a:ext>
            </a:extLst>
          </p:cNvPr>
          <p:cNvSpPr/>
          <p:nvPr/>
        </p:nvSpPr>
        <p:spPr>
          <a:xfrm>
            <a:off x="7870566" y="4548982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items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80D1AA-8124-4281-8634-F67A34D733AC}"/>
              </a:ext>
            </a:extLst>
          </p:cNvPr>
          <p:cNvSpPr/>
          <p:nvPr/>
        </p:nvSpPr>
        <p:spPr>
          <a:xfrm>
            <a:off x="5463957" y="2805027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D3EF7D-3E27-4E13-B72F-DC5325AA9808}"/>
              </a:ext>
            </a:extLst>
          </p:cNvPr>
          <p:cNvSpPr/>
          <p:nvPr/>
        </p:nvSpPr>
        <p:spPr>
          <a:xfrm>
            <a:off x="3004444" y="2805028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4E0AA9-086A-4416-B5F5-13853905F70E}"/>
              </a:ext>
            </a:extLst>
          </p:cNvPr>
          <p:cNvSpPr/>
          <p:nvPr/>
        </p:nvSpPr>
        <p:spPr>
          <a:xfrm>
            <a:off x="7870566" y="3357596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items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BE1BAF-6523-43D0-AD05-5658B9D0E66F}"/>
              </a:ext>
            </a:extLst>
          </p:cNvPr>
          <p:cNvSpPr/>
          <p:nvPr/>
        </p:nvSpPr>
        <p:spPr>
          <a:xfrm>
            <a:off x="7870566" y="2166210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items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10A12A-54BA-4718-A195-939B7BFA38F8}"/>
              </a:ext>
            </a:extLst>
          </p:cNvPr>
          <p:cNvSpPr/>
          <p:nvPr/>
        </p:nvSpPr>
        <p:spPr>
          <a:xfrm>
            <a:off x="7870566" y="974825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0ECD74E-3AC0-47D4-90DE-23BE6648554A}"/>
              </a:ext>
            </a:extLst>
          </p:cNvPr>
          <p:cNvSpPr/>
          <p:nvPr/>
        </p:nvSpPr>
        <p:spPr>
          <a:xfrm>
            <a:off x="10277175" y="3349967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9D42E14-B826-404B-97F5-14438D42BBF7}"/>
              </a:ext>
            </a:extLst>
          </p:cNvPr>
          <p:cNvSpPr/>
          <p:nvPr/>
        </p:nvSpPr>
        <p:spPr>
          <a:xfrm>
            <a:off x="2414449" y="2987876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AEFB6D7-29A2-4C1B-8B91-9CC7A3EDB71F}"/>
              </a:ext>
            </a:extLst>
          </p:cNvPr>
          <p:cNvSpPr/>
          <p:nvPr/>
        </p:nvSpPr>
        <p:spPr>
          <a:xfrm>
            <a:off x="5043896" y="2987875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BBEA381-85DB-413A-A834-7645246D0136}"/>
              </a:ext>
            </a:extLst>
          </p:cNvPr>
          <p:cNvSpPr/>
          <p:nvPr/>
        </p:nvSpPr>
        <p:spPr>
          <a:xfrm>
            <a:off x="9805096" y="3554927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3B02AE5-F56E-4F7D-912C-93C58A1E6B79}"/>
              </a:ext>
            </a:extLst>
          </p:cNvPr>
          <p:cNvSpPr/>
          <p:nvPr/>
        </p:nvSpPr>
        <p:spPr>
          <a:xfrm rot="1336963">
            <a:off x="7422772" y="3461212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1AE7CCE-1CB2-4699-8A97-95DF510808BC}"/>
              </a:ext>
            </a:extLst>
          </p:cNvPr>
          <p:cNvSpPr/>
          <p:nvPr/>
        </p:nvSpPr>
        <p:spPr>
          <a:xfrm rot="20078525">
            <a:off x="7331089" y="2292103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C749D4E-8E98-4C17-8F73-A0E915BB2C11}"/>
              </a:ext>
            </a:extLst>
          </p:cNvPr>
          <p:cNvSpPr/>
          <p:nvPr/>
        </p:nvSpPr>
        <p:spPr>
          <a:xfrm rot="2034947">
            <a:off x="7312204" y="4764369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B381A92-64A6-42BE-AB34-7B4C8D807C3A}"/>
              </a:ext>
            </a:extLst>
          </p:cNvPr>
          <p:cNvSpPr/>
          <p:nvPr/>
        </p:nvSpPr>
        <p:spPr>
          <a:xfrm rot="20078525">
            <a:off x="7328247" y="1257657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5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C1B50F-9766-4399-9AC1-747EC00F55BE}"/>
              </a:ext>
            </a:extLst>
          </p:cNvPr>
          <p:cNvSpPr/>
          <p:nvPr/>
        </p:nvSpPr>
        <p:spPr>
          <a:xfrm>
            <a:off x="235025" y="2854552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525CAC-1E65-48AA-9A2D-8C8ABD8CB5DD}"/>
              </a:ext>
            </a:extLst>
          </p:cNvPr>
          <p:cNvSpPr/>
          <p:nvPr/>
        </p:nvSpPr>
        <p:spPr>
          <a:xfrm>
            <a:off x="5359265" y="2862691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F533F-096D-4E4E-9492-F701AA30E7E5}"/>
              </a:ext>
            </a:extLst>
          </p:cNvPr>
          <p:cNvSpPr/>
          <p:nvPr/>
        </p:nvSpPr>
        <p:spPr>
          <a:xfrm>
            <a:off x="2807188" y="2854551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Up/Login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CDCEA4-778E-4D47-AA76-CE5E7375FA05}"/>
              </a:ext>
            </a:extLst>
          </p:cNvPr>
          <p:cNvSpPr/>
          <p:nvPr/>
        </p:nvSpPr>
        <p:spPr>
          <a:xfrm>
            <a:off x="7799788" y="2871035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53349B-E47D-4E87-8455-8D9C269A0BE1}"/>
              </a:ext>
            </a:extLst>
          </p:cNvPr>
          <p:cNvSpPr/>
          <p:nvPr/>
        </p:nvSpPr>
        <p:spPr>
          <a:xfrm>
            <a:off x="10240311" y="2871035"/>
            <a:ext cx="1847462" cy="72778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C53EF1B-0EF0-4637-BEC0-AB044D65B967}"/>
              </a:ext>
            </a:extLst>
          </p:cNvPr>
          <p:cNvSpPr/>
          <p:nvPr/>
        </p:nvSpPr>
        <p:spPr>
          <a:xfrm>
            <a:off x="2274992" y="3045539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0E16845-9108-4620-BD28-AB06301DB8A8}"/>
              </a:ext>
            </a:extLst>
          </p:cNvPr>
          <p:cNvSpPr/>
          <p:nvPr/>
        </p:nvSpPr>
        <p:spPr>
          <a:xfrm>
            <a:off x="4815100" y="3045539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5A0784E-3274-4CD0-B6D4-CE1C278568CB}"/>
              </a:ext>
            </a:extLst>
          </p:cNvPr>
          <p:cNvSpPr/>
          <p:nvPr/>
        </p:nvSpPr>
        <p:spPr>
          <a:xfrm>
            <a:off x="9810237" y="3124853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2A323D-18C6-4F61-AFBD-115917C9F9DC}"/>
              </a:ext>
            </a:extLst>
          </p:cNvPr>
          <p:cNvSpPr/>
          <p:nvPr/>
        </p:nvSpPr>
        <p:spPr>
          <a:xfrm rot="21447790">
            <a:off x="7307698" y="3028774"/>
            <a:ext cx="385011" cy="362092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9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762" y="-1199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95" y="1116923"/>
            <a:ext cx="12192000" cy="56122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AE9A3F-41EA-4A1B-8D78-40F674F74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4"/>
          <a:stretch/>
        </p:blipFill>
        <p:spPr>
          <a:xfrm>
            <a:off x="161556" y="1257578"/>
            <a:ext cx="2074605" cy="20169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3F9EC0-1A98-4E3B-8F77-312DC2ECD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271" y="2920181"/>
            <a:ext cx="2074604" cy="29954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029497-83BE-4E44-97E5-5BE0253D6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0439" y="3675561"/>
            <a:ext cx="1933238" cy="25679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0BBE2A-84D7-47C3-B72D-6E183F7F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2881" y="1172839"/>
            <a:ext cx="2074606" cy="20169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27A793-AA85-42DF-A069-CEE16A078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2353" y="1299950"/>
            <a:ext cx="1952898" cy="20620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F3DB96B-67D2-4DAC-837B-E161E48D2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6131" y="3923071"/>
            <a:ext cx="1632189" cy="194001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CD6904-6411-497F-BA81-9077D219BD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5" y="3507986"/>
            <a:ext cx="1993450" cy="18198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1427F45-555D-4399-B494-FA6908993943}"/>
              </a:ext>
            </a:extLst>
          </p:cNvPr>
          <p:cNvSpPr/>
          <p:nvPr/>
        </p:nvSpPr>
        <p:spPr>
          <a:xfrm>
            <a:off x="7492181" y="2920181"/>
            <a:ext cx="2359742" cy="3937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9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284</Words>
  <Application>Microsoft Office PowerPoint</Application>
  <PresentationFormat>Widescreen</PresentationFormat>
  <Paragraphs>93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ONLINE SHOPPING MALL   MANAGEMENT SYSTEM</vt:lpstr>
      <vt:lpstr>OBJECTIVE</vt:lpstr>
      <vt:lpstr>ABSTRACT</vt:lpstr>
      <vt:lpstr>PowerPoint Presentation</vt:lpstr>
      <vt:lpstr>MODULES</vt:lpstr>
      <vt:lpstr>EVENT FLOW</vt:lpstr>
      <vt:lpstr>PowerPoint Presentation</vt:lpstr>
      <vt:lpstr>PowerPoint Presentation</vt:lpstr>
      <vt:lpstr>SCHEMA DIAGRAM</vt:lpstr>
      <vt:lpstr>  ER DIAGRAM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sumukh s</dc:creator>
  <cp:lastModifiedBy>pruthvi s</cp:lastModifiedBy>
  <cp:revision>53</cp:revision>
  <dcterms:created xsi:type="dcterms:W3CDTF">2021-06-16T14:22:45Z</dcterms:created>
  <dcterms:modified xsi:type="dcterms:W3CDTF">2021-09-03T06:37:24Z</dcterms:modified>
</cp:coreProperties>
</file>