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1"/>
  </p:notesMasterIdLst>
  <p:handoutMasterIdLst>
    <p:handoutMasterId r:id="rId12"/>
  </p:handoutMasterIdLst>
  <p:sldIdLst>
    <p:sldId id="358" r:id="rId3"/>
    <p:sldId id="360" r:id="rId4"/>
    <p:sldId id="361" r:id="rId5"/>
    <p:sldId id="368" r:id="rId6"/>
    <p:sldId id="369" r:id="rId7"/>
    <p:sldId id="370" r:id="rId8"/>
    <p:sldId id="371" r:id="rId9"/>
    <p:sldId id="372" r:id="rId10"/>
  </p:sldIdLst>
  <p:sldSz cx="9906000" cy="6858000" type="A4"/>
  <p:notesSz cx="6797675" cy="987425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58" d="100"/>
          <a:sy n="58" d="100"/>
        </p:scale>
        <p:origin x="62" y="6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smtClean="0"/>
              <a:t>Introduction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express?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559" y="2498551"/>
            <a:ext cx="5060739" cy="319325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6158" y="1511883"/>
            <a:ext cx="9582608" cy="464375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latin typeface="Melior"/>
                <a:ea typeface="Calibri" panose="020F0502020204030204" pitchFamily="34" charset="0"/>
                <a:cs typeface="Melior"/>
              </a:rPr>
              <a:t>Its a Node.js </a:t>
            </a:r>
            <a:r>
              <a:rPr lang="en-GB" sz="2400" dirty="0">
                <a:latin typeface="Melior"/>
                <a:ea typeface="Calibri" panose="020F0502020204030204" pitchFamily="34" charset="0"/>
                <a:cs typeface="Melior"/>
              </a:rPr>
              <a:t>module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latin typeface="Melior"/>
                <a:ea typeface="Calibri" panose="020F0502020204030204" pitchFamily="34" charset="0"/>
                <a:cs typeface="Melior"/>
              </a:rPr>
              <a:t>Is a </a:t>
            </a:r>
            <a:r>
              <a:rPr lang="en-GB" sz="2400" dirty="0">
                <a:latin typeface="Melior"/>
                <a:ea typeface="Calibri" panose="020F0502020204030204" pitchFamily="34" charset="0"/>
                <a:cs typeface="Melior"/>
              </a:rPr>
              <a:t>thin web application framework around the core Node modules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57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 – via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Routing is how application </a:t>
            </a:r>
            <a:r>
              <a:rPr lang="en-GB" dirty="0"/>
              <a:t>responds to a </a:t>
            </a:r>
            <a:r>
              <a:rPr lang="en-GB" dirty="0" smtClean="0"/>
              <a:t>HTTP (Get/POST…) request </a:t>
            </a:r>
            <a:r>
              <a:rPr lang="en-GB" dirty="0"/>
              <a:t>to a particular </a:t>
            </a:r>
            <a:r>
              <a:rPr lang="en-GB" dirty="0" smtClean="0"/>
              <a:t>URI (path)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Node’s core (built in) </a:t>
            </a:r>
            <a:r>
              <a:rPr lang="en-GB" dirty="0" smtClean="0"/>
              <a:t>module 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	</a:t>
            </a:r>
            <a:r>
              <a:rPr lang="en-GB" sz="1800" b="1" dirty="0" err="1" smtClean="0"/>
              <a:t>var</a:t>
            </a:r>
            <a:r>
              <a:rPr lang="en-GB" sz="1800" b="1" dirty="0" smtClean="0"/>
              <a:t> http = require(‘http’)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has </a:t>
            </a:r>
            <a:r>
              <a:rPr lang="en-GB" dirty="0"/>
              <a:t>no concept of paths,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have to use </a:t>
            </a:r>
            <a:r>
              <a:rPr lang="en-GB" dirty="0" err="1"/>
              <a:t>req.path</a:t>
            </a:r>
            <a:r>
              <a:rPr lang="en-GB" dirty="0"/>
              <a:t> </a:t>
            </a:r>
            <a:r>
              <a:rPr lang="en-GB" dirty="0" err="1" smtClean="0"/>
              <a:t>ie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sz="1800" b="1" dirty="0" smtClean="0"/>
              <a:t>	If ( </a:t>
            </a:r>
            <a:r>
              <a:rPr lang="en-GB" sz="1800" b="1" dirty="0" err="1" smtClean="0"/>
              <a:t>req.path</a:t>
            </a:r>
            <a:r>
              <a:rPr lang="en-GB" sz="1800" b="1" dirty="0" smtClean="0"/>
              <a:t> == ‘/login’ ) …</a:t>
            </a:r>
          </a:p>
          <a:p>
            <a:pPr marL="0" indent="0">
              <a:buNone/>
            </a:pPr>
            <a:endParaRPr lang="en-GB" sz="1800" b="1" dirty="0" smtClean="0"/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sz="1800" b="1" dirty="0" smtClean="0"/>
              <a:t>//   localhost:1337/employee/76752</a:t>
            </a:r>
          </a:p>
          <a:p>
            <a:pPr marL="0" indent="0">
              <a:buNone/>
            </a:pPr>
            <a:r>
              <a:rPr lang="en-GB" sz="1800" b="1" dirty="0" smtClean="0"/>
              <a:t>	If ( </a:t>
            </a:r>
            <a:r>
              <a:rPr lang="en-GB" sz="1800" b="1" dirty="0" err="1" smtClean="0"/>
              <a:t>req.path</a:t>
            </a:r>
            <a:r>
              <a:rPr lang="en-GB" sz="1800" b="1" dirty="0" smtClean="0"/>
              <a:t> == ‘/employee/:</a:t>
            </a:r>
            <a:r>
              <a:rPr lang="en-GB" sz="1800" b="1" dirty="0" err="1" smtClean="0"/>
              <a:t>idNum</a:t>
            </a:r>
            <a:r>
              <a:rPr lang="en-GB" sz="1800" b="1" dirty="0" smtClean="0"/>
              <a:t>’ )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5300224" y="2581660"/>
            <a:ext cx="4505739" cy="350133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http = require('http');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// One bloated function</a:t>
            </a:r>
          </a:p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http.createServer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res) =&gt; {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if (req.url === '/') {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(200, {'Content-Type': 'text/html'});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res.write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('&lt;h1&gt;Hello ' + user + '&lt;/h1&gt;');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if (req.url === '/login') {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(200, {'Content-Type': 'text/html'});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res.write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('&lt;h1&gt;Hello ' + user + '&lt;/h1&gt;');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}).listen(1337, '127.0.0.1');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console.log('Server running at http://127.0.0.1:1337/');</a:t>
            </a:r>
          </a:p>
        </p:txBody>
      </p:sp>
    </p:spTree>
    <p:extLst>
      <p:ext uri="{BB962C8B-B14F-4D97-AF65-F5344CB8AC3E}">
        <p14:creationId xmlns:p14="http://schemas.microsoft.com/office/powerpoint/2010/main" val="38257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– via </a:t>
            </a:r>
            <a:r>
              <a:rPr lang="en-GB" dirty="0" smtClean="0"/>
              <a:t>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Express provides an easier-to-use and expressive routing </a:t>
            </a:r>
            <a:r>
              <a:rPr lang="en-GB" dirty="0" smtClean="0"/>
              <a:t>interface, using middleware (see next slide):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app.get</a:t>
            </a:r>
            <a:r>
              <a:rPr lang="en-GB" dirty="0"/>
              <a:t>('/employees/:</a:t>
            </a:r>
            <a:r>
              <a:rPr lang="en-GB" dirty="0" err="1"/>
              <a:t>idNum</a:t>
            </a:r>
            <a:r>
              <a:rPr lang="en-GB" dirty="0"/>
              <a:t>', (</a:t>
            </a:r>
            <a:r>
              <a:rPr lang="en-GB" dirty="0" err="1"/>
              <a:t>req</a:t>
            </a:r>
            <a:r>
              <a:rPr lang="en-GB" dirty="0"/>
              <a:t>, res) =&gt; {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/>
              <a:t>..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/>
              <a:t>.. </a:t>
            </a:r>
            <a:r>
              <a:rPr lang="en-GB" dirty="0" err="1"/>
              <a:t>req.params.idNum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810541" y="2753936"/>
            <a:ext cx="4955668" cy="350133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express = require('express'); </a:t>
            </a:r>
          </a:p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app = express();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// Try and match 1st URI</a:t>
            </a:r>
          </a:p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('/',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res) =&gt; { </a:t>
            </a:r>
          </a:p>
          <a:p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('&lt;h1&gt;Hello World&lt;/h1&gt;') 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('/login',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res) =&gt; { 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('&lt;h1&gt;TO DO LOGIN PAGE&lt;/h1&gt;') 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('/employees/: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idNum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res) =&gt; {</a:t>
            </a:r>
          </a:p>
          <a:p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('&lt;h1&gt;Hello user: +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req.params.idNum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+ &lt;/h1&gt;');</a:t>
            </a:r>
          </a:p>
          <a:p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(3000, () =&gt; { </a:t>
            </a:r>
          </a:p>
          <a:p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console.log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('listening on 3000') </a:t>
            </a:r>
          </a:p>
          <a:p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0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59673"/>
            <a:ext cx="9582608" cy="49616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Middleware: Functions </a:t>
            </a:r>
            <a:r>
              <a:rPr lang="en-GB" dirty="0"/>
              <a:t>that have access to the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request </a:t>
            </a:r>
            <a:r>
              <a:rPr lang="en-GB" dirty="0"/>
              <a:t>object (</a:t>
            </a:r>
            <a:r>
              <a:rPr lang="en-GB" dirty="0" err="1" smtClean="0"/>
              <a:t>req</a:t>
            </a:r>
            <a:r>
              <a:rPr lang="en-GB" dirty="0" smtClean="0"/>
              <a:t>/request) – from browser</a:t>
            </a:r>
          </a:p>
          <a:p>
            <a:pPr marL="0" indent="0">
              <a:buNone/>
            </a:pPr>
            <a:r>
              <a:rPr lang="en-GB" dirty="0" smtClean="0"/>
              <a:t>		response </a:t>
            </a:r>
            <a:r>
              <a:rPr lang="en-GB" dirty="0"/>
              <a:t>object (</a:t>
            </a:r>
            <a:r>
              <a:rPr lang="en-GB" dirty="0" smtClean="0"/>
              <a:t>res/response) – send back to browser</a:t>
            </a:r>
          </a:p>
          <a:p>
            <a:pPr marL="0" indent="0">
              <a:buNone/>
            </a:pPr>
            <a:r>
              <a:rPr lang="en-GB" dirty="0" smtClean="0"/>
              <a:t>		optionally next function application’s </a:t>
            </a:r>
            <a:r>
              <a:rPr lang="en-GB" dirty="0"/>
              <a:t>request-response cycle. </a:t>
            </a:r>
            <a:endParaRPr lang="en-GB" dirty="0"/>
          </a:p>
          <a:p>
            <a:pPr marL="3262594" lvl="7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middleware function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62594" lvl="7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43435" lvl="4" indent="0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('/', function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43435" lvl="4" indent="0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ES6 arrow syntax for anon functions</a:t>
            </a:r>
          </a:p>
          <a:p>
            <a:pPr marL="1443435" lvl="4" indent="0"/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('/',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res) =&gt; {</a:t>
            </a:r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1670" y="3313044"/>
            <a:ext cx="477078" cy="25179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70" y="3313044"/>
            <a:ext cx="477078" cy="197457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61160"/>
            <a:ext cx="9582608" cy="5517934"/>
          </a:xfrm>
        </p:spPr>
        <p:txBody>
          <a:bodyPr/>
          <a:lstStyle/>
          <a:p>
            <a:r>
              <a:rPr lang="en-GB" dirty="0" smtClean="0"/>
              <a:t>Route consists </a:t>
            </a:r>
            <a:r>
              <a:rPr lang="en-GB" dirty="0"/>
              <a:t>of </a:t>
            </a:r>
            <a:r>
              <a:rPr lang="en-GB" dirty="0" smtClean="0"/>
              <a:t>a </a:t>
            </a:r>
            <a:r>
              <a:rPr lang="en-GB" dirty="0"/>
              <a:t>HTTP verb and a path.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HTTP </a:t>
            </a:r>
            <a:r>
              <a:rPr lang="en-GB" dirty="0" smtClean="0"/>
              <a:t>verb </a:t>
            </a:r>
            <a:r>
              <a:rPr lang="en-GB" dirty="0"/>
              <a:t>one of </a:t>
            </a:r>
            <a:r>
              <a:rPr lang="en-GB" dirty="0" smtClean="0"/>
              <a:t>: </a:t>
            </a:r>
            <a:r>
              <a:rPr lang="en-GB" dirty="0"/>
              <a:t>GET, POST, PUT, and DELETE</a:t>
            </a:r>
          </a:p>
          <a:p>
            <a:pPr marL="1443435" lvl="4" indent="0"/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Respond to GET request</a:t>
            </a:r>
          </a:p>
          <a:p>
            <a:pPr marL="1443435" lvl="4" indent="0"/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('/', function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('Hello World!');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//Respond to POST (Submit) request on the root route (/)</a:t>
            </a:r>
          </a:p>
          <a:p>
            <a:pPr marL="1443435" lvl="4" indent="0"/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('/', function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('Got a POST request');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//Respond to a PUT request to the /user route:</a:t>
            </a:r>
          </a:p>
          <a:p>
            <a:pPr marL="1443435" lvl="4" indent="0"/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app.put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('/user', function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('Got a PUT request at /user');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//Respond to a DELETE request to the /user route:</a:t>
            </a:r>
          </a:p>
          <a:p>
            <a:pPr marL="1443435" lvl="4" indent="0"/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app.delete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('/user', function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</a:p>
          <a:p>
            <a:pPr marL="1443435" lvl="4" indent="0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('Got a DELETE request at /user');</a:t>
            </a:r>
          </a:p>
          <a:p>
            <a:pPr marL="1443435" lvl="4" indent="0"/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app.use</a:t>
            </a:r>
            <a:r>
              <a:rPr lang="en-GB" dirty="0"/>
              <a:t> registers a middleware function that will be called on every request </a:t>
            </a:r>
            <a:r>
              <a:rPr lang="en-GB" dirty="0" smtClean="0"/>
              <a:t>that comes </a:t>
            </a:r>
            <a:r>
              <a:rPr lang="en-GB" dirty="0"/>
              <a:t>into the web 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It’s </a:t>
            </a:r>
            <a:r>
              <a:rPr lang="en-GB" dirty="0"/>
              <a:t>useful for tasks that you need to </a:t>
            </a:r>
            <a:r>
              <a:rPr lang="en-GB" dirty="0" smtClean="0"/>
              <a:t>carried out on every request</a:t>
            </a:r>
          </a:p>
          <a:p>
            <a:endParaRPr lang="en-GB" dirty="0"/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// Log every request to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adminScreen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43435" lvl="4" indent="0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adminScreen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',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res, next) =&gt; {</a:t>
            </a:r>
          </a:p>
          <a:p>
            <a:pPr marL="1443435" lvl="4" indent="0"/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adminScreen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logger');</a:t>
            </a:r>
          </a:p>
          <a:p>
            <a:pPr marL="1443435" lvl="4" indent="0"/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req.method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+ ' ' + req.url);</a:t>
            </a:r>
          </a:p>
          <a:p>
            <a:pPr marL="1443435" lvl="4" indent="0"/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next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43435" lvl="4" indent="0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9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Install and write your 1</a:t>
            </a:r>
            <a:r>
              <a:rPr lang="en-GB" baseline="30000" dirty="0" smtClean="0"/>
              <a:t>st</a:t>
            </a:r>
            <a:r>
              <a:rPr lang="en-GB" dirty="0" smtClean="0"/>
              <a:t> express application.</a:t>
            </a:r>
          </a:p>
          <a:p>
            <a:pPr marL="0" indent="0">
              <a:buNone/>
            </a:pPr>
            <a:r>
              <a:rPr lang="en-GB" dirty="0" smtClean="0"/>
              <a:t>Integrate </a:t>
            </a:r>
            <a:r>
              <a:rPr lang="en-GB" dirty="0" err="1" smtClean="0"/>
              <a:t>Mongodb</a:t>
            </a:r>
            <a:r>
              <a:rPr lang="en-GB" dirty="0" smtClean="0"/>
              <a:t>, Express, _, Node (3 out of 4 MEAN)</a:t>
            </a:r>
          </a:p>
          <a:p>
            <a:pPr marL="0" indent="0">
              <a:buNone/>
            </a:pPr>
            <a:r>
              <a:rPr lang="en-GB" dirty="0" smtClean="0"/>
              <a:t>Write application to query </a:t>
            </a:r>
            <a:r>
              <a:rPr lang="en-GB" dirty="0" err="1" smtClean="0"/>
              <a:t>LibraryApp</a:t>
            </a:r>
            <a:r>
              <a:rPr lang="en-GB" smtClean="0"/>
              <a:t> collection.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71438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618</TotalTime>
  <Words>268</Words>
  <Application>Microsoft Office PowerPoint</Application>
  <PresentationFormat>A4 Paper (210x297 mm)</PresentationFormat>
  <Paragraphs>127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Consolas</vt:lpstr>
      <vt:lpstr>Helvetica Light</vt:lpstr>
      <vt:lpstr>Melior</vt:lpstr>
      <vt:lpstr>Times New Roman</vt:lpstr>
      <vt:lpstr>Wingdings</vt:lpstr>
      <vt:lpstr>ppt_Template_CoverOption1</vt:lpstr>
      <vt:lpstr>Section break</vt:lpstr>
      <vt:lpstr>think-cell Slide</vt:lpstr>
      <vt:lpstr>Express js Introduction Lot4 Team</vt:lpstr>
      <vt:lpstr>What is express?</vt:lpstr>
      <vt:lpstr>Routing – via Node</vt:lpstr>
      <vt:lpstr>Routing – via express</vt:lpstr>
      <vt:lpstr>Middleware</vt:lpstr>
      <vt:lpstr>Basic Routing</vt:lpstr>
      <vt:lpstr>use</vt:lpstr>
      <vt:lpstr>Practical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59</cp:revision>
  <dcterms:created xsi:type="dcterms:W3CDTF">2016-02-17T09:58:27Z</dcterms:created>
  <dcterms:modified xsi:type="dcterms:W3CDTF">2017-01-16T15:29:17Z</dcterms:modified>
</cp:coreProperties>
</file>