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2"/>
  </p:notesMasterIdLst>
  <p:handoutMasterIdLst>
    <p:handoutMasterId r:id="rId13"/>
  </p:handoutMasterIdLst>
  <p:sldIdLst>
    <p:sldId id="358" r:id="rId3"/>
    <p:sldId id="386" r:id="rId4"/>
    <p:sldId id="382" r:id="rId5"/>
    <p:sldId id="383" r:id="rId6"/>
    <p:sldId id="384" r:id="rId7"/>
    <p:sldId id="385" r:id="rId8"/>
    <p:sldId id="373" r:id="rId9"/>
    <p:sldId id="374" r:id="rId10"/>
    <p:sldId id="376" r:id="rId11"/>
  </p:sldIdLst>
  <p:sldSz cx="9906000" cy="6858000" type="A4"/>
  <p:notesSz cx="6797675" cy="987425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78506" autoAdjust="0"/>
  </p:normalViewPr>
  <p:slideViewPr>
    <p:cSldViewPr snapToGrid="0">
      <p:cViewPr varScale="1">
        <p:scale>
          <a:sx n="51" d="100"/>
          <a:sy n="51" d="100"/>
        </p:scale>
        <p:origin x="58" y="312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dirty="0" smtClean="0"/>
              <a:t>Angular 2.4.0 pt2 </a:t>
            </a:r>
            <a:br>
              <a:rPr lang="en-US" dirty="0" smtClean="0"/>
            </a:br>
            <a:r>
              <a:rPr lang="en-US" dirty="0" smtClean="0"/>
              <a:t>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March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package.json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Command: node </a:t>
            </a:r>
          </a:p>
          <a:p>
            <a:pPr lvl="1"/>
            <a:r>
              <a:rPr lang="en-GB" dirty="0" smtClean="0"/>
              <a:t>“main” default file</a:t>
            </a:r>
          </a:p>
          <a:p>
            <a:r>
              <a:rPr lang="en-GB" dirty="0"/>
              <a:t>Command: node </a:t>
            </a:r>
            <a:r>
              <a:rPr lang="en-GB" dirty="0" smtClean="0"/>
              <a:t>app</a:t>
            </a:r>
            <a:endParaRPr lang="en-GB" dirty="0"/>
          </a:p>
          <a:p>
            <a:pPr lvl="1"/>
            <a:r>
              <a:rPr lang="en-GB" dirty="0" smtClean="0"/>
              <a:t>Will run app.js rather than “main”</a:t>
            </a:r>
          </a:p>
          <a:p>
            <a:r>
              <a:rPr lang="en-GB" dirty="0"/>
              <a:t>Command: </a:t>
            </a:r>
            <a:r>
              <a:rPr lang="en-GB" dirty="0" err="1" smtClean="0"/>
              <a:t>npm</a:t>
            </a:r>
            <a:r>
              <a:rPr lang="en-GB" dirty="0" smtClean="0"/>
              <a:t> install</a:t>
            </a:r>
            <a:endParaRPr lang="en-GB" dirty="0"/>
          </a:p>
          <a:p>
            <a:pPr marL="189411" lvl="1" indent="0">
              <a:buNone/>
            </a:pPr>
            <a:r>
              <a:rPr lang="en-GB" dirty="0" smtClean="0"/>
              <a:t>“dependencies” modules installed </a:t>
            </a:r>
            <a:r>
              <a:rPr lang="en-GB" dirty="0"/>
              <a:t>into </a:t>
            </a:r>
            <a:r>
              <a:rPr lang="en-GB" dirty="0" err="1" smtClean="0"/>
              <a:t>node_module</a:t>
            </a:r>
            <a:endParaRPr lang="en-GB" dirty="0" smtClean="0"/>
          </a:p>
          <a:p>
            <a:pPr marL="189411" lvl="1" indent="0">
              <a:buNone/>
            </a:pPr>
            <a:r>
              <a:rPr lang="en-GB" dirty="0" smtClean="0"/>
              <a:t>(</a:t>
            </a:r>
            <a:r>
              <a:rPr lang="en-GB" dirty="0" err="1" smtClean="0"/>
              <a:t>npm</a:t>
            </a:r>
            <a:r>
              <a:rPr lang="en-GB" dirty="0" smtClean="0"/>
              <a:t> install &lt;mod&gt; --save     adds &lt;mod&gt; to dependencies)</a:t>
            </a:r>
          </a:p>
          <a:p>
            <a:r>
              <a:rPr lang="en-GB" dirty="0" smtClean="0"/>
              <a:t>Command: </a:t>
            </a:r>
            <a:r>
              <a:rPr lang="en-GB" dirty="0" err="1" smtClean="0"/>
              <a:t>npm</a:t>
            </a:r>
            <a:r>
              <a:rPr lang="en-GB" dirty="0" smtClean="0"/>
              <a:t> &lt;script&gt;</a:t>
            </a:r>
          </a:p>
          <a:p>
            <a:pPr lvl="1"/>
            <a:r>
              <a:rPr lang="en-GB" dirty="0" smtClean="0"/>
              <a:t>“scripts” runnable scripts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97" y="4432454"/>
            <a:ext cx="5391150" cy="1485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1977112"/>
            <a:ext cx="215265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325" y="1867817"/>
            <a:ext cx="22383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6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application is an assemble of modules (default </a:t>
            </a:r>
            <a:r>
              <a:rPr lang="en-GB" dirty="0" err="1" smtClean="0"/>
              <a:t>AppModule</a:t>
            </a:r>
            <a:r>
              <a:rPr lang="en-GB" dirty="0" smtClean="0"/>
              <a:t>)</a:t>
            </a:r>
          </a:p>
          <a:p>
            <a:r>
              <a:rPr lang="en-GB" dirty="0"/>
              <a:t>A</a:t>
            </a:r>
            <a:r>
              <a:rPr lang="en-GB" dirty="0" smtClean="0"/>
              <a:t> module exports an asset e.g. Service, Component or shared values/constants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6" y="2911686"/>
            <a:ext cx="4457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0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(default </a:t>
            </a:r>
            <a:r>
              <a:rPr lang="en-GB" dirty="0" err="1" smtClean="0"/>
              <a:t>AppComponent</a:t>
            </a:r>
            <a:r>
              <a:rPr lang="en-GB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lvl="1" indent="0">
              <a:buNone/>
            </a:pPr>
            <a:endParaRPr lang="en-GB" dirty="0" smtClean="0"/>
          </a:p>
          <a:p>
            <a:pPr marL="174625" lvl="1" indent="0">
              <a:buNone/>
            </a:pPr>
            <a:endParaRPr lang="en-GB" dirty="0"/>
          </a:p>
          <a:p>
            <a:pPr marL="174625" lvl="1" indent="0">
              <a:buNone/>
            </a:pPr>
            <a:endParaRPr lang="en-GB" dirty="0" smtClean="0"/>
          </a:p>
          <a:p>
            <a:pPr marL="174625" lvl="1" indent="0">
              <a:buNone/>
            </a:pPr>
            <a:endParaRPr lang="en-GB" dirty="0"/>
          </a:p>
          <a:p>
            <a:pPr marL="174625" lvl="1" indent="0">
              <a:buNone/>
            </a:pPr>
            <a:endParaRPr lang="en-GB" dirty="0" smtClean="0"/>
          </a:p>
          <a:p>
            <a:pPr marL="174625" lvl="1" indent="0">
              <a:buNone/>
            </a:pPr>
            <a:endParaRPr lang="en-GB" dirty="0"/>
          </a:p>
          <a:p>
            <a:pPr marL="174625" lvl="1" indent="0">
              <a:buNone/>
            </a:pPr>
            <a:endParaRPr lang="en-GB" dirty="0" smtClean="0"/>
          </a:p>
          <a:p>
            <a:pPr marL="174625" lvl="1" indent="0">
              <a:buNone/>
            </a:pPr>
            <a:endParaRPr lang="en-GB" dirty="0"/>
          </a:p>
          <a:p>
            <a:pPr marL="174625" lvl="1" indent="0">
              <a:buNone/>
            </a:pPr>
            <a:r>
              <a:rPr lang="en-GB" dirty="0" smtClean="0"/>
              <a:t>A component contains application</a:t>
            </a:r>
          </a:p>
          <a:p>
            <a:pPr marL="174625" lvl="1" indent="0">
              <a:buNone/>
            </a:pPr>
            <a:r>
              <a:rPr lang="en-GB" dirty="0" smtClean="0"/>
              <a:t>Logic that controls a region of the</a:t>
            </a:r>
          </a:p>
          <a:p>
            <a:pPr marL="174625" lvl="1" indent="0">
              <a:buNone/>
            </a:pPr>
            <a:r>
              <a:rPr lang="en-GB" dirty="0" smtClean="0"/>
              <a:t>View (user interface)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7" y="1344920"/>
            <a:ext cx="4874843" cy="25375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53" y="3674364"/>
            <a:ext cx="5152731" cy="2636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047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Service is a class </a:t>
            </a:r>
            <a:r>
              <a:rPr lang="en-GB" dirty="0" smtClean="0"/>
              <a:t>that has a focused purpose</a:t>
            </a:r>
            <a:endParaRPr lang="en-GB" dirty="0" smtClean="0"/>
          </a:p>
          <a:p>
            <a:r>
              <a:rPr lang="en-GB" dirty="0" smtClean="0"/>
              <a:t>Shares functions or data</a:t>
            </a:r>
          </a:p>
          <a:p>
            <a:pPr marL="0" indent="0">
              <a:buNone/>
            </a:pPr>
            <a:r>
              <a:rPr lang="en-GB" dirty="0" err="1" smtClean="0"/>
              <a:t>Eg</a:t>
            </a:r>
            <a:r>
              <a:rPr lang="en-GB" dirty="0" smtClean="0"/>
              <a:t> Data layer, Logger, Message Service, Library Service</a:t>
            </a:r>
          </a:p>
          <a:p>
            <a:r>
              <a:rPr lang="en-GB" dirty="0" smtClean="0"/>
              <a:t>Angular 2 simplified services </a:t>
            </a:r>
          </a:p>
          <a:p>
            <a:pPr marL="0" indent="0">
              <a:buNone/>
            </a:pPr>
            <a:r>
              <a:rPr lang="en-GB" dirty="0" smtClean="0"/>
              <a:t>compared to Angular 1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13358" y="2626117"/>
            <a:ext cx="4572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Dependency Injection </a:t>
            </a:r>
            <a:r>
              <a:rPr lang="en-GB" dirty="0" smtClean="0"/>
              <a:t>coding pattern in which a class receives (</a:t>
            </a:r>
            <a:r>
              <a:rPr lang="en-GB" dirty="0" err="1" smtClean="0"/>
              <a:t>eg</a:t>
            </a:r>
            <a:r>
              <a:rPr lang="en-GB" dirty="0" smtClean="0"/>
              <a:t> Component) an </a:t>
            </a:r>
            <a:r>
              <a:rPr lang="en-GB" dirty="0" smtClean="0"/>
              <a:t>instance of </a:t>
            </a:r>
            <a:r>
              <a:rPr lang="en-GB" dirty="0" smtClean="0"/>
              <a:t>an object (</a:t>
            </a:r>
            <a:r>
              <a:rPr lang="en-GB" dirty="0" err="1" smtClean="0"/>
              <a:t>eg</a:t>
            </a:r>
            <a:r>
              <a:rPr lang="en-GB" dirty="0" smtClean="0"/>
              <a:t> Service) from an external source rather than creating it </a:t>
            </a:r>
            <a:r>
              <a:rPr lang="en-GB" dirty="0" err="1" smtClean="0"/>
              <a:t>themself</a:t>
            </a:r>
            <a:r>
              <a:rPr lang="en-GB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Register with a provider</a:t>
            </a:r>
          </a:p>
          <a:p>
            <a:pPr lvl="1"/>
            <a:r>
              <a:rPr lang="en-GB" dirty="0" smtClean="0"/>
              <a:t>Inject into constructor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Provider: register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Constructor: Inject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116" y="3816640"/>
            <a:ext cx="53530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Component Parts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688" y="778148"/>
            <a:ext cx="5621883" cy="5560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8" y="1097708"/>
            <a:ext cx="1552575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18" y="2180961"/>
            <a:ext cx="1571625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509" y="320948"/>
            <a:ext cx="1533525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7409" y="1497004"/>
            <a:ext cx="1571625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3425" y="3510755"/>
            <a:ext cx="1533525" cy="87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993" y="3228020"/>
            <a:ext cx="1504950" cy="876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894" y="5326333"/>
            <a:ext cx="1485900" cy="771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219" y="4213038"/>
            <a:ext cx="1552575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7409" y="2643980"/>
            <a:ext cx="1543050" cy="866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21696" y="4622613"/>
            <a:ext cx="1581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Routing 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161" y="1260149"/>
            <a:ext cx="5624994" cy="2448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862" y="3429898"/>
            <a:ext cx="5405794" cy="26990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29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Routing Example</a:t>
            </a:r>
            <a:endParaRPr lang="en-GB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50" y="1359539"/>
            <a:ext cx="4914900" cy="3933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213562" y="2786802"/>
            <a:ext cx="5610225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38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2303</TotalTime>
  <Words>208</Words>
  <Application>Microsoft Office PowerPoint</Application>
  <PresentationFormat>A4 Paper (210x297 mm)</PresentationFormat>
  <Paragraphs>55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Angular 2.4.0 pt2  Lot4 Team</vt:lpstr>
      <vt:lpstr>package.json</vt:lpstr>
      <vt:lpstr>Module</vt:lpstr>
      <vt:lpstr>Component (default AppComponent)</vt:lpstr>
      <vt:lpstr>Services</vt:lpstr>
      <vt:lpstr>Dependency Injection</vt:lpstr>
      <vt:lpstr>Typical Component Parts</vt:lpstr>
      <vt:lpstr>Routing </vt:lpstr>
      <vt:lpstr>Routing Example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177</cp:revision>
  <dcterms:created xsi:type="dcterms:W3CDTF">2016-02-17T09:58:27Z</dcterms:created>
  <dcterms:modified xsi:type="dcterms:W3CDTF">2017-03-08T11:29:24Z</dcterms:modified>
</cp:coreProperties>
</file>