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6"/>
  </p:notesMasterIdLst>
  <p:handoutMasterIdLst>
    <p:handoutMasterId r:id="rId7"/>
  </p:handoutMasterIdLst>
  <p:sldIdLst>
    <p:sldId id="358" r:id="rId3"/>
    <p:sldId id="430" r:id="rId4"/>
    <p:sldId id="431" r:id="rId5"/>
  </p:sldIdLst>
  <p:sldSz cx="9906000" cy="6858000" type="A4"/>
  <p:notesSz cx="6797675" cy="9874250"/>
  <p:custDataLst>
    <p:tags r:id="rId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6" autoAdjust="0"/>
    <p:restoredTop sz="85332" autoAdjust="0"/>
  </p:normalViewPr>
  <p:slideViewPr>
    <p:cSldViewPr snapToGrid="0">
      <p:cViewPr varScale="1">
        <p:scale>
          <a:sx n="67" d="100"/>
          <a:sy n="67" d="100"/>
        </p:scale>
        <p:origin x="72" y="48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8.sv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7.xml"/><Relationship Id="rId7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41434" y="0"/>
            <a:ext cx="7064566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aseline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Mustaq Hussain</a:t>
            </a:r>
          </a:p>
          <a:p>
            <a:pPr marL="0" lvl="0"/>
            <a:r>
              <a:rPr lang="en-US" dirty="0" smtClean="0"/>
              <a:t>18 October 2017</a:t>
            </a:r>
            <a:endParaRPr lang="en-US" dirty="0"/>
          </a:p>
        </p:txBody>
      </p:sp>
      <p:pic>
        <p:nvPicPr>
          <p:cNvPr id="20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image" Target="../media/image2.svg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58203" y="6588896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93471" y="6551148"/>
            <a:ext cx="1917144" cy="182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2017.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337455" y="6587538"/>
            <a:ext cx="3628258" cy="14614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l"/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Mustaq</a:t>
            </a:r>
            <a:r>
              <a:rPr lang="en-US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Hussain</a:t>
            </a:r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| S26 MNIST App Service, API, ML | 22</a:t>
            </a:r>
            <a:r>
              <a:rPr lang="en-US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November</a:t>
            </a:r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2017</a:t>
            </a:r>
            <a:endParaRPr lang="en-US" sz="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0" y="6471557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 l="81836" t="-4713" b="16530"/>
          <a:stretch/>
        </p:blipFill>
        <p:spPr>
          <a:xfrm>
            <a:off x="9198437" y="260322"/>
            <a:ext cx="424356" cy="459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727" y="2860505"/>
            <a:ext cx="6629469" cy="1421231"/>
          </a:xfrm>
        </p:spPr>
        <p:txBody>
          <a:bodyPr/>
          <a:lstStyle/>
          <a:p>
            <a:r>
              <a:rPr lang="en-US" dirty="0" smtClean="0"/>
              <a:t>Session 26</a:t>
            </a:r>
            <a:br>
              <a:rPr lang="en-US" dirty="0" smtClean="0"/>
            </a:br>
            <a:r>
              <a:rPr lang="en-US" dirty="0" smtClean="0"/>
              <a:t>MNIST part 2</a:t>
            </a:r>
            <a:br>
              <a:rPr lang="en-US" dirty="0" smtClean="0"/>
            </a:br>
            <a:r>
              <a:rPr lang="en-US" dirty="0" smtClean="0"/>
              <a:t>App Service, API, ML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441231" y="4437010"/>
            <a:ext cx="4549435" cy="8742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Mustaq Hussain</a:t>
            </a:r>
          </a:p>
          <a:p>
            <a:pPr marL="0" indent="0">
              <a:buNone/>
            </a:pP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MNIST Azure Machine Learning: 2nd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116960"/>
            <a:ext cx="8743950" cy="53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ML Web Service</a:t>
            </a:r>
          </a:p>
          <a:p>
            <a:pPr lvl="1"/>
            <a:r>
              <a:rPr lang="en-GB" dirty="0" smtClean="0"/>
              <a:t>MNIST predictive experiment</a:t>
            </a:r>
          </a:p>
          <a:p>
            <a:pPr marL="174625" lvl="1" indent="0">
              <a:buNone/>
            </a:pPr>
            <a:endParaRPr lang="en-GB" dirty="0" smtClean="0"/>
          </a:p>
          <a:p>
            <a:r>
              <a:rPr lang="en-GB" dirty="0" smtClean="0"/>
              <a:t>API management service</a:t>
            </a:r>
          </a:p>
          <a:p>
            <a:pPr lvl="1"/>
            <a:r>
              <a:rPr lang="en-GB" dirty="0" smtClean="0"/>
              <a:t>API </a:t>
            </a:r>
            <a:r>
              <a:rPr lang="en-GB" dirty="0" smtClean="0"/>
              <a:t>can call </a:t>
            </a:r>
            <a:r>
              <a:rPr lang="en-GB" dirty="0" smtClean="0"/>
              <a:t>ML Web Service</a:t>
            </a:r>
          </a:p>
          <a:p>
            <a:pPr lvl="1"/>
            <a:r>
              <a:rPr lang="en-GB" dirty="0" smtClean="0"/>
              <a:t>Can control Cross-Origin Resource Sharing (CORS) </a:t>
            </a:r>
          </a:p>
          <a:p>
            <a:pPr lvl="2"/>
            <a:r>
              <a:rPr lang="en-GB" dirty="0" smtClean="0"/>
              <a:t>Permits none Azure apps/domains call this API</a:t>
            </a:r>
          </a:p>
          <a:p>
            <a:pPr lvl="1"/>
            <a:r>
              <a:rPr lang="en-GB" dirty="0" smtClean="0"/>
              <a:t>Hides Web Service </a:t>
            </a:r>
            <a:r>
              <a:rPr lang="en-GB" dirty="0" err="1" smtClean="0"/>
              <a:t>config</a:t>
            </a:r>
            <a:endParaRPr lang="en-GB" dirty="0" smtClean="0"/>
          </a:p>
          <a:p>
            <a:pPr lvl="2"/>
            <a:r>
              <a:rPr lang="en-GB" dirty="0" smtClean="0"/>
              <a:t>ML Web Service API keys</a:t>
            </a:r>
          </a:p>
          <a:p>
            <a:pPr lvl="2"/>
            <a:r>
              <a:rPr lang="en-GB" dirty="0" smtClean="0"/>
              <a:t>Complex ML Web Service URI</a:t>
            </a:r>
          </a:p>
          <a:p>
            <a:pPr lvl="1"/>
            <a:r>
              <a:rPr lang="en-GB" dirty="0" smtClean="0"/>
              <a:t>Simpler API </a:t>
            </a:r>
            <a:r>
              <a:rPr lang="en-GB" dirty="0" smtClean="0"/>
              <a:t>URL than ML Web Service URL</a:t>
            </a:r>
            <a:endParaRPr lang="en-GB" dirty="0" smtClean="0"/>
          </a:p>
          <a:p>
            <a:pPr marL="174625" lvl="1" indent="0">
              <a:buNone/>
            </a:pPr>
            <a:endParaRPr lang="en-GB" dirty="0" smtClean="0"/>
          </a:p>
          <a:p>
            <a:r>
              <a:rPr lang="en-GB" dirty="0" smtClean="0"/>
              <a:t>App Service</a:t>
            </a:r>
          </a:p>
          <a:p>
            <a:pPr lvl="1"/>
            <a:r>
              <a:rPr lang="en-GB" dirty="0" smtClean="0"/>
              <a:t>Deployed Web App</a:t>
            </a:r>
          </a:p>
          <a:p>
            <a:pPr lvl="1"/>
            <a:r>
              <a:rPr lang="en-GB" dirty="0" smtClean="0"/>
              <a:t>Call API endpoint/URI</a:t>
            </a:r>
          </a:p>
        </p:txBody>
      </p:sp>
    </p:spTree>
    <p:extLst>
      <p:ext uri="{BB962C8B-B14F-4D97-AF65-F5344CB8AC3E}">
        <p14:creationId xmlns:p14="http://schemas.microsoft.com/office/powerpoint/2010/main" val="2254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6815</TotalTime>
  <Words>80</Words>
  <Application>Microsoft Office PowerPoint</Application>
  <PresentationFormat>A4 Paper (210x297 mm)</PresentationFormat>
  <Paragraphs>24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Session 26 MNIST part 2 App Service, API, ML</vt:lpstr>
      <vt:lpstr>MNIST Azure Machine Learning: 2nd week</vt:lpstr>
      <vt:lpstr>Azure Services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429</cp:revision>
  <dcterms:created xsi:type="dcterms:W3CDTF">2016-02-17T09:58:27Z</dcterms:created>
  <dcterms:modified xsi:type="dcterms:W3CDTF">2017-11-21T23:09:01Z</dcterms:modified>
</cp:coreProperties>
</file>