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9"/>
  </p:notesMasterIdLst>
  <p:handoutMasterIdLst>
    <p:handoutMasterId r:id="rId10"/>
  </p:handoutMasterIdLst>
  <p:sldIdLst>
    <p:sldId id="358" r:id="rId3"/>
    <p:sldId id="373" r:id="rId4"/>
    <p:sldId id="374" r:id="rId5"/>
    <p:sldId id="386" r:id="rId6"/>
    <p:sldId id="384" r:id="rId7"/>
    <p:sldId id="385" r:id="rId8"/>
  </p:sldIdLst>
  <p:sldSz cx="9906000" cy="6858000" type="A4"/>
  <p:notesSz cx="6797675" cy="9874250"/>
  <p:custDataLst>
    <p:tags r:id="rId1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65342" autoAdjust="0"/>
  </p:normalViewPr>
  <p:slideViewPr>
    <p:cSldViewPr snapToGrid="0">
      <p:cViewPr varScale="1">
        <p:scale>
          <a:sx n="63" d="100"/>
          <a:sy n="63" d="100"/>
        </p:scale>
        <p:origin x="182" y="48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4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goodreads.com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bootstrap_navbar.asp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Angular 1.6.1 pt2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31</a:t>
            </a:r>
            <a:r>
              <a:rPr lang="en-US" baseline="30000" dirty="0" smtClean="0"/>
              <a:t>st</a:t>
            </a:r>
            <a:r>
              <a:rPr lang="en-US" dirty="0" smtClean="0"/>
              <a:t> January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World Books Demo App in Angular 1.6.1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r>
              <a:rPr lang="en-GB" dirty="0" smtClean="0"/>
              <a:t>Responsive app World Books</a:t>
            </a:r>
          </a:p>
          <a:p>
            <a:r>
              <a:rPr lang="en-GB" dirty="0" smtClean="0"/>
              <a:t>Single Page Application</a:t>
            </a:r>
          </a:p>
          <a:p>
            <a:r>
              <a:rPr lang="en-GB" dirty="0" smtClean="0"/>
              <a:t>Login encrypted</a:t>
            </a:r>
          </a:p>
          <a:p>
            <a:r>
              <a:rPr lang="en-GB" dirty="0" smtClean="0"/>
              <a:t>Angular 1.6.1 + Bootstrap</a:t>
            </a:r>
          </a:p>
          <a:p>
            <a:r>
              <a:rPr lang="en-GB" dirty="0" err="1" smtClean="0"/>
              <a:t>MongoDB</a:t>
            </a:r>
            <a:r>
              <a:rPr lang="en-GB" dirty="0" smtClean="0"/>
              <a:t> </a:t>
            </a:r>
            <a:r>
              <a:rPr lang="en-GB" dirty="0" err="1" smtClean="0"/>
              <a:t>LibraryApp</a:t>
            </a:r>
            <a:r>
              <a:rPr lang="en-GB" dirty="0" smtClean="0"/>
              <a:t> DB, books collection</a:t>
            </a:r>
          </a:p>
          <a:p>
            <a:r>
              <a:rPr lang="en-GB" dirty="0" smtClean="0"/>
              <a:t>Third party API call to </a:t>
            </a:r>
            <a:r>
              <a:rPr lang="en-GB" dirty="0" err="1" smtClean="0"/>
              <a:t>Goodreads</a:t>
            </a:r>
            <a:r>
              <a:rPr lang="en-GB" dirty="0" smtClean="0"/>
              <a:t> to get book images &amp; further details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59810" y="3657601"/>
            <a:ext cx="9586379" cy="2595199"/>
            <a:chOff x="148933" y="2901697"/>
            <a:chExt cx="9586379" cy="2595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33" y="2901697"/>
              <a:ext cx="2908363" cy="259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6209" y="2901697"/>
              <a:ext cx="3673582" cy="20400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6288" y="2901698"/>
              <a:ext cx="2859024" cy="244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Goodreads</a:t>
            </a:r>
            <a:r>
              <a:rPr lang="en-GB" dirty="0" smtClean="0"/>
              <a:t> </a:t>
            </a:r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://www.goodreads.com</a:t>
            </a:r>
            <a:r>
              <a:rPr lang="en-GB" u="sng" dirty="0" smtClean="0">
                <a:hlinkClick r:id="rId3"/>
              </a:rPr>
              <a:t>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16106"/>
            <a:ext cx="9582608" cy="5290659"/>
          </a:xfrm>
        </p:spPr>
        <p:txBody>
          <a:bodyPr/>
          <a:lstStyle/>
          <a:p>
            <a:r>
              <a:rPr lang="en-GB" dirty="0" err="1" smtClean="0"/>
              <a:t>Goodreads</a:t>
            </a:r>
            <a:r>
              <a:rPr lang="en-GB" dirty="0" smtClean="0"/>
              <a:t>: ‘world’s </a:t>
            </a:r>
            <a:r>
              <a:rPr lang="en-GB" dirty="0"/>
              <a:t>largest site for readers and book </a:t>
            </a:r>
            <a:r>
              <a:rPr lang="en-GB" dirty="0" smtClean="0"/>
              <a:t>recommendations’</a:t>
            </a:r>
          </a:p>
          <a:p>
            <a:r>
              <a:rPr lang="en-GB" dirty="0" smtClean="0"/>
              <a:t>Has a public HTTP </a:t>
            </a:r>
            <a:r>
              <a:rPr lang="en-GB" dirty="0"/>
              <a:t>API </a:t>
            </a:r>
            <a:r>
              <a:rPr lang="en-GB" dirty="0" smtClean="0"/>
              <a:t>to get inform </a:t>
            </a:r>
            <a:r>
              <a:rPr lang="en-GB" dirty="0"/>
              <a:t>about </a:t>
            </a:r>
            <a:r>
              <a:rPr lang="en-GB" dirty="0" smtClean="0"/>
              <a:t>books e.g</a:t>
            </a:r>
            <a:r>
              <a:rPr lang="en-GB" dirty="0"/>
              <a:t>. </a:t>
            </a:r>
            <a:r>
              <a:rPr lang="en-GB" dirty="0" smtClean="0"/>
              <a:t>author, </a:t>
            </a:r>
            <a:r>
              <a:rPr lang="en-GB" dirty="0" err="1" smtClean="0"/>
              <a:t>isbn</a:t>
            </a:r>
            <a:r>
              <a:rPr lang="en-GB" dirty="0" smtClean="0"/>
              <a:t>, </a:t>
            </a:r>
            <a:r>
              <a:rPr lang="en-GB" dirty="0" err="1" smtClean="0"/>
              <a:t>descr</a:t>
            </a:r>
            <a:r>
              <a:rPr lang="en-GB" dirty="0" smtClean="0"/>
              <a:t>..</a:t>
            </a:r>
          </a:p>
          <a:p>
            <a:r>
              <a:rPr lang="en-GB" u="sng" dirty="0" smtClean="0">
                <a:hlinkClick r:id="rId4"/>
              </a:rPr>
              <a:t>https</a:t>
            </a:r>
            <a:r>
              <a:rPr lang="en-GB" u="sng" dirty="0">
                <a:hlinkClick r:id="rId4"/>
              </a:rPr>
              <a:t>://www.goodreads.com/api</a:t>
            </a:r>
            <a:r>
              <a:rPr lang="en-GB" dirty="0"/>
              <a:t> </a:t>
            </a:r>
            <a:r>
              <a:rPr lang="en-GB" dirty="0" smtClean="0"/>
              <a:t>sign </a:t>
            </a:r>
            <a:r>
              <a:rPr lang="en-GB" dirty="0"/>
              <a:t>up for a free developer </a:t>
            </a:r>
            <a:r>
              <a:rPr lang="en-GB" dirty="0" smtClean="0"/>
              <a:t>key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Goodreads</a:t>
            </a:r>
            <a:r>
              <a:rPr lang="en-GB" dirty="0"/>
              <a:t> API </a:t>
            </a:r>
            <a:r>
              <a:rPr lang="en-GB" dirty="0" err="1" smtClean="0"/>
              <a:t>book.show</a:t>
            </a:r>
            <a:r>
              <a:rPr lang="en-GB" dirty="0" smtClean="0"/>
              <a:t> &amp; </a:t>
            </a:r>
            <a:r>
              <a:rPr lang="en-GB" dirty="0" err="1" smtClean="0"/>
              <a:t>Goodreads</a:t>
            </a:r>
            <a:r>
              <a:rPr lang="en-GB" dirty="0" smtClean="0"/>
              <a:t>’ </a:t>
            </a:r>
            <a:r>
              <a:rPr lang="en-GB" dirty="0"/>
              <a:t>book ID </a:t>
            </a:r>
            <a:r>
              <a:rPr lang="en-GB" dirty="0" err="1"/>
              <a:t>eg</a:t>
            </a:r>
            <a:r>
              <a:rPr lang="en-GB" dirty="0"/>
              <a:t> 656 for War and Peace </a:t>
            </a:r>
            <a:r>
              <a:rPr lang="en-GB" dirty="0" smtClean="0"/>
              <a:t>(Oxford World’s </a:t>
            </a:r>
            <a:r>
              <a:rPr lang="en-GB" dirty="0"/>
              <a:t>Classics</a:t>
            </a:r>
            <a:r>
              <a:rPr lang="en-GB" dirty="0" smtClean="0"/>
              <a:t>) &amp; format </a:t>
            </a:r>
            <a:r>
              <a:rPr lang="en-GB" dirty="0"/>
              <a:t>(xml) </a:t>
            </a:r>
            <a:r>
              <a:rPr lang="en-GB" dirty="0" smtClean="0"/>
              <a:t>&amp; </a:t>
            </a:r>
            <a:r>
              <a:rPr lang="en-GB" dirty="0"/>
              <a:t>developer </a:t>
            </a:r>
            <a:r>
              <a:rPr lang="en-GB" dirty="0" smtClean="0"/>
              <a:t>key</a:t>
            </a:r>
          </a:p>
          <a:p>
            <a:pPr marL="0" indent="0">
              <a:buNone/>
            </a:pPr>
            <a:r>
              <a:rPr lang="en-GB" sz="1600" dirty="0"/>
              <a:t>https://www.goodreads.com/book/show/656?format=xml&amp;key=mN1DyVoFS4cfbCMh5HmnpA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07944" y="3353861"/>
            <a:ext cx="3264184" cy="2912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967" y="3353861"/>
            <a:ext cx="3730929" cy="29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Express: </a:t>
            </a:r>
            <a:r>
              <a:rPr lang="en-GB" dirty="0"/>
              <a:t>R</a:t>
            </a:r>
            <a:r>
              <a:rPr lang="en-GB" dirty="0" smtClean="0"/>
              <a:t>oute to get book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Goodreads</a:t>
            </a:r>
            <a:r>
              <a:rPr lang="en-GB" dirty="0" smtClean="0"/>
              <a:t> HTTP API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with id &amp; </a:t>
            </a:r>
            <a:r>
              <a:rPr lang="en-GB" dirty="0" err="1" smtClean="0"/>
              <a:t>dev</a:t>
            </a:r>
            <a:r>
              <a:rPr lang="en-GB" dirty="0" smtClean="0"/>
              <a:t> key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Book details docs[0] </a:t>
            </a:r>
          </a:p>
          <a:p>
            <a:pPr marL="0" indent="0">
              <a:buNone/>
            </a:pPr>
            <a:r>
              <a:rPr lang="en-GB" dirty="0" smtClean="0"/>
              <a:t>  from </a:t>
            </a:r>
            <a:r>
              <a:rPr lang="en-GB" dirty="0" err="1" smtClean="0"/>
              <a:t>mongodb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Append </a:t>
            </a:r>
            <a:r>
              <a:rPr lang="en-GB" dirty="0" err="1" smtClean="0"/>
              <a:t>Goodreads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details to docs[0]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7" y="1227786"/>
            <a:ext cx="3684593" cy="837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3432429" y="1328271"/>
            <a:ext cx="6465760" cy="4975918"/>
            <a:chOff x="3432429" y="1328271"/>
            <a:chExt cx="6465760" cy="4975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1714" y="1865539"/>
              <a:ext cx="6086475" cy="4438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2429" y="1328271"/>
              <a:ext cx="272415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9735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</a:t>
            </a:r>
            <a:r>
              <a:rPr lang="en-GB" u="sng" dirty="0">
                <a:hlinkClick r:id="rId3"/>
              </a:rPr>
              <a:t>http://www.w3schools.com/bootstrap</a:t>
            </a:r>
            <a:r>
              <a:rPr lang="en-GB" u="sng" dirty="0" smtClean="0">
                <a:hlinkClick r:id="rId3"/>
              </a:rPr>
              <a:t>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31392"/>
            <a:ext cx="9582608" cy="5181599"/>
          </a:xfrm>
        </p:spPr>
        <p:txBody>
          <a:bodyPr/>
          <a:lstStyle/>
          <a:p>
            <a:r>
              <a:rPr lang="en-GB" dirty="0"/>
              <a:t>Bootstrap (originally from titter) is </a:t>
            </a:r>
            <a:r>
              <a:rPr lang="en-GB" dirty="0" smtClean="0"/>
              <a:t>a </a:t>
            </a:r>
            <a:r>
              <a:rPr lang="en-GB" dirty="0" smtClean="0"/>
              <a:t>popular </a:t>
            </a:r>
            <a:r>
              <a:rPr lang="en-GB" dirty="0" smtClean="0"/>
              <a:t>free HTML</a:t>
            </a:r>
            <a:r>
              <a:rPr lang="en-GB" dirty="0"/>
              <a:t>, </a:t>
            </a:r>
            <a:r>
              <a:rPr lang="en-GB" dirty="0" smtClean="0"/>
              <a:t>CSS </a:t>
            </a:r>
            <a:r>
              <a:rPr lang="en-GB" dirty="0"/>
              <a:t>and JavaScript framework for developing responsive, mobile-first web sites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Responsive </a:t>
            </a:r>
            <a:r>
              <a:rPr lang="en-GB" dirty="0"/>
              <a:t>Web </a:t>
            </a:r>
            <a:r>
              <a:rPr lang="en-GB" dirty="0" smtClean="0"/>
              <a:t>Design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Web </a:t>
            </a:r>
            <a:r>
              <a:rPr lang="en-GB" dirty="0"/>
              <a:t>sites which automatically adjust themselves to </a:t>
            </a:r>
            <a:r>
              <a:rPr lang="en-GB" dirty="0" smtClean="0"/>
              <a:t>different devices</a:t>
            </a:r>
            <a:r>
              <a:rPr lang="en-GB" dirty="0"/>
              <a:t> </a:t>
            </a:r>
            <a:r>
              <a:rPr lang="en-GB" dirty="0" smtClean="0"/>
              <a:t>-</a:t>
            </a:r>
            <a:r>
              <a:rPr lang="en-GB" dirty="0" smtClean="0"/>
              <a:t> </a:t>
            </a:r>
            <a:r>
              <a:rPr lang="en-GB" dirty="0"/>
              <a:t>from small phones to large </a:t>
            </a:r>
            <a:r>
              <a:rPr lang="en-GB" dirty="0" smtClean="0"/>
              <a:t>desktops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E.g. Bootstrap's </a:t>
            </a:r>
            <a:r>
              <a:rPr lang="en-GB" dirty="0"/>
              <a:t>grid system allows up to 12 columns across the </a:t>
            </a:r>
            <a:r>
              <a:rPr lang="en-GB" dirty="0" smtClean="0"/>
              <a:t>page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To use include Bootstrap 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r>
              <a:rPr lang="en-GB" dirty="0" err="1" smtClean="0"/>
              <a:t>js</a:t>
            </a:r>
            <a:r>
              <a:rPr lang="en-GB" dirty="0" smtClean="0"/>
              <a:t> &amp; </a:t>
            </a:r>
            <a:r>
              <a:rPr lang="en-GB" dirty="0" err="1" smtClean="0"/>
              <a:t>jquery</a:t>
            </a:r>
            <a:r>
              <a:rPr lang="en-GB" dirty="0" smtClean="0"/>
              <a:t> (before </a:t>
            </a:r>
            <a:r>
              <a:rPr lang="en-GB" dirty="0" err="1" smtClean="0"/>
              <a:t>js</a:t>
            </a:r>
            <a:r>
              <a:rPr lang="en-GB" dirty="0" smtClean="0"/>
              <a:t>) too:</a:t>
            </a:r>
          </a:p>
          <a:p>
            <a:pPr marL="0" indent="0">
              <a:buNone/>
            </a:pPr>
            <a:r>
              <a:rPr lang="en-GB" sz="1200" dirty="0" smtClean="0"/>
              <a:t>	&lt;</a:t>
            </a:r>
            <a:r>
              <a:rPr lang="en-GB" sz="1200" dirty="0"/>
              <a:t>link </a:t>
            </a:r>
            <a:r>
              <a:rPr lang="en-GB" sz="1200" dirty="0" err="1"/>
              <a:t>rel</a:t>
            </a:r>
            <a:r>
              <a:rPr lang="en-GB" sz="1200" dirty="0"/>
              <a:t>="</a:t>
            </a:r>
            <a:r>
              <a:rPr lang="en-GB" sz="1200" dirty="0" err="1"/>
              <a:t>stylesheet</a:t>
            </a:r>
            <a:r>
              <a:rPr lang="en-GB" sz="1200" dirty="0"/>
              <a:t>" </a:t>
            </a:r>
            <a:r>
              <a:rPr lang="en-GB" sz="1200" dirty="0" err="1"/>
              <a:t>href</a:t>
            </a:r>
            <a:r>
              <a:rPr lang="en-GB" sz="1200" dirty="0"/>
              <a:t>="https://maxcdn.bootstrapcdn.com/bootstrap/3.3.7/</a:t>
            </a:r>
            <a:r>
              <a:rPr lang="en-GB" sz="1200" dirty="0" err="1"/>
              <a:t>css</a:t>
            </a:r>
            <a:r>
              <a:rPr lang="en-GB" sz="1200" dirty="0"/>
              <a:t>/bootstrap.min.css</a:t>
            </a:r>
            <a:r>
              <a:rPr lang="en-GB" sz="1200" dirty="0" smtClean="0"/>
              <a:t>"&gt;</a:t>
            </a:r>
          </a:p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	&lt;</a:t>
            </a:r>
            <a:r>
              <a:rPr lang="en-GB" sz="1200" dirty="0"/>
              <a:t>script </a:t>
            </a:r>
            <a:r>
              <a:rPr lang="en-GB" sz="1200" dirty="0" err="1"/>
              <a:t>src</a:t>
            </a:r>
            <a:r>
              <a:rPr lang="en-GB" sz="1200" dirty="0"/>
              <a:t>="https://ajax.googleapis.com/</a:t>
            </a:r>
            <a:r>
              <a:rPr lang="en-GB" sz="1200" dirty="0" err="1"/>
              <a:t>ajax</a:t>
            </a:r>
            <a:r>
              <a:rPr lang="en-GB" sz="1200" dirty="0"/>
              <a:t>/libs/</a:t>
            </a:r>
            <a:r>
              <a:rPr lang="en-GB" sz="1200" dirty="0" err="1"/>
              <a:t>jquery</a:t>
            </a:r>
            <a:r>
              <a:rPr lang="en-GB" sz="1200" dirty="0"/>
              <a:t>/3.1.1/jquery.min.js"&gt;&lt;/script&gt;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	&lt;</a:t>
            </a:r>
            <a:r>
              <a:rPr lang="en-GB" sz="1200" dirty="0"/>
              <a:t>script </a:t>
            </a:r>
            <a:r>
              <a:rPr lang="en-GB" sz="1200" dirty="0" err="1"/>
              <a:t>src</a:t>
            </a:r>
            <a:r>
              <a:rPr lang="en-GB" sz="1200" dirty="0"/>
              <a:t>="https://maxcdn.bootstrapcdn.com/bootstrap/3.3.7/</a:t>
            </a:r>
            <a:r>
              <a:rPr lang="en-GB" sz="1200" dirty="0" err="1"/>
              <a:t>js</a:t>
            </a:r>
            <a:r>
              <a:rPr lang="en-GB" sz="1200" dirty="0"/>
              <a:t>/bootstrap.min.js"&gt;&lt;/script&gt;</a:t>
            </a:r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698943" y="4000852"/>
            <a:ext cx="5360225" cy="11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Header.html of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65505"/>
            <a:ext cx="9582608" cy="483397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Bootstrap’s: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www.w3schools.com/bootstrap/bootstrap_navbar.asp</a:t>
            </a:r>
            <a:endParaRPr lang="en-GB" dirty="0"/>
          </a:p>
          <a:p>
            <a:r>
              <a:rPr lang="en-GB" dirty="0" smtClean="0"/>
              <a:t>Class: describes behaviour of </a:t>
            </a:r>
            <a:r>
              <a:rPr lang="en-GB" dirty="0" err="1" smtClean="0"/>
              <a:t>navbar</a:t>
            </a:r>
            <a:r>
              <a:rPr lang="en-GB" dirty="0" smtClean="0"/>
              <a:t>, </a:t>
            </a:r>
            <a:r>
              <a:rPr lang="en-GB" dirty="0" err="1" smtClean="0"/>
              <a:t>glyphicons</a:t>
            </a:r>
            <a:r>
              <a:rPr lang="en-GB" dirty="0" smtClean="0"/>
              <a:t> (</a:t>
            </a:r>
            <a:r>
              <a:rPr lang="en-GB" dirty="0"/>
              <a:t>S</a:t>
            </a:r>
            <a:r>
              <a:rPr lang="en-GB" dirty="0" smtClean="0"/>
              <a:t>ign up/Login)</a:t>
            </a:r>
          </a:p>
          <a:p>
            <a:endParaRPr lang="en-GB" dirty="0"/>
          </a:p>
          <a:p>
            <a:r>
              <a:rPr lang="en-GB" dirty="0" smtClean="0"/>
              <a:t>On smaller screen/device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Click on ‘hamburger’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876420" y="2706087"/>
            <a:ext cx="5864987" cy="3572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92" y="2137600"/>
            <a:ext cx="6382208" cy="380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91" y="2872992"/>
            <a:ext cx="2675840" cy="389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93" y="3695795"/>
            <a:ext cx="2681000" cy="16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1160</TotalTime>
  <Words>265</Words>
  <Application>Microsoft Office PowerPoint</Application>
  <PresentationFormat>A4 Paper (210x297 mm)</PresentationFormat>
  <Paragraphs>63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Angular 1.6.1 pt2  Lot4 Team</vt:lpstr>
      <vt:lpstr>World Books Demo App in Angular 1.6.1</vt:lpstr>
      <vt:lpstr>Goodreads https://www.goodreads.com/</vt:lpstr>
      <vt:lpstr>Express: Route to get book id</vt:lpstr>
      <vt:lpstr>Bootstrap http://www.w3schools.com/bootstrap/</vt:lpstr>
      <vt:lpstr>Header.html of app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98</cp:revision>
  <dcterms:created xsi:type="dcterms:W3CDTF">2016-02-17T09:58:27Z</dcterms:created>
  <dcterms:modified xsi:type="dcterms:W3CDTF">2017-01-31T11:13:59Z</dcterms:modified>
</cp:coreProperties>
</file>