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2"/>
  </p:notesMasterIdLst>
  <p:handoutMasterIdLst>
    <p:handoutMasterId r:id="rId13"/>
  </p:handoutMasterIdLst>
  <p:sldIdLst>
    <p:sldId id="358" r:id="rId3"/>
    <p:sldId id="373" r:id="rId4"/>
    <p:sldId id="382" r:id="rId5"/>
    <p:sldId id="374" r:id="rId6"/>
    <p:sldId id="375" r:id="rId7"/>
    <p:sldId id="376" r:id="rId8"/>
    <p:sldId id="377" r:id="rId9"/>
    <p:sldId id="378" r:id="rId10"/>
    <p:sldId id="381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506" autoAdjust="0"/>
  </p:normalViewPr>
  <p:slideViewPr>
    <p:cSldViewPr snapToGrid="0">
      <p:cViewPr varScale="1">
        <p:scale>
          <a:sx n="51" d="100"/>
          <a:sy n="51" d="100"/>
        </p:scale>
        <p:origin x="58" y="408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5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smtClean="0"/>
              <a:t>Angular 2.4.0 </a:t>
            </a:r>
            <a:r>
              <a:rPr lang="en-US" dirty="0" smtClean="0"/>
              <a:t>pt1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March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Angular 2?</a:t>
            </a:r>
            <a:endParaRPr lang="en-GB" dirty="0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70" y="1562916"/>
            <a:ext cx="9582150" cy="41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and JavaScript (</a:t>
            </a:r>
            <a:r>
              <a:rPr lang="en-GB" dirty="0" err="1" smtClean="0"/>
              <a:t>ECMAScript</a:t>
            </a:r>
            <a:r>
              <a:rPr lang="en-GB" dirty="0" smtClean="0"/>
              <a:t> </a:t>
            </a:r>
            <a:r>
              <a:rPr lang="en-GB" b="1" dirty="0" smtClean="0"/>
              <a:t>ES)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914" y="1271471"/>
            <a:ext cx="8334375" cy="34956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87245" y="4767146"/>
            <a:ext cx="5731510" cy="14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Overview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35" y="1356339"/>
            <a:ext cx="2719902" cy="231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63715"/>
            <a:ext cx="5308081" cy="25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82" y="4619044"/>
            <a:ext cx="427482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8919" y="1299509"/>
            <a:ext cx="5614440" cy="27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2 </a:t>
            </a:r>
            <a:r>
              <a:rPr lang="en-GB" dirty="0" err="1" smtClean="0"/>
              <a:t>quickstart</a:t>
            </a:r>
            <a:r>
              <a:rPr lang="en-GB" dirty="0" smtClean="0"/>
              <a:t> demo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614" y="1321438"/>
            <a:ext cx="5667375" cy="4714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2" y="2035597"/>
            <a:ext cx="3705225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346" y="3678875"/>
            <a:ext cx="4391025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</a:t>
            </a:r>
            <a:r>
              <a:rPr lang="en-GB" dirty="0" err="1" smtClean="0"/>
              <a:t>Startup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5" y="1469036"/>
            <a:ext cx="9194269" cy="46319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3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1 v 2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6" y="1793544"/>
            <a:ext cx="8343048" cy="38727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92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Component?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7" y="1344920"/>
            <a:ext cx="4874843" cy="2537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53" y="3674364"/>
            <a:ext cx="5152731" cy="2636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15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Binding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3" y="1192044"/>
            <a:ext cx="6553893" cy="3679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41" y="3817245"/>
            <a:ext cx="6042100" cy="24294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68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2195</TotalTime>
  <Words>56</Words>
  <Application>Microsoft Office PowerPoint</Application>
  <PresentationFormat>A4 Paper (210x297 mm)</PresentationFormat>
  <Paragraphs>29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Angular 2.4.0 pt1  Lot4 Team</vt:lpstr>
      <vt:lpstr>Why Angular 2?</vt:lpstr>
      <vt:lpstr>TypeScript and JavaScript (ECMAScript ES)</vt:lpstr>
      <vt:lpstr>TypeScript Overview</vt:lpstr>
      <vt:lpstr>Angular 2 quickstart demo</vt:lpstr>
      <vt:lpstr>Application Startup</vt:lpstr>
      <vt:lpstr>Angular 1 v 2</vt:lpstr>
      <vt:lpstr>What is a Component?</vt:lpstr>
      <vt:lpstr>Data Binding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163</cp:revision>
  <dcterms:created xsi:type="dcterms:W3CDTF">2016-02-17T09:58:27Z</dcterms:created>
  <dcterms:modified xsi:type="dcterms:W3CDTF">2017-03-01T11:24:03Z</dcterms:modified>
</cp:coreProperties>
</file>