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7"/>
  </p:notesMasterIdLst>
  <p:handoutMasterIdLst>
    <p:handoutMasterId r:id="rId18"/>
  </p:handoutMasterIdLst>
  <p:sldIdLst>
    <p:sldId id="358" r:id="rId3"/>
    <p:sldId id="373" r:id="rId4"/>
    <p:sldId id="374" r:id="rId5"/>
    <p:sldId id="361" r:id="rId6"/>
    <p:sldId id="368" r:id="rId7"/>
    <p:sldId id="375" r:id="rId8"/>
    <p:sldId id="376" r:id="rId9"/>
    <p:sldId id="381" r:id="rId10"/>
    <p:sldId id="377" r:id="rId11"/>
    <p:sldId id="378" r:id="rId12"/>
    <p:sldId id="380" r:id="rId13"/>
    <p:sldId id="379" r:id="rId14"/>
    <p:sldId id="382" r:id="rId15"/>
    <p:sldId id="383" r:id="rId16"/>
  </p:sldIdLst>
  <p:sldSz cx="9906000" cy="6858000" type="A4"/>
  <p:notesSz cx="6797675" cy="9874250"/>
  <p:custDataLst>
    <p:tags r:id="rId19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BFAF"/>
    <a:srgbClr val="ACB7B2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65342" autoAdjust="0"/>
  </p:normalViewPr>
  <p:slideViewPr>
    <p:cSldViewPr snapToGrid="0">
      <p:cViewPr varScale="1">
        <p:scale>
          <a:sx n="58" d="100"/>
          <a:sy n="58" d="100"/>
        </p:scale>
        <p:origin x="62" y="6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Does not require other libraries such as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sammyJS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jQuery and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historyJS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requires or Ajax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hyperlink" Target="http://www.w3schools.com/angular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angular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Angular 1.6.1 Introduction 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January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 cont.. Example 3.html (left out 4.html)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</a:t>
            </a:r>
            <a:r>
              <a:rPr lang="en-GB" dirty="0" smtClean="0"/>
              <a:t>does not have </a:t>
            </a:r>
            <a:r>
              <a:rPr lang="en-GB" dirty="0"/>
              <a:t>to know about the C</a:t>
            </a:r>
            <a:r>
              <a:rPr lang="en-GB" dirty="0" smtClean="0"/>
              <a:t>ontroller</a:t>
            </a:r>
            <a:endParaRPr lang="en-GB" dirty="0"/>
          </a:p>
          <a:p>
            <a:r>
              <a:rPr lang="en-GB" dirty="0" smtClean="0"/>
              <a:t>Controller </a:t>
            </a:r>
            <a:r>
              <a:rPr lang="en-GB" b="1" dirty="0">
                <a:solidFill>
                  <a:srgbClr val="FF0000"/>
                </a:solidFill>
              </a:rPr>
              <a:t>should not know </a:t>
            </a:r>
            <a:r>
              <a:rPr lang="en-GB" dirty="0"/>
              <a:t>about the </a:t>
            </a:r>
            <a:r>
              <a:rPr lang="en-GB" dirty="0" smtClean="0"/>
              <a:t>View</a:t>
            </a:r>
          </a:p>
          <a:p>
            <a:pPr marL="0" indent="0">
              <a:buNone/>
            </a:pPr>
            <a:r>
              <a:rPr lang="en-GB" dirty="0" smtClean="0"/>
              <a:t>(bind to different </a:t>
            </a:r>
            <a:r>
              <a:rPr lang="en-GB" dirty="0"/>
              <a:t>views - a mobile view, desktop </a:t>
            </a:r>
            <a:r>
              <a:rPr lang="en-GB" dirty="0" smtClean="0"/>
              <a:t>view, .. see routing later)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47" y="2752518"/>
            <a:ext cx="6619025" cy="3502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73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26" y="2221130"/>
            <a:ext cx="5599016" cy="40402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Routes (e.g. http paths)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b="1" dirty="0"/>
              <a:t>module</a:t>
            </a:r>
            <a:r>
              <a:rPr lang="en-GB" dirty="0"/>
              <a:t> can have </a:t>
            </a:r>
            <a:r>
              <a:rPr lang="en-GB" b="1" dirty="0" err="1" smtClean="0"/>
              <a:t>config</a:t>
            </a:r>
            <a:r>
              <a:rPr lang="en-GB" dirty="0" smtClean="0"/>
              <a:t> function which can </a:t>
            </a:r>
            <a:r>
              <a:rPr lang="en-GB" dirty="0"/>
              <a:t>be </a:t>
            </a:r>
            <a:r>
              <a:rPr lang="en-GB" dirty="0" smtClean="0"/>
              <a:t>used to associate different routes (http paths) with different </a:t>
            </a:r>
          </a:p>
          <a:p>
            <a:pPr marL="0" indent="0">
              <a:buNone/>
            </a:pPr>
            <a:r>
              <a:rPr lang="en-GB" dirty="0" smtClean="0"/>
              <a:t>  views/templates &amp; controllers (SPA)</a:t>
            </a:r>
          </a:p>
          <a:p>
            <a:endParaRPr lang="en-GB" b="1" dirty="0" smtClean="0"/>
          </a:p>
          <a:p>
            <a:r>
              <a:rPr lang="en-GB" b="1" dirty="0" smtClean="0"/>
              <a:t>ng-view</a:t>
            </a:r>
            <a:r>
              <a:rPr lang="en-GB" dirty="0" smtClean="0"/>
              <a:t> directive position where </a:t>
            </a:r>
          </a:p>
          <a:p>
            <a:pPr marL="0" indent="0">
              <a:buNone/>
            </a:pPr>
            <a:r>
              <a:rPr lang="en-GB" dirty="0" smtClean="0"/>
              <a:t>new view to be added in main layout</a:t>
            </a:r>
          </a:p>
          <a:p>
            <a:endParaRPr lang="en-GB" dirty="0" smtClean="0"/>
          </a:p>
          <a:p>
            <a:r>
              <a:rPr lang="en-GB" dirty="0" smtClean="0"/>
              <a:t>From Angular 1.2.0 route </a:t>
            </a:r>
          </a:p>
          <a:p>
            <a:pPr marL="0" indent="0">
              <a:buNone/>
            </a:pPr>
            <a:r>
              <a:rPr lang="en-GB" dirty="0" smtClean="0"/>
              <a:t>moved to a ‘dependent’</a:t>
            </a:r>
          </a:p>
          <a:p>
            <a:pPr marL="0" indent="0">
              <a:buNone/>
            </a:pPr>
            <a:r>
              <a:rPr lang="en-GB" dirty="0" smtClean="0"/>
              <a:t>module </a:t>
            </a:r>
          </a:p>
          <a:p>
            <a:r>
              <a:rPr lang="en-GB" dirty="0" smtClean="0"/>
              <a:t>Need Express running </a:t>
            </a:r>
          </a:p>
          <a:p>
            <a:pPr marL="0" indent="0">
              <a:buNone/>
            </a:pPr>
            <a:r>
              <a:rPr lang="en-GB" dirty="0" smtClean="0"/>
              <a:t>to handle http request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 Example 5.html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34" y="1526366"/>
            <a:ext cx="5141694" cy="4612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5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Page Load Traffic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98" y="1495425"/>
            <a:ext cx="7846054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load of external-page only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98" y="1495425"/>
            <a:ext cx="7846054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Angular 1.6.1?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r>
              <a:rPr lang="en-GB" dirty="0" smtClean="0"/>
              <a:t>Angular 1.6.1 JavaScript </a:t>
            </a:r>
            <a:r>
              <a:rPr lang="en-GB" dirty="0"/>
              <a:t>library</a:t>
            </a:r>
          </a:p>
          <a:p>
            <a:r>
              <a:rPr lang="en-GB" dirty="0" smtClean="0"/>
              <a:t>Complete </a:t>
            </a:r>
            <a:r>
              <a:rPr lang="en-GB" dirty="0"/>
              <a:t>front-end web application framework </a:t>
            </a:r>
          </a:p>
          <a:p>
            <a:r>
              <a:rPr lang="en-GB" dirty="0" smtClean="0"/>
              <a:t>Extends </a:t>
            </a:r>
            <a:r>
              <a:rPr lang="en-GB" dirty="0"/>
              <a:t>HTML DOM with additional attributes</a:t>
            </a:r>
          </a:p>
          <a:p>
            <a:r>
              <a:rPr lang="en-GB" dirty="0" smtClean="0"/>
              <a:t>Used </a:t>
            </a:r>
            <a:r>
              <a:rPr lang="en-GB" dirty="0"/>
              <a:t>in developing single-page applications (SPA</a:t>
            </a:r>
            <a:r>
              <a:rPr lang="en-GB" dirty="0" smtClean="0"/>
              <a:t>)</a:t>
            </a:r>
          </a:p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://www.w3schools.com/angular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https://angularjs.org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https://angular.io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Angular </a:t>
            </a:r>
            <a:r>
              <a:rPr lang="en-GB" dirty="0" smtClean="0"/>
              <a:t>2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(future sessions)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5061688" y="3193773"/>
            <a:ext cx="4791304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Page Application (SPA)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58957"/>
            <a:ext cx="9582608" cy="51478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traditional </a:t>
            </a:r>
            <a:r>
              <a:rPr lang="en-GB" dirty="0" smtClean="0"/>
              <a:t>Web Page typically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Loads &amp; re-loads whole </a:t>
            </a:r>
            <a:r>
              <a:rPr lang="en-GB" dirty="0" smtClean="0"/>
              <a:t>pages </a:t>
            </a:r>
            <a:r>
              <a:rPr lang="en-GB" dirty="0"/>
              <a:t>(images, </a:t>
            </a:r>
            <a:r>
              <a:rPr lang="en-GB" dirty="0" err="1"/>
              <a:t>css</a:t>
            </a:r>
            <a:r>
              <a:rPr lang="en-GB" dirty="0"/>
              <a:t>, </a:t>
            </a:r>
            <a:r>
              <a:rPr lang="en-GB" dirty="0" err="1"/>
              <a:t>js</a:t>
            </a:r>
            <a:r>
              <a:rPr lang="en-GB" dirty="0"/>
              <a:t>) on every </a:t>
            </a:r>
            <a:r>
              <a:rPr lang="en-GB" dirty="0" smtClean="0"/>
              <a:t>request</a:t>
            </a:r>
            <a:endParaRPr lang="en-GB" dirty="0"/>
          </a:p>
          <a:p>
            <a:pPr lvl="1"/>
            <a:r>
              <a:rPr lang="en-GB" dirty="0" smtClean="0"/>
              <a:t>Not </a:t>
            </a:r>
            <a:r>
              <a:rPr lang="en-GB" dirty="0"/>
              <a:t>very efficient on the bandwidth, especially </a:t>
            </a:r>
            <a:r>
              <a:rPr lang="en-GB" dirty="0" smtClean="0"/>
              <a:t>for mobiles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a SPA:</a:t>
            </a:r>
          </a:p>
          <a:p>
            <a:r>
              <a:rPr lang="en-GB" dirty="0"/>
              <a:t>L</a:t>
            </a:r>
            <a:r>
              <a:rPr lang="en-GB" dirty="0" smtClean="0"/>
              <a:t>oad </a:t>
            </a:r>
            <a:r>
              <a:rPr lang="en-GB" dirty="0"/>
              <a:t>the initial </a:t>
            </a:r>
            <a:r>
              <a:rPr lang="en-GB" dirty="0" smtClean="0"/>
              <a:t>content/main layout</a:t>
            </a:r>
            <a:endParaRPr lang="en-GB" dirty="0"/>
          </a:p>
          <a:p>
            <a:r>
              <a:rPr lang="en-GB" dirty="0" smtClean="0"/>
              <a:t>On the fly load a ‘mini-view/page’ &amp; embed in main layout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96" y="3976317"/>
            <a:ext cx="437388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4" y="3953457"/>
            <a:ext cx="436626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9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Full featured SPA Framework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46" y="1495425"/>
            <a:ext cx="6377157" cy="4643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7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165378"/>
            <a:ext cx="6057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ng</a:t>
            </a:r>
            <a:r>
              <a:rPr lang="en-GB" dirty="0"/>
              <a:t>-prefix </a:t>
            </a:r>
            <a:r>
              <a:rPr lang="en-GB" dirty="0" smtClean="0"/>
              <a:t>– Angular directive </a:t>
            </a:r>
            <a:r>
              <a:rPr lang="en-GB" dirty="0"/>
              <a:t>are special attributes that </a:t>
            </a:r>
            <a:r>
              <a:rPr lang="en-GB" dirty="0" smtClean="0"/>
              <a:t>extend HTML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Common directives:</a:t>
            </a:r>
            <a:endParaRPr lang="en-GB" dirty="0"/>
          </a:p>
          <a:p>
            <a:r>
              <a:rPr lang="en-GB" b="1" dirty="0"/>
              <a:t>ng-app</a:t>
            </a:r>
            <a:r>
              <a:rPr lang="en-GB" dirty="0"/>
              <a:t> - </a:t>
            </a:r>
            <a:r>
              <a:rPr lang="en-GB" dirty="0" smtClean="0"/>
              <a:t>Starts </a:t>
            </a:r>
            <a:r>
              <a:rPr lang="en-GB" dirty="0"/>
              <a:t>an </a:t>
            </a:r>
            <a:r>
              <a:rPr lang="en-GB" dirty="0" smtClean="0"/>
              <a:t>Angular application</a:t>
            </a:r>
            <a:endParaRPr lang="en-GB" dirty="0"/>
          </a:p>
          <a:p>
            <a:r>
              <a:rPr lang="en-GB" b="1" dirty="0"/>
              <a:t>ng-</a:t>
            </a:r>
            <a:r>
              <a:rPr lang="en-GB" b="1" dirty="0" err="1"/>
              <a:t>init</a:t>
            </a:r>
            <a:r>
              <a:rPr lang="en-GB" dirty="0"/>
              <a:t> - </a:t>
            </a:r>
            <a:r>
              <a:rPr lang="en-GB" dirty="0" smtClean="0"/>
              <a:t>Initializes </a:t>
            </a:r>
            <a:r>
              <a:rPr lang="en-GB" dirty="0"/>
              <a:t>application </a:t>
            </a:r>
            <a:r>
              <a:rPr lang="en-GB" dirty="0" smtClean="0"/>
              <a:t>data</a:t>
            </a:r>
            <a:endParaRPr lang="en-GB" dirty="0"/>
          </a:p>
          <a:p>
            <a:r>
              <a:rPr lang="en-GB" b="1" dirty="0"/>
              <a:t>ng-model</a:t>
            </a:r>
            <a:r>
              <a:rPr lang="en-GB" dirty="0"/>
              <a:t> - </a:t>
            </a:r>
            <a:r>
              <a:rPr lang="en-GB" dirty="0" smtClean="0"/>
              <a:t>Defines a variable to </a:t>
            </a:r>
            <a:r>
              <a:rPr lang="en-GB" dirty="0"/>
              <a:t>be used </a:t>
            </a:r>
            <a:r>
              <a:rPr lang="en-GB" dirty="0" smtClean="0"/>
              <a:t>in </a:t>
            </a:r>
            <a:r>
              <a:rPr lang="en-GB" dirty="0" err="1" smtClean="0"/>
              <a:t>Angular’s</a:t>
            </a:r>
            <a:r>
              <a:rPr lang="en-GB" dirty="0" smtClean="0"/>
              <a:t> ‘$scope</a:t>
            </a:r>
            <a:r>
              <a:rPr lang="en-GB" dirty="0"/>
              <a:t>’</a:t>
            </a:r>
          </a:p>
          <a:p>
            <a:r>
              <a:rPr lang="en-GB" b="1" dirty="0"/>
              <a:t>ng-repeat</a:t>
            </a:r>
            <a:r>
              <a:rPr lang="en-GB" dirty="0"/>
              <a:t> - Repeats HTML elements for each item in a </a:t>
            </a:r>
            <a:r>
              <a:rPr lang="en-GB" dirty="0" smtClean="0"/>
              <a:t>collection</a:t>
            </a:r>
          </a:p>
          <a:p>
            <a:r>
              <a:rPr lang="en-GB" b="1" dirty="0" smtClean="0"/>
              <a:t>ng-view</a:t>
            </a:r>
            <a:r>
              <a:rPr lang="en-GB" dirty="0" smtClean="0"/>
              <a:t> – Include template/view location into main layout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3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 – Example 2.html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72209"/>
            <a:ext cx="9582608" cy="48663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Apply a filter to the data model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by </a:t>
            </a:r>
            <a:r>
              <a:rPr lang="en-GB" dirty="0"/>
              <a:t>using a </a:t>
            </a:r>
            <a:r>
              <a:rPr lang="en-GB" dirty="0" smtClean="0"/>
              <a:t>pipe </a:t>
            </a:r>
            <a:r>
              <a:rPr lang="en-GB" dirty="0"/>
              <a:t>[|]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separator </a:t>
            </a:r>
            <a:r>
              <a:rPr lang="en-GB" dirty="0"/>
              <a:t>between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data binding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statement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built </a:t>
            </a:r>
            <a:r>
              <a:rPr lang="en-GB" dirty="0"/>
              <a:t>in </a:t>
            </a:r>
            <a:r>
              <a:rPr lang="en-GB" b="1" dirty="0"/>
              <a:t>filter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6327" y="3591339"/>
            <a:ext cx="1809308" cy="263856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28731" y="1669774"/>
            <a:ext cx="6771861" cy="46250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57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are JavaScript Containers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1" y="1495425"/>
            <a:ext cx="7851617" cy="4643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8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was using </a:t>
            </a:r>
            <a:r>
              <a:rPr lang="en-GB" b="1" dirty="0" smtClean="0"/>
              <a:t>HTML</a:t>
            </a:r>
            <a:r>
              <a:rPr lang="en-GB" dirty="0" smtClean="0"/>
              <a:t> with </a:t>
            </a:r>
            <a:r>
              <a:rPr lang="en-GB" b="1" dirty="0"/>
              <a:t>Directives</a:t>
            </a:r>
            <a:r>
              <a:rPr lang="en-GB" dirty="0"/>
              <a:t>, </a:t>
            </a:r>
            <a:r>
              <a:rPr lang="en-GB" b="1" dirty="0"/>
              <a:t>Filters</a:t>
            </a:r>
            <a:r>
              <a:rPr lang="en-GB" dirty="0"/>
              <a:t> and </a:t>
            </a:r>
            <a:r>
              <a:rPr lang="en-GB" b="1" dirty="0"/>
              <a:t>Data Binding</a:t>
            </a:r>
            <a:r>
              <a:rPr lang="en-GB" dirty="0"/>
              <a:t>.</a:t>
            </a:r>
          </a:p>
          <a:p>
            <a:r>
              <a:rPr lang="en-GB" dirty="0"/>
              <a:t>Should not put business logic into the </a:t>
            </a:r>
            <a:r>
              <a:rPr lang="en-GB" b="1" dirty="0"/>
              <a:t>View</a:t>
            </a:r>
            <a:r>
              <a:rPr lang="en-GB" dirty="0"/>
              <a:t> because </a:t>
            </a:r>
            <a:r>
              <a:rPr lang="en-GB" dirty="0" smtClean="0"/>
              <a:t>of maintainable and not testable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/>
              <a:t>Controllers</a:t>
            </a:r>
            <a:r>
              <a:rPr lang="en-GB" dirty="0"/>
              <a:t> </a:t>
            </a:r>
            <a:r>
              <a:rPr lang="en-GB" dirty="0" smtClean="0"/>
              <a:t>are </a:t>
            </a:r>
          </a:p>
          <a:p>
            <a:r>
              <a:rPr lang="en-GB" dirty="0" smtClean="0"/>
              <a:t>JavaScript objects</a:t>
            </a:r>
          </a:p>
          <a:p>
            <a:r>
              <a:rPr lang="en-GB" dirty="0" smtClean="0"/>
              <a:t>Contain </a:t>
            </a:r>
            <a:r>
              <a:rPr lang="en-GB" dirty="0"/>
              <a:t>attributes/properties, </a:t>
            </a:r>
            <a:r>
              <a:rPr lang="en-GB" dirty="0" smtClean="0"/>
              <a:t>and functions</a:t>
            </a: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hould contain business logic – should drive things</a:t>
            </a:r>
            <a:endParaRPr lang="en-GB" dirty="0"/>
          </a:p>
          <a:p>
            <a:r>
              <a:rPr lang="en-GB" dirty="0" smtClean="0"/>
              <a:t>Controls </a:t>
            </a:r>
            <a:r>
              <a:rPr lang="en-GB" dirty="0"/>
              <a:t>what data gets bound to the </a:t>
            </a:r>
            <a:r>
              <a:rPr lang="en-GB" b="1" dirty="0"/>
              <a:t>View</a:t>
            </a:r>
            <a:r>
              <a:rPr lang="en-GB" dirty="0"/>
              <a:t> via the </a:t>
            </a:r>
            <a:r>
              <a:rPr lang="en-GB" b="1" dirty="0" smtClean="0"/>
              <a:t>$scope </a:t>
            </a:r>
            <a:r>
              <a:rPr lang="en-GB" dirty="0"/>
              <a:t>object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53" y="4821054"/>
            <a:ext cx="5731510" cy="1227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2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893</TotalTime>
  <Words>413</Words>
  <Application>Microsoft Office PowerPoint</Application>
  <PresentationFormat>A4 Paper (210x297 mm)</PresentationFormat>
  <Paragraphs>85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Angular 1.6.1 Introduction Lot4 Team</vt:lpstr>
      <vt:lpstr>What is Angular 1.6.1?</vt:lpstr>
      <vt:lpstr>Single Page Application (SPA)</vt:lpstr>
      <vt:lpstr>Angular Full featured SPA Framework</vt:lpstr>
      <vt:lpstr>Example 1.html</vt:lpstr>
      <vt:lpstr>Directives</vt:lpstr>
      <vt:lpstr>Filters – Example 2.html</vt:lpstr>
      <vt:lpstr>Modules are JavaScript Containers</vt:lpstr>
      <vt:lpstr>Controller</vt:lpstr>
      <vt:lpstr>Controller cont.. Example 3.html (left out 4.html)</vt:lpstr>
      <vt:lpstr>Routes (e.g. http paths)</vt:lpstr>
      <vt:lpstr>Route Example 5.html</vt:lpstr>
      <vt:lpstr>Initial Page Load Traffic</vt:lpstr>
      <vt:lpstr>Page load of external-page only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75</cp:revision>
  <dcterms:created xsi:type="dcterms:W3CDTF">2016-02-17T09:58:27Z</dcterms:created>
  <dcterms:modified xsi:type="dcterms:W3CDTF">2017-01-24T11:33:08Z</dcterms:modified>
</cp:coreProperties>
</file>