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14"/>
  </p:notesMasterIdLst>
  <p:handoutMasterIdLst>
    <p:handoutMasterId r:id="rId15"/>
  </p:handoutMasterIdLst>
  <p:sldIdLst>
    <p:sldId id="358" r:id="rId3"/>
    <p:sldId id="383" r:id="rId4"/>
    <p:sldId id="389" r:id="rId5"/>
    <p:sldId id="390" r:id="rId6"/>
    <p:sldId id="397" r:id="rId7"/>
    <p:sldId id="391" r:id="rId8"/>
    <p:sldId id="392" r:id="rId9"/>
    <p:sldId id="393" r:id="rId10"/>
    <p:sldId id="394" r:id="rId11"/>
    <p:sldId id="395" r:id="rId12"/>
    <p:sldId id="396" r:id="rId13"/>
  </p:sldIdLst>
  <p:sldSz cx="9906000" cy="6858000" type="A4"/>
  <p:notesSz cx="6797675" cy="9874250"/>
  <p:custDataLst>
    <p:tags r:id="rId1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ACB7B2"/>
    <a:srgbClr val="000000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78394" autoAdjust="0"/>
  </p:normalViewPr>
  <p:slideViewPr>
    <p:cSldViewPr snapToGrid="0">
      <p:cViewPr varScale="1">
        <p:scale>
          <a:sx n="56" d="100"/>
          <a:sy n="56" d="100"/>
        </p:scale>
        <p:origin x="48" y="240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2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6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mssq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3161808"/>
            <a:ext cx="5952931" cy="1098157"/>
          </a:xfrm>
        </p:spPr>
        <p:txBody>
          <a:bodyPr/>
          <a:lstStyle/>
          <a:p>
            <a:r>
              <a:rPr lang="en-US" dirty="0" smtClean="0"/>
              <a:t>Node &amp; SQL Server </a:t>
            </a:r>
            <a:br>
              <a:rPr lang="en-US" dirty="0" smtClean="0"/>
            </a:br>
            <a:r>
              <a:rPr lang="en-US" dirty="0" smtClean="0"/>
              <a:t>Lot4 Team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 March 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Turn repeated </a:t>
            </a:r>
          </a:p>
          <a:p>
            <a:pPr marL="0" indent="0">
              <a:buNone/>
            </a:pPr>
            <a:r>
              <a:rPr lang="en-GB" dirty="0" smtClean="0"/>
              <a:t>function expression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(category() &amp; title</a:t>
            </a:r>
            <a:r>
              <a:rPr lang="en-GB" dirty="0" smtClean="0"/>
              <a:t>()) queries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into a common function </a:t>
            </a:r>
          </a:p>
          <a:p>
            <a:pPr marL="0" indent="0">
              <a:buNone/>
            </a:pPr>
            <a:r>
              <a:rPr lang="en-GB" dirty="0" smtClean="0"/>
              <a:t>and pass query in as a </a:t>
            </a:r>
          </a:p>
          <a:p>
            <a:pPr marL="0" indent="0">
              <a:buNone/>
            </a:pPr>
            <a:r>
              <a:rPr lang="en-GB" dirty="0" smtClean="0"/>
              <a:t>parameter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076" y="1252850"/>
            <a:ext cx="5495925" cy="4991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991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Coming up… Angular 4.0.0 with 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37481"/>
            <a:ext cx="9582608" cy="4801035"/>
          </a:xfrm>
        </p:spPr>
        <p:txBody>
          <a:bodyPr/>
          <a:lstStyle/>
          <a:p>
            <a:r>
              <a:rPr lang="en-GB" dirty="0" smtClean="0"/>
              <a:t>UCB and Angular 4.0.0</a:t>
            </a:r>
          </a:p>
          <a:p>
            <a:r>
              <a:rPr lang="en-GB" dirty="0" smtClean="0"/>
              <a:t>.NET version of UCB with Angular screens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099916"/>
            <a:ext cx="6537277" cy="42253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12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– Anon Functions =&gt; (fat arrow)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84560"/>
            <a:ext cx="9582608" cy="499043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// 1. function definition - has keyword '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double(x) {			double(20)---&gt; 40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2*x;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// 2. function expression - variable assigned the function named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= function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double(x) {		d(5)	----&gt; 10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2*x;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// 3. function expression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// anonymous function - no name after 'function'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m = function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2*x; };		m(6)	---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&gt; 12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// 4. New syntax ES6 for anonymous functions, arrow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syntax/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lamda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syntax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return 2*x; }		e(10)	--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-&gt; 20</a:t>
            </a:r>
            <a:endParaRPr lang="en-GB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 = x 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return 2*x;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 Function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Subscribe to Observables (alternatives to Promises) pattern, for example </a:t>
            </a:r>
            <a:r>
              <a:rPr lang="en-GB" dirty="0" err="1" smtClean="0"/>
              <a:t>getAllBooks</a:t>
            </a:r>
            <a:r>
              <a:rPr lang="en-GB" dirty="0" smtClean="0"/>
              <a:t>() ‘gets’ all books via a Http call.</a:t>
            </a:r>
          </a:p>
          <a:p>
            <a:r>
              <a:rPr lang="en-GB" dirty="0" smtClean="0"/>
              <a:t>Calls are asynchronous – invoke the call then do next statement (</a:t>
            </a:r>
            <a:r>
              <a:rPr lang="en-GB" dirty="0" smtClean="0"/>
              <a:t>DOES </a:t>
            </a:r>
            <a:r>
              <a:rPr lang="en-GB" dirty="0" smtClean="0"/>
              <a:t>NOT WAIT for results)</a:t>
            </a:r>
          </a:p>
          <a:p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function 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successCallbackA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(s) { ....}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function 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errorCallbackB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(e) { ....}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bookService.getAllBooks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.subscribe( 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successCallbackA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), 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	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errorCallbackB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(e) 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          );   </a:t>
            </a:r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bookService.getAllBooks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.subscribe(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success(s) {….},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	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error(e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{….} 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          );     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9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 Function example </a:t>
            </a:r>
            <a:r>
              <a:rPr lang="en-GB" dirty="0" err="1" smtClean="0"/>
              <a:t>conti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Anon functions as ES6 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products: 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IProducts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productService.getProducts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.subscribe( function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(products)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this.products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products;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},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function error ( e ) {..}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productService.getProducts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 </a:t>
            </a:r>
            <a:r>
              <a:rPr lang="en-GB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 Anon functions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.subscribe( function ( products ) 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this.products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products;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},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function ( e ) {..}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);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productService.getProducts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 </a:t>
            </a:r>
            <a:r>
              <a:rPr lang="en-GB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lang="en-GB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ES6</a:t>
            </a:r>
            <a:r>
              <a:rPr lang="en-GB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 fat arrow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subscribe( ( products ) =&gt; 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this.products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products;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e ) =&gt; {..}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   </a:t>
            </a:r>
            <a:r>
              <a:rPr lang="en-GB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GB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 Single line remove 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productService.getProducts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GB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 brackets</a:t>
            </a:r>
            <a:endParaRPr lang="en-GB" sz="11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.subscribe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 ( products ) =&gt; 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this.products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= products,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( e ) =&gt; {..}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);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productService.getProducts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 </a:t>
            </a:r>
            <a:r>
              <a:rPr lang="en-GB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lang="en-GB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Remove </a:t>
            </a:r>
            <a:r>
              <a:rPr lang="en-GB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GB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brackets</a:t>
            </a:r>
            <a:endParaRPr lang="en-GB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subscribe(  products =&gt; 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this.products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= products,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e =&gt; {..}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);</a:t>
            </a:r>
          </a:p>
        </p:txBody>
      </p:sp>
    </p:spTree>
    <p:extLst>
      <p:ext uri="{BB962C8B-B14F-4D97-AF65-F5344CB8AC3E}">
        <p14:creationId xmlns:p14="http://schemas.microsoft.com/office/powerpoint/2010/main" val="22224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MS Hot Keys – Use and Remember These!!!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146413"/>
            <a:ext cx="9582608" cy="499210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Word/Excel/…Notepad/SQL Server/Visual Studio</a:t>
            </a:r>
          </a:p>
          <a:p>
            <a:r>
              <a:rPr lang="en-GB" dirty="0" smtClean="0"/>
              <a:t>Ctrl + C	Copy</a:t>
            </a:r>
          </a:p>
          <a:p>
            <a:r>
              <a:rPr lang="en-GB" dirty="0" smtClean="0"/>
              <a:t>Ctrl + V	Paste</a:t>
            </a:r>
          </a:p>
          <a:p>
            <a:r>
              <a:rPr lang="en-GB" dirty="0" smtClean="0"/>
              <a:t>Ctrl + A	Select all</a:t>
            </a:r>
          </a:p>
          <a:p>
            <a:r>
              <a:rPr lang="en-GB" dirty="0" smtClean="0"/>
              <a:t>Ctrl + F	Find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Developer hot keys</a:t>
            </a:r>
          </a:p>
          <a:p>
            <a:r>
              <a:rPr lang="en-GB" dirty="0" smtClean="0"/>
              <a:t>F5		Run/Execute (SQL execute highlighted text or all)</a:t>
            </a:r>
          </a:p>
          <a:p>
            <a:r>
              <a:rPr lang="en-GB" dirty="0" smtClean="0"/>
              <a:t>F10		Step over</a:t>
            </a:r>
          </a:p>
          <a:p>
            <a:r>
              <a:rPr lang="en-GB" dirty="0" smtClean="0"/>
              <a:t>F11		Step into</a:t>
            </a:r>
          </a:p>
          <a:p>
            <a:r>
              <a:rPr lang="en-GB" dirty="0" err="1" smtClean="0"/>
              <a:t>Ctrl+K</a:t>
            </a:r>
            <a:r>
              <a:rPr lang="en-GB" dirty="0" smtClean="0"/>
              <a:t> </a:t>
            </a:r>
            <a:r>
              <a:rPr lang="en-GB" dirty="0" err="1" smtClean="0"/>
              <a:t>Ctrl+C</a:t>
            </a:r>
            <a:r>
              <a:rPr lang="en-GB" dirty="0" smtClean="0"/>
              <a:t>		Comment out code</a:t>
            </a:r>
          </a:p>
          <a:p>
            <a:r>
              <a:rPr lang="en-GB" dirty="0" err="1"/>
              <a:t>Ctrl+K</a:t>
            </a:r>
            <a:r>
              <a:rPr lang="en-GB" dirty="0"/>
              <a:t> </a:t>
            </a:r>
            <a:r>
              <a:rPr lang="en-GB" dirty="0" err="1" smtClean="0"/>
              <a:t>Ctrl+U</a:t>
            </a:r>
            <a:r>
              <a:rPr lang="en-GB" dirty="0"/>
              <a:t>		</a:t>
            </a:r>
            <a:r>
              <a:rPr lang="en-GB" dirty="0" smtClean="0"/>
              <a:t>Un-comment </a:t>
            </a:r>
            <a:r>
              <a:rPr lang="en-GB" dirty="0"/>
              <a:t>out </a:t>
            </a:r>
            <a:r>
              <a:rPr lang="en-GB" dirty="0" smtClean="0"/>
              <a:t>commented code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http</a:t>
            </a:r>
            <a:r>
              <a:rPr lang="en-GB" dirty="0"/>
              <a:t>://www.tech-recipes.com/rx/47195/11-keyboard-shortcuts-every-sql-server-geek-should-know/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Microsoft SQL Server Client for Node.js - </a:t>
            </a:r>
            <a:r>
              <a:rPr lang="en-GB" dirty="0" err="1" smtClean="0"/>
              <a:t>mssql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www.npmjs.com/package/mssql</a:t>
            </a:r>
            <a:endParaRPr lang="en-GB" dirty="0" smtClean="0"/>
          </a:p>
          <a:p>
            <a:r>
              <a:rPr lang="en-GB" dirty="0" smtClean="0"/>
              <a:t>Supports </a:t>
            </a:r>
          </a:p>
          <a:p>
            <a:pPr lvl="1"/>
            <a:r>
              <a:rPr lang="en-GB" dirty="0" smtClean="0"/>
              <a:t>Query – SELECT/UPDATE</a:t>
            </a:r>
          </a:p>
          <a:p>
            <a:pPr lvl="1"/>
            <a:r>
              <a:rPr lang="en-GB" dirty="0" smtClean="0"/>
              <a:t>Stored Procedures</a:t>
            </a:r>
          </a:p>
          <a:p>
            <a:pPr lvl="1"/>
            <a:r>
              <a:rPr lang="en-GB" dirty="0" smtClean="0"/>
              <a:t>Transactions</a:t>
            </a:r>
          </a:p>
          <a:p>
            <a:pPr lvl="1"/>
            <a:r>
              <a:rPr lang="en-GB" dirty="0" smtClean="0"/>
              <a:t>Azure</a:t>
            </a:r>
          </a:p>
          <a:p>
            <a:pPr marL="174625" lvl="1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05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51129"/>
            <a:ext cx="9582608" cy="4787388"/>
          </a:xfrm>
        </p:spPr>
        <p:txBody>
          <a:bodyPr/>
          <a:lstStyle/>
          <a:p>
            <a:r>
              <a:rPr lang="en-GB" dirty="0" smtClean="0"/>
              <a:t>1. Connect to DB                                        2. Simple Query                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5" y="1801715"/>
            <a:ext cx="5067300" cy="3800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490" y="1801715"/>
            <a:ext cx="4010025" cy="4495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249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problems with this?</a:t>
            </a:r>
          </a:p>
          <a:p>
            <a:pPr lvl="1"/>
            <a:r>
              <a:rPr lang="en-GB" dirty="0" smtClean="0"/>
              <a:t>2nd query could complete </a:t>
            </a:r>
          </a:p>
          <a:p>
            <a:pPr marL="371475" lvl="2" indent="0">
              <a:buNone/>
            </a:pPr>
            <a:r>
              <a:rPr lang="en-GB" dirty="0" smtClean="0"/>
              <a:t>	before 1</a:t>
            </a:r>
            <a:r>
              <a:rPr lang="en-GB" baseline="30000" dirty="0" smtClean="0"/>
              <a:t>st</a:t>
            </a:r>
            <a:r>
              <a:rPr lang="en-GB" dirty="0" smtClean="0"/>
              <a:t> query</a:t>
            </a:r>
          </a:p>
          <a:p>
            <a:pPr lvl="1"/>
            <a:r>
              <a:rPr lang="en-GB" dirty="0" smtClean="0"/>
              <a:t>Incomplete information could </a:t>
            </a:r>
          </a:p>
          <a:p>
            <a:pPr marL="371475" lvl="2" indent="0">
              <a:buNone/>
            </a:pPr>
            <a:r>
              <a:rPr lang="en-GB" dirty="0" smtClean="0"/>
              <a:t>	be returned</a:t>
            </a:r>
          </a:p>
          <a:p>
            <a:pPr lvl="1"/>
            <a:r>
              <a:rPr lang="en-GB" dirty="0" smtClean="0"/>
              <a:t>Results treated as though </a:t>
            </a:r>
          </a:p>
          <a:p>
            <a:pPr marL="174625" lvl="1" indent="0">
              <a:buNone/>
            </a:pPr>
            <a:r>
              <a:rPr lang="en-GB" dirty="0" smtClean="0"/>
              <a:t>	synchronous</a:t>
            </a:r>
          </a:p>
          <a:p>
            <a:pPr lvl="1"/>
            <a:r>
              <a:rPr lang="en-GB" dirty="0" smtClean="0"/>
              <a:t>Repeated ‘query’ pattern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70" y="2052291"/>
            <a:ext cx="4791075" cy="4086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517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Promises (q module) to collate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Promises to collate results</a:t>
            </a:r>
          </a:p>
          <a:p>
            <a:r>
              <a:rPr lang="en-GB" dirty="0" smtClean="0"/>
              <a:t>Install q (via </a:t>
            </a:r>
            <a:r>
              <a:rPr lang="en-GB" dirty="0" err="1" smtClean="0"/>
              <a:t>npm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Function exp. category() &amp; title()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both return Promise</a:t>
            </a:r>
          </a:p>
          <a:p>
            <a:r>
              <a:rPr lang="en-GB" dirty="0" err="1" smtClean="0"/>
              <a:t>Q</a:t>
            </a:r>
            <a:r>
              <a:rPr lang="en-GB" dirty="0" err="1" smtClean="0"/>
              <a:t>.all</a:t>
            </a:r>
            <a:r>
              <a:rPr lang="en-GB" dirty="0" smtClean="0"/>
              <a:t> function:</a:t>
            </a:r>
            <a:endParaRPr lang="en-GB" dirty="0" smtClean="0"/>
          </a:p>
          <a:p>
            <a:pPr lvl="1"/>
            <a:r>
              <a:rPr lang="en-GB" dirty="0" smtClean="0"/>
              <a:t>[ list of promises ] </a:t>
            </a:r>
          </a:p>
          <a:p>
            <a:pPr lvl="1"/>
            <a:r>
              <a:rPr lang="en-GB" dirty="0" smtClean="0"/>
              <a:t>then – when ALL promises have been </a:t>
            </a:r>
          </a:p>
          <a:p>
            <a:pPr marL="174625" lvl="1" indent="0">
              <a:buNone/>
            </a:pPr>
            <a:r>
              <a:rPr lang="en-GB" dirty="0"/>
              <a:t>	</a:t>
            </a:r>
            <a:r>
              <a:rPr lang="en-GB" dirty="0" smtClean="0"/>
              <a:t>fulfilled, carry out actions</a:t>
            </a:r>
          </a:p>
          <a:p>
            <a:pPr marL="174625" lvl="1" indent="0">
              <a:buNone/>
            </a:pPr>
            <a:r>
              <a:rPr lang="en-GB" dirty="0" smtClean="0"/>
              <a:t>	(results is an array in order </a:t>
            </a:r>
          </a:p>
          <a:p>
            <a:pPr marL="174625" lvl="1" indent="0">
              <a:buNone/>
            </a:pPr>
            <a:r>
              <a:rPr lang="en-GB" dirty="0"/>
              <a:t>	</a:t>
            </a:r>
            <a:r>
              <a:rPr lang="en-GB" dirty="0" smtClean="0"/>
              <a:t>of list)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841" y="1297258"/>
            <a:ext cx="4914900" cy="4895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2346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2848</TotalTime>
  <Words>223</Words>
  <Application>Microsoft Office PowerPoint</Application>
  <PresentationFormat>A4 Paper (210x297 mm)</PresentationFormat>
  <Paragraphs>131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Helvetica Light</vt:lpstr>
      <vt:lpstr>Wingdings</vt:lpstr>
      <vt:lpstr>ppt_Template_CoverOption1</vt:lpstr>
      <vt:lpstr>Section break</vt:lpstr>
      <vt:lpstr>think-cell Slide</vt:lpstr>
      <vt:lpstr>Node &amp; SQL Server  Lot4 Team</vt:lpstr>
      <vt:lpstr>Recap – Anon Functions =&gt; (fat arrow)</vt:lpstr>
      <vt:lpstr>Anon Function example</vt:lpstr>
      <vt:lpstr>Anon Function example conti</vt:lpstr>
      <vt:lpstr>MS Hot Keys – Use and Remember These!!!</vt:lpstr>
      <vt:lpstr>Microsoft SQL Server Client for Node.js - mssql</vt:lpstr>
      <vt:lpstr>Simple example</vt:lpstr>
      <vt:lpstr>Multiple queries</vt:lpstr>
      <vt:lpstr>Promises (q module) to collate results</vt:lpstr>
      <vt:lpstr>Improve design</vt:lpstr>
      <vt:lpstr>Coming up… Angular 4.0.0 with .NET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214</cp:revision>
  <dcterms:created xsi:type="dcterms:W3CDTF">2016-02-17T09:58:27Z</dcterms:created>
  <dcterms:modified xsi:type="dcterms:W3CDTF">2017-03-30T08:26:03Z</dcterms:modified>
</cp:coreProperties>
</file>