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6"/>
  </p:notesMasterIdLst>
  <p:handoutMasterIdLst>
    <p:handoutMasterId r:id="rId7"/>
  </p:handoutMasterIdLst>
  <p:sldIdLst>
    <p:sldId id="358" r:id="rId3"/>
    <p:sldId id="409" r:id="rId4"/>
    <p:sldId id="412" r:id="rId5"/>
  </p:sldIdLst>
  <p:sldSz cx="9906000" cy="6858000" type="A4"/>
  <p:notesSz cx="6797675" cy="9874250"/>
  <p:custDataLst>
    <p:tags r:id="rId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 varScale="1">
        <p:scale>
          <a:sx n="29" d="100"/>
          <a:sy n="29" d="100"/>
        </p:scale>
        <p:origin x="48" y="749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1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2838734"/>
            <a:ext cx="6629469" cy="1421231"/>
          </a:xfrm>
        </p:spPr>
        <p:txBody>
          <a:bodyPr/>
          <a:lstStyle/>
          <a:p>
            <a:r>
              <a:rPr lang="en-US" dirty="0" smtClean="0"/>
              <a:t>Azure </a:t>
            </a:r>
            <a:br>
              <a:rPr lang="en-US" dirty="0" smtClean="0"/>
            </a:br>
            <a:r>
              <a:rPr lang="en-US" dirty="0" smtClean="0"/>
              <a:t>Managed </a:t>
            </a:r>
            <a:r>
              <a:rPr lang="en-US" dirty="0" smtClean="0"/>
              <a:t>Images (v2)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31</a:t>
            </a:r>
            <a:r>
              <a:rPr lang="en-US" baseline="30000" dirty="0" smtClean="0"/>
              <a:t>th</a:t>
            </a:r>
            <a:r>
              <a:rPr lang="en-US" dirty="0" smtClean="0"/>
              <a:t> August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 Linux 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r>
              <a:rPr lang="en-GB" dirty="0" smtClean="0"/>
              <a:t>Ubuntu Linux</a:t>
            </a:r>
          </a:p>
          <a:p>
            <a:r>
              <a:rPr lang="en-GB" dirty="0" smtClean="0"/>
              <a:t>Apache web server</a:t>
            </a:r>
          </a:p>
          <a:p>
            <a:r>
              <a:rPr lang="en-GB" dirty="0" smtClean="0"/>
              <a:t>PHP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00" y="1125357"/>
            <a:ext cx="7887834" cy="51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Managed Image of VM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 image of VM including </a:t>
            </a:r>
          </a:p>
          <a:p>
            <a:pPr marL="475161" lvl="1" indent="-285750"/>
            <a:r>
              <a:rPr lang="en-GB" dirty="0" smtClean="0"/>
              <a:t>OS, installed software</a:t>
            </a:r>
          </a:p>
          <a:p>
            <a:pPr marL="475161" lvl="1" indent="-285750"/>
            <a:r>
              <a:rPr lang="en-GB" dirty="0" smtClean="0"/>
              <a:t>number </a:t>
            </a:r>
            <a:r>
              <a:rPr lang="en-GB" dirty="0"/>
              <a:t>of </a:t>
            </a:r>
            <a:r>
              <a:rPr lang="en-GB" dirty="0" smtClean="0"/>
              <a:t>cores, memory</a:t>
            </a:r>
          </a:p>
          <a:p>
            <a:pPr marL="285750" indent="-285750"/>
            <a:r>
              <a:rPr lang="en-GB" dirty="0" smtClean="0"/>
              <a:t>Steps:</a:t>
            </a:r>
          </a:p>
          <a:p>
            <a:pPr marL="475161" lvl="1" indent="-285750"/>
            <a:r>
              <a:rPr lang="en-GB" dirty="0" smtClean="0"/>
              <a:t>Deprovision (remove account info)</a:t>
            </a:r>
          </a:p>
          <a:p>
            <a:pPr marL="475161" lvl="1" indent="-285750"/>
            <a:r>
              <a:rPr lang="en-GB" dirty="0" smtClean="0"/>
              <a:t>Stop (</a:t>
            </a:r>
            <a:r>
              <a:rPr lang="en-GB" dirty="0" err="1" smtClean="0"/>
              <a:t>deallocate</a:t>
            </a:r>
            <a:r>
              <a:rPr lang="en-GB" dirty="0" smtClean="0"/>
              <a:t>)</a:t>
            </a:r>
          </a:p>
          <a:p>
            <a:pPr marL="475161" lvl="1" indent="-285750"/>
            <a:r>
              <a:rPr lang="en-GB" smtClean="0"/>
              <a:t>Create image</a:t>
            </a:r>
            <a:endParaRPr lang="en-GB" dirty="0" smtClean="0"/>
          </a:p>
          <a:p>
            <a:r>
              <a:rPr lang="en-GB" dirty="0" smtClean="0"/>
              <a:t>Use image to create new VMs</a:t>
            </a:r>
          </a:p>
          <a:p>
            <a:endParaRPr lang="en-GB" dirty="0" smtClean="0"/>
          </a:p>
          <a:p>
            <a:r>
              <a:rPr lang="en-GB" dirty="0" smtClean="0"/>
              <a:t>Cannot do in Portal (maybe in future)</a:t>
            </a:r>
          </a:p>
          <a:p>
            <a:r>
              <a:rPr lang="en-GB" dirty="0" smtClean="0"/>
              <a:t>Must use either</a:t>
            </a:r>
          </a:p>
          <a:p>
            <a:pPr lvl="1"/>
            <a:r>
              <a:rPr lang="en-GB" dirty="0" smtClean="0"/>
              <a:t>PowerShell </a:t>
            </a:r>
            <a:r>
              <a:rPr lang="en-GB" dirty="0" err="1" smtClean="0"/>
              <a:t>cmdlets</a:t>
            </a:r>
            <a:endParaRPr lang="en-GB" dirty="0" smtClean="0"/>
          </a:p>
          <a:p>
            <a:pPr lvl="1"/>
            <a:r>
              <a:rPr lang="en-GB" dirty="0" smtClean="0"/>
              <a:t>Command Line Interface (CLI)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42" y="462245"/>
            <a:ext cx="4520944" cy="62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84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3855</TotalTime>
  <Words>78</Words>
  <Application>Microsoft Office PowerPoint</Application>
  <PresentationFormat>A4 Paper (210x297 mm)</PresentationFormat>
  <Paragraphs>30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Azure  Managed Images (v2)</vt:lpstr>
      <vt:lpstr>AWS Linux VM</vt:lpstr>
      <vt:lpstr>Managed Image of VM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286</cp:revision>
  <dcterms:created xsi:type="dcterms:W3CDTF">2016-02-17T09:58:27Z</dcterms:created>
  <dcterms:modified xsi:type="dcterms:W3CDTF">2017-11-10T10:13:46Z</dcterms:modified>
</cp:coreProperties>
</file>