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Salary Optimization at Accenture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 Analysis 3.2 Project</a:t>
            </a:r>
          </a:p>
          <a:p>
            <a:r>
              <a:t>Presented by: TP</a:t>
            </a:r>
          </a:p>
          <a:p>
            <a:r>
              <a:t>Date: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 (Data)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Employee data: age, gender, job title, education, experience, salary</a:t>
            </a:r>
          </a:p>
          <a:p>
            <a:r>
              <a:t>• Finance records: payroll, budgets, compensation history</a:t>
            </a:r>
          </a:p>
          <a:p>
            <a:r>
              <a:t>• Employee surveys: satisfaction and engagement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&amp; Human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Technical:</a:t>
            </a:r>
          </a:p>
          <a:p>
            <a:r>
              <a:t>  - AWS cloud servers</a:t>
            </a:r>
          </a:p>
          <a:p>
            <a:r>
              <a:t>  - Python &amp; cloud deployment</a:t>
            </a:r>
          </a:p>
          <a:p>
            <a:r>
              <a:t>• Human:</a:t>
            </a:r>
          </a:p>
          <a:p>
            <a:r>
              <a:t>  - HR and finance experts for data guidance</a:t>
            </a:r>
          </a:p>
          <a:p>
            <a:r>
              <a:t>  - Staff training to use AI software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Limited resources and budget</a:t>
            </a:r>
          </a:p>
          <a:p>
            <a:r>
              <a:t>• Data privacy and POPIA compliance</a:t>
            </a:r>
          </a:p>
          <a:p>
            <a:r>
              <a:t>• HR and finance policy restrictions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Privacy breaches from sensitive data</a:t>
            </a:r>
          </a:p>
          <a:p>
            <a:r>
              <a:t>• Possible replication of bias if model is not trained well</a:t>
            </a:r>
          </a:p>
          <a:p>
            <a:r>
              <a:t>• Misuse of AI to justify low salaries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Tools: Python, Sk-learn, Matplotlib, Pandas, NumPy, GitHub</a:t>
            </a:r>
          </a:p>
          <a:p>
            <a:r>
              <a:t>• Techniques:</a:t>
            </a:r>
          </a:p>
          <a:p>
            <a:r>
              <a:t>  - One-hot encoding</a:t>
            </a:r>
          </a:p>
          <a:p>
            <a:r>
              <a:t>  - NaN removal</a:t>
            </a:r>
          </a:p>
          <a:p>
            <a:r>
              <a:t>  - Train-test split</a:t>
            </a:r>
          </a:p>
          <a:p>
            <a:r>
              <a:t>  - Evaluation metrics: Accuracy, Precision, Recall, F1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Approach: Supervised machine learning</a:t>
            </a:r>
          </a:p>
          <a:p>
            <a:r>
              <a:t>• Algorithm: Random Forest Classifier</a:t>
            </a:r>
          </a:p>
          <a:p>
            <a:r>
              <a:t>  - Combines multiple decision trees</a:t>
            </a:r>
          </a:p>
          <a:p>
            <a:r>
              <a:t>  - Increases accuracy and reduces bias</a:t>
            </a:r>
          </a:p>
          <a:p>
            <a:r>
              <a:t>• Goal: Reliable, fair salary predictions for HR decision-making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Theme: AI Solution for Industries</a:t>
            </a:r>
          </a:p>
          <a:p>
            <a:r>
              <a:t>• Focus: Using AI to improve fairness and accuracy in employee salary determination</a:t>
            </a:r>
          </a:p>
          <a:p>
            <a:r>
              <a:t>• Company: Accenture — a global IT and consulting firm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Founded in 1989, headquartered in Dublin</a:t>
            </a:r>
          </a:p>
          <a:p>
            <a:r>
              <a:t>• Operates in 200+ cities across 120+ countries</a:t>
            </a:r>
          </a:p>
          <a:p>
            <a:r>
              <a:t>• Known for consulting and technology services</a:t>
            </a:r>
          </a:p>
          <a:p>
            <a:r>
              <a:t>• Facing internal salary and budget inefficiencies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Employees are either overpaid or underpaid</a:t>
            </a:r>
          </a:p>
          <a:p>
            <a:r>
              <a:t>• Manual HR and Finance processes cause bias</a:t>
            </a:r>
          </a:p>
          <a:p>
            <a:r>
              <a:t>• Leads to low satisfaction, poor productivity, and budget strain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Setting fair salaries is crucial for stability and morale</a:t>
            </a:r>
          </a:p>
          <a:p>
            <a:r>
              <a:t>• Current methods rely on outdated systems and human judgment</a:t>
            </a:r>
          </a:p>
          <a:p>
            <a:r>
              <a:t>• Leads to unfairness and inefficiency</a:t>
            </a:r>
          </a:p>
          <a:p>
            <a:r>
              <a:t>• AI can improve accuracy, fairness, and transparency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Overpayment increases company costs</a:t>
            </a:r>
          </a:p>
          <a:p>
            <a:r>
              <a:t>• Underpayment leads to disengagement and turnover</a:t>
            </a:r>
          </a:p>
          <a:p>
            <a:r>
              <a:t>• Bias and favoritism damage trust and morale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Reduces income inequality</a:t>
            </a:r>
          </a:p>
          <a:p>
            <a:r>
              <a:t>• Promotes economic stability and fairness</a:t>
            </a:r>
          </a:p>
          <a:p>
            <a:r>
              <a:t>• Increases job satisfaction and productivity</a:t>
            </a:r>
          </a:p>
          <a:p>
            <a:r>
              <a:t>• Enables sustainable hiring and fair pay practices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 an AI solution to assist salary determination</a:t>
            </a:r>
          </a:p>
          <a:p>
            <a:r>
              <a:t>• Eliminate bias and unfair pay</a:t>
            </a:r>
          </a:p>
          <a:p>
            <a:r>
              <a:t>• Predict salaries with ≥ 65% accuracy</a:t>
            </a:r>
          </a:p>
          <a:p>
            <a:r>
              <a:t>• Reduce inequity by 15–20% across similar roles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Salary allocations within 5% of planned budgets</a:t>
            </a:r>
          </a:p>
          <a:p>
            <a:r>
              <a:t>• Employee satisfaction improves by 10%</a:t>
            </a:r>
          </a:p>
          <a:p>
            <a:r>
              <a:t>• Transparent data-driven salary framework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