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4.xml" ContentType="application/vnd.openxmlformats-officedocument.presentationml.notesSlide+xml"/>
  <Override PartName="/ppt/ink/ink40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7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notesSlides/notesSlide8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notesSlides/notesSlide9.xml" ContentType="application/vnd.openxmlformats-officedocument.presentationml.notesSlide+xml"/>
  <Override PartName="/ppt/ink/ink48.xml" ContentType="application/inkml+xml"/>
  <Override PartName="/ppt/notesSlides/notesSlide10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11.xml" ContentType="application/vnd.openxmlformats-officedocument.presentationml.notesSlide+xml"/>
  <Override PartName="/ppt/ink/ink55.xml" ContentType="application/inkml+xml"/>
  <Override PartName="/ppt/notesSlides/notesSlide12.xml" ContentType="application/vnd.openxmlformats-officedocument.presentationml.notesSlide+xml"/>
  <Override PartName="/ppt/ink/ink56.xml" ContentType="application/inkml+xml"/>
  <Override PartName="/ppt/notesSlides/notesSlide13.xml" ContentType="application/vnd.openxmlformats-officedocument.presentationml.notesSlide+xml"/>
  <Override PartName="/ppt/ink/ink57.xml" ContentType="application/inkml+xml"/>
  <Override PartName="/ppt/notesSlides/notesSlide14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7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notesSlides/notesSlide18.xml" ContentType="application/vnd.openxmlformats-officedocument.presentationml.notesSlide+xml"/>
  <Override PartName="/ppt/ink/ink81.xml" ContentType="application/inkml+xml"/>
  <Override PartName="/ppt/ink/ink82.xml" ContentType="application/inkml+xml"/>
  <Override PartName="/ppt/notesSlides/notesSlide19.xml" ContentType="application/vnd.openxmlformats-officedocument.presentationml.notesSlide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lfa Slab One" pitchFamily="2" charset="77"/>
      <p:regular r:id="rId22"/>
    </p:embeddedFont>
    <p:embeddedFont>
      <p:font typeface="Luckiest Guy" panose="02000506000000020004" pitchFamily="2" charset="0"/>
      <p:regular r:id="rId23"/>
    </p:embeddedFont>
    <p:embeddedFont>
      <p:font typeface="Poppins" pitchFamily="2" charset="77"/>
      <p:regular r:id="rId24"/>
      <p:bold r:id="rId25"/>
      <p:italic r:id="rId26"/>
      <p:boldItalic r:id="rId27"/>
    </p:embeddedFont>
    <p:embeddedFont>
      <p:font typeface="Signika" pitchFamily="2" charset="7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CF33DE-57EB-4FA2-856A-893584E5D7D2}">
  <a:tblStyle styleId="{16CF33DE-57EB-4FA2-856A-893584E5D7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4:15.0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3462 464 7920,'-33'-5'0,"0"4"173,0-3 0,-1 7 142,-3 8 0,2 8-166,-6 18 0,4 7-144,-3 7 0,-2 14-572,-6 9 1,7-2 426,-3 5 1,7-3 484,0-1 1,8 2-232,3-5 0,5-5 328,7-6 1,4-4-213,10-4 0,2-7 0,6-7 0,0-9-476,11-6 1,4-5 137,6-6 1,3-5 161,1-2 0,4-4-206,0-4 1,1-7 173,-2-7 1,0-8-150,4-3 0,-8 1-17,1-2 0,-7 1-18,0-4 1,-4 1-99,-4 3 1,-3-1 124,-8 8 1,-2-1 16,-5 8 1,-6-2 158,-5 6 0,-5-1-103,-6 8 1,-1 0 60,-3 4 1,-2 0-102,-5 0 0,3 2 170,1 1 1,4 0-147,0 4 0,1-1-139,2 2-260,5 1 335,6-2 1,9-1 44,9-3 0,5-4-10,10-6 0,5-1 44,3-6 1,6-3-27,5-2 1,-2-3 156,2-4 1,-1 3 232,4-3 1,4-1-130,0 2 1,-4-1 132,-4 4 1,-4 0-61,0 0 1,1 2 39,-4 6 1,-3-1-99,-12 8 0,-2 2-53,-5 1-14,-5 3 0,-1 2 9,-5 3 0,-1 5 160,-3 6 1,-2 5-113,-5-2 0,0 4-221,0 4 0,-4-2 69,0 6 1,1-1-214,3 4 0,3-5 88,1-2 0,5-3-47,-2-1 0,4-1-8,4-2 0,3-7-104,8-5 1,2-4 152,5 0 1,4-3 4,-1-3 1,6-8 133,-2-8 1,3-1-69,1-3 0,-6-2 85,-5-1 1,-1-1-82,-6 1 0,-4 3 114,-4-3 0,-4 3-36,0 1 1,-8 1-38,-6 3 0,-5-2 13,-6 6 1,0 0-22,0 7 1,-1 1-195,-3 2 1,3 3 119,-3-3 0,7 3-107,0 1 1,9 0-29,-1 0-169,8 0 1,-1 0 97,8 0 0,7 0 90,7 0 0,9-1 108,6-3 1,0-2 79,4-5 0,2 1 40,2 3 1,1-7-41,3 3 0,-3-2 260,-1 2 0,-3 0-122,-5 0 1,0 1 360,0 2 1,-6 0-138,-5 4 1,-5 0 344,-6 4-508,-5 0 1,-1 2 7,-5 1 0,0 3 100,0 6 0,-3 0-84,-1 2 1,-5 0-253,2 4 1,2-3 63,1 3 1,0 1-211,0 3 1,0-5 110,4-2 1,6-3-192,5-1 0,2 0 93,5 0 1,2-5 67,5-2 0,0-3 18,4-1 1,-1-5 4,2-2 1,-3-7 153,-5 0 1,-5-5-124,-2 5 1,-4-5 142,-4 4 0,-2 1-97,-5 3 1,-1-4-95,-3 0 1,-7 2-5,-7 5 0,-7 0-175,-1 4 1,-8-3 13,1 3 0,-3 1 123,3 3 1,0 0-221,0 0 0,5 0 57,2 0 0,8 0-256,3 0 549,8 0 0,7-5 0,6-1 0</inkml:trace>
  <inkml:trace contextRef="#ctx0" brushRef="#br0" timeOffset="392">5127 486 7920,'16'-6'665,"-4"-4"-191,3 3-599,-3 2 191,-1 0 430,-5 5 0,-6 6-141,-7 5 1,-8 5-405,-3 6 0,-4 4 40,-4-1 1,2 7 119,-6 1 0,4 0-123,-3 4 0,8-3 118,-1 0 1,7-3-265,1-1 0,6-3 59,5-5 0,3-5-60,3-2 1,5-8 52,6-3 0,2-3-26,3-1 1,3-9 74,0-2 0,0-12-23,4-3 0,-2-4-109,2-3 0,-4-7 112,0-4 0,0-1 104,-4-7 1,-3 5-84,-4-5 0,-5 5 37,-6-5 0,-1 3-38,-3-6 1,-3 7 47,-8-3 0,2 5 96,-6 6 1,5 3 203,-5 8 1,6 4 7,-2 11 0,3 4-84,1 10 0,0 1-351,0 3 1,1 7 144,3 7 0,-2 8-37,5 3 1,-3 8 115,3 3 1,1 7-444,3 1 1,0 4 152,0 0 1,1 7-433,3 3 0,2 2-2,5-2 427,0 3 0,5-4 0,1 6 0</inkml:trace>
  <inkml:trace contextRef="#ctx0" brushRef="#br0" timeOffset="775">3815 2051 7758,'-17'0'1879,"-4"-3"-1457,3-1 1,-3 0-660,-1 4 0,-4 5 54,0 3 1,-3 6 267,3 5 0,-3 8-147,3 6 1,-4 8-57,0 7 0,0 8 471,0 0 0,3 1-183,5-2 0,6-2 62,5-5 0,6-5-147,9-10 1,7-9-446,7-2 0,8-12 192,3-3 1,3-4-266,1-3 1,2-6 197,1-5 1,2-7-103,3-7 0,0-5-72,-4-6 0,5-6-423,-2-9 832,-2-1 0,0-13 0,-5 4 0</inkml:trace>
  <inkml:trace contextRef="#ctx0" brushRef="#br0" timeOffset="967">3947 1577 7758,'-11'5'0,"-1"-2"786,-3 4 1,3 2-377,-3 5 1,7 5-336,1 6 0,0 10-19,0 9 1,2 1-181,5 7 1,1-1 84,3 4 1,2-1 46,5-3 0,0-3 114,0-7 1,4-5-95,0-6 0,3-3-625,-3-5 0,3-5 286,-3-2 1,4-3-1071,0-1 1381,-3-5 0,9 4 0,-1-4 0</inkml:trace>
  <inkml:trace contextRef="#ctx0" brushRef="#br0" timeOffset="1534">4399 2217 9286,'11'0'25,"0"-2"319,0-1 0,5-5-275,3-6 1,5-5-69,2-6 0,3 0 29,-3-4 0,3-1 12,-3-3 1,-5 0-50,-6 0 1,-4 1 68,-4 3 1,-2 0-66,-5 6 1,-1 4 80,-3 8 1,-3 1 14,-8 3 0,-2 2-66,-5 5 1,0 5-5,0 2 0,-4 8 179,0 3 0,-3 8-94,3 3 1,0 3-11,4 1 1,5 4-3,3 0 0,1 3-143,2-3 0,5-2-63,2-5 1,8 0-148,4-4 1,6-1-56,5-7 0,3-3-236,3-8 0,4-2-118,4-5 1,0 0 258,0 0 0,1-6-31,3-5 1,-2-5 437,6-6 0,-2 0 0,1 0 0,-2 0 0,-5 0 0,0 0 0,1 0 0,-6-1 0,-3 1 0,2 0 0,-1 0 0,-3-1 137,-1-3 1,-6 3 31,6-3 1,-3 3 378,-1 1 1,-1-1-214,-2-3 1,-6 6 498,2-2-366,-8 8 1,2-2-11,-5 5 1,-5 5-241,-2 2 0,-7 4-36,0 4 0,-6 2-185,2 5 0,-4 5 74,-4 2 1,3 4-69,-3 4 0,6-2 36,2 6 0,5-5-232,-2 5 0,4-6-63,3 2 1,0-1-191,4 0 0,5-1 55,7 1 1,7-3-249,3-3 1,3 0-19,1-4 1,1-2 241,3-5 0,-3 0-103,3-4 518,-3 0 0,4-9 0,1-1 0</inkml:trace>
  <inkml:trace contextRef="#ctx0" brushRef="#br0" timeOffset="1960">5546 1291 7767,'-11'-10'1240,"0"3"1,0-2 122,0 5-1287,0 1 0,1 4 35,3 3 1,0 7-88,4 7 0,2 13-15,-3 5 1,3 7-104,1 5 0,0 6 238,0 5 1,0 4 182,0 0 1,3-3-433,1-1 0,3-2 29,-3-5 1,5-6-178,-2-13 1,3-6 1,1-5-27,0 0 0,-1-13 91,-3 2 1,-1-7-30,-2-1 0,-3-3 234,3-3 0,-3 0-100,-1-4 1,4-4 121,-1-4 1,5-8-62,-5 1 1,6-6-69,-2 2 1,2-5 35,-2 2 1,3-7 63,-3 0 1,3-1-13,1 4 0,1 0-10,3 0 0,-3 1 65,3 2 0,-2 3-97,2 5 0,-3 4-207,3 0 0,-4 8 94,-4-1 0,3 7-467,-2 0 119,-3 3-102,-1 6 250,-4 1 0,0 5-111,0 0 467,-4 0 0,-3 5 0,-4 1 0</inkml:trace>
  <inkml:trace contextRef="#ctx0" brushRef="#br0" timeOffset="2159">5722 1930 7733,'6'5'1588,"4"-4"-1231,-2 3 0,1 1-383,2-2 1,5 5 113,3-5 1,6 1 225,5-4 0,2 0-706,1 0 1,3-4 153,1 1 0,-4-6-218,-3 2 1,-7-3 184,-1-1 1,-5 0-220,-6 0 0,0 0 490,0 0 0,-5-5 0,-1-1 0</inkml:trace>
  <inkml:trace contextRef="#ctx0" brushRef="#br0" timeOffset="2910">1 1677 7857,'0'-11'172,"0"-1"0,0 5-57,0 0 676,0 4 0,1 0-262,3 6 0,2 5-144,5 6 1,1 8-427,3 8 0,2 3 99,5 4 1,0 1-114,0 2 1,1 3 91,3-3 0,-2 2-124,6-2 1,-4-2 23,3-5 1,-3-4-33,3-4 1,-1-6 35,2-5 1,-3-3 44,-5-3 1,0-3-161,0-5 0,0 0 52,0 0 1,-4-5 85,1-3 1,-5-6-9,5-5 0,-2-10 41,1-4 0,-2-9-41,-5-2 1,0-5-127,0-6 0,0-5 76,0-2 0,-3-8-70,-1-4 0,-5-2 73,2-1 1,-3 2 18,-1 6 1,0 5-283,0 12 1,-1 8 58,-3 8 0,3 4-216,-3 6 0,0 5 511,0 10 0,-5 0 0,3 0 0</inkml:trace>
  <inkml:trace contextRef="#ctx0" brushRef="#br0" timeOffset="3611">1004 1985 7882,'0'8'1650,"0"-1"-783,0-5-686,0 3 0,4-11-248,-1-5 0,7-6 104,1-9 1,1-2-234,7-5 1,-5-5 163,5-2 1,-5-3-101,5-1 1,-7 1 164,-1 2 0,-1 5-202,-6 6 1,-1 4 108,-3 8 203,0 7 0,-8 6-233,-3 5 0,-4 6 101,0 5 1,-1 6-66,-2 9 1,-3-1 66,3 4 0,1 4 129,-2 4 1,7 0-88,1-4 0,1-3-12,6 3 0,1-7-143,3 4 1,5-10-191,2-1 0,8-6 145,3 2 1,7-7 130,0 0 0,5-6-451,-5 2 1,6-6 153,-2-2 1,3-8-86,1 1 1,-3-8 28,-1 1 0,-1-8 367,2-3 0,-3 1 0,-5-2 0,-1 2 0,-3-1 0,2-6 0,-6 6 0,1-5 0,-4 4 0,-1 3-15,-3 1 0,2 4 114,-6 4 620,1 2 0,-5 10 158,-3 2-24,3 3 1,-4 2-358,5 3 1,-1 3-243,-3 8 1,3 6-190,-3 5 1,3 1 99,1-2 0,4 0-47,-1 4 1,6-1 96,-2 2 0,3 0-407,1-4 1,0 0 134,0-4 1,0-1-176,0-3 1,4-2-274,0-5 223,-1-5 0,-3-1 22,0-5 1,-3-5 121,-1-2 1,-3-8-32,3-3 1,-3-3 49,3-1 0,-4-4-108,0 0 1,-2-3 84,-1 3 0,0-4-25,0 0 0,0 2 104,0-1 0,-1 3 102,-2-3 0,1 4-10,-1-1 1,1 8-207,2 3-111,0 3 226,0 6 1,2 1-233,1 5 1,0 1 59,4 3 1,0-2 52,4 6 0,1 0 84,-1 7 1,0-3 96,0 3 0,0 2 0,0-5 0,0 4 0</inkml:trace>
  <inkml:trace contextRef="#ctx0" brushRef="#br0" timeOffset="3936">1996 1335 7882,'-7'1'280,"-1"3"0,6-2-48,-2 5 1,3 5 241,1 2 1,1 7-445,3 1 1,2 1-67,5 7 1,5-2 53,2 1 0,3-2-46,1-5 0,1-5-131,3-2 1,-3-6 119,3-2 0,-3-4 13,0 0 1,-3-8 30,-1-6 1,-2-1-27,-2-6 0,-7 3 166,3-3 0,-7 4-104,0-1 0,-3-1 898,-1 2-362,0-1 180,0 9-488,0 1 0,0 17-109,0 10 1,0 8 141,0 14 0,0 4 58,0 10 1,0 5-839,0 7 1,3 3 163,1 8 0,5 6-2312,-2 5 2626,3 0 0,2-4 0,0 3 0,-1 4 0,-6-45 0,-1 1 0</inkml:trace>
  <inkml:trace contextRef="#ctx0" brushRef="#br0" timeOffset="4711">6384 1809 7835,'-16'0'0,"4"0"474,-3 0 1,-1 0 711,1 0 1,-3 1-618,3 3 0,0-3 518,4 3-893,0 2 109,0 0-332,5 5 130,1-5 1,10 3-847,3-6 0,3 1 278,3-4 467,3 0 0,10-5 0,2-1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4.6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144 143 7881,'0'-27'281,"0"-3"0,0 4-135,0 0 1,-2 11 79,-1 4 0,0 7-50,-4 1 1,0 6-124,-4 5 0,3 6 152,1 5 1,0 7 255,-4 3 0,0 4-204,-1 4 1,1 2-53,0 5 0,2 1-244,1 3 0,0-1 85,4 4 0,0-1-76,4 2 0,3-3 51,4-5 1,2 1-45,9 3 1,2-11-115,5-1 0,2-9-216,3-1 1,2-7-12,-3-5 1,2-6-155,-2-5 0,2-6 78,-6-5 1,5-2 124,-4-1 0,-4-3 163,-4-1 1,-1-5-124,1 2 0,2-3 338,-5-1 1,-4 4-15,-4-1 1,-4 5-10,0-5 0,-2 2 110,-1-1 0,0 2 151,0 5 1,0 0 59,0 0-161,0-5 0,-3 4 347,-1-3-199,0 3-320,0 6 1,1 1 170,-4 5-208,4 0 0,-5 1 83,4 3 0,-3 2 6,3 5 0,-3-4 24,3 0 0,-1 0-37,1 0 0,3-1-77,-2-2 1,1-2 147,2 6-233,0-6 142,-5 3-34,4 0 57,-4-4 658,5 4-654,10-5 61,-7 0-192,6 0 1,-7 0 87,1 0-129,-2 0 15,4-5 84,-5 4-60,0-4 48,5 5 90,-4 0 34,4 0-48,-5 5 0,4-3 107,0 6 1,1-5-83,-2 5 1,0-1-128,4 4 0,-3 0 93,3 0 0,0 4-213,5-1 0,-1 1 48,0-4 0,1 1-70,3 3 0,-3-3-272,2 3 1,2-6 180,-1-2 1,3-5-181,-3 2 1,4-3 133,-5-1 0,1 0-969,-4 0 1285,5 0 0,1-5 0,5-1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5.1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144 43 7825,'-5'-11'504,"-2"2"153,-4 1 1,0 0-351,0 4 1,0 2-293,0 5 0,0 5 282,0 6 0,0 5-62,0 6 1,0 2 5,0 3 0,5 2-32,2-3 0,3-1-132,1 2 1,3-6 78,4 2 1,2-8-438,9-3 0,0-4-61,4-4 0,0-2-143,0-5 0,2-1 177,1-3 1,-5-2-215,2-5 1,-2-4 129,2 1 0,-5-6 63,-2 2 1,-7-3 195,0-1 0,-6 0 32,2 0 0,-4 1 206,-4 3 0,-2-2-49,-5 5 0,-1 2 234,-3 5 0,1 3 90,-4 5 0,1 0-164,-1 0 1,-2 2 157,5 1 0,1 4-101,2 4 1,3 3-125,1 1 1,0 1-75,4-1 0,0-3 14,4 3 0,0 0-48,0 0 1,5 0-211,3-4 1,1-4-76,2 1 0,4-5 111,0 5 1,3-6-119,-3 2 1,1-3 45,-1-1 0,-3 0-77,3 0 1,0-1 27,0-3 1,0 2 8,-4-6 1,4 1 27,-1-4 1,2 0-147,-1 0 1,-3 0-76,3 0 438,-3 0 0,4-5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5.3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 1 7825,'-11'0'867,"0"0"1,0 5-692,0 2 1,4 9-98,0 6 1,4 10 93,0 8 1,1 8-57,2 4 0,2 5 99,1 2 0,3 0-381,5-4 1,0-1 95,0-3 0,4-3-678,0-8 0,1-7 384,-2-7 1,-1-4 362,1-3 0,-1 1 0,-2-2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5.54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 45 7825,'-11'-11'645,"-4"0"807,0 0-1344,6 4 0,6 3-149,11 4 1,0 0-347,11 0 1,-1 1 87,4 2 0,1 0 11,3 4 0,1-1-102,2 2 0,3 0 390,-2-4 0,6 5 0,3-3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6.2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67 341 7821,'-11'0'0,"0"-1"1995,0-3-807,0 3-1067,0-4 0,5 10 1,2 2 1,3 8-150,1 3 0,1 3 106,3 1 1,2 0-57,5 0 0,1 0-241,3 0 0,2-3 188,5-1 1,0-4-370,0 0 0,4-3 144,0-3 1,3-3 32,-3-5 1,-1 0 17,-3 0 0,4-5 64,0-3 1,-4-5 74,-4-2 1,-4-3-16,0 3 0,-1-4 173,-2 0 0,-4 3-50,0 2 0,-4 1 377,1 2-110,-3 0-26,-1 5-178,0 1 29,0 5-44,5 5 0,-3-2 14,6 4 0,3-3-213,3 3 0,2-5 96,-1 2 1,2-3-133,5-1 0,4-1 92,0-3 0,0-3 10,0-8 1,-4 2 56,0-5 1,-1-1 13,-6-3 1,-1 0 35,-2 0 1,-6 0 157,-3 0 0,-1-4-1,-2 0 1,-5 4-109,-3 4 0,-6 1-53,-5-2 1,-2 0 34,-1 4 0,0-3-223,0 3 1,1 0 35,3 4 1,-2 2-125,6 1 0,-5 2-91,5 2 1,3 3-270,3-2 0,6 3-310,-2 3 1,3 3 884,1 5 0,10 0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6.5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1 111 7821,'5'-16'464,"-3"4"149,6-3 1,-6 3 7,2 1-453,-3 5-598,-1 1 439,0 15 1,0 1 46,0 7 1,0 3 119,0-3 0,1 3-36,3 1 1,2-3 32,5-1 1,1 0-222,3 4 0,-2-4-40,6-4 1,-3-1 48,6-2 1,-6-4 124,6 0 1,-6-4-179,2 0 1,-4-6 152,0-5 1,-5-5-46,-2-2 0,-4-4 84,0 0 0,-6-2-62,-5-1 1,-2 0-32,-1 0 0,-1 1 3,-3 3 1,0-3-131,-4 3 1,2 2 96,2 1 0,3 4-255,-3 4-901,3-3 460,1 9 719,5-4 0,6 10 0,6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6.8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33 122 7866,'-6'-11'3473,"-4"5"-3303,4 1 0,0 10-8,2 2 0,8 7-109,3 0 1,3 5 47,1-5 0,3 5-81,1-5 1,5 1 3,-2-4 1,7 0-168,0 0 0,2-1 39,-1-3 1,-3-2-195,3-5 1,-3-1 229,-1-3 0,-4-3 77,-4-8 0,-2 3-64,-1-3 1,-4-2-45,-4-1 1,-1 2-138,-2 1 1,-2-1-24,-1 2 0,0-5-202,-4 4 0,1 1-394,-2 3 1,-1-4 854,1 0 0,3-4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7.0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 0 7842,'-8'0'1815,"1"0"1,4 5-1852,0 3 1,2 7 69,1 7 1,0 7-278,0 7 1,4 4 225,4 4 0,2 1-77,1 3 1,0 0-109,0-1 1,3 0-286,1-10 1,5-1-41,-2-3 1,3-8-1073,1-3 1599,-5-7 0,9-4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7.5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197 584 7759,'-11'5'0,"-3"-4"567,-1 3 1,-1-2-132,1 2 0,0-2-206,-4 6 0,2 3 22,2 3 1,3 6 124,-3-2 0,4 2-174,4-2 0,2 3-1,5-3 1,0 2-320,0-2 1,3-2 139,4-5 0,1-1-451,11-2 0,-4-4 253,3-4 1,-1 0-385,1 0 0,2-4 61,-5-4 0,3-5-156,-3-2 0,-1-8 270,-2 1 1,-3-8 40,-1 1 0,0-4 299,-4-4 1,0-2-58,-4-5 1,-7-5 161,-4-3 0,-1-6-61,-6-5 0,-1 3 382,-3 1 0,4 8 149,0 3 0,-1 11 401,-3 4 1,5 17-315,2 5 1,3 9-160,1 6 0,4 7-272,-1 7 1,6 8 15,-2 3 0,4 4-30,4 4 1,-2 3 43,6 8 0,0-3-530,7 3 0,-2-3-110,6 0 0,-1 0-448,4 3 0,2-8-261,1 0 0,3-9 496,6-5 0,0-7 333,3 0 1,3-12 302,8-3 0,7-13 0,6-8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7.8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 56 7808,'-4'-11'0,"2"0"922,-1 0 1387,-4 0-1893,6 0 1,-4 10-174,5 5 0,2 9-89,1 6 1,3 1-49,5 3 0,5 2-152,3 1 0,-2-4 58,1-4 0,2 0-188,6 0 0,-2-3-625,5-8 0,-3 2 347,4-6 1,-1 0-534,4-7 1,-1-3 411,-3-8 1,-2-3-215,-5-8 789,0 3 0,0-9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4:21.7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67 3881 7950,'-5'-6'0,"0"-4"0,-2 3 734,-3 2 0,5 6-240,-2 10 0,2 11-355,5 11 1,-4 6-42,0 9 1,1 5-141,3 9 1,0 5-105,0 11 1,0-2 119,0-3 1,3 2-93,1-5 0,5-7 36,-2-8 0,2-14-630,-2-12 1,3-14 301,-3-8 0,3-5 410,1-6 0,-5-12 0,-1-7 0</inkml:trace>
  <inkml:trace contextRef="#ctx0" brushRef="#br0" timeOffset="418">1 3859 7855,'0'-6'1035,"0"1"0,10 10-764,4 2 0,7 8 191,5 3 1,-1 7-505,9 0 1,-3 7 39,10 1 1,2 1-87,1 7 1,2-6 116,-5 2 0,-3-7-108,-1-5 1,-8 1-230,-3-4 0,-4-6 128,-4-9 0,-2-4-15,-5 0 0,0-3-50,0-3 1,-5-3 101,-2-5 1,-3 0 15,-1 0 0,0-5 96,0-3 0,0-2-80,0-1 1,-1-1 50,-3-3 0,-1-3 0,-2-8 1,-3 2 9,3-6 0,1-4 39,-2-6 0,2-7 137,-1-1 0,-2-1 62,6 1 1,-1 3-63,4-3 0,0 9 193,0 6 0,0 10-102,0 8 0,0 8 42,0 3-137,0 7 1,0 5-174,0 6-14,0 4 1,0 4-312,0 0 1,4 1-50,-1 3 1,2-3 161,-1 3 0,-2 0-881,6 0 1144,-6 0 0,8 1 0,-4 1 0</inkml:trace>
  <inkml:trace contextRef="#ctx0" brushRef="#br0" timeOffset="734">861 3826 7826,'-2'22'769,"-1"0"1,0 1-424,-4 3 0,1 7 416,-2 7 0,0 3-270,4 1 1,1-5-537,3-2 0,0-4-307,0-3 0,0-8 240,0-8 0,4-3-434,4-3 1,2-3 267,1-5 1,0 0-534,0 0 1,0-2 323,0-1 1,-2 0 485,-1-4 0,7-5 0,-3-5 0</inkml:trace>
  <inkml:trace contextRef="#ctx0" brushRef="#br0" timeOffset="1343">1423 3660 7773,'0'-14'617,"0"-1"0,0 0 1,0 4-677,0 5 1,-1 1 147,-3 5 1,-2 6 206,-5 5 0,-1 5-73,-3 6 1,-2 6-109,-5 6 1,3 3 119,1 8 1,0-1-95,-4 0 1,3 1 16,1 3 0,8-3-12,-1 3 0,7-9-272,1-6 0,6-6 76,5-8 0,6-4-313,5-3 1,5-6 14,2-3 1,3-6-153,-3-5 0,5-3-100,-2-3 1,-2-4 224,-1-4 1,-2 3-68,2-3 0,-3 2 109,3-6 0,-3 3 333,-1 1 0,-3 0 0,-1 0 0,-5 0 0,7 0 0,-5 0 0,-2 0 0,-2 1 0,-3 3 0,1-2 165,-1 5 0,-3 1 40,-2 3 442,-1 4-406,-2 3 1,1 4 973,2 0-756,-1 0 1,7 3-66,-1 1 0,-2 3-362,1-3 1,1 0 59,3-4 1,0 0-153,0 0 1,0 0 54,0 0 0,1-5-32,3-3 0,-3-5 56,3-2 0,-3-3-233,-1 3 0,0-5 32,0 2 0,-4-6-14,1-2 0,-6 1 198,2 7 0,-3-2-5,-1 6 1,-5-5 195,-2 5 1,-3 4-72,-1 6 0,-5 3 33,-2 1 0,-3 5-58,-1 2 1,0 8-3,0 3 1,0 7 75,0 1 1,1 4 60,2 0 0,3 1-111,5 2 1,2 4 2,1 0 0,3 0-193,5-4 0,10-4 55,5 1 1,6-7-521,4-1 1,4-1 245,4-7 1,0-4-303,0-6 1,0-3 589,0-1 0,5-5 0,1-1 0</inkml:trace>
  <inkml:trace contextRef="#ctx0" brushRef="#br0" timeOffset="1502">1125 3440 7805,'-22'0'646,"5"-5"0,1 2-2048,5-4 1402,5 5 0,1-3 0</inkml:trace>
  <inkml:trace contextRef="#ctx0" brushRef="#br0" timeOffset="1819">2889 2701 7817,'0'-18'618,"0"-1"0,0 6 812,0-2 0,-4 9-990,1 6 1,-5 11-225,5 11 0,-1 8-284,4 10 1,-1 5 94,-3 10 1,3 9-379,-3 2 0,3 3 154,1-3 0,0 5-55,0 3 0,5 0-122,2 0 0,3-9-313,1-10 0,0-6-32,0-9 0,0-3 14,0-8 705,0-7 0,0-6 0,0-5 0</inkml:trace>
  <inkml:trace contextRef="#ctx0" brushRef="#br0" timeOffset="2269">2658 3274 7746,'-11'-11'567,"4"0"-459,3 0 1,4 4-127,0 0 1,2 4 65,5 0 1,2 1-92,9 2 0,2-1 194,6-3 1,-2 3-105,6-2 0,-5-4 145,5 0 0,3 1-145,3-1 1,1-2-211,-4-6 139,5 3 0,0-5 0,3 3-41,-5 0 0,-3-6-37,-3 2 1,2 1 86,-3-2 1,-6 6 40,-1-2 1,-7 4-82,0 4 0,-7 1 598,0 2-267,-6 3 0,2 1-12,-8 7 0,2 4 28,-6 4 0,5 3-118,-5 8 1,6-2-17,-2 6 0,-1 0-1,2 7 0,0-6-83,7 2 0,2-4 68,5 1 0,9-3-178,2-5 0,7-6-35,0-5 1,5-5-38,2-6 1,-1-10-39,1-5 1,-5-4 112,-2-3 1,-8-2-30,1-1 1,-7-4 53,0-4 0,-8 5-60,-3 2 1,-4-1 42,-4 2 0,-3 3-159,-8 3 1,-6 2-75,-5-1 0,-4 2-201,0 5 1,-1 1-471,-3 3 0,5-2 929,0 5 0,-1-4 0,-3 2 0</inkml:trace>
  <inkml:trace contextRef="#ctx0" brushRef="#br0" timeOffset="2843">4565 1808 7827,'-11'0'1418,"0"0"-1099,0 0 0,0 3-10,0 4 0,5 9-36,2 17 0,3 10-105,1 19 1,0 6-367,0 9 1,1 4 96,3 0 1,-2-5-300,5-7 0,-3-9 171,3-8 0,-3-9-186,3-14 0,0-2-124,0-5-639,3-5 1178,-9-1 0,9-5 0,-4 0 0</inkml:trace>
  <inkml:trace contextRef="#ctx0" brushRef="#br0" timeOffset="3385">4113 2525 7802,'-8'-11'1892,"1"0"-1466,5 0 0,2 0-605,7 0 1,8 0 60,3 0 0,9 1 60,6 2 0,6-1-54,9 1 1,2-1 2,5-2 0,1-1-190,-1 1 0,-4-1 62,1-2 1,-2 0-55,1-4 1,-5 3 34,-6-3 1,-5-1-105,2-3 1,-4 0 100,-3 0 1,-5 1 258,-6 3 0,0-3 0,-4 3 0,-4 2 0,-4 1 165,-4 3 0,2 4-50,-5 1 304,0 5-51,-5-3-52,4 5 0,-4 5 73,5 2 1,0 4 59,0 4 1,1 3-16,3 8 0,-2 1 50,5 2 0,-3 7-274,4-3 1,-5 2 22,5-2 0,-5 0-131,5 1 1,-2-3 116,1-1 1,2-3-160,-6-5-134,6-5-162,-8-1 126,4-10 7,-5-1 0,0-15 144,0-5 0,0-4-213,0-3 0,0-4 65,0 0 1,1-4 75,3 0 1,-2-2-52,6-1 1,-5 0-140,5 0 0,-1-1 23,4-3 1,1 6 80,3-2 0,-3 9-39,3 2 1,-3 1 59,-1 6 0,4 4-391,0 4 0,-1 5 149,-3-2 0,0 3-78,0 1 1,4 1 157,0 3 1,1-2-130,-2 5 0,0-3 167,4 3 1,-4-3 219,0 3 0,2-4 0,-1 1 0,5-3 0,-3-1 0</inkml:trace>
  <inkml:trace contextRef="#ctx0" brushRef="#br0" timeOffset="3760">5535 1985 8379,'1'-7'1221,"3"4"-808,-3 2 58,4 1-340,0 4 0,-3 4-179,6 7 1,-1 0 142,4 4 0,1 2-44,3-3 0,1 3-143,2 1 0,3-5-533,-3-2 1,3-4-61,1-4 0,0-2 312,0-5 1,0-2-145,1-6 0,-3-4 517,-1-10 0,0-4 0,-4 0 0,0-4 0,-4 0 0,-5 0 0,-2 0 0,-3-1 0,-1 1 0,0 3 0,0 2 0,-1 2 142,-3 5 0,1 0 364,-4 7 189,5 2 0,-4 9-241,2 0 1,3 1-93,-3 3 0,3 7-110,1 7 0,3 8 73,1 4 0,5 3-38,-2 3 0,-1 5-81,1 7 1,-4 2-63,1 5 0,0 5 63,0 2 0,0 7-505,-4 1 1,0 0 139,0-4 0,0 1-39,0-4 0,-1-3-96,-3-16 1,3 1-208,-3-8 0,-1-2-60,1-5 1,1-8-242,3-8-607,0-1 1408,0-7 0,0-1 0,0-5 0</inkml:trace>
  <inkml:trace contextRef="#ctx0" brushRef="#br0" timeOffset="4703">6825 1389 7763,'-11'-11'154,"0"0"152,0 0-73,0 0 0,0-5 38,0-2 0,3 2 272,1 1-324,4 3 0,-1 1 0,4 0 252,0 0 0,1 0 85,2 0-341,-1 0 0,8-1 0,-3-2 121,3-1 0,2 1-49,3 3-213,-3-5 0,12 2 0,0-3 62,3 1 1,-2 2-243,5 3 126,-1 0 1,8-1-1,-2 3-103,-3 1 1,0 3 41,-6 5 1,-4 10 61,-4 5 1,-9 9 2,-2 6 0,-6 8 6,-4 6 1,-6 6-50,-9 9 1,-6 3 64,-9 8 1,-5 1-398,-2 3 0,-3 2 247,-1-3 0,6-8 176,5-6 0,7-14-87,12-12 0,4-9 124,10-10 1,10-6-185,4-5 1,11-3-125,4-3 0,2-3 144,-2-6 0,3 1-96,-3 0 0,2-3 30,-2-1 1,6-3-100,-6 3 1,2-5-304,-6 2 1,-1 1 109,1-2 0,2 6-173,-1-2 0,0-1 212,-4 2 0,-4-1-198,1 4 1,-2-1 571,1-3 0,3 3 0,-4-4 0</inkml:trace>
  <inkml:trace contextRef="#ctx0" brushRef="#br0" timeOffset="5204">8302 1180 7770,'-11'-8'0,"0"1"0,4 0 944,-1-4-621,1 0 1,0 1-1,0 1 693,3 2-682,0 0 1,3-3-223,-3 3 1,2 2 55,-6 5 1,1 2-60,-4 5 1,-1 3-4,-3 12 0,1 0 47,-4 11 0,3-2-66,-3 6 1,4 1 63,0-2 0,5 1-268,2-4 1,6-1 71,1-2 1,6-7-329,8-5 1,8-8 62,8 1 1,2-9-87,1-2 0,5-8-5,2-7 0,2-6-149,-2-1 1,2-5-28,-5-6 0,2-5 204,-6-2 0,-2-3-380,-9-1 753,0 0 0,-5-5 0,-1-1 0</inkml:trace>
  <inkml:trace contextRef="#ctx0" brushRef="#br0" timeOffset="5403">8489 662 7770,'-15'-6'0,"2"-3"551,-1 5 1,-2 1 305,1 3-590,-5 0 1,8 2-120,-3 5 0,8 6-85,3 9 0,-1 1 105,2 3 0,0 6 35,7 4 1,0 6-77,7-2 0,-1 7 76,8 1 1,-3-1-249,3-2 1,0-6-196,4-2 0,4-1-251,0-3 1,0-2-288,-4-9 0,3-5 377,1-2 0,0-4-290,-4-4 0,0-2-27,0-5 718,0-5 0,-5-6 0,-1-6 0</inkml:trace>
  <inkml:trace contextRef="#ctx0" brushRef="#br0" timeOffset="5578">8765 1048 7770,'-7'9'200,"-1"-1"0,1 1 293,-4-1 1,4 3-601,-1 4 1,2-2 0,-1 5 0,1 0-498,2 0 1,3 3 208,-3-3 1,4 2 3,4-2 1,2-2 390,5-5 0,4-1 0,-1-3 0,6-2 0,2-5 0,6 0 0</inkml:trace>
  <inkml:trace contextRef="#ctx0" brushRef="#br0" timeOffset="5863">9471 441 7770,'6'-39'591,"-1"2"-414,-5 8 0,-10 3 381,-5 8 1,-4 7-144,-4 7 0,-3 8-270,-4 3 0,-2 8 49,-1 3 0,0 4-34,0 4 0,1 7 274,3 7 1,-2 3-105,5 1 0,1 4 62,3 0 0,6 5-48,5-2 1,5 5-341,6 0 0,6 0 81,5-8 1,8-4-505,7-4 0,4-6-19,-5 0 0,1-6-276,-4-6 1,4-1 321,-1-3 0,0-2-157,-7-5 0,2-1-239,-5-3 1,-1-2 281,-3-5 1,0 0-454,0 0 959,-4 0 0,-3-10 0,-4-2 0</inkml:trace>
  <inkml:trace contextRef="#ctx0" brushRef="#br0" timeOffset="6038">9052 970 7801,'0'-7'640,"0"0"1,5 4-406,2 0 1,5-2-467,7 1 1,1-1-277,13 1 0,4 3 289,11-3 0,2-2-350,5-1 0,-4 1 317,-4-1 1,-1-4 250,-2-4 0,-1-1 0,-3 1 0,-2-2 0,-5-10 0,0-1 0</inkml:trace>
  <inkml:trace contextRef="#ctx0" brushRef="#br0" timeOffset="6246">9823 452 7801,'-17'0'593,"-4"-3"178,3-1 0,-3 1-298,-1 7 0,4 3-93,-1 8 0,5 7-172,-5 8 0,2 8 11,-1 6 1,3 1-138,8 6 1,-2 2 95,6 6 0,-1-3-28,4 3 1,2-11-66,6-4 1,0-9-175,11-1 1,-1-3-185,4-5 1,-4-1-310,1-7 1,-5 2-527,5-6 0,-4 1 522,3-4 0,-5-1-120,2-3 0,-6-2 706,-2-5 0,-5-5 0,3-1 0</inkml:trace>
  <inkml:trace contextRef="#ctx0" brushRef="#br0" timeOffset="6980">9460 1048 7801,'-7'-5'1713,"-2"3"-1793,7-2 1,-1 4 116,6 0 0,5 1-104,6 2 0,5-1-163,7 1 0,-2 2 80,5-1 0,5 0 304,2-4 0,1 0-23,-4 0 1,5-2-127,3-1 1,1-3-135,2-5 1,-3-2-115,-1-1 0,-4-4-11,1-4 1,-1 0 126,-3 0 0,2 0 26,-10 0 1,-4 0-25,-6 0 0,0-2 114,-4 2 0,-3-2 22,-8 10 0,0-2 207,0 1 0,-1 4 43,-3 0 1,-2 1 208,-5 6 0,-1 1-17,-3 3 1,3 0-148,-3 0 1,3 5 50,1 2 0,0 4-79,0 4 1,0 2-24,0 5 1,0 0-59,0 0 0,5 4 18,2-1 1,-1 5-201,2-4 1,-1 3 107,4-3 1,5 1-246,2-2 0,4-1 72,4 1 0,-2-5-338,6-2 1,-1-8 223,4 1 0,4-3-142,0-1 1,0-3-35,0-8 0,-3-2-183,3-5 1,-3-2 135,0-1 0,-1 0-58,0-4 0,-4 0 46,0-5 1,0 1 142,0 0 1,-2 4 138,-5 0 1,0-1-104,0-3 1,-1 1 223,-3 3 0,2-2-23,-6 6 79,6-1 224,-8 9 445,4 1 733,-5 5-1058,0 10 0,0 1 229,0 7 0,0 3-164,0-3 1,0 0-382,0 0 1,4-3-28,-1 3 0,5-3 1,-5 3 1,5-4 26,-5 0 0,5-2-202,-5 0 1,6-5-133,-2 0 1,-1-4 107,2 0 1,-5-1-59,5-2 1,-4-2 101,3-1 0,-3-3-87,3-5 1,-3-1 47,3 1 1,-1-3-33,1-1 0,2-3 38,-5 3 1,3-3-19,-3 3 1,1-3 180,-2 3 1,0-4-86,4 5 1,-5-1 136,2 4 0,-1 0-46,0 0 1,-1 0-264,1 0-37,-2 5-382,-1-4 261,5 9-231,-3-4 133,7 5 0,-6 0 476,4 0 0,0 0 0,5 0 0</inkml:trace>
  <inkml:trace contextRef="#ctx0" brushRef="#br0" timeOffset="7997">11047 728 8951,'0'-11'1934,"0"0"1,0 3-1413,0 1-418,0 0 1,0-4 112,0 0 1,0 3-513,0 1 317,0 0 1,0-4-3,0 0 0,0 3-166,0 1-205,-5 4 0,-1-1 62,-5 4 1,0 1 146,0 2 1,0 8 248,0 8 1,0 7-85,0 3 0,0 3-70,0 1 1,5 1 20,2 3 1,3-3-274,1 3 0,2-3 56,6-1 1,0-4 84,11-4 0,-1-6-17,4-5 0,4-6-176,-1-5 1,2-3 33,-1-3 1,-3-5 83,3-6 0,1-5-51,-1-6 0,-1 0 97,-2-4 0,-3 0 105,-1 0 0,-2-3-13,-2 3 1,-4 2 183,0 1 1,-2 4 452,-5 4 1,0 2-102,-4 5 583,0 5-429,0 1-202,0 5 0,-4 5-371,0 2 0,1 3 113,3 1-28,0 0 1,0 0-73,0 0 1,1 0-193,3 0 1,-2-4-48,5 1 1,-3-2 95,3 1 0,1-2 71,3-5 0,0 4 44,0-1 1,0 1-166,0-4 1,4-5 37,-1-2 1,6-3-38,-2-1 1,-1-1 136,2-3 1,-1 2 15,4-6 0,-1 4 160,-3-3 1,2 5 14,-5-2 396,-1 3-154,-3 1-213,-4 5 1,-2 2-15,-5 8 1,0 3 120,0 8 1,0 0-406,0 4 0,0 2 57,0-3 0,0 3-391,0 1 0,1-5 191,2-2 0,4 1-168,4-2 1,0 0 138,0-7 1,5-2-82,2-5 0,3-1-59,1-3 1,1-3-116,3-8 1,-2 0 122,6-7 0,-6 3 197,2-7 0,-4-2 113,-4-1 1,-2-5 91,-5-2 0,-1 0-43,-3-4 0,-2-2 43,-5-6 0,0 1 26,0-9 1,-1 9-33,-3-5 1,2 6 75,-5 2 0,-1-1 184,-3 1 1,0 14 330,0 4 0,4 15 1008,0 4-1122,-1 4 0,-2 11-312,3 6 0,-3 6 63,3 13 1,2 4 7,1 10 0,3 1-46,1 7 1,0 3 12,0 8 1,0 1 35,0 3 0,5 1-160,2 3 0,4-4-254,4-8 0,2-2 156,5-5 0,-3-11-616,-1-7 0,-5-9 362,2-9 0,-4-7-717,-3-5 0,-4-6 279,-4-1 0,0-4 717,0-7 0,-9-5 0,-4-2 0</inkml:trace>
  <inkml:trace contextRef="#ctx0" brushRef="#br0" timeOffset="8163">11698 540 7780,'0'-11'1011,"0"0"0,1 0-164,2 0 0,5 5-326,6 3 1,10 3-35,9 3 1,10 3-126,8 5 0,7 0-792,1 0 0,-1-1-63,-3-2 0,-4-4-372,-4-4 1,-7 0 421,-7 0 0,-5-4-631,-6-4 1074,-5-2 0,-1-1 0,-5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8.0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1 7808,'-11'4'881,"0"-1"0,0 2-306,0-1 0,0 7-161,0 7 1,0 13-116,0 6 1,0 14 27,0 8 1,0 11-157,0 7 1,0 5-200,0 6 0,1-10-3,3-4 0,2-10 108,5-6 0,5-10-466,2-4 1,4-12 217,4-2 1,-2-7-746,6-5 1,-6-2 215,2-5 0,1-5 36,-1-2 0,-1-3 664,-3-1 0,0-5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8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164 56 7837,'-16'0'0,"3"-1"99,-6-3 1,-1 4 31,-2 0 1,-2 7 9,10 12 1,-1 0 247,4 11 1,5-1 150,2 4 1,4-1-246,4-3 1,3-2 43,8-5 1,3-1-244,8-2 1,-2-5-174,6-6 0,-2-3 81,1-5 1,3-2-88,-2-1 0,-4-4-212,0-4 1,-3-4 121,0-4 0,-4-5-167,-4-2 1,-2-1 105,-9 1 1,0 2-39,-4-6 1,-2 2 120,-1-1 0,-8 6 177,-8 4 1,-1 6-129,-3-2 0,-2 4 106,-1 4 0,0 2 35,4 5 1,4 0-107,0 0 0,4 1-306,-1 3 1,4 2 120,4 5 0,2 3-557,5 1 809,0 0 0,0-4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8.7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1 386 7837,'6'-11'1348,"-1"5"0,-1 6-1166,-1 8 0,6 3-16,-2 3 0,7 2 0,0 3 0,6 0-75,-2-4 0,3 3 47,1-3 0,4-5-143,0-6 1,1-3-22,-2-1 0,0-10-43,4-5 1,-4-6-59,0-4 0,-3-3 49,-3-6 0,-3 0-72,-5-3 1,-1 3 20,-3-3 0,-3 3 85,-8 1 0,2 1-36,-6 3 1,1 3-115,-4 8 0,-4-2-581,0 5 0,1 2 49,3 6 726,5-3 0,-9 9 0,3-4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9.4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89 133 7862,'-2'-15'0,"-1"0"0,1-3 553,-1 3 1,2-3-204,1 3 1,0 0 119,0 4-210,0 5 150,0 1-201,0 5-208,-5 5 1,2 5 116,-4 5 1,1 1-4,-2-2 1,-1 0-61,1 4 0,2-4 45,-1 0 0,3-1-205,-3-2 0,4 0-3,0 0-132,1 0 1,2 0 77,0 0 1,5-5 61,3-3 0,3 2 55,3-1 0,3 0 1,6-4 1,3 3-29,4 1 1,2 5 3,1-2 0,0 6 136,0 2 1,-5 5-90,-2-2 0,-8 7 182,-3 0 1,-8 1-47,-3-4 0,-4 0 342,-4 0 1,-7-1-175,-7-3 0,-3 0-61,-1-4 1,0-5-136,0 2 1,0-6-107,0 2 1,1-4-694,3 0 0,-2-2 389,5-1 1,1-4-779,3-4 1,1 2 1100,2-1 0,-1-5 0,3-6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0.28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221 331 7858,'-15'-11'417,"1"0"1,-1 4-409,4 0 0,0 3-181,0-3 0,-4 4 342,0-1 0,1 3-110,3 1 1,0 1 429,0 3 1,0 4-187,0 6 0,0 0-187,-1 4 1,6 0-53,3 4 0,-2 2-156,1 1 0,0-1-2,4 1 0,5-1 68,3-2 0,1-5-208,3-2 1,0-3 53,2-1 0,0-1 21,4-3 1,-4-2 44,0-5 0,0 0 80,1 0 0,-3-6 3,3-5 1,-3 0 105,-1-4 1,-4-1-84,1 1 0,-2-4 134,1 1 0,2 0-8,-6 0 0,1 5-100,-4-2 1,0-1 33,0 1 17,0 0-29,0 4-68,0 5 3,5 1 0,0 7 78,2 1 1,3 3 84,-3 5 0,4-1-252,4-2 1,-2 1 134,6-1 0,-1 2-76,4 1 1,-1-4 65,-3 0 1,3-4-342,-2 0 1,1-1 17,3-2 1,-3-2-59,-1-1 0,2-3 58,-3-5 0,-1-4-67,1 0 0,-4-3 203,1 3 0,-7-4 39,0 0 1,-5-2 183,5-1 1,-6 0-49,2 0 0,-3 4 0,-1-1 0,-4 6 93,1-2 1,-5 3 127,5 1 0,-2 4 377,1-1 295,3 6-597,-9-3 0,9 6-68,-3 3 0,3 2-26,1 5 0,4 1-26,-1 3 0,6-3-129,-2 3 0,3 1-89,1-1 1,0-1-167,0-3 0,0 0-10,0 0 0,0 0-95,0 0 1,0-5 35,0-2 1,0 1-159,0-1 293,0-1 0,0-9 18,0-5 1,-3 0-27,-1-3 1,-1-4 70,1 0 0,-2-3 11,-5-1 1,4 1 31,0 3 1,-1-3 15,-3 3 1,4-3 125,0-1 1,1 5-112,-2 2 0,2-1 127,3 1 1,0 4-79,-4 4 0,4 5 183,0-2 0,-2 3-12,1 1 1,1 6-40,3 5 1,-2 5-16,-1 6 1,1 5 86,-1 2 1,2 8 93,1 3 0,-4 3-109,0 1 0,-1 9 46,2 2 0,0 3-43,-4-3 1,3 0-312,-3 0 1,3-6-12,-3-5 1,5-6-8,-2-9 1,-1-3-364,2-7 1,-1-5 216,4-6 1,-4-3-574,1-5 1,-2-5 811,1-3 0,3-6 0,-4-4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0.9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23 7820,'-27'6'0,"2"3"799,-4-6 1,4 10-335,0-2 1,1 7-31,2 0 0,5 3-171,2 1 0,8 0 15,3 0 0,3-3-174,1-1 0,5-4-200,2 0 0,4-3-2,4-3 1,2-3-260,5-5 0,0 0-62,0 0 0,0-2 191,0-1 0,1-3-73,-1-5 1,-2-2 62,-1-1 0,-3 1 234,-5-1 1,-4 0-90,0-1 1,-4 2 160,1-5 0,-4 3 59,-4-3 1,-2 3 38,-5-4 0,-2 6-120,-1-2 0,0 3-56,-4 1 1,3 4-500,-3-1 0,4 6 221,0-2 1,1 3 286,2 1 0,5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1.3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22 265 8684,'-7'-4'1322,"-1"0"-998,6 1 1,-3 8-328,5 2 91,0 3 1,4 1 0,1 1 220,1 3 0,1-3-201,4 3 1,0 1-18,0-2 1,1 2-158,3-1 1,-3-4 79,3 0 1,-3 0 27,-1-4 0,0-2 67,0-1 0,0-3 54,0-1 0,-1-1-108,-2-3 1,-4-2-58,-4-5 0,4-1 43,0-3 0,-1 2 1,-3-6 0,-3 2-9,-1-1 0,-3-3-150,3 2 0,-3-5-168,3-2 0,-3 1 112,3 2 0,-3 1-395,3 0 1,0 0 69,4 0 0,0 1-119,0 3 1,0-1 129,0 4 0,5 1-27,3 7 1,1 2 513,2 5 0,0-5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1.6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1 309 7823,'11'0'687,"-5"0"-353,4 0 0,-4 0-318,5 0 1,-4 0 62,1 0 0,-1-4 136,4-4 1,1-3-60,3-3 0,-2 0-149,6-4 1,-5 1-50,5-2 0,-4-3 77,3 0 0,-5 0-41,2-4 1,-3 3-27,-1 1 1,-3 4 2,-1-1 0,-5 9 31,2-1 1,-8 8 41,-3-1 1,-3 3 34,-1 1 1,-5 5 97,-2 2 1,-3 8-11,-1 3 1,4 7 186,-1 0 1,2 6-97,-1-2 0,2-2-97,5-1 1,4 1-203,-1-1 0,6-1-82,-2-3 0,11-4-204,4-4 0,8-1 5,-1-2 0,4-5-244,4-3 0,-2-1-209,6-2 1,-4-5 296,3-3 0,-3-1-375,3-2 853,-4-5 0,6-2 0,-2-4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1.9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34 188 7823,'-5'-6'0,"3"-3"295,-6 5 0,5 1 470,-5 3 1,6 5-444,-2 2 0,3 3-212,1 1 0,0 5 158,0 2 1,1 2-103,3-2 1,-2 3-224,6-3 0,-2 2 92,1-2 1,2 2-43,-6-5-58,6-1-14,-3-3 1,1-5 12,1-2 0,-6-4 7,2-4 0,-3-3-62,-1-8 0,4 2 64,-1-5 0,1-5 71,-4-2 0,4-5-23,-1 5 0,1-5 120,-4 5 1,4-5-176,-1 4 0,5 1-4,-5 3 1,6 1-149,-2 2 0,0 1-300,0 7 0,0-1-1058,4 8 1574,5-4 0,1 6 0,5-3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2.4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34 628 7784,'0'-11'2571,"0"0"-2118,0 0-21,0 5 1,0-1 235,0 4-136,-5 2 1,2-4 281,-4 5-428,4 0 1,-3 0 56,3 0-1025,1 0 285,-3-5 0,9-1 73,0-5 0,1-2-6,-2-1 0,-1-4 10,1-4 0,2-5-168,-1-2 0,0-4 78,-4-4 1,0-2 97,0-5 0,0 0 138,0 0 0,0 1-66,0 2 1,-2 8 260,-1 8 1,1 6 119,-1 5-74,2 6 1,1 5-132,0 6 1,0 8 74,0 8 1,0 8-61,0 6 0,0 2-25,0 9 0,4-1-43,4 9 1,2 3 24,1 4 0,0-1-428,0-3 0,1-1 64,3-2 1,1 0-52,2-4 0,-2-6 117,-5-9 0,4-2-58,-1-9 0,0 1-372,-7-8 187,-2-1 37,-5-8 0,-5-1 496,-2-5 0,-13-5 0,-3-1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4:33.6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331 3292 7889,'-11'-11'0,"0"-2"0,0 0 0,0 4-149,0-1 0,-1 5 257,-3 1 1,3 3-58,-3 1 1,-1 0 191,2 0 1,-5 1-66,5 3 0,-5 3 16,5 8 0,-5-1-81,5 4 1,-2 5 72,1 7 1,3 1-66,-3 2 0,4 4-84,4 0 0,-2 3 46,5-3 0,1 5-142,3-2 0,1-5-135,3-2 0,2-9 75,5-2 1,0-2-12,0-9 1,3-3 57,1-8 0,1-6-18,-1-5 1,-2-2 27,6-9 0,-6 1-26,2-9 0,-2 0 18,2-7 1,-4 2 13,0-6 0,0 4 106,-4-3 1,0 4-92,0 0 1,-5 3 162,2 3 1,-3 3-95,-1 5 0,0 5 212,0 2-101,-5 8 1,0 3 133,-2 8 1,-1 3-108,4 8 0,0 2 87,4 5 1,0 4-118,0 0 1,5 3-3,2-3 1,1 2-233,3-6 1,-3 3 74,7-7 0,2-2-82,2-1 1,5-4-189,2-4 0,4-3-217,0-8 0,2-3-34,1-8 1,-4 0 543,1-7 0,-1 3 0,4-8 0</inkml:trace>
  <inkml:trace contextRef="#ctx0" brushRef="#br0" timeOffset="484">938 2906 7823,'-11'11'0,"3"2"1095,1 1 1,1 8-457,-1 8 0,-2 10-515,5 4 1,1 8 66,3-1 1,1 7-204,3 1 1,2-1 87,5-2 1,0-3 0,0-1 1,3-1-359,1-7 1,0 2 220,-4-10 1,4 0-666,-1-7 1,0-2 24,-7-5-247,3-4 243,-9-3 493,4-8 0,-5-9-47,0-9 0,-5-6 4,-2-9 1,1-5 94,-2-6 0,1-8 114,-4 0 0,1-6 178,3 0 0,-2-7-124,6-1 1,-5-3 219,4 3 0,1-4-140,3 5 0,5-9 334,2 5 1,8 6-30,3 12 1,7 6 158,0 8 1,5 6-227,-5 9 1,5 5 50,-4 10 1,3 6 83,-3 5 0,-1 7-191,-3 7 1,-4 3-173,-4 5 0,-6 1 14,-5-1 0,-1 3-209,-2 1 0,-2 4 52,-1-5 1,-8 1-218,-8-4 1,-2 3 146,-1-3 0,0-3-113,0-8 0,-2-1-264,2-2 0,-5-5 169,8-6 1,0-3-665,4-5 0,5-5 986,-4-3 0,4-6 0,-6-4 0</inkml:trace>
  <inkml:trace contextRef="#ctx0" brushRef="#br0" timeOffset="902">1544 3061 7835,'0'22'0,"0"3"277,0 1 1,0 6-277,0 1 0,0 6 463,0 9 1,4 1-230,-1 3 0,2 1-178,-1-1 0,-3-3 18,3-1 0,-3-8 135,-1-3 1,0-9 138,0-6-203,0-5-145,-5-11 1,4-2 84,-3-8 1,-1-3-209,2-8 1,-2-7-149,1-7 1,2-8-176,-6-3 0,6-8 193,-2-4 0,3-3 87,1-3 1,0-1-60,0-7 1,0 2 72,0-6 0,5 3 63,2 1 1,8-4-72,3 0 1,7 6 525,1 9 1,4 10 30,0 8 1,0 10 213,0 9 1,-5 7-309,-6 11 1,0 6 63,-4 5 0,0 10-50,-4 8 1,-5 4-98,-2 4 1,-3 2-85,-1 5 1,-6 4 34,-5 0 1,-2-1-430,-5-2 1,3-5-53,-3 0 0,0-4-245,-4 1 0,3-8 40,1-3 1,3-4-1053,-3-4 1566,-1-2 0,-3-5 0,0 0 0</inkml:trace>
  <inkml:trace contextRef="#ctx0" brushRef="#br0" timeOffset="1552">2206 2432 7826,'-11'11'2425,"0"5"-1879,-1 3 0,1 8-938,0 6 1,0 3 5,0 5 0,5 1 1162,3-6 1,1 1-362,2-4 0,0-8-231,0-3 1,0-8 263,0 1-305,5-8 0,-2-2-472,4-5 0,-3-1 192,3-3 1,-3-3-249,3-8 1,0-2 159,4-5 1,1-5-90,-1-2 0,0-4 20,0-4 1,0 3-82,0-3 0,0 3 313,0 1 1,0-1-99,0 1 1,1 0 177,3 0 1,-3 5-36,3 2 0,-3 4-208,-1 4 0,0 3 91,0 8 1,0 2-22,0 5 1,-1 1 17,-3 3 1,3 1-14,-3 2 1,3 3-113,1-3 0,0 2 84,0-2 1,0 2-30,0-6 1,0 2 206,0-1 0,0-3 0,0 3 0,0-3 0,0-1 397,0 0-7,0 0-162,0 5 1,-4-3 467,-4 6 0,-2-1-291,-1 4 0,0 1 346,0 3 1,-3-1-252,-1 4 1,0 4-161,4 4 0,5 0-131,3-4 1,3 0-194,3 0 1,4-5 0,4-2 0,3-4 9,1-4 1,5-2-216,-2-5 1,-1-6 79,2-5 0,-6-5-242,2-6 1,-4-2 132,-4-1 1,-2 0-49,-5-4 0,-5 1 115,-2-2 0,-3 0 33,-1 4 1,-10-4 97,-4 5 1,-7 0 128,-5 7 1,-2-1 18,-5 8 1,-4-2-112,0 6 0,1 2 84,3 1 1,1 4-35,2 4 0,0 2-367,4 5 1,5 4 128,7-1 0,6 5-617,5-5 0,1 6 28,2-2 760,5-2 0,11 0 0,7-5 0</inkml:trace>
  <inkml:trace contextRef="#ctx0" brushRef="#br0" timeOffset="2002">3473 1958 7772,'6'-11'0,"-1"0"377,-5 0 0,-5 5-154,-2 2 0,-4 3 4,-4 1 1,2 9 104,-5 2 0,-2 7-77,-6 1 1,2 6 14,-6 5 1,5 2-79,-5 1 1,6 3 165,-2 1 0,8 4-107,3-5 1,6 1-270,2-4 0,6-8-99,1-3 1,6-9-161,9-2 1,2-5-222,5-6 1,0-1 263,0-3 0,0-3-58,0-8 1,0-2-14,0-5 1,0-1-26,0-3 1,-3 2 110,-1-6 0,-5 3 190,2-6 1,-3 7 245,-1-3 1,-3 1-169,-1 2 0,-4 0 374,0 4 0,-2 5-232,-1 3 1,-1 5 293,-2 2 0,0 4-197,-4-1 1,3 7-28,-3 1 0,3 8 43,-3-1 1,4 7-81,0 1 0,-2 1-101,1 3 0,2-1-129,5 0 0,0-2-400,4-1 1,0-3 270,4-5 1,5 0-594,3 0 1,1-1 344,3-3 1,-1-2-132,0-5 0,5-1-21,2-3 1,2-3-98,-2-8 0,2 1 10,-6-4 622,1 0 0,1-9 0,1-1 0</inkml:trace>
  <inkml:trace contextRef="#ctx0" brushRef="#br0" timeOffset="3017">4223 1594 7772,'6'-11'875,"4"-4"-285,-9 2 1,3 2-181,-8 8 0,-3 6-21,-8 5 0,2 8-112,-6 6 1,-3 1-29,-4 6 0,1 1-36,3 3 1,1 1 15,3 3 0,-2-3-211,5 3 0,2-3 123,5-1 1,3-5-435,5-2 1,5-3 162,3-1 1,6-8-392,5-3 0,2-7 265,1-1 0,3-3-109,1-3 0,4-5-101,-5-6 1,6-4-184,-2-4 0,3-5 73,1-2 1,-3-3 198,-1-1 1,0-5 102,4-2 0,-4-3 274,-4-1 0,-1-5-48,-2-3 0,-4-3 48,0-4 0,-4-1 0,1-2 0,-7-2 71,0 5 1,-6-3 92,2 3 0,-3 11 1340,-1 12-1091,0 6 0,-5 18 145,-2 5 0,-4 9-137,-4 5 1,1 8-23,-4 3 1,3 6-112,-3 5 1,5 1-57,-2 6 0,6 0 16,2 1 1,3 2-33,-3 5 1,4 0-126,0 0 1,3 4 87,3 0 0,4 1-401,4-2 1,4-5 164,4 2 0,2-12-367,1-3 1,1-4 124,3-3 1,-4-10-29,0-5 0,-1-5 128,-7-6 0,6-3 16,-2-8 0,-2 2-34,-1-6 0,-3 1 60,-1-4 1,4-2 139,0-1 1,-1 1-96,-3-1 1,0 3 217,0 3 1,0 0 242,0 4 99,0-5-95,0 8-281,1-4 1,-5 10 102,0 2 1,-4 4-28,0 4 1,3 2 100,2 5 0,-2-1-77,1-3 1,1 3-239,3-2 1,5 0-60,2-1 1,-1 2-86,1-5 1,1-1-3,3-3 1,0-1 91,0-3 0,1-2 0,3-5 1,-3-5 3,3-2 0,-3-3-46,-1-1 0,-3-1 54,-1-3 0,-4 3 28,0-3 0,-2-1 43,0 2 0,-6 2 9,-3 5 0,-3 5 248,-3-2 1,0 4-86,-4 4 1,-4 2 11,-4 5 0,-1 1-55,1 3 1,3 2 221,-2 5 0,1 5-45,2 2 1,4-1 68,0 2 0,4-1-122,-1 4 0,3-1-224,1-3 0,1 2-376,3-6 0,6 5 234,5-4 0,5-2-142,2-6 1,3 2 132,8-5 1,-2-2-421,5-6 1,0-3 170,1-8 1,-2-2-225,6-5 0,-6-1 240,2-3 0,-6 2 106,-2-6 1,-3 4 173,3-3 1,-1 1 169,2-1 0,-2-2 263,-2 5 0,2-4-265,5 0 0,-1 3 213,-3 1 1,2 8-120,-6 3 0,1 3 580,-4 1 0,-5 5 191,-2 2-251,2 3 0,-5 7-190,3 5 0,-8 2-49,-3 5 0,-3-3-57,-1 3 0,0 0-158,0 4 1,-1 0 0,-3 0 1,-2-3-1,-5-1 0,-1 1-168,-3 3 0,3-4 99,-3 0 1,-1-4-204,2 1 1,-6-3-907,2-1 0,1-1 523,-2-3 1,6 2-731,-2-6 1,3 2-176,1-1 628,0-3 0,1 3 715,3-8 0,2-2 0,5-5 0</inkml:trace>
  <inkml:trace contextRef="#ctx0" brushRef="#br0" timeOffset="3327">6748 51 7810,'3'-11'1402,"1"0"1,0 0 110,-4 0-1030,0 5 0,0 6-98,0 7 0,0 12-155,0 3 0,0 12-70,0 3 0,-2 4-69,-1 3 0,1 4-116,-1 0 1,0 1 92,0-1 1,1-3-639,-1 3 0,2 0 142,1-4 0,3-3-943,1-8 1,4-6-812,0-5 2182,2 0 0,1-9 0,0 3 0</inkml:trace>
  <inkml:trace contextRef="#ctx0" brushRef="#br0" timeOffset="3476">6781 867 7810,'-5'17'0,"0"-1"1627,-3-5 0,0 1-751,4 3 0,-1-2-411,2 6 0,1-6-153,-1 2 0,3-3-1192,3-1 0,0-3 463,4-1 1,-3-1-1540,3 1 1956,-4 3 0,7-4 0,-4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3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111 859 7784,'-25'-18'-165,"-1"-1"1,1 4 65,7-3 1,7 5 1093,7-2 1,3 3-380,1 1 1,6 1-244,5 3 0,9-3-222,5 2 0,6-3-184,-2-3 0,3 1-171,1-1 1,0 1 215,1 2 0,0-1-121,3-3 1,-3 2 52,3-5 1,-3-1-425,-1-3 0,0 0 180,0 0 0,-5-1 70,-2-3 1,-4-1 140,-4-2 0,-2-3 6,-5 3 1,-1-3 100,-2-1 0,-4 3-104,-4 1 1,0-1 134,0-3 0,-4 5-79,-4 2 1,2 4 252,-1 4 0,3 2-9,-3 5 1,3 5-13,-3 2 0,3 8-94,-3 3 1,3 8-1,-3 3 1,4 8 251,0 3 1,0 8-82,-1 4 1,3 3-132,-3 4 1,3-3-14,1 3 0,5-3-103,3-1 0,1 0-42,2 0 1,2-5-184,1-2 1,0-7 15,4-5 1,-3-6-194,3-5 1,-4-3-44,0-3 1,-1-5 119,-2-6 0,-2-1 232,-1-7 0,2 2-88,-3-5 1,-1-3 83,1-2 0,0 0 8,0 0 0,1-2 128,-4 3 0,4-3-40,-5-1 0,5 1 92,-5 3 0,5 2 176,-5 5-77,6 0-95,-8 5 1,8 2-56,-6 8 0,1 2 74,-4 5 1,4 1-72,-1 3 0,5-2-32,-5 6 1,6-6-12,-2 2 0,3-3-131,1-1 1,0 0-81,0 0 0,0-5 55,0-2 1,1-3-118,3-1 0,-3 0 38,3 0 1,-3-6 13,-1-5 0,4-1 47,0-6 1,-1 3 33,-3-3 1,-1-1-4,-2-3 1,1 0 106,-1 0 0,-3 1 110,-2 3 0,0-3-114,0 3 1,-1 2 239,1 1-55,-1 3 167,-2 1-87,0 5 9,0 1 1,0 13-46,0 3 0,3 3-218,1-3 1,3 0 90,-3 0 0,5-1-109,-2-3 1,1 3 25,0-3 0,2-1-120,-3 2 0,3-6 40,1 2 0,0-3-120,0-1 1,0 0 99,0 0 1,4-5-76,-1-2 1,2-3-53,-1-1 0,-2-5 15,6-2 1,-1-3 96,4-1 0,0 0-20,0 0 1,0-5 207,0-3 1,-3 0 38,-1 0 0,0 2 147,5 2 0,-5 4-68,0 0 1,-4 5 76,0 6 0,-5 5 29,-2 2 0,-3 3-30,3 1 0,-4 1-43,1 3 0,-3 6-39,-1 4 0,0 6 130,0-2 0,-5 2-265,-2-2 0,0 2-189,0-5 0,3 3-8,-3-3 0,3-1-262,-3-2 1,5-1-175,-2 0 0,-1-4 103,1 0 469,1-4 0,3 2 0,0-5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3.4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133 110 7812,'-23'-19'415,"-3"-3"1,7 1 1218,-3 2-1604,2 6-374,8 2-697,2 6 1,15 10 1040,2 2 0,3 8 0,1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4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382 23 7746,'-9'-8'1556,"1"1"0,-5 4-1241,2 0 0,-4 2-117,0 1 1,-2 4-116,-5 4 0,0 3 43,0 3 1,-4 0 118,1 4 0,-2 2-92,1 6 1,3-3 112,-3 3 0,4-4-248,3-4 0,5 2 78,6-6 0,0-3-642,4-3 1,5-5 317,7 5 1,6-6-224,5 2 0,5-3 148,2-1 0,5-1-4,-2-3 0,-1 2 81,2-6 1,-1 6 114,4-2 1,-5 3 27,-2 1 0,-3 0 283,-1 0 1,-5 0 350,-2 0 0,-3 0-266,-1 0 1,-4 5 280,-4 2 1,-2 3-177,-1 1 0,-1 4-58,-2 0 0,-4 0-100,-4 0 0,0-1-159,0 4 0,4-1-546,0 2 1,-1 0 319,-3-4 0,2 3-1943,1-3 949,3 0-960,5-4 2107,0-5 0,10-1 0,2-5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4.2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 33 7771,'-4'-11'1253,"1"0"0,-6 5-689,2 2 0,2 4-915,1 4 0,3 10 5,1 8 1,0 11 338,0 0 0,1 8 23,3-1 1,1 3-161,2 1 0,3 4-97,-3 0 0,3 2-146,1-6 1,0 1-88,0-8 0,4 0-147,0-4 621,-1 0 0,2-5 0,1-1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4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0 8076,'-10'5'-208,"3"3"0,1 1-206,2 2 0,3 5 178,-3 3 0,2 1 20,-2 3 0,3-1 216,-3 0 0,3-5 0,1 4 0,0-4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4.8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221 523 7767,'-16'0'550,"-1"0"69,-5 0 0,0 1-420,0 3 1,0 3-127,0 8 0,4 6 424,4 4 1,-2 5-179,1-5 0,5 5-21,7-4 0,1-1-69,2-3 1,5-1-247,3-2 1,6-8-235,5-8 1,2 2-298,1-1 0,0-2 224,0-5 0,0-7-228,0-5 0,-1-5 94,-3 2 0,3-4 87,-3-4 0,-3-1 305,-4-2 1,0-7-62,-4 3 1,-1-7 444,2 0 1,-6-7-77,2-1 1,-4-4 53,-4 0 0,2-5 21,-6-2 1,5 9 238,-5 5 0,5 15 599,-5 4-747,1 3 1,0 17-320,-1 2 0,5 9 42,-5 10 1,5 3-219,-5 8 0,5 2 68,-5 5 1,6 4-26,-2-1 1,3 6-193,1-1 1,4-4-268,-1 0 1,7-2 32,1-2 1,1 2-297,7-2 1,-1-2-215,4-9 1,5-4 531,2 1 0,2-11 448,-2 0 0,3-6 0,-4-2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5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33 252 8172,'-5'-6'-738,"4"1"1873,-4 1-874,5-3 0,0-4-66,0 0 1,1 0-20,3 0 1,-2-1-81,6-3 1,-6 2 171,2-5 1,-2 3-98,2-4 1,-3 2 223,3-1 1,-3 2-100,-1 5 1,-1 0-106,-3 0 0,2 5-98,-6 2 1,2 4-123,-1 4 1,-3 3-7,3 8 1,2 2 113,1 5 1,3 5-584,1 2 1,1 2 234,3-2 1,2 2-330,5-5 1,4-1 112,-1-2 0,6-3-26,-2-1 1,3-3 98,1-5 1,2-5 2,1-3 0,-1-1 409,1-2 0,-1-5 0,-2-1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5.3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141 67 7734,'-37'0'703,"1"0"1,5 0-336,9 0-735,10 0 0,9-1 105,11-3 1,9 2-292,12-6 0,3 5-80,1-5 633,5 1 0,1-9 0,5-1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5.7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30 255 7768,'-5'-24'0,"-2"-1"0,2 2 1465,1 1 1,-1 2-711,2 5 0,4-1-393,6 1 1,4 2-217,4-6 1,2 6-153,5-2 1,1 3 35,3 1 0,-3 5-190,3 2 0,2 3 106,2 1 1,-2 0-101,1 0 0,-4 5-230,1 2 0,-4 9 146,-4 6 1,-2 3-163,-5 8 1,-5-3 126,-2 7 1,-3 1 408,-1-1 1,-5 3 44,-2-3 0,-8 0 46,-3-4 0,-3 0 462,-1 0 1,0-5-330,0-2 1,0-3-43,0-1 0,4-5 332,4-2-2221,1-3 953,2-1-470,5-5 0,6-1 318,8-5 0,1 4 770,2 0 0,0 4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35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23 7712,'-11'0'6951,"0"0"-6454,0 0-1479,5 0 142,1 0 1,14 0 186,2 0 0,2 0-1103,-2 0 1756,0-5 0,5-1 0,2-5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4:38.7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 55 7819,'0'-6'-41,"0"-4"516,0 9-110,0-9 392,0 4-138,0 0 152,0-4-404,0 9 479,0-4-633,-4 10 1,1 1-145,-4 5 1,4 0 113,0 0 1,0 0-306,0 0 1,1 0-158,-1 0 156,1 0 0,4-3-94,1-1 0,0-4-42,4 0 140,0-2 0,4-4 75,0-1 0,-3-4-68,-1 0 55,1-2 1,-2-1 201,-3 0 0,-1 4 58,-2 0-10,0 4 0,-5-2-128,-3 5 0,2 0 111,-1 0-243,-1 0 202,-3 5-903,5 1 539,1 5 0,10-5-362,3-2 1,5-3 60,2-1 1,6-1-162,1-3 0,3-2-318,5-5 1009,2 0 0,-4-5 0,5-1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41.5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365 431 7927,'-11'0'0,"-1"0"720,1 0 1,0 5-210,0 2 0,-5 14 68,-2 8 0,-3 10-186,-1 13 1,-1 5-38,-3 13 0,3 0-79,-3 7 0,8-12-54,3 1 0,8-8-55,3-7 1,4-7-130,4-7 0,2-8-236,5-3 1,5-11 182,2-4 1,3-7-432,1-1 0,1-6 218,3-5 1,-3-6-132,3-5 0,-3-7 89,-1-3 1,1-3-1,-1-1 0,-4-5 18,0-2 0,-4-4 62,0-4 0,-5 4 129,-2 0 1,-4-2-86,1 2 1,-4 0 215,-4-4 1,-6 4-114,-5 4 0,-4 3 257,0 8 0,-5-1-63,-2 8 0,0 8 30,4 10 1,0 4-70,0 4 0,0 7-33,0 7 1,5-1-307,2 1 1,4 1 110,4 3 0,2 0-377,5 0 1,1-1 182,3-3 1,7 2-437,7-6 1,3 5 220,1-4 1,2-2 523,1-6 0,3 3 0,5-4 0</inkml:trace>
  <inkml:trace contextRef="#ctx0" brushRef="#br0" timeOffset="509">783 133 7927,'7'-28'0,"-3"-3"342,-4 5 1,0 6 93,0 5 144,0 8 0,-4 2-175,-4 5 0,2 11-197,-1 7 0,-1 9-81,-3 10 0,0 6-134,0 4 1,-3 10 152,-1-2 1,0 10-31,4-3 1,0 6-28,0-6 1,4 2 50,-1-2 1,6 1-238,-2-8 0,3-9 62,1-12 1,1-8-142,3-7 1,-2-8-174,6-7 164,-6-3 1,7-2 196,-5-3 1,-1 1-25,-3-4 1,5-2 94,2-5 0,3-5-113,1-6 0,2-3 13,1-6 0,-2 0 25,3-3 1,2 2-148,2-6 0,-2 1 41,1-4 0,-3 4-47,3-1 0,-3 4 51,3-3 0,-4 9-28,1 2 0,-3 7-108,-1 7 37,-5 5-48,-1 10 1,-5 2 85,0 1 1,-4 3 267,0 5 0,-4 4-3,1 0 0,-3 3 16,-1-3 0,0 4-47,0 0 1,0 2 186,0 1 0,0-4-50,0 0-1,1 0-14,2 0 1,0 2-97,4-6 1,-1 2-99,2-1 1,1-3-167,-1 3 0,6-3 49,5-1 0,5 0-147,2 0 1,5-3 96,-2-1 0,3-1 53,1 1 0,0 2-29,0-5 0,5-1 48,2-3 1,-1 0-185,2 0 0,-6 0 111,2 0 1,2 0 160,2 0 0,-3-5 0,-1-1 0</inkml:trace>
  <inkml:trace contextRef="#ctx0" brushRef="#br0" timeOffset="909">144 1732 7884,'-27'0'2431,"-2"0"1,1 0 56,-2 0-2318,11 0 1,9-2-112,17-1 0,14-10-123,12-9 0,11-5 212,11-6 1,8-3 72,10-1 0,3-6-872,12-1 1,-4 1 618,-39 21 0,1 0 0,40-17-809,2 6 1,-4 0-311,-7-1 1,-10 6 102,-4 3 0,-11 2 475,-4 5 0,-4-3 41,-3 3 1,-5 2-589,-6 1 1120,-3-2 0,-2 4 0,1-6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54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78 331 8131,'-15'0'169,"1"-1"0,0-1 441,2-2 0,4 0 265,1 4-943,5 0 0,-3 1 71,5 3 0,1 7 289,3 7 1,5 3-148,6 1 1,1 4-25,-1 0 1,2 1-33,5-2 0,0-1-152,0 1 1,0-5 9,0-2 0,-1-5 159,-3-2 0,3-1 33,-2-7 0,-2-2-70,1-8 1,-1-6-69,2-13 0,1-4 53,-1-6 0,2-3-261,1-6 1,-4 1-123,0 0 0,1-4-176,3 1 1,0 3-619,0 3 0,5 4 1123,2-3 0,8 0 0,2-5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55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132 331 8140,'-25'0'0,"-1"0"0,4 1 862,3 3 0,6-2-274,-2 6 1,8 4-285,3 6 1,3 3-5,1 1 0,1 5 0,3 3 0,3-3-203,8-2 0,-2-3 110,6-3 1,0-3-26,7-5 1,-1-5-16,4-3 0,-3-6-172,3-5 1,1-3 41,3-3 0,-2-3-200,-1-5 1,2-5-149,-3-3 1,4-3-169,4-4 1,-2 3 10,6-3 0,-4-1-228,3 2 0,5-6-30,7 2 1,2-3 725,1-1 0,5-1 0,1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56.1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66 475 7954,'-11'-5'0,"0"2"0,0-4 0,0 1 426,0-2 0,5 2 29,2 3 545,3 1-81,1-2-448,0 13 1,1-1-126,3 6 1,-1 2-62,4-1 1,-1 1-156,1-1 0,3-3 120,-2 3 0,1-3-176,2-1 0,4-1 99,0-3 0,4-2-69,0-5 1,5-1-71,2-3 0,6-8-142,1-10 1,6-11-539,9-11 1,-2-3 375,6-8 1,3 2-474,4-6 1,-2 3 378,-5 1 1,-4 10 363,-8 4 0,-2 6 0,-5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1:03.1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342 238 8123,'-17'-4'-132,"0"2"-66,2-1 0,2 1 827,-6 2 0,5 7-169,-5 4 1,1 6-22,-4 8 1,0 5-186,0 7 0,0 3 116,0 8 1,0 2-74,0 5 1,3 0-45,1 0 1,9-4-61,2-4 0,4-6 15,3-4 0,10-8-262,5-3 0,6-9 90,4-6 1,0-5-309,4-6 0,4 0 148,4 0 1,0-10-211,-4-5 0,4-4 61,0-3 1,3-6-48,-3-5 1,-2 0 100,-5-4 0,-3-2 11,-5-2 0,-3-1 55,-4 2 0,-2 2 31,-9 5 1,-3 1 135,-8 3 0,-2-2-129,-9 5 1,-4 6 212,-4 5 1,-4 4-53,0 4 0,-2 2-32,-1 5 1,0 5-108,0 2 0,5 4 1,2 4 1,1-2-297,2 5 1,4 1 90,8 3 0,5-5-539,2-2 469,3 2 1,9-6 39,3 0 1,8-5 340,-1-6 1,8-5-15,3-2 0,2-4-1,-2-4 0,3-1-38,-2-2 1,1-7 132,2 3 0,1-2-93,-1 2 0,-2-5 345,-1-3 1,2 0 13,-3 0 0,-2 3 152,-1 5 1,-1 0-114,-2 0 1,3 5 43,-7 2 0,-1 8-190,-7 3 0,-1 4-2,-3 4 1,2 2-76,-5 5 1,-1 6 68,-3 5 1,-1 3-65,-3 8 1,-3-1 13,-8 8 1,2 1-152,-5 3 0,3 1 37,-4 3 0,2 1 9,-1 2 0,2-3-158,5-8 0,1-3 196,3-7-441,2-3 148,5-10 49,0-6 0,1-8 15,3-6 1,2-5 18,5-6 1,0-5-17,0-6 0,5 0-11,2-4 1,3-2-8,1-6 1,1 2-141,3-6 1,-1 2-25,4-1 1,1-3 61,3 2 1,0-3 53,0-3 0,0 6 14,0 1 0,-1 4-26,-3 3 0,-1 5 31,-2 2 0,-8 9-105,1 6-156,-11 0 210,-3 10 1,-5 1-10,0 7 1,-1-1 47,-3 2 0,-2-1-57,-5 4 1,-1 0 8,-3 0 1,2 4 204,-6-1 0,1 6 0,-4-3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1:03.32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75 1 8123,'-14'22'0,"-1"0"0,0 0 318,4 0 1,2 1 503,1 3 0,6-3-34,9 3 1,2-3-322,9-1 0,5-5 173,7-2 0,2-3-158,1-1 0,5-1-453,2-2 0,2-4 84,-2-4 0,7 0-170,-3 0 1,6-4-416,-2-4 1,-1-2-583,-2-1 0,-1 0 1054,0 0 0,0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1:08.4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110 431 8176,'-22'-13'275,"1"0"0,3 0 1361,3 3 0,3 4-1208,1 6 0,5 2-184,2 5 0,4 1-41,4 6 1,-2 4 55,5 0 1,1 2 28,3-2 0,1 3-96,3-3 1,-3 2-135,3-2 1,1 2 120,-2-6 1,6 1-241,-2-4 0,3-1-170,1-3 1,0-2 169,0-5 0,2 0-85,1 0 0,3-10-7,5-4 0,5-12-222,3-7 0,3-6-224,4-9 1,2-2-278,5-5 1,0-1-81,0 1 1,-1 4 92,-2-1 623,2 1 0,-9 1 0,4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1:25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23 232 8418,'-5'-11'0,"2"-1"-121,-4-3 0,4 3 379,0-3 134,2 3 0,1 4-142,0 1-270,0 4 1,4-3 111,4 3 0,-1 1 48,4-1 0,-2 0 67,5 0 0,0 1-70,1-1 0,-2 0-122,5 0 0,1 1 83,3-1 1,5 2-37,2 1 1,3-4 25,1 0 1,6-3-2,5 3 1,5-1-41,7 2 0,4 0 37,2-4 0,8 3-16,3-3 1,5 1-253,2-2 0,4 0 264,4 4 1,5-3-68,3 3 1,-5-3-160,-2 3 0,-6 0 138,-6 4 1,1 0-200,-4 0 0,-5 0 67,-14 0 0,-5 0 135,-2 0 1,-4 2-46,-4 1 0,-2-2 30,-5 3 1,-5 1-94,-2-1 1,-4-1 363,-3-3 1,-4 4-217,-3 0 259,-1-1 122,0-3-46,-5 0-295,-1 0-489,-5 0-174,-10 0-268,7 0 62,-6 0 232,9 0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1:34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111 266 8283,'-17'-10'724,"-3"2"-2,6-6 1,0 5 204,7 2-834,-3 4 0,9 0 645,-3 6-532,-2 3 1,5 5 250,-3 1 0,3 0-103,1 2 1,0-1 32,0 1 0,0 0-223,0 1 0,-4-2 0,1 5 0,-1-4-123,4 1 1,0-3 144,0-1 0,1 0-279,3 0 0,-2-1 29,6-3 1,-5 2-42,5-6 1,-5 1 70,5-4 1,0 0 35,7 0 0,-2-1-68,6-3 0,-1-6-145,4-4 0,5-6-434,3 2 1,6-7 277,5-1 0,3-4-250,4 0 1,2-5 223,5-2 0,6-5-2395,5 2 2788,5-3 0,6-1 0,1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1:54.0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 78 7890,'-11'0'3679,"0"-5"-3217,5-1 1,2 0-67,8 2 1,3 3-119,8 1 0,5-4-107,6 0 1,5 0-74,-2 0 0,3 1-465,1-4 1,1 3 284,3-3 0,-1 5-2033,4-2 2115,-4-2 0,11 5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4:40.3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1201 1722 7868,'-7'-12'0,"1"-2"0,0 0 3650,0 0-2687,3 7 0,-5 3-1054,4 8 1,0 7-29,4 7 1,0 9 83,0 6 1,-3 9 116,-1 6 0,-5 6-147,2 1 1,-7 0 101,0 4 1,-2 1 42,1-1 0,3-4-61,-3-4 0,3-9-6,1-2 1,5-14 200,2-8-158,3-4 0,2-8-254,3-2 1,2-3 62,5-1 0,5-1 116,2-3 1,4-2 26,4-5 0,-1 0 1,4 0 1,2 0 157,5 0 0,0 3-121,4 1 1,1 3-199,3-3 1,0 4 120,0 0 0,0 2-529,0 1 0,-3 0 100,-1 0 0,-2-4-80,-1 0 1,-1-1-68,-6 2 0,-2-3-999,1-6 1606,-4-3 0,2-7 0,-5-7 0</inkml:trace>
  <inkml:trace contextRef="#ctx0" brushRef="#br0" timeOffset="208">1984 1425 7868,'-16'0'3605,"3"0"-2794,-6 0 0,6 3-478,-2 8 0,3 11-153,1 22 0,1 13 63,3 16 1,-3 13-150,3 6 1,0 7-336,4-46 1,-1 1-1,-3 44 162,1-47 1,1 1-1,-3 46 79,1 1 1,5-4-766,-2 1 1,3-12 489,1-3 1,5-7-691,2-8 0,8-4 23,3 1 1,3-14 941,1-1 0,0-9 0,0-1 0,0-4 0,0-3 0</inkml:trace>
  <inkml:trace contextRef="#ctx0" brushRef="#br0" timeOffset="425">2657 2284 7781,'-11'-3'2999,"-1"-1"0,0 0-3512,-2 4 1,1 7 51,-1 4 1,1 4-47,2 8 0,5-1 120,3 0 1,0-4-317,-1 0 1,3-4 255,-3 1 0,8-7-3,4-1 0,5-4 450,2 1 0,9-8 0,-1-2 0</inkml:trace>
  <inkml:trace contextRef="#ctx0" brushRef="#br0" timeOffset="809">3219 1469 7842,'-1'-19'0,"-3"1"0,-2 4 1282,-5 0 1,0 6-778,0 5 0,3 3-459,1 3 0,0 5-83,-4 6 1,1 7 154,2 5 0,0 5 507,4-2 0,1 3-272,3 1 1,0-1-103,0-3 1,4 2-134,4-5 1,8-1-260,6-3 0,1 0 107,6 0 0,2-8-35,6-3 1,-2-7 16,6-1 0,-2-6-209,1-5 0,-2-8-93,-5-6 0,-1-5 65,-2-6 1,-3-5 213,-5-2 1,-6-3-40,-5-1 0,-5-1-197,-6-3 1,-3-1 106,-4-3 1,-5 3 27,-10 5 1,-7 1 210,-4 3 1,0 7 281,-3 7 0,-2 13-75,1 5 1,-1 7-106,1 5 0,9 3-319,2 8 0,8 6 144,7 4 0,1 6-231,3-2 0,2 4-325,5 4 1,5-3 593,2 3 0,3 2 0,1 1 0</inkml:trace>
  <inkml:trace contextRef="#ctx0" brushRef="#br0" timeOffset="1383">2249 4103 7732,'28'46'801,"5"-8"-813,0-13 1,11-6-517,11-4 1,14-4 572,8-4 0,7-8 99,1-10 1,7-11 127,-44 6 0,-1-1 0,4-4 0,-1-1-124,0-3 1,-1-2 0,2-2 0,0-3 83,-3-2 1,-1-2-1,5 0 1,0-3-257,3-4 1,1-2-1,1-2 1,0-1 257,2-5 0,-1-1 0,0-1 0,-1 0-391,-1-1 0,-1-2 0,-2-2 0,-1-1 194,0-3 1,-1-1 0,-2-2 0,0-1-16,-3 1 0,0-2 0,-2-1 0,-3-2-98,-3 1 1,-2-1 0,0-2 0,-2 0-168,-2-3 1,-2-1 0,-2-2-1,-2 0 135,-3 1 0,-2 0 0,-3-2 0,-3 0-25,-3 4 0,-2 0 0,-2 0 0,-3 0 27,-2-2 1,-3 0-1,-3 2 1,-4 0-153,0 3 0,-4 1 0,-4 2 1,-3 0 177,-4 4 0,-4 2 1,-1 1-1,-3 1-37,-5-1 0,-4 3 0,-3 2 0,-4 3-27,-4 1 0,-3 3 0,-5 6 0,-3 4-154,-2 5 0,-2 4 0,-9 4 0,-3 4 25,-4 5 1,-3 3 0,-8 3 0,-3 4 192,-1 6 0,-2 4 0,29 2 1,1 3-1,-1 0-2,-1 3 1,0 2-1,0 2 1,-2 2-1,-2 3 1,1 1 63,-3 2 0,0 2 0,0 2 0,-2 2 0,-1 1 0,1 2 64,0 2 0,1 3 0,1 0 0,-2 3 0,0 1 0,2 1 16,3 1 0,1 2 0,0 1 0,0 3 0,1 1 0,0 1 54,-1 1 0,1 1 0,1 2 1,0 2-1,1 1 0,1 2-33,0 1 1,2 0 0,1 3 0,2 1 0,2 1 0,2 2-73,3-2 1,2 2 0,2 1 0,1 1 0,2 1 0,2 1 239,2 1 1,2 1 0,2 1 0,3-1 0,3 1 0,2 0-96,3-1 1,3 0 0,3 0 0,3-1 0,3 0 0,3-1 212,1 25 0,6-1 0,7-1 0,7 0-129,5-4 0,7-3 1,6-8-1,7-4-162,7-3 0,5-4 1,3-2-1,4-3-68,6-1 1,5-2-1,3-4 1,3-3-135,7-1 0,3-4 0,-1-5 1,1-4 42,7-2 1,1-4-1,0-4 1,0-4 61,5-4 1,1-5-1,3-1 1,1-3-202,-28-6 1,1 0 0,-1-1 0,29-2 0,0-2 82,1-4 0,0-1 0,-1-4 0,-1-3-426,1-2 0,0-3 0,0 0 1,0-3 562,-1-2 0,1-2 0,0 2 0,-1-1 0,1-3 0,-1-1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1:52.4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584 55 8008,'-7'4'1072,"-1"0"0,5 6-589,-5 1 0,5 7-171,-5 11 1,1 8 84,-4 15 0,0 4-108,0 10 0,0 4-38,0 0 1,3 0-161,1-4 0,5-6-203,-2-5 1,3-5-75,1-6 0,0-3 161,0-1 0,1-6-816,3-1 1,-2-6 361,5-8 1,1 0-625,3-4 1,0 0 1102,0-4 0,0-5 0,0-1 0</inkml:trace>
  <inkml:trace contextRef="#ctx0" brushRef="#br0" timeOffset="351">121 111 7932,'-21'-5'0,"3"-3"0,-2-1 635,5-3 1,2 5 274,6 0-639,-3 4 1,7 5-52,-4 9 0,5 5 188,-2 6 1,4 5-48,4 2 0,2 6-122,5 2 0,0 4-137,0-5 0,1 5-150,3-4 1,2-1-86,5-3 1,0-6-373,0-5 0,4-1-496,-1-6 0,5-2 472,-4-5 0,3-3-1192,-3-5 1721,-1 0 0,2-5 0,2-1 0</inkml:trace>
  <inkml:trace contextRef="#ctx0" brushRef="#br0" timeOffset="792">771 342 7979,'6'-1'0,"-2"-3"0,-3 2 718,-1-6 1,2 5-213,1-5 1,0 5-572,4-5 1,0 5 26,4-5 0,2 5 59,1-5 0,0 1 99,4-4 0,1-1-8,3-3 0,3 1-208,1-4 1,0 1 75,-4-1 1,-1-3-173,-3 2 0,-2 2 95,-5-1 0,-5 4 130,-2 0 0,-4 1 44,-4 2 0,-3 4 95,-8 0 0,-2 4 66,-5 0 0,0 6-98,0 5 0,-4 1 293,0 2 0,1 5-125,3 3 1,0 5 156,0 2 1,-1 5-65,1-2 0,6 6-458,5 2 0,2 1-141,5-1 0,2-3-254,5 3 1,8-8 228,8-3 1,3-7-179,3-5 1,4 1 170,4-4 0,-4-1-248,0-7 478,1-1 0,3 3 0,0-5 0</inkml:trace>
  <inkml:trace contextRef="#ctx0" brushRef="#br0" timeOffset="1167">1609 0 7886,'-32'0'0,"3"0"0,-3 3 681,3 4 1,-3 2-383,-1 9 0,1 4 178,3 4 1,-2 3-110,5-3 1,0 0 8,4-4 0,9-5-208,2-2 0,7-3-129,1-1 0,6-4-136,5 1 1,4-6 92,6 2 1,2-2-235,9 2 0,1-3 67,3 3 1,3-3-61,1-1 0,1 0 119,-1 0 0,-8 5 17,1 2 1,-6 3 72,-2 1 0,-1 0 137,-3 0 1,-7 4 82,-7-1 0,-4 6-53,-4-2 0,-7 0 37,-7 0 1,-6-5-20,-2 2 1,-5 1 48,2-1 0,-3-1-212,-1-3 0,4-3-265,-1-1 0,4-1-618,-3 2 0,3 0 459,-3-4 0,8 0-1658,-1-4 2081,7 0 0,-6 0 0,4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1:59.8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0 298 7896,'5'-11'-216,"-4"0"397,3 0 0,-3 0 379,-1 0 1,5 1-281,2 3 1,3 3-65,1 8 1,1 8 69,3 10 0,2 8 58,5 10 1,0 2-293,0 9 0,1 0 136,-1 5 1,0 2-294,0 1 0,-5-5 56,-2-6 1,-3-8 46,-1-3 1,-1-9-171,-3-6 1,2-5-737,-6-6-640,1-4 655,-4-3 328,0-4 1,0-8 237,0-3 1,-1-8 326,-3 1 0,-2-8 0,-5-2 0</inkml:trace>
  <inkml:trace contextRef="#ctx0" brushRef="#br0" timeOffset="250">342 519 7896,'11'-5'0,"0"3"539,0-1 0,1 2-75,3 1 0,2 4-26,5 4 0,1 8-222,3 6 0,-1 1-29,4 6 1,-3 1-60,3 3 1,-4 0 53,0 0 0,-3-1-168,-3-3 0,-3 3 74,-5-2 0,-5-4-172,-2 0 0,-8-4 9,-4-3 1,-6 0-77,-5-4 0,-5 0 73,-2-4 1,-3-2-61,3-1 1,-5-2 27,2-2 1,-2-3 46,2 3 0,-2-4-247,6-4 0,-5-2 84,5-5 1,-1 0-264,4 0 0,1 0-24,3 0 0,3 0-101,8 0 0,2 3-51,5 1 665,5-1 0,6-7 0,6-3 0</inkml:trace>
  <inkml:trace contextRef="#ctx0" brushRef="#br0" timeOffset="551">860 651 7896,'-4'17'0,"1"-2"0,-6 1 420,2-2 1,2 6-118,1-2 0,3 7 30,1 1 1,1-1-115,3-3 1,3-1 126,8-3 1,2-2-376,5-5 0,1-4 109,3-4 1,-1-3-129,4-3 1,-5-1-47,2-7 1,-3 1-61,0-8 1,-8-1 128,-4-3 0,-1 0-100,-6 0 1,-3 0 75,-8 0 0,-2 4 16,-9-1 1,1 6 78,-2-2 0,-5 0-59,2 4 1,-3-2-40,3 6 1,0 0-79,0 0 0,4 5-193,-1-2 1,6 3-454,-2 1 142,8 0 0,3 0 634,8 0 0,7 5 0,6 1 0</inkml:trace>
  <inkml:trace contextRef="#ctx0" brushRef="#br0" timeOffset="751">1345 188 7896,'-6'-11'2145,"0"0"-1519,2 0 0,2 5-300,-6 2 1,6 4-164,-2 4 0,3 8-147,1 10 1,0 5 153,0 6 0,1 5 0,3 2 1,1 0-532,2 0 1,7-3 301,-3 3 1,7 2-1096,0 6 1,-2-4 563,-1 0 1,1-5 589,-1-6 0,-1 0 0,-3 0 0</inkml:trace>
  <inkml:trace contextRef="#ctx0" brushRef="#br0" timeOffset="942">1202 474 7896,'0'-11'0,"0"0"0,1 4 748,3 0 0,2 1-212,5-2 0,5 3-558,2 5 1,8 0 59,3 0 0,4 0-339,4 0 0,1 0 44,2 0 1,0 0-109,-4 0 0,-1 0-30,1 0 1,-2 0-331,-5 0 0,-3-5 725,-8-2 0,3-8 0,-4-2 0</inkml:trace>
  <inkml:trace contextRef="#ctx0" brushRef="#br0" timeOffset="1310">1742 177 7896,'-10'-30'0,"3"1"0,-3 5 139,3-2 1,-3 4 290,-1 3 1,0 5 81,0 6 0,3 3-117,1 5 0,3 7-95,-3 4 0,5 6-84,-2 8 0,3 7 56,1 5 1,3 5-219,1-2 1,5-1-189,-2 2 1,3-1 133,1 4 1,0-5-118,0-2 0,1 1-305,3-1 1,-3 0 180,3-4 0,-3-5-203,-1-2 0,-4-4 132,1-4 1,-2-6-407,1-4 530,3-6 1,-9-2 69,3-7 0,1-4 51,-2-4 0,5 0-89,-4-7 0,3 1 139,-3-8 1,4 3-77,-1-3 1,0 1 162,0-2 0,-1 3-69,1 5 0,3 0 99,-2 0 0,-2 6 31,1 5 0,0 2 129,4 5 1,-3 5-70,-1 6 1,0 8 165,4 4 1,1 5-128,-1 2 1,1 4-86,2 0 0,-1-3-124,1-2 0,-1-1 140,-2-2 1,3 0-497,1 0 1,1-4 32,-1 1 1,-3-10-115,3 2 0,-3-7-20,-1 0 0,0-3 436,0-1 0,5-5 0,1-1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1:57.5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22 7905,'-11'-11'0,"0"5"1852,0 2 1,1 5-862,3 6 1,-2 17-966,6 16 0,-1 8 17,4 7 1,5 1 84,2 3 1,4-1-51,4 4 1,-2-5-210,6-2 0,-5-4-197,5-3 1,-1-5-474,4 5 0,-5-14-520,-2 3 1,-3-9-24,-1 1 1344,-4-4 0,2 2 0,-3-5 0</inkml:trace>
  <inkml:trace contextRef="#ctx0" brushRef="#br0" timeOffset="425">33 529 7819,'-11'-10'756,"2"3"946,1-8-1584,3 3 1,11 6-236,5 2 0,7 3 138,7 1 1,4 3-87,4 1 0,1 3 34,3-3 1,2 5-20,5-2 1,0-1-517,0 1 0,0-3 169,0 4 0,-1-6 17,-2 2 1,-3 1 33,-5-2 0,-3 1-34,-4-4 1,-5 0 607,-10 0-400,-5-5 729,-1 4 0,-6-8-345,-3 6 0,-2-1 590,-5 4 0,3-4-259,1 0 1,3 1 387,-3 3-637,5 0 1,-3 1-261,5 3 0,5-2 36,2 6 0,4-2-104,4 1 1,3 3-315,8-3 1,1-2 172,2-1 1,4 1-130,0-2 0,0 1 124,4-4 1,-7 0 96,-5 0 1,-3-4 151,-3 1 1,-5-6-84,-6 2 0,-3-3 443,-5-1 0,-2 4-179,-1-1 0,-5 1 138,-6-4 1,-3 0-116,-6 0 1,3 1-284,1 3 0,-2-2-223,3 5 1,2-3-1105,1 3 1080,3 1 257,1 3 0,5 0 0,1 0 0</inkml:trace>
  <inkml:trace contextRef="#ctx0" brushRef="#br0" timeOffset="784">1874 154 7791,'0'-18'1496,"0"-1"0,0 6-150,0-2-792,-4 8 1,-1 9-331,-3 13 0,3 8-284,5 14 1,0 2 195,0 5 0,0 0-1,0 0 0,0-3-169,0-1 0,4 4 114,0 4 1,4-4-484,0-3 1,1-6 193,3 2 0,-1 0-904,0-4 1,-2-3 97,-1-8 1015,-3-4 0,-5 2 0,0-2 0</inkml:trace>
  <inkml:trace contextRef="#ctx0" brushRef="#br0" timeOffset="1250">1577 518 7791,'0'-21'960,"0"3"0,1-3-489,3 2 1,2 5-130,5 3 0,5 1-90,2 6 0,8-3 179,3 3 1,3 1-176,1 3 1,4 0-276,0 0 1,3 0-97,-3 0 1,0 0-303,-4 0 1,-1 1-4,-3 2 1,2-1 211,-6 1 0,1-1-30,-4-2 1,-5 0 67,-2 0 0,-3 0-162,-1 0 163,0 0 273,0 0 40,-5 0 91,-1 4 1,-5 3 277,0 4 0,0 0-260,0 0 1,0 5 12,0 2 0,0 3-57,0 1 1,1 0-57,3 0 0,-3 4-51,3-1 0,1 1-178,-1-4 1,3-5 14,-3-2 1,4-3-155,0-1 1,-2-3-64,1-1 1,-3-5 107,3 2 0,-4-4 178,0-4 0,2-2-69,-1-5 0,3-3 3,-3-1 0,1-6-38,-2-1 0,0 0 11,4-4 0,-4 2 149,0-2 0,2 3-97,-1-3 1,1 3 81,-2 1 1,0 0-75,4 0 0,-1 4-132,2 4 0,2 1 77,-3 2 1,3 2-531,1 1 1,0 3 131,0 5 1,1 0-33,3 0 0,-3 2 510,3 1 0,2 3 0,0 5 0</inkml:trace>
  <inkml:trace contextRef="#ctx0" brushRef="#br0" timeOffset="1593">2745 430 7791,'-5'6'1246,"4"-1"0,-7-4 439,4 3-905,0-3-641,-1 9 1,4-8-47,-2 5 1,5-3-252,2 3 0,5-4 113,2 1 0,2 0-130,5 0 0,-3 0-612,3-4 1,1 0 433,3 0 1,-4 0-515,0 0 0,-1-5 306,2-2 0,0-3 87,-4-1 0,0 0 217,-4 0 1,-1 0 279,-3 0 1,-2-4-48,-5 0 0,0 1 24,0 2 0,0 5 643,0 0-378,0-1 528,-5 2 1,3 1-360,-6 5 0,5 3 368,-5 4 1,2 5-225,-1 11 0,-3 0-158,3 3 0,2 3-214,1 8 1,-1-2-101,1 6 0,-3 3-473,3 3 1,1 2 286,3-1 0,0-2-1030,0 1 1,0 2 134,0-1 975,0 0 0,5-4 0,1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1:56.3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56 428 7962,'-11'-18'0,"0"-1"324,0 4 0,4 2 1330,-1 5-876,6 3-634,-3 5 0,5 9 22,0 2 0,0 7 51,0 1 1,0 5-207,0 2 1,4 5 51,-1-2 0,2-1-280,-1 2 1,-2-5 23,6 5 1,-5-7-154,5-1 0,-5-2 5,5-9 90,-1 2 0,4-13-38,0 0 0,0-6 59,0-9 1,0-7 32,0-7 1,0-3 48,0-1 1,0-1 191,0-3 1,0 3 28,0-3 0,0 3 70,0 0 0,-3 8 145,-1 3 37,0 1 1,4 11-59,0 0 0,-3 11-44,-1 11 0,-1 5 186,2 6 1,1 5-67,-1 3 0,0 2-264,0 1 1,0 3-78,-4 1 0,4 0-212,0-4 0,-2-5-62,1-2 0,1-4-289,3-4 0,0 1-97,0-8 0,0-3 658,0-8 0,5 0 0,1 0 0</inkml:trace>
  <inkml:trace contextRef="#ctx0" brushRef="#br0" timeOffset="208">806 273 7987,'-16'11'0,"0"2"1185,-3 1 1,3 5-490,5 6 1,2 3-534,1 6 0,3-1 62,5 0 1,0-5-252,0-2 1,2-3-216,1-1 0,3-5-272,5-2 1,2-3-634,1-1 0,0-4 237,4 1 909,-4-6 0,7 8 0,-4-4 0</inkml:trace>
  <inkml:trace contextRef="#ctx0" brushRef="#br0" timeOffset="516">1236 273 7855,'-5'-11'2148,"2"5"-2161,-4 2 1,4 8-5,0 3 1,-3 3 359,-2 1 1,-2 5 8,-1 3 1,0 5 41,0 2 0,0 4-185,0 0 1,0 2-154,0 1 0,1 0-48,3 0 0,2-5 139,5-2 0,0-1-512,0-2 1,5-4 125,2-8 0,7-5-18,1-2 0,4-3-61,0-1 1,5-1-239,2-3 1,0-2-398,-4-5 0,3-1 411,1-3 1,-1 2 541,-7-6 0,3 1 0,-4-4 0</inkml:trace>
  <inkml:trace contextRef="#ctx0" brushRef="#br0" timeOffset="825">1478 461 7855,'-6'0'1826,"0"0"-1565,2 0-71,3 0 0,-3 3 38,8 1 1,-2 1-68,6-1 0,3-3-90,3 2 0,5-1 37,-4-2 1,4 3-194,0 1 1,-2 0-148,1-4 0,0-4 94,4 0 0,-4-3-122,-4 3 1,-1-4 116,-2 0 0,-2-1 8,-1-2 0,-3-4 139,-5 0 1,-2 1 14,-1 2 0,-5 3 94,-6 1 1,-3 0 48,-6 4 0,-2 0 95,-1 4 0,-5 2-60,2 1 1,2 5 152,1 6 0,4 0-37,4 4 0,2 1-99,5 3 0,1 3-398,3 1 0,3 0 135,8-4 0,7 0-186,7 0 1,7 0 139,0 0 0,6-5-893,-2-2 1,5-3 61,2-1 926,-6 0 0,6 0 0,-7 0 0</inkml:trace>
  <inkml:trace contextRef="#ctx0" brushRef="#br0" timeOffset="992">1136 9 7909,'-22'0'0,"0"-2"2061,0-1-1466,5 2 1,8-2-1233,13 10 1,7 1 300,11 6 336,5-1 0,1 3 0,5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2:02.8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2237 1290 7961,'-17'0'995,"-3"0"-698,5 0 1,1 1-31,3 3 1,5 2-223,2 5 1,3 4-62,1 0 1,0 4 189,0 0 0,0 0-72,0-1 0,3 3-442,1-2 1,1 2-42,-1 1 1,-3-4-198,3 0 1,-2-3 92,2 3 0,-3-4 485,3 1 0,-3-3 0,-1-1 0</inkml:trace>
  <inkml:trace contextRef="#ctx0" brushRef="#br0" timeOffset="811">2965 618 7942,'-5'-11'0,"-2"0"123,-4 0 0,4 1 142,0 2-42,4 3 1,-3 7 18,3 1 0,1 7 316,-1 5 0,1 4-179,2 0 1,0 2-101,0 1 1,0 0-217,0 0 0,0 0 80,0 0 1,0 0-89,0 0 1,0 3-23,0-3 0,0 2-140,0-6 1,4 0 61,0 0 0,-1-5-154,-3 2 0,4-6 63,0-2 1,-1-3-148,-3 3 41,0-4 69,0 1 232,0-13-163,0 6 54,0-7 0,-1 10 17,-2 0 1,1 2 11,-1 1 1,0-1 18,0 1 32,1-2 58,-3-1 1,2 2-11,-1 1 32,0-1 3,4 2-60,-5-4-62,4 0 17,-4 0 0,5 5 15,0 3 1,-1-2-20,-3 1 1,3 1 4,-2 3 0,1 3 4,2 1 1,-1 1-73,-3-1 1,3-3 56,-2 3 0,-2 0-5,1 0 0,-3 0-1,3-4 1,-5 0 4,2 0 0,-3 0-55,-1 0 1,0-1-91,0-3 0,-1-2 50,-3-5 1,-1 0-129,-2 0 0,-3-5-328,3-2 0,1-8 206,-2-3 0,4-3-918,-3-1 1266,5-5 0,-8 4 0,4-4 0</inkml:trace>
  <inkml:trace contextRef="#ctx0" brushRef="#br0" timeOffset="1052">2843 254 7929,'-16'-22'0,"4"5"745,-3 2 0,4 6-214,4 2-2035,2 5 654,5 2 767,10 6 1,-3 3-246,8-1 0,1 2 328,-1-3 0,4 3 0,-2 1 0</inkml:trace>
  <inkml:trace contextRef="#ctx0" brushRef="#br0" timeOffset="1436">3317 596 7857,'-11'11'699,"0"0"-596,0 0 0,5-4-27,2 0 1,0 1 20,0 3 1,0 0-60,4 0 1,1-4 200,3 0 0,2-4-80,5 1 1,4-3-112,0-1 1,1 0 13,-2 0 1,0-1 6,4-3 0,-3-2-98,3-5 1,-4 0 102,0 0 0,-1 0-108,-2 0 0,0 1 35,0 3 0,-2-3-266,-1 2 125,2-1 1,-8-1-414,5 2 250,-4-1 1,2 6-853,-5-4 1155,0 4 0,0-6 0,0 2 0</inkml:trace>
  <inkml:trace contextRef="#ctx0" brushRef="#br0" timeOffset="1803">3924 331 7908,'-2'-6'1090,"-1"2"1,-3 3-1007,-5 1 0,0 5 69,0 2 0,0 3 171,-1 1 1,0 0-199,-2 0 1,1 4-170,-1-1 0,3 5 30,3-4 1,-2 4-210,3 0 0,2-4-196,1 0 0,4-3 229,4-1 1,2 0-60,5 0 0,2-4 93,1-4 1,0-2 145,4-1 0,0 2-40,5 1 1,-3-1 110,-1 1 0,-2 2-48,-2-1 0,-3 4 146,3 0 1,-4 3 4,-4 4 1,1-3-28,-4 2 1,0 0-36,-4 1 1,-5-3-41,-2 3 1,-3-3-67,-1-1 0,-4 0-38,0 0 1,1-4-178,3 1 0,0-5-531,0 5 749,0-6 0,0 8 0,0-4 0</inkml:trace>
  <inkml:trace contextRef="#ctx0" brushRef="#br0" timeOffset="2012">4387 0 7878,'-11'0'1808,"3"3"-1501,1 4 0,1 8-415,-2 14 1,4 7 136,4 11 0,0 5 175,0 7 0,1-3-54,2 3 0,4-8-134,4-3 0,0-4-754,0-3 0,3-1 358,1-7 1,0-2-1120,-4-9 1499,0 0 0,0 0 0,0 0 0</inkml:trace>
  <inkml:trace contextRef="#ctx0" brushRef="#br0" timeOffset="2204">4287 408 7836,'-4'-6'1894,"2"-4"-2867,-3 9 179,5-4 1036,10 15 0,2-3-217,11 8 0,-1-2-153,0 2 0,3-3-66,1 3 0,8 1-160,-1-1 0,4-1-516,0-3 870,-3 0 0,9 0 0,-4 0 0</inkml:trace>
  <inkml:trace contextRef="#ctx0" brushRef="#br0" timeOffset="2470">5676 66 7854,'8'-11'761,"-1"0"1,-3 5-640,3 3 0,-3 9-296,3 8 0,-1 12 585,2 11 1,2 4-159,-3 0 1,1 5-224,0 2 0,2 1 48,-3-1 0,3-3-397,1 3 1,-4-7-56,0-5 1,-3-5-218,3-2 1,-4-4 153,1 1 437,-3-8 0,-1 3 0,0-4 0</inkml:trace>
  <inkml:trace contextRef="#ctx0" brushRef="#br0" timeOffset="3179">5566 441 7854,'1'-11'0,"3"0"0,2 0 369,5 0 1,5 1-151,3 3 1,3-2 8,3 6 1,8-5-68,8 5 0,2-2 211,1 1 0,0-1-425,0-2 0,4-3 16,0 3 1,-6-3-259,-5-1 0,-3 0 162,0 0 1,-6-1-55,-3-3 1,-5 3-10,-2-3 1,-8 1-14,1 0 0,-3 2 147,-1-3 1,-2 3 383,-5 1 42,0 0 1,-1 1-177,-3 2 0,2 4 156,-6 4 1,2 6-101,-1 5 0,-3 2-9,3 9 0,0-1-101,0 8 1,3 1-84,-3 3 1,5 0-56,-2 0 0,3 0-239,1 0 1,0-3-225,0-1 0,5-1 198,2 2 1,3-7-301,1-5 0,0-6 185,0-1 1,4-1 104,-1-6 0,1-2 39,-4-5 1,0-3 135,0-5 1,0-4 35,0 0 0,-1-3 191,-3 3 0,3-5-8,-3 2 1,2 2-61,-2 1 0,-1 0 162,-2 0 0,-1 0-83,4 4 1,-5 4 344,2-1 42,2 6-230,-5-3 1,8 10-82,-5 2 1,0 3-13,0 1 1,-1 4-201,4 0 1,0 3 102,4-3 1,2-1-205,1-3 1,0 0-63,4 0 0,-3-1-66,3-2 0,1-4 101,3-4 1,0 0-84,0 0 1,-4-1 50,0-2 0,-3-5 21,4-6 0,-6-2 218,2-3 1,-3-2-111,-1 3 1,-1 1 178,-3-2 0,2 1-48,-6-4 0,1 4 70,-4-1 1,0 6 22,0-2 254,0-2-228,-5 5 1,-1 1-87,-5 7 0,-4 4-69,1 4 1,-1 6-14,4 4 1,0 6 221,0-2 0,1 4-116,3 4 0,2-3-50,5 3 1,0-3-73,0-1 1,5 0-172,2 0 1,9-1-60,6-2 0,5 0-299,6-4 1,4-2-18,0-5 0,3-3 216,-3-5 1,-1-2 296,-2-1 0,-1-3 0,0-5 0</inkml:trace>
  <inkml:trace contextRef="#ctx0" brushRef="#br0" timeOffset="4263">54 2337 7914,'-17'11'0,"1"2"743,5 1 1,5 6-410,2 9 1,8 2-454,3 9 1,4-4 19,4 1 1,-3-2-28,3 2 1,-2-8 36,2 1 1,-3-11-8,3-4 1,-3-3-53,-1-1 0,-3-1-157,-1-3 165,-5-2 1,7-6 21,-5-3 1,-1-2 186,-3-5 1,0-5-109,0-2 0,0-4 57,0-4 1,0 3-34,0-3 1,0-1 120,0 2 0,2-5-66,1 4 0,-2 1 21,3 3 0,1 1 120,-1 3 0,4-3-40,0 2 1,-2 7 79,1 1 0,4 7-41,4 1 0,4 1 24,0 2 1,2 5-136,1 3 1,0 6-89,0 5 1,0-2 66,0 1 0,0-1-22,0 2 1,-5-2-73,-2-2 1,1-3 64,-2 3 0,-3-7-296,-3 0 208,-6-6 0,7 4-284,-5-2 273,-1-3 1,-3 3 49,0-8 1,-1-2-67,-3-5 0,3-1-4,-3-3 0,3-1-108,1-2 0,0-3 84,0 2 1,4-1 63,0-2 0,4 0-28,-1-1 0,0 5 197,0 0 1,-1 8 138,1-1-90,3 7 0,-4-1 109,5 5 1,-3 6-87,-1 5 0,-3 5-133,3 6 0,-3 0 52,3 1 0,-3-1-320,3 0 1,-3 0 95,3 0 1,1-1-406,3-3 0,-4 0 37,0-7 1,4 2-580,4-10 1071,0 6 0,1-13 0,1 3 0</inkml:trace>
  <inkml:trace contextRef="#ctx0" brushRef="#br0" timeOffset="4655">1123 2095 7914,'-4'6'0,"-4"-2"0,2 2 620,-1 1 0,-1 4-194,-3 4 0,0 3-182,0 8 0,-3 2-91,-1 5 0,0 0-117,4 0 0,4-3-242,-1-1 0,6-4 177,-2 0 0,3-6-56,1-5 0,0-5 28,0-2 1,5-4-828,2 1 638,3-3 1,1-5-10,0 0 0,0-4 214,0 0 1,0-1 13,0-2 1,-3-4 63,-1 0 0,-1-1-53,2 2 1,1 1 47,-1-1 0,-2 0-57,1-1 274,-4 3-5,1-4 199,1 5-227,-3 5 0,3 2-105,-5 8 0,3 2-130,1 5 0,4 4 98,0 0 1,2 3-192,1-3 1,5 3 118,2-3 1,-1 0-398,1-4 0,1-2 14,3-1 0,5-3-141,2-5 1,-1-2 153,2-1 1,-5-8 362,5-8 0,-6-6 0,3-4 0</inkml:trace>
  <inkml:trace contextRef="#ctx0" brushRef="#br0" timeOffset="4821">1653 1709 7914,'-5'-6'2608,"2"1"-2853,-4 5 1,4 10 87,0 4 1,-2 11 371,1 4 0,1 7-74,3 1 0,1 8-245,2-1 1,4 3-85,4-3 0,0 4-366,0-1 0,3 1-431,1-4 1,0-5 984,-4-2 0,0 2 0,0 0 0</inkml:trace>
  <inkml:trace contextRef="#ctx0" brushRef="#br0" timeOffset="5272">1443 2095 7867,'5'-6'532,"-4"0"106,3 2 1,2 3-1061,1-3 0,4 3 75,4 1 1,0 4 381,7-1 0,-1 5-69,8-5 0,-1 6-56,2-2 1,5-2-57,-2-1 1,-1 1-1,-2-2 0,-5 1 76,5-4 0,-5 0-2,5 0 0,-9 0 50,1 0 1,-8 0-80,1 0 0,-3 0 191,-1 0-166,-5 0 409,4 0 1,-9 6 12,3 5 1,-3 5 147,-1 6 1,0 0-245,0 0 1,2 4 16,1 0 0,-1 3-134,1-3 1,2-1 83,-1-2 1,1-5-218,-2 0 1,-1-4 124,1 0-599,3-6 109,-4-3 136,7-5 1,-6-3 205,4-4 1,-3-5-13,3-10 0,-1-5-24,2-3 1,1-2 10,-1-1 0,2 0-176,1 0 1,-4 0 129,0 0 0,1 0-134,3 0 0,0 3 4,0 1 0,0 8 77,0-1 1,0 9-50,0 2 0,0 1-135,0 6 1,0-3 18,0 3 0,0 1 312,0 3 0,5 4 0,1 3 0</inkml:trace>
  <inkml:trace contextRef="#ctx0" brushRef="#br0" timeOffset="5455">2568 1985 7867,'-4'11'332,"0"0"1,-3 0 508,3 0 0,-1 6-720,2 5 0,1 0-21,-1 4 0,-2-2-49,1 2 0,1-3 135,3 3 0,0-4-607,0-4 1,3 2-32,1-5 1,3-1-975,-3-3 1111,4 5 315,-1-3 0,4 2 0,0-4 0</inkml:trace>
  <inkml:trace contextRef="#ctx0" brushRef="#br0" timeOffset="5789">3020 1874 7837,'0'7'0,"3"-1"955,1-3 1,0 0-387,-4 4 1,3 2-599,1 5 1,5 4 76,-2 4 0,6 0 288,2 0 0,5 3-204,-2 1 0,8 0-137,3-4 0,-1-5-171,2-2 0,-4-3-420,3-1 1,-3-4-495,3 1 0,-6-6 520,-1 2 0,-1-4-245,-6-4 815,0-2 0,-4-10 0,0-1 0</inkml:trace>
  <inkml:trace contextRef="#ctx0" brushRef="#br0" timeOffset="6005">3450 1753 7856,'-26'11'479,"0"0"0,-3 6 692,3 5 1,-5 7-758,2 7 1,1 5-203,-2 6 1,7-1-204,1 2 0,1-8-77,7-3 1,0-4-136,7-4 1,2-6 21,5-4 0,1-6-192,3 2 0,2-3-965,5-1 0,4-5 1338,-1-2 0,1-8 0,-4-2 0</inkml:trace>
  <inkml:trace contextRef="#ctx0" brushRef="#br0" timeOffset="6189">2898 1533 7838,'-16'-6'0,"1"-1"0,-4 4-688,3 1 1,10-1 687,2 6 0,3 4 0,1 4 0</inkml:trace>
  <inkml:trace contextRef="#ctx0" brushRef="#br0" timeOffset="6647">4133 1378 7790,'-6'-5'224,"-4"-1"1,4-4 1016,-5 3-977,0-3 0,0 9-95,0-3 0,-1 8-48,-3 3 0,3 12 50,-3 3 1,-1 8-69,1 4 0,-3 4 67,3 6 0,1 3-149,3 1 0,3 0-309,1-4 1,4 0 126,0 0 1,4-1-242,6-2 1,2-7 208,9-5 1,1-8-271,3 1 1,5-4-32,2 1 1,-1-3 493,2-5 0,4 0 0,5 0 0</inkml:trace>
  <inkml:trace contextRef="#ctx0" brushRef="#br0" timeOffset="7065">4662 1544 7773,'-17'6'0,"-4"0"250,3-2 1,-2-2 312,2 5 0,1 2-411,2 6 0,5-2-166,-4 6 1,7-2 424,-4 1 0,8 2-146,-1-6 0,3 2-272,1-1 1,0-3-10,0 3 0,5-3 41,2-1 0,3-1-26,1-3 0,0 2-128,0-5 0,0-1-147,0-3 0,-4 0-39,1 0 96,-1 0 1,0 0 72,1 0 1,-5-1 120,5-3 1,-5-2-7,5-5 0,-4-1 10,3-3 0,0 2-9,4-6 0,0 2 21,0-1 0,0-2 139,0 6 1,0-5-28,0 5 1,0-1 1,0 4 1,-3 0-47,-1 0 1,0 5-53,5 2 0,-5 3-11,0 1 0,-3 1-7,3 3 1,-4 3-16,0 8 1,-1 1-116,-2 2 1,3 3-357,1-3 0,0 2 196,-4-2 0,0-1-833,0-2 1134,0-3 0,5 4 0,1-5 0</inkml:trace>
  <inkml:trace contextRef="#ctx0" brushRef="#br0" timeOffset="7357">5059 1466 7773,'-11'2'538,"0"1"0,0 4-154,0 4 0,4 1-315,-1 2 0,5 0 58,-5 4 0,6-1 42,-2 2 0,3 0-15,1-4 0,6 0-74,5-4 0,1-1 4,7-3 1,-5-2-179,5-5 0,0-1 13,7-3 1,-6-2-1,2-5 0,-4-4-71,1 0 1,-2-3 24,-3 3 1,-6-3-44,-1 3 0,-4-3 47,-3 3 1,0-1 90,0 2 0,-5 1-45,-3-1 1,-5 5-2,-2 2 1,-3 4-505,3 0 0,-1 1 41,1 2 541,3 5 0,-4 1 0,5 5 0</inkml:trace>
  <inkml:trace contextRef="#ctx0" brushRef="#br0" timeOffset="8140">5787 1312 7825,'-1'-11'1174,"-3"0"0,1 0 212,-4 0-1004,5 0 0,-5 1 236,4 3-69,2 2-338,-4 5-23,10 10 0,1-3 159,5 8 1,3 2-97,1 1 0,3 4-293,-3 4 0,5-3-78,-2 3 1,3-4-67,1-3 0,0 0 113,0-4 1,0 0-16,0-4 0,0-2-222,0-1 0,-1 0 100,-2-4 0,0-2-40,-4-5 1,0 0 90,-4-4 1,-4 0 75,0-4 1,-4-5-29,0-3 0,-1 2 7,-2-1 1,0-1-32,0-3 1,0 0-3,0 0 1,0-1-148,0-3 0,0 3 85,0-3 0,0 3-295,0 1 1,0 5 118,0 2 1,0 3-368,0 1 1,1 1 741,2 3 0,4-3 0,4 4 0</inkml:trace>
  <inkml:trace contextRef="#ctx0" brushRef="#br0" timeOffset="8473">6503 1125 7825,'-17'0'0,"2"0"0,3 0 712,1 0 0,0 1-387,0 3 0,0 5-286,0 6 1,1 5 188,3-2 1,-2 4 243,6 4 1,-1-3-204,4 3 0,6-7-85,5 0 1,1-2-270,7 1 0,-1-5 87,4-6 0,1-5-220,3 2 1,-3-3 50,3-1 1,-4-5-61,-3-2 0,0-3 67,-4-1 1,0-5 57,-4-2 0,-5 1 185,-3-2 1,-1 1-77,-2-4 1,-2 0 14,-1 0 1,-5 4-27,-6-1 1,0 4-92,-4-3 0,1 5-10,-2-2 0,0 6-90,4 2 1,-1 5-466,1-2-688,3 3 1348,1 1 0,1 9 0,4 4 0</inkml:trace>
  <inkml:trace contextRef="#ctx0" brushRef="#br0" timeOffset="8691">6955 1014 7796,'0'-7'0,"0"0"0,-5 3 1357,-2-3 0,1 4-610,-1 0 1,3 1-693,-3 2 1,3 5 29,-3 3 0,4 1-22,-1 2 1,0 4-18,0 0 1,0 1-546,4-1 1,0-2 13,0 5 1,1-4-321,3 1 1,-1-2 121,4 2 1,1-3-565,7 3 1247,-3-3 0,9-1 0,-4 0 0</inkml:trace>
  <inkml:trace contextRef="#ctx0" brushRef="#br0" timeOffset="9141">7330 915 7796,'5'-17'0,"-4"-2"222,3 4 1,-3 0 394,-1 4 1,0 4-437,0-1 0,-1 6 5,-3-2 0,2 3 30,-6 1 0,1 5-33,-4 2 0,0 4-133,0 4 0,-1 2 99,-3 5 0,3 1-115,-3 3 1,4-3 72,4 3 0,-2-3-106,6 0 0,-1-3-399,4-1 0,0-3 196,0-5 1,5 0-309,2 0 0,8-5 200,3-2 1,3-3-96,1-1 0,0-6 49,0-5 0,4-2-16,0-5 1,-4-2 131,-4-5 0,-1-4 111,2-4 0,0 0 151,-4 0 1,-4-3-23,-4-1 0,-3-4-18,3 5 0,-4-5 166,0 4 1,-1 2 280,-2 6 1,0 2 13,0 5 0,-4 4 1008,0 4-959,-4 6 1,2 3 101,-5 5 1,3 3-278,1 4 0,3 2-98,-3 9 0,4 4 6,0 4 0,1 5-19,2-2 1,0 3-375,0 1 1,0 1-114,0 3 0,5-3-363,3 3 0,1-3 120,3-1 0,-1-1-391,0-2 1,0-3 188,0-5 0,-2-2 726,-1-1 0,2 2 0,-4-4 0</inkml:trace>
  <inkml:trace contextRef="#ctx0" brushRef="#br0" timeOffset="9325">6845 937 7772,'0'-11'0,"-5"4"1099,-2 0 0,2-1 211,1-3-1731,-2 5 1,10-2 322,-1 4 0,6 0-906,2 4 0,5 0 149,2 0 855,3 0 0,6 0 0,1 0 0</inkml:trace>
  <inkml:trace contextRef="#ctx0" brushRef="#br0" timeOffset="9649">7793 364 7799,'0'-17'0,"1"1"0,3 5 0,-1 0 1453,4 0 1,0 5-675,4 2 0,5 3-732,3 1 0,1 6 188,2 5 0,5 6 288,3 9 0,2 7-552,1 7 0,-4 8 72,0 4 1,-5 0-490,-2 0 0,-5 0 275,-6-4 0,-5 4-130,-2-5 0,-4 0-90,-4-7 1,-3-2-324,-8-5 0,-2 0 38,-5 1 0,1-6 676,3-3 0,-8-1 0,3-2 0</inkml:trace>
  <inkml:trace contextRef="#ctx0" brushRef="#br0" timeOffset="10248">8774 750 7814,'0'-11'1295,"2"0"-414,1 0-727,-2 5 127,4 1 834,-5 5-419,5 5-466,-4 1 0,6 5-70,-4 0 1,0-4-97,4 1 1,0-6-110,4 2 1,0-2 69,0 2 1,1-3-224,-1 3 1,3-7 96,1 0 1,5-7-343,-2-1 1,3 0 138,1-4 0,0-1-4,0 1 1,-1-3 134,-3 3 1,2 1 66,-6 3 0,-3 0 254,-3 0-186,-1 0 1,0 4 320,1 4-76,-6 2 0,3 5 51,-5 4 0,0 3-54,0 4 1,0 7 70,0 7 1,0-1-271,0 2 1,0-1-130,0 4 1,0 0-31,0 0 0,1-5 87,3-2 0,-3-6-353,3-2 1,-2-8-82,2 1-526,-3-7 574,4 0 1,-5-5-23,0-2 1,0-4-80,0-4 0,-3-5 554,-1-2 0,-10-3 0,2-1 0</inkml:trace>
  <inkml:trace contextRef="#ctx0" brushRef="#br0" timeOffset="10464">8918 375 7798,'-5'-11'815,"0"-4"217,-3 1 1,-1-3-825,1 5 1,3-1-3,2 6 1,2 1-282,1-2 119,0 6 1,1-7-527,2 5 0,0 1 42,4 3 0,1 0-256,3 0 0,0 0 696,0 0 0,5 5 0,1 1 0</inkml:trace>
  <inkml:trace contextRef="#ctx0" brushRef="#br0" timeOffset="11434">8719 673 7835,'0'-11'-119,"0"0"0,0 3 234,0 1 1,0 3 243,0-3 0,0 3-84,0-3 1,0 3-31,0-3 1,1 4-1,3 0 159,-3 2-148,4 1 1,-1 4-57,0 4 1,-1 3-118,-3 4 1,-1 7-10,-3 7 1,-2 3-95,-5 1 0,4 5 38,0 2 1,-1-2-116,-3-1 0,1-3 55,3-1 0,-2-1 69,6-2 0,-1-5-290,4-6 132,0-3 34,5-5 1,5-6 15,4-5 1,1-5 30,-4-6 1,5-2-8,2-1 0,0 0-1,0-4 1,-1-1 47,2-3 1,0 0-25,-4 0 1,1 2 74,-2 1 0,-1-2-67,1 3 0,-3-2 64,-3 2 0,2 2-89,-3 5 0,-1 0-75,1 0 1,-4 0 86,1 0 0,-2 4-9,2-1 1,-3 5 25,3-5 0,-3 5-70,-1-5 40,0 1-48,5-4 124,-4 0-16,9 0 1,-8 1 8,5 3 1,-3-2 3,4 5 1,-5-1 27,5 2 80,-6 2 0,8-6-23,-3 4-22,-2 2 0,5-4-45,-3 5 0,-1-4 89,2 0-49,-1 1 1,4 3 12,0 0 1,0 0-25,0 0 0,0 0 3,0 0 0,0 1 48,0 3 1,-3 0 126,-1 4 1,0 5-73,4-2 1,-3 4-66,-1 0 0,-5 1-2,2 2 1,-3 2 23,-1-6 0,0 6-22,0-2 0,-2-1-42,-5 2 1,-1-6-108,-7 2 0,-2-3-124,-1-1 0,-2 0 62,2 0 0,-3-3 19,3-1 1,-3-5 80,-1 2 1,5-1-260,2 0 0,3-2-92,1 3 0,1-4-541,3-4 305,2 3 1,5-9-980,0 3 1568,0 2 0,5-5 0,1 4 0</inkml:trace>
  <inkml:trace contextRef="#ctx0" brushRef="#br0" timeOffset="12242">5974 2282 7782,'-15'-11'155,"1"0"0,-1 4 321,4 0 0,0-1-330,0-3 0,0 5 18,0 2 0,0 3-40,0 1 1,4 0 41,-1 0 0,5 1-13,-5 3 0,6 6 95,-2 5 1,2 4-1,-2 0 1,3 5-47,-3 2 0,3-1-68,1-2 0,0 2-107,0 1 0,5-5 97,2-7 1,4-1-288,4-2 1,2-5 46,5-2 0,1-4-87,3-4 0,-3-6 73,3-5 1,1-8-103,-1 1 0,-1-6 20,-3 2 1,-4-4 57,-4 0 0,-3 0-36,-3 0 1,-3 2 91,-5 2 0,-5 4 117,-3 0 0,-6 1 35,-5 7 1,-3-1 124,-4 4 1,2 4-93,-5-1 1,4 6 138,-1-2 0,1 3-137,3 1 1,-2 1-9,10 3 0,-1-2-316,4 6 1,5-5 94,2 5 1,4-5-545,4 5 0,3-5 36,8 5 0,1-6 648,2 2 0,8-3 0,-3-1 0</inkml:trace>
  <inkml:trace contextRef="#ctx0" brushRef="#br0" timeOffset="12784">6558 1930 7793,'-6'0'951,"-3"3"-572,1 1 1,3 8 99,2-1 1,-2 11-104,1 0 0,-3 11 105,3 0 0,0 8-24,4-1 1,0 2-141,0-2 1,0-2-275,0-5 1,0-4 69,0-4 1,2-3-243,1-3 0,0-5 41,4-6-184,0 2 117,4-9 1,0 2-124,0-6 1,-3-3 144,-1-5 0,-1-2 55,2-1 0,1 0 131,-1-4 0,0-2-61,0-6 1,1 3 75,-1-3 0,2 3-91,1 1 0,-4 0-3,0 0 1,1 0-3,3 0 0,0 4-16,0-1 0,0 5-141,0-5 1,0 6 84,0-2 1,0 6-215,0 2 0,1 0 70,3-4 1,-3 3-127,3 1 0,-3 5-11,-1-2 0,4-1-73,-1 1 1,1-1 106,-4 2 0,0 1 57,0-1 0,0 0 20,0 0 1,0 1 269,0-1 0,0 2 0,0 1 0</inkml:trace>
  <inkml:trace contextRef="#ctx0" brushRef="#br0" timeOffset="13001">6735 2117 7793,'-5'11'785,"2"-4"186,-4 1 1,1 0-886,-1 7 0,2 2-17,5 5 1,1 0-210,3 0 1,3 0 49,8 0 1,-2-3-146,6-1 1,-1-4-122,4 0 1,4-3-138,-1-3 1,6-3 64,-2-5 1,0 0-131,0 0 0,-4-2 558,0-1 0,-1-4 0,-2-4 0,0 0 0</inkml:trace>
  <inkml:trace contextRef="#ctx0" brushRef="#br0" timeOffset="13826">7793 1588 7803,'-12'0'0,"-3"0"0,2 0 1794,-6 0 1,6 1-855,-2 3 1,3 7-985,1 7 0,5 3 198,2 1 1,-1 5 450,2 2 1,-1 3-383,4 1 1,5-3-278,2-1 0,3 3-364,1 1 0,0-1 277,0-7 0,0-2-60,0-1 0,0 2 80,0-6 1,0 1-366,0-8 1,0-1 56,0-3 0,-3 2-25,-1-6 1,-3 2-124,3-1 482,-5-3 0,7 3 175,-5-8 1,4-3-73,0-8 0,1-2-4,2-5 0,0 0-40,0 0 1,0 0 150,0 0 0,0 0 26,1 0 0,-3-1 24,-1 1 0,1 5-115,-1 3 0,-2 6-26,1 5 0,-3-2 97,3 1 1,-4 5-100,0 7 0,0 6-11,1 5 1,-3 3 19,2 3 1,0-1-165,1 1 0,-2-1 2,5-2 1,-3-1-111,3-3 0,1 2 106,3-6 0,0 0-107,0-7 1,5 2 140,2-6 0,-1 1-8,2-4 1,-1-5 48,4-2 1,4-3-46,0-1 1,-1-5 187,-3-2 0,-3 0 5,-1 0 0,-3 0 71,3-4 1,-6 1 0,-1 2 0,0-1 151,-3 1 0,-3 0-88,-2 0 0,-1 0-133,-2 4 0,0 0 31,0 4 1,-5 1-15,-3 3 0,-1-1-43,-3 4 0,1 0 2,0 4 0,-1 0-116,-3 0 1,3 0 131,-2 0 1,-2 4 11,1 0 0,0 4-23,4-1 0,1 3 1,3 1 1,-2 0-85,6 0 0,-5 0 73,5 0 1,0 0-72,7 0 1,-2 0-12,6 0 0,0 4-155,7 0 1,-1 0 130,4-4 0,0 0 9,4 0 0,-3-4-24,-1 0 1,0-1-26,5 2 0,-5 0-48,0-4 1,-3 1-49,3-1 0,-4-3-119,0 3 1,2-4-245,-1-4 0,0 1 522,-4-4 1,0 3 21,0-3 0,0-5 0,0-5 0</inkml:trace>
  <inkml:trace contextRef="#ctx0" brushRef="#br0" timeOffset="14244">8829 1610 7803,'-11'0'656,"0"-4"81,0 0 1,4 1 67,0 3 1,3 0-289,-3 0 0,4 5-53,0 2 1,1 4-138,2 4 1,0 2-58,0 5 0,5-1-186,3-3 1,1 3-185,2-3 1,0 3 172,0 1 0,0-1-120,0-3 1,0 2-764,1-5 622,-1-1 1,-2-3-359,-1 0 26,-3-4 714,-5-3-228,0-4 0,-5-1-50,-3-2 1,2-4 67,-1-4 0,1-1 2,-2-3 1,0 2-5,4-5 1,0-1-11,4-3 0,0 4 52,0-1 0,2 1-76,1-4 1,3 0-17,6 0 1,2 4-5,1-1 1,5 6-82,-2-2 1,3 2-45,1-2 0,0 4-224,0 0 0,0 1-88,0 6 1,0-3 172,0 3 1,-4-3-384,1 3 1,-2 1 17,1 3 701,3-5 0,-4 3 0,5-2 0</inkml:trace>
  <inkml:trace contextRef="#ctx0" brushRef="#br0" timeOffset="14619">9215 1643 7803,'-6'5'321,"1"-3"151,5 6-208,0-6 1,9 3 48,2-5 1,4 0-214,-1 0 0,0 0 16,4 0 1,0-5-56,5-2 0,-1-3-6,0-1 0,0-1-157,0-3 0,-1 1 58,-3-4 1,-2 3-49,-5-3 0,-1 3 72,-3-3 1,-2 1-132,-5-2 0,-3 3 56,-4 5 0,-5 2 79,-10 1 1,-1 0 35,-3 4 0,-2 2 132,-5 5 0,-2 5 214,-1 6 0,1 3-137,-1 6 0,2 3 102,5 4 1,2 2 40,5 1 1,6 0 86,5 0 0,5-1-221,6-3 1,7-2-186,8-5 0,3-2-408,12-6 0,3 0 249,4-10 1,4-1-863,0-3 0,0-1 470,0-3 0,0-2-320,-4-5 1,0 0-173,-4 0 990,0-5 0,0-1 0,0-5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2:23.6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99 860 8133,'-22'-11'0,"2"1"0,1 3 517,5 3 1,2 9 693,5 6 0,2 5-825,5 6 1,1 0-282,3 0 1,2-1 395,5-3 1,2 2-127,1-5 1,0 3-125,4-3 0,-1-1-82,2-3 0,0 0-196,-4 0 0,5 0 26,-2 0 0,-2-3 67,-1-1 1,0-4-38,0 0 0,1-1-263,-1-2 1,-2-5 86,6-3 0,-3-8 140,6-6 1,-2-6-135,10-9 1,0-2 123,7-5 1,-1-1-413,4-3 1,2-3 55,6-8 0,1 2-287,2-1 0,3-4 15,-3 0 1,7-5-1052,1 0 1696,-1-1 0,-4 9 0,0-2 0,-1 4 0,0 4 0,-2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2:29.3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144 585 8171,'-16'-5'326,"-2"-2"1,-3-3 1459,-1-1 0,4 5-1027,-1 2-632,11 3 1,-6 2 637,11 3 0,-1 2-214,4 5 0,5 4-57,2-1 1,-1 5-282,2-5-1,0 6-195,7-2 1,-2-2 71,6-1 1,-5-3-77,5-1 1,0-1-34,7-3 0,-3-2 88,3-5 0,1-1-269,-1-3 1,4-7 40,0-7 1,5-4-30,2-4 1,1-7-68,-1-7 0,-2-3-79,6-1 1,-2 0-129,1 0 1,2-1-322,-5 1 0,4-3-574,0-1 1,-3 0 157,-1 4 1042,2 0 0,-5 0 0,4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2:35.5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133 453 7883,'-11'0'305,"-1"0"0,-2 1 1494,0 3 1,-5-2-1639,4 5 0,1 6-101,3 5 1,3 3 306,1 1 0,5 4-7,-2-1 1,3 6 24,1-2 0,1-1-276,3 2 0,-2-1-273,5 4 1,0-5-114,0-2 0,3-4 210,-3-3 1,-1-1-693,1-7 592,1 3 1,-1-13-45,1 2 1,-5-6 46,5-5 1,-5-6 102,5-5 1,-2-3 3,1-3 1,3-2 146,-3-3 1,2-2 14,-2 3 1,7 1-86,-3-2 1,2 6 196,-2-2 1,1 7-51,3 0 1,-1 6-18,4-2 1,-1 4-136,1 4 1,3 2 17,-2 5 1,1 5-95,3 2 1,-3 8 71,-1 3 1,0 3-170,-4 1 1,0 0 97,-4 0 1,-1 0-186,-3 0 0,1-4 20,-4 1 1,3-6-19,-3 2 0,0-3-77,-4-1 0,1-1-296,3-3 1,-2-2-172,6-5 0,-5 0 309,5 0 1,-5-1 36,5-3 1,-1-5 440,4-6 0,0-5 0,0 3 0</inkml:trace>
  <inkml:trace contextRef="#ctx0" brushRef="#br0" timeOffset="167">761 375 7883,'5'-11'0,"-2"4"1589,4 0-1044,-4 4 1,1 3 11,-4 8 1,0 6-174,0 5 1,0 5-67,0 2 0,0 5-253,0-2 1,0 3-188,0 1 1,0-4-97,0 1 1,0-6-386,0 2 1,5-4-584,3-4 1,1 2 54,2-5 1131,1-6 0,3 1 0,3-4 0</inkml:trace>
  <inkml:trace contextRef="#ctx0" brushRef="#br0" timeOffset="492">1423 199 7832,'-12'0'386,"-3"0"0,-3 1 574,-8 3 0,3-2-904,-3 6 0,-1-1-46,1 4 383,-5 5 1,7-2-1,-4 5 396,1 4 1,1 1-592,4 5 0,1 2-29,3 5 1,3-1-219,8 1 1,-2-5-38,6-1 1,4-6-137,6 2 1,8-8-75,3-3 0,3-3-320,1-1 1,5-4 81,2 1 0,3-6 177,1 2 0,-3-4-317,-1-4 0,1-2 154,3-5 1,-5 0-6,-2 0 1,-1-4 304,-3 1 0,3-6 220,-7 2 0,-2-3 0,0-1 0</inkml:trace>
  <inkml:trace contextRef="#ctx0" brushRef="#br0" timeOffset="826">1533 475 7890,'6'0'291,"0"0"-241,-2 0 0,-2 0 361,6 0 1,-1 0-127,4 0 1,1-2-250,3-1 1,2-2 46,5-2 0,2-5-144,1 1 1,-1 0 24,1-3 0,-1-2 112,-2 1 0,0-3-75,0 3 0,-6 0 59,-5 4 0,-2 0 62,-5 0 0,-1 0-77,-7 0 0,-3 5 208,-8 2 0,-2 3 15,-5 1 0,-4 5 5,0 2 1,-4 4-83,0 4 1,2 1 142,-1 2 1,4 7-32,-1-3 1,3 6-112,1-2 1,9 3 7,2-3 1,7 3-3,0-3 1,9 0-294,6-4 0,6-5-99,9-2 0,2-4-166,5-4 1,2-2-77,1-5 1,-1-1-346,1-3 1,2-3-514,-1-8 0,-4 2 1294,-3-6 0,-6-4 0,3-5 0</inkml:trace>
  <inkml:trace contextRef="#ctx0" brushRef="#br0" timeOffset="1001">1456 23 7812,'-22'0'1049,"-4"0"130,0 0 1,1 0-1637,3 0-228,4 0 632,3 0 1,10 0-91,5 0 0,6 0-653,8 0 796,4 0 0,9-10 0,1-2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2:46.9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78 110 8255,'-15'-4'0,"0"-3"0,3 0-252,3 0 280,0 4 225,2-2-94,1 5 202,1 0-222,5 5 1,2 0 6,1 2 1,3 2 121,5-5 0,5 1-152,3-2 0,2 0 32,1 4 0,8-4 7,3 0 0,9 2-149,2-1 1,3-1 84,8-3 1,12 0-125,14 0 1,13 0-262,6 0 1,-45 0 0,1-1 312,0-1 1,2 1-1,5 0 1,1-1 35,2-1 1,1-1 0,3 0 0,2 0-30,-2-1 1,-1-1 0,1 1 0,0 1-111,-4 0 1,0 0 0,-1 1-1,-1 1 69,0 2 0,0 0 1,0 0-1,-1 0-93,-1 0 1,1 0 0,-5 0-1,-1 0 10,-5 0 1,-1 0 0,48 0-260,-4 0 1,0 0 270,-11 0 0,-4-1 25,-14-3 0,-6 3-10,-5-2 0,-2 0 42,-9-1 0,-4 3-56,-10-2 0,-3 1 36,-5 2 0,-5-1 934,-2-3-977,-8 3 868,-2-9-746,-5 4-78,0-5 1,-1 4-51,-3 0 0,-2 3-137,-5-3 1,0 4-288,0-1 0,0 3 216,0 1 1,-4 0 305,0 0 0,1 0 0,3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2:51.7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341 893 7877,'-27'5'0,"3"-3"778,-5 5 1,3 3-250,-4 9 1,6 1-424,-2 13 0,3 1 25,1 10 1,0 0 55,0 11 0,5-6-12,2 6 1,4-7-66,4 0 1,-2 1-333,5-2 0,2-4 199,6-6 0,2-8-236,5-3 1,5-4 92,2-4 0,3-2-401,1-5 1,0 0 159,0 0 1,1-3 11,3-1 0,-4-4 160,0 0 1,0-3 88,-4-3 0,2-3 245,-2-6 1,-2 1-63,-5 0 0,-4 4 195,-4 0 0,-2-1-102,-1-3 0,0 4 74,0 0 0,-4 3-5,-4-3 1,-2 3 52,-1-3 1,0 3-116,0-3 1,-3 4 22,-1-1 0,0 0-89,4 0 1,-1-1 32,-3 1 0,3 3-6,-3-3 1,4 2-8,4-2 1,-3 3-25,3-3-168,2 3-177,-5 1 0,10 0 105,0 0 0,6-5-37,9-2 1,2-3 51,5-1 1,1-4 74,3 1 0,6-10 114,5 2 1,4-6-82,0 2 1,0-4 75,0 0 0,2-1-113,-3-2 0,-2 1-96,-1 2 0,-4 7-163,-4 5 1,-2 4 66,-5-1 0,-5 3 66,-2 1 0,-4 4-92,-3-1 320,-4 6 190,-4-3 1,-8 10-46,-3 2 1,-4 4 2,0 4 0,2-1 74,-5 4-62,-1 0 1,-2 4-1,2 0 127,0 0 1,5 4-29,-5 0-183,6 0 0,-3-4 0,5-1 62,0-3 1,5 1-178,2-4 0,4 0 43,4-4 1,3-5-49,8-2 0,7-3 19,7-1 1,3-3-154,1-4 1,-1 0-35,-3-8 1,3-2 66,-2-1 0,-3-3 88,-2-1 0,-5 3-15,-2 1 0,-8 4 267,1 0 0,-7-2 1,0 1 1,-3 4-2,-1 4 1,-5 3-4,-3-3 0,-3 4 128,-3 0 1,-2-2-178,-3 1 0,0 0 9,4 4 1,-3 2-245,3 1 0,-3-1 70,3 1-295,0 3 1,4-4-109,0 1 0,5 0-270,2 0 0,4-1 343,4 1 1,6-6-27,5-5 0,8-2 127,-1-1 1,7-5-36,1-2 1,2-3 250,1-1 0,0 0-79,0 0 0,0 1 265,0 3 0,-5-2-2,-2 6 1,-4-1 216,-4 4 1,-2 4 37,-5-1 121,0 6-258,0-3 1,-5 10 10,-2 2 1,-3 3-3,-1 1 1,-1 0-96,-3 0 1,3 1-193,-2 3 0,1-3-16,2 3 0,0 1-129,0-2 1,0 1 81,0-4 0,4 0-168,0 0 1,4-1 21,0-3 0,3 2 106,3-5 0,-1-1-137,1-3 1,2 0 88,-1 0 0,3 0 142,-3 0 0,0-5 31,-4-2 1,-5 1 192,-3-1 1,-1 3-65,-2-3 1,-2 0 179,-1 0 0,-5-3-59,-6 3 1,-3 1-22,-5-2 0,-1 2 25,1-1 1,4-2-56,0 6 1,1-6-191,-2 2 0,3 1-94,5-2 1,1 5-184,3-5 1,2 1-23,5-4 0,6-4-239,5 1 0,6-6 66,9 2 1,7-4 136,8-4 1,2 1-196,1-4 1,3 4 92,1 0 0,0-2 366,-4 1 0,-5 2 104,-2 5 0,-9 4 155,-6 8-140,-5-3 0,-6 9 750,0-3 372,-4 3-884,-7 6 1,-7 1 79,-4 5 1,0 4-34,0 0 0,-3 4-7,-1 0 0,0-2-114,4 1 0,0-3-193,0 3 0,0-1-77,0 2 0,1 0-287,3-4 0,-2 1-347,6-1 0,-1-3 350,4 3 1,0-3-82,0-1 1,5 0 93,2 0 0,4-5-177,4-2 0,2-3 126,5-1 1,0-1 245,0-3 1,-3-2-12,-1-5 0,-1-5 203,2-2 1,0-4 168,-4-4 0,-2-2-135,-5-5 0,0-4-21,-4 0 1,0-8-5,-4 1 1,-2-8 54,-1 1 0,-7-3-100,-5-1 0,-4-4-20,0 0 0,-2-1 95,-1 1 1,0 9 115,0 2 0,-3 9 253,-1 10 0,0 7-192,4 7 1,1 8-10,3 3 1,2 4-56,5 4 1,5 3-167,2 8 0,3-1-15,1 8 0,5 1-101,2 10 0,4 2-1,4 9 1,0 2-206,7 1 0,-3 4-249,7 4 0,2 0 208,2 0 1,3-4-535,3 1 1,0-4-45,4 3 674,-4-4 0,7 2 0,-4-5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04.3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77 751 8206,'-21'-9'645,"3"-2"1,3 0 0,4 4 0,4 7 481,3 6 0,4 7-1356,4 2 1,-2 3 258,5-3 0,0 3 75,0-3 0,3 3 143,-3-3 0,3 1 17,1-1 1,0-3-80,0 3 1,1-7-183,3 0 0,2-6-23,5 2 0,5-5 0,2-7 0,4-8 0,5-8 1,7-10-1,7-12 0,9-13 0,-26 24 0,0-2 1,3-3-1,0-2 0,2-2 0,1 0 0,1-1 1,-1 0-1,2 0 0,-1 1 0,-1 2 0,-1 1 1,-3 3-1,0 1 19,28-24 0,-11 8 0,-5 9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2:51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17 718 7804,'-4'20'3821,"-4"-1"-2799,3-8 1,11-3-1170,13-4 0,11-5 73,11-7 0,10-7 45,4-8 0,15-13 187,0-12 0,7-10-267,-3-4 0,-37 28 1,0-1-196,0 0 0,0 0 0,2 1 1,-1 0 106,32-29 0,-3 5-2328,-12 6 2525,-4 3 0,-2 0 0,-5-1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01.1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771 1112 8541,'-17'0'0,"1"0"194,5 0 86,0 0 1,5 1-205,2 3 0,4 3 148,4 8 1,3 2-192,8 5 0,8 0 75,10 0 1,11 4-65,12 0 0,5-1 92,9-3 1,7-3-357,7-1 1,11-8 151,-44-4 0,1-1 0,44-1-216,-44-2 0,-1-1 1,47-9 249,-48 1 0,-1-1 1,47-14 106,-1-7 1,-10-2-229,-4-10 1,-9 1-75,-9-4 0,-6-4 142,-9 0 0,-8-4 14,-14 0 0,-3-2-112,-12-1 0,2-5 213,-10-2 0,-5-3-71,-9-1 0,-8 0 192,-10-1 1,-8-1-115,-14 2 1,-7 2-142,-12 9 0,-3 5 164,-8 2 1,-11 9-21,43 21 0,-1 3 0,-1 2 1,0 4-47,-48-2 1,46 8 0,-2 2-93,1 3 0,-2 3 0,-5 1 1,-2 3 16,3 4 1,-1 3-1,-2 1 1,0 2-69,4 3 1,0 4 0,1 0-1,1 3 220,0 1 0,0 2 0,1 2 0,0 0-99,2-2 0,1 2 0,2 0 0,2 2 84,5-4 1,3 2 0,2 0-1,1 3 130,2 1 0,2 1 0,-25 41 68,12-3 0,10-1-149,18-7 0,8-1-42,8 2 1,9-4-252,9-4 0,8-8 62,14-10 0,8-2-221,10-9 0,10 1 116,8-8 0,8-5-303,4-6 0,7-2-50,3 2 586,-44-9 0,1 0 0,1 3 0,-1-1 0,3-1 0,1-2 0,-1 1 0,0-1 0,0 0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03.8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33 706 8233,'-10'-11'55,"3"0"0,1 4 1176,2-1-798,3 6-909,-4-3 615,5 15 1,0-3-57,0 8 1,4-3-7,-1-1 0,5 0-105,-5 0 1,6 0 102,-2 0 1,0 0-165,0 0 1,0-1 27,4-3 1,-3 3-66,-1-3 1,0 0 92,4 0 0,-3-5-135,-1 2 0,0-3 45,4-1 1,0 0 68,0 0 1,0-1-148,1-3 0,-1-2 76,0-5 1,0 0 2,0 0 0,0 0 106,0 0 0,0 0-4,0 0 15,0 0 1,-1 0 326,-3 0-252,3 5-73,-9 1 205,9 5 0,-9 1-42,3 3 0,-2 2 46,2 5 1,-3 4-183,3-1 0,-2 1 1,2-4 1,-2 0-3,6 0 0,-5-1-99,5-3 1,-5 3 4,5-2 0,-1-4 90,4 0 1,0-3-229,0-1 1,0 0 104,0 0 0,4-5-129,-1-2 1,1-3 7,-4-1 0,4 0 90,0 0 1,-1 0 81,-3 0 0,-3 0 72,-1 0 1,-1 4 148,1-1 1,-2 5 22,-5-5-99,0 6 622,0-3-410,0 15 0,-3-3-61,-1 8 0,0-3-182,4-1 1,0 0-90,0 0 1,2-1-85,1-3 1,3 3 115,5-2 1,0-4-110,0 0 0,2 1 61,1-1 1,2-1-439,3-3 1,2 0-22,-3 0 1,1 0 502,0 0 0,7-9 0,-3-4 0</inkml:trace>
  <inkml:trace contextRef="#ctx0" brushRef="#br0" timeOffset="218">948 375 8250,'-11'5'-194,"1"-2"-56,3 4 1,2 2 322,5 5 0,0 8 442,0 8 1,1 3-447,3 4 0,-2 2-61,6 5 1,-1-4-260,4 1 1,0-6 146,0 2 1,0-8-151,0-3 1,-1-6 35,-3-2 218,3-9 0,-9 10 0,4-7 0</inkml:trace>
  <inkml:trace contextRef="#ctx0" brushRef="#br0" timeOffset="642">728 717 8171,'0'-17'0,"0"1"352,0 5 1,1 5-120,3 2 0,2 3-473,5 1 0,6 0 201,5 0 0,5 5 242,6 2 0,1-2-49,3-1 1,3 1-122,8-2 0,-6 1-134,2-4 0,-4 0 129,1 0 0,2-5-251,-3-2 0,-6-2 81,-1 2 0,-7-3-93,0 3 0,-5-3-6,-7-1 1,0 0 82,-10 0 1,-1 0 185,-3 0 1,-1-4-149,-3 0 1,-5 1 257,-6 3 0,-5 1-77,2 2 0,-5 0 225,1 4 0,-3-3-105,7 3 1,1 1 129,-2 3 0,6 1-83,-2 2 0,3 0-77,1 4 1,1-3 0,3 3 1,-2 1-9,5 3 0,1 3-96,3 1 1,1 5 79,3-2 1,2 2-243,5-2 1,3 3 61,1-3 0,6 2-260,1-2 0,0 3-11,4-3 1,1-2-134,-2-1 0,5-3 40,-4-1 1,3-5 117,-3-2 0,-1-3-134,-3-1 0,-4 0 432,-4 0 0,2-5 0,-1-2 0,0-8 0,-4-2 0</inkml:trace>
  <inkml:trace contextRef="#ctx0" brushRef="#br0" timeOffset="968">1610 629 8171,'0'-11'0,"0"-1"0,0-3 0,3 3 756,1-3 0,0 6 335,-4 2-443,0 5-71,0-3-185,5 10 1,-4 1-94,2 5 0,2 3-80,-1 1 0,3 5-105,-3-2 1,3 3 144,-3 1 0,3 0-358,-3 0 0,5-4-68,-2 1 1,-1-2-75,2 1 0,-1 2 47,4-5 1,-4-2-142,1-6 0,-5 2-178,5-5 239,-6-1 233,8-3 1,-8-6-64,6-5 1,-6-1-216,2-6 1,1-2 157,-2-6 1,5 2 72,-5-6 1,5 5 38,-5-5 0,5 5 101,-5-5 0,6 4-88,-2-3 1,-1 6 134,2 1 1,-1 1-396,4 6 0,-3 0 104,-1 4 1,0 5-382,4 3 337,0 1 0,2 2-359,1 0 0,-1 5-47,1 3 642,-2 1 0,-1 2 0,1 1 0</inkml:trace>
  <inkml:trace contextRef="#ctx0" brushRef="#br0" timeOffset="1309">2095 640 8330,'7'0'0,"0"0"0,1 0 74,3 0 1,0 0 158,0 0 0,5-1-134,2-3 0,3 2 126,1-6 0,0 5-311,0-5 0,0 2 100,0-1 0,-5-3-106,-2 3 1,0-3 89,-4-1 0,-1 0 13,-7 0 1,-3 1-43,0 3 1,-1-3-13,-6 2 1,-6 3 61,-5 2 0,-3 2 28,-1 1 1,0 0 209,0 0 0,0 1-65,0 2 0,1 4 154,3 4 1,-2 0-74,6 0 0,-4 1-42,7 3 0,-1-2-103,8 5 0,-3 0-12,3 0 1,2 3-130,6-3 0,3 3-310,8 1 0,2 0-543,5 0 1,0-1 93,0-3 276,5 3 0,-3-5 0,5 2 496,-2-3 0,3-3 0,-2-1 0</inkml:trace>
  <inkml:trace contextRef="#ctx0" brushRef="#br0" timeOffset="1618">2767 508 8171,'-11'-22'359,"0"3"46,0 1 0,-4 9-599,1 2 0,-6 6 32,2 4 1,-3 3 157,-1 5 1,4 2-90,-1 1 1,7-1 345,1 1 0,1 2-43,6-1 0,1 0-52,3-4 0,5 1-11,2 3 1,8-3-129,3 3 1,-1 1 255,2-2 0,-1 2-81,4-1 0,1-2-4,3 6 0,-6-6-75,2 2 1,-8-2 76,1 2 0,-3-3-113,-1 3 1,-1-3-9,-3-1 0,-2-3 7,-5-1 0,-5-3-15,-2 3 1,-4-5-228,-4 2 0,-2-3 72,-5-1 0,-4 0-730,1 0 0,-1 0 55,4 0 1,0 0-1014,0 0 1780,0 0 0,5-9 0,1-4 0</inkml:trace>
  <inkml:trace contextRef="#ctx0" brushRef="#br0" timeOffset="1843">3098 177 8171,'11'-16'0,"0"-2"0,0-1 1095,0 4-974,-5 6 1,3 22-274,-6 6 0,1 10 171,-4 4 0,0 1 393,0 7 0,0-2-258,0 1 1,0 7 9,0-3 1,0 3-475,0-3 1,4-4 72,-1 0 0,6 0-95,-2 0 1,-2-3 139,-1-8 0,-3 1-938,-1-8 1130,0 2 0,-5-12 0,-1 4 0</inkml:trace>
  <inkml:trace contextRef="#ctx0" brushRef="#br0" timeOffset="2026">2922 563 8171,'6'-10'629,"0"3"185,-3-8 0,4 4-758,4 3 1,0 0 42,0 4 0,5 1-80,2 3 0,4 0 164,4 0 1,-2 4-324,6 4 0,-1-2-175,4 1 0,-3-3-192,-1 3 1,-5-3 67,2 3 0,-3-3-790,-1 3 1229,1-4 0,-1 2 0,0-5 0</inkml:trace>
  <inkml:trace contextRef="#ctx0" brushRef="#br0" timeOffset="2210">3484 497 8171,'6'-5'2352,"-1"-1"-1989,0-1 1,-4 7-196,3 8 0,1 5-119,-2 2 1,1 5-188,-4-2 1,4 3 90,-1 1 1,6 0-118,-2 0 1,-1 1-314,2 3 1,-1-3 252,4 3 0,-4-7-628,1 0 0,-5-6-24,5 2 876,-1-3 0,4-1 0,0 0 0</inkml:trace>
  <inkml:trace contextRef="#ctx0" brushRef="#br0" timeOffset="2809">3748 596 8171,'0'-6'962,"0"-4"0,0 10-754,0 0 1,0 5 65,0 6 0,0 1-23,0 3 0,0-3-69,0 3 0,0 1-94,0-2 1,0 5-38,0-5 0,2 1-257,1-4 0,0-4-266,4 1 0,-3-2 250,3 1 0,-3 2-308,3-5 1,0-1 93,4-3 0,2-1-40,1-3 0,-1-2 147,1-5 1,2-1 113,-1-3 0,3 2 26,-3-6 0,0 6 137,-4-2 1,0 3 301,0 1-227,0 0 1,-1 4 575,-3-1-430,-2 6 1,-5 2 576,0 7 1,0 3-281,0 1 1,-4 4-93,1-1 1,-1 5-171,4-5 0,0 2-21,0-1 0,0-3-250,0 3 1,5-3 96,2-1 1,3-3-250,1-1 1,5-5 128,2 2 1,-1-3-323,2-1 0,-2-5 89,1-2 0,3-3-4,-2-1 0,0-4 160,-1 1 1,0-6 5,-4 2 1,-1-2 178,1 2 0,-3-3-85,-3 3 1,-3 2 324,-5 1 1,0 2-83,0-2 0,0 6 372,0-2-297,0 8 1,-2-2-43,-1 5 0,1 1 94,-1 3 1,-2 5 291,1 6 0,1 6-157,3 1 1,0 5-149,0 6 1,0 0-160,0 0 1,1 4-3,2 0 1,4-1 45,4-3 0,-2 4-85,-1 0 1,2 0-273,-3-4 1,-2-5-84,-2-2 0,-1-3-311,-2-1 1,-2-5-95,-1-2 0,-5-3 299,-6-1 1,0-4-693,-4 1 0,-1-6 1063,-3 2 0,-5-3 0,-1-1 0</inkml:trace>
  <inkml:trace contextRef="#ctx0" brushRef="#br0" timeOffset="2959">3506 210 8214,'-4'-44'1382,"0"0"0,2 2-1923,6 5 0,2 12 62,5 14 1,4 4-90,-1 7 1,5 5-96,-5 3 663,6 2 0,-3 5 0,5 3 0</inkml:trace>
  <inkml:trace contextRef="#ctx0" brushRef="#br0" timeOffset="3518">4719 673 8217,'-5'-16'0,"0"4"2072,-3-3-748,3 8-1656,5 2-1277,0 5 1161,5 0 0,-2 4 103,4-1 0,1 5 108,3-5 237,4 6 0,-2-3 0,3 5 0</inkml:trace>
  <inkml:trace contextRef="#ctx0" brushRef="#br0" timeOffset="3685">5071 662 8097,'11'-16'0,"0"-2"0,0-2 1239,0 2 0,0 2-609,0 5 1,2 1-839,1 3 1,0 2-178,4 5 1,-3 0-485,3 0 1,-3 0 238,3 0 1,1 0 325,3 0 0,0 0-500,0 0 804,-5 0 0,9-5 0,-3-1 0</inkml:trace>
  <inkml:trace contextRef="#ctx0" brushRef="#br0" timeOffset="3810">5523 585 8097,'-1'-11'458,"-3"0"1,3 0 0,-3 0 1381,3 0-1487,1 5-1592,0 1 592,0 5 0,5 0-1270,3 0 1917,1 0 0,7 0 0,1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11.4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528 232 7879,'-1'-19'134,"-3"2"1,-2 1 333,0 3 0,-4 1 14,3 1 1,-4 1-232,-4 2 0,-2 3-47,-5 5 0,-2 2 60,-1 1 0,0 5 57,-4 6 0,-1 5-107,-3 7 1,2 2 26,1 5 1,-4 5-175,4 2 1,0 4 116,4 4 0,6-1-408,-2 4 0,8-1 91,-1 2 1,8-8-18,3-7 1,9-8-43,6-3 1,2-4-201,9-4 1,-1-2-232,9-5 1,-1 0 220,4 0 0,4-5-293,0-2 0,-1-3 224,-3-1 1,2-1 5,2-3 0,0-3 465,4-8 0,-3 2 0,-5-6 0,0-4 0,0-5 0</inkml:trace>
  <inkml:trace contextRef="#ctx0" brushRef="#br0" timeOffset="318">715 573 7879,'-9'8'853,"1"-1"1,-2 1-321,3 3 1,1 4-562,-1 4 1,4-2 40,-1 1 0,0 1 68,0 3 1,0-1 15,4-3 1,5-2-187,2-5 0,4-4 45,4 1 0,-1-6 133,4 2 0,0-8-317,4-3 0,-3-8 97,-1-3 0,-1-3 45,2-1 1,-1-1 66,-7-3 0,3 1-7,-7-4 0,-2 4 46,-1 0 1,-7 1 95,-1 2 1,-8 4-35,1 0 0,-7 4-66,-1-1 0,-1 8 103,-2 3 0,-1 3-78,1 1 0,2 0-196,1 0 1,2 6 0,2 5 0,3 0-156,-3 4 0,7 2 19,0 2 0,6-2-269,-2 1 0,3 0-115,1 5 0,5-5 675,2 0 0,3-4 0,6 2 0,1-5 0</inkml:trace>
  <inkml:trace contextRef="#ctx0" brushRef="#br0" timeOffset="845">1189 331 7879,'10'-17'1688,"-2"2"-1544,1 3 1,-6 6-223,4 2 0,-3 5 352,3 7 1,-3 4-89,3 10 1,-3 5 63,3 2 0,-4 7-117,0 1 1,-1 3 92,-2-3 0,0 1-60,0-2 0,1-1-353,2 1 1,-1-7-69,1-7 0,0-5-67,1-6 0,-2-5 33,5-2 1,-1-4 58,2-4 1,5-7-87,-2-7 1,3-7 47,-3-1 0,0-5 122,0-3 1,4 1 42,-1-3 1,1 1 167,-4 2 1,-4 5-23,1 2 1,-1 4 134,4 4 0,-4 0 34,1 7 1,-5 2-84,5 9 0,-6 1 104,2 3 0,1 6-39,-2 4 0,2 6-47,-1-2 0,-3 3-110,3 1 1,1 0-13,-2 0 1,5-3 3,-4-1 0,4-4-138,-1 0 1,0-3-3,0-3 0,0-3 86,4-5 0,0 0-178,0 0 0,2-5 44,1-3 1,-1-3-85,1-3 0,0-4 44,0-4 0,-1 0 92,1 0 1,-1 1 64,-2 3 1,1-3-8,3 3 0,-7 2 144,3 1 1,-6 4-67,2 4 0,-3 2 100,3 5 1,-3 0-92,3 0 1,-3 5 108,3 2 1,-3 4-56,4 4 0,-1 1-71,4 2 1,0 2-167,0-5 0,0 4-246,0-1 1,0 0-299,0 0 1,5-3 32,2 3 656,3-4 0,1 1 0,0-3 0</inkml:trace>
  <inkml:trace contextRef="#ctx0" brushRef="#br0" timeOffset="1269">2413 585 7824,'0'37'1285,"0"-1"-1241,0 4 0,-4 6-614,1 5 1,-2 4 465,1 4 0,2-1 451,-6 4 0,2-7-90,-1-3 1,-3-9-132,3-14 0,1-7 225,-2-7 1,5-8-118,-5-3 1,6-4-27,-2-4 0,2-3-155,-2-8 0,2-3-147,-6-8 0,5-7-375,-5-8 1,5-10 232,-5-4 0,1-8-84,-4 1 1,1-3 97,3-1 1,-3-1-230,2-3 1,2-6 90,-1-5 1,5 1-24,-2 7 0,11 3 270,4 7 1,8 7 220,-1 12 1,4 13 743,4 20 0,-2 6-479,6 9 0,-2 7 248,1 8 0,2 4-228,-5 6 0,-1 2 12,-3 9 0,-1 1-117,-2 3 0,-3-1-385,-5-3 0,-5 3 187,-3-3 1,-1 2-136,-2-2 1,-2-6-4,-1-9 0,-7-3 106,-5-3 0,-3-3-264,3-5 1,-3-5 55,3-3 1,-5-1-755,2-2 1,-2-2 153,2-1 1,-2-5 26,6-6 1,-2-3 722,1-5 0,3-5 0,-4-2 0</inkml:trace>
  <inkml:trace contextRef="#ctx0" brushRef="#br0" timeOffset="2229">2953 22 7798,'-33'17'85,"0"-2"1,0 3 128,0 5 0,1 5 92,3 8 1,2 0-93,5 4 0,1 0 392,3 0 1,3-3-189,8-8 1,2-2-287,5-5 1,1 0-157,3 0 1,3-5-246,8-2 1,2-4 127,5-4 1,0 2-131,0-5 1,4-1 20,-1-3 0,5-4 34,-5-4 0,5-5-142,-4-2 1,3-5 19,-3 2 1,-2-3 136,-5-1 1,1 0 173,-1 0 1,-7 0 187,-1 0 0,-7 4 203,-1-1 1,-1 2-6,-2-1-80,0 2 1,-4 5-73,0 0 0,-4 5 251,0 2-168,-1 3 1,-3 1 76,1 0 0,5 1-218,3 3 0,-2 2-50,1 5 1,0 3-94,4 1 1,0 4 37,0-5 0,2 5-153,1-5 0,0 5 72,4-5 0,0 2-43,4-1 0,1-3 24,-1 3 0,0-3-166,0-1 1,3-3 93,1-1 0,0-5-109,-4 2 0,3-3 66,1-1 1,3 0 92,-3 0 0,1-5-7,-1-2 0,-3-3-14,3-1 1,1-4 48,-2 1 1,1-6 28,-4 2 0,1-2 11,3 2 0,-3-7-21,3 3 0,-2-2 86,2 2 1,-1-2 9,4-1 0,-5 3-88,2 0 1,-6 4 19,-2 7 1,-1 4-19,2 0 139,1 4 1,-6 0-9,4 6 1,-3 3 72,3 5 1,-4 0-13,0 1 0,2 0 142,-1 2 0,1 4-62,-2 4 0,0 0-76,4 0 0,-3 0-21,3 0 1,-1 0 16,2 0 0,2 0-280,-3 0 1,3-5 40,1-2 0,1-2 38,3 2 1,-2-8 29,6 1 1,-5-6-6,5-2 0,-5-1-119,5-3 1,-2-2 68,1-5 1,2-1-87,-5-3 0,4-2 72,-1-5 0,0 4-80,0-1 0,-5 0 23,2-7 1,-3 3 17,-1-3 0,0 3-18,1 1 0,-5 0-10,0 0 1,-4-1 77,0 1 0,-1 2 104,-2 1 0,0 0 151,0 4 1,0 4-73,0 4 1,-5 4 40,-3-1 1,-1 3-22,-3 1 1,0 5 102,-2 2 0,-2 7 19,-3 1 0,-2 4-95,3 0 1,-2 1-92,2 2 0,-2 1-136,6-1 1,-1 0 169,4 0 1,-2 0-35,2 0 0,2-1-22,9-3 0,0 3 43,0-3 1,6-1-477,5 2 0,6-7 111,9-1 1,-2-1-23,6-7 1,-1 1-59,4-4 0,4 0-294,0 0 0,0-5 54,-4-2 0,3-3 196,1-1 0,2 4-136,-6-1 0,3 1-171,-7-4 694,3 5 0,1-4 0,0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22.7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55 883 7712,'0'18'702,"0"0"1,0-4 965,0 1 0,4 7-1410,0 3 0,0 8-676,0 8 0,-3 4-633,3 10 0,1-3 545,-1-1 0,-1-8 202,-3 1 0,0-13 125,0-5 1,0-8 151,0-7 0,0-4-88,0 1-479,0-6 729,0-12 1,0-3-431,0-13 0,-3 2 50,-1-2 1,-1-4 236,1-6 0,2 0-102,-5-4 0,-1-2 101,-3-6 0,0 1-26,0-9 1,4 4-10,-1-7 0,6-2 74,-2-2 0,3 3 194,1 1 1,5 14 538,2 8 0,8 13-347,3 9 1,8 9 216,4 6 1,1 6-191,2 9 1,1 7 118,-1 7 0,0 4-218,0 4 1,-5-3-277,-2 3 0,-8 1 52,-3-1 0,-8 3-178,-3-3 0,-3 0-9,-1-4 0,-5-4 134,-2 1 0,-8-7-282,-3-1 1,0-5 88,0-6 1,0-5-277,-4-2 0,0 1 95,0-1 0,3-2-42,1-6 1,3-2-127,-3-5 0,1-5-360,-2-2 1,0-3-396,4-1 1230,5 0 0,0-5 0,4-1 0</inkml:trace>
  <inkml:trace contextRef="#ctx0" brushRef="#br0" timeOffset="273">794 199 7752,'-8'0'1971,"1"0"1,3 0-1587,-3 0 1,3 10-405,-3 5 0,3 14 74,-3 8 1,3 6 36,-3 4 1,5 7-112,-2 5 0,-1 1 103,1-1 0,1-4-291,3 0 1,1-9 96,3-10 1,2-1-741,5-2 1,5-1 26,2-3 0,3-2-969,1-5 1792,0-5 0,10 4 0,2-4 0</inkml:trace>
  <inkml:trace contextRef="#ctx0" brushRef="#br0" timeOffset="1050">1400 673 7700,'-16'0'330,"-2"0"1,-2 0 161,2 0 1,-3 4-76,3 0 0,-3 5-150,-1 2 1,0 2 108,0 5 0,1-3-21,3 3 0,-2 4 26,5 4 1,2-2-214,5-5 1,3 2-110,5-3 1,2-2-22,1-1 0,5 0-125,6 0 1,0-4-390,4-3 1,1-5 274,3 5 0,3-6-144,1 2 1,0-4 99,-4-4 0,4-1-224,-1-2 1,1-4 123,-4 0 1,-1 0 87,-3-4 0,2-1 159,-5 1 0,-1-4 177,-3 0 1,-3 2 134,-1-1 0,-4 1-137,0-2 1,-2 3 132,-1 5 1,-1 0 105,-2 0-1,-4 5 0,-4-2-14,0 4 1,4 0 303,0 4-489,4 5 0,-5 5 4,4 5 1,0 1-162,4-2 0,0-1 38,0 1 1,2 2-360,1-1 0,1 0 140,7-4 1,-3 0 15,7 0 0,2-5-7,2-3 0,1-1-142,3-2 1,-1 0 273,0 0 1,3-6-69,1-5 1,0-2 228,-4-5 1,0 3-41,0-3 1,-4 1 55,1-2 0,-5-1 27,5 1 0,-6 3 63,2 2 1,-4 1 147,-4 2 79,3 5-141,-9 1-88,4 5 43,-5 10 0,0-5-83,0 10 1,0-6-143,0 6 1,-3-3 71,-1-1 1,0-3-189,4-1-168,0 0-368,0 4 367,5-4 1,1-3 96,5-4 0,-2 0-44,2 0 0,-3-4 60,7-4 0,-3-5 180,-1-2 0,0-1-26,0 1 0,4 2 110,0-5 1,0 4-105,-4-1 1,-4-1 101,0 2 0,-1 3 310,2 3-88,-3 6 264,-5-3-373,0 20 1,0-5-196,0 12 1,0-4-110,0 0 1,0 3-306,0-2 1,0-4 147,0 0 1,1 1-66,3-1 0,-2 3-407,5-3 0,6-4 258,5-4 0,0-4 470,4 0 0,3-1 0,8-2 0</inkml:trace>
  <inkml:trace contextRef="#ctx0" brushRef="#br0" timeOffset="1408">2635 122 7753,'1'-12'1125,"3"-3"0,-3 3-909,3-3 0,2 0-173,1 4 1,4-2-503,4 6 0,2-2 141,5 2 1,0 2 946,0 5 0,3 0-68,-3 0 0,1 2 121,-8 6 0,-1 1-296,-3 13 1,-1-2-87,-2 6 0,-4 2-340,-4 1 1,-4 3 120,-4 1 0,-2-3 6,-1-1 1,-5 0 78,-2 4 0,-3 1-283,-1-1 1,0-2-246,0-1 0,5-7-374,2-4 1,3-6 67,1 2 1,5-3-462,2-1 0,3-4 1129,1 1 0,0-1 0,0 4 0</inkml:trace>
  <inkml:trace contextRef="#ctx0" brushRef="#br0" timeOffset="1566">2789 927 7675,'-7'0'0,"0"0"2078,4 5 0,-2-3-1562,5 5 0,-4-3-1491,1 4 1,-1-5-1084,4 5 1145,0-6 913,5 3 0,1 0 0,5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19.4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89 518 7837,'-15'10'754,"0"-1"0,-1-2-402,0 2 1,2 5-451,7 5 0,2 3 129,5 4 0,0-3-63,0 3 0,1-3 171,3-1 0,2-5-107,5-2 0,5-4-56,2-4 1,3 2-61,1-6 0,0 0-8,0-7 0,4-2 8,0-5 0,-1 0-122,-2 0 1,-1-4 53,0 1 0,-2-6 66,-1 2 0,-3 2 74,-5 1 0,0 0-98,0 4 0,-4-2 355,1 5 55,-6 4-121,3-1 1,-5 7 165,0 5 1,1 2-110,3 9 1,-3 2-238,3 6 1,2-3 97,1 3 0,3-3-113,1-1 0,0-4 79,0 1 1,4-9-145,-1 1 1,6-8 39,-2 1 1,3-8 28,1-3 1,-1-4-21,-3-4 1,2-2-11,-5-5 1,-1 0-67,-3 0 0,3 0 73,-3 0 0,1 0-132,-8 0 1,0 0 74,-4 0 1,0 1-247,0 2 1,0 4 19,0 3 1,0 5-349,0 0-78,-5 4-72,3-2 816,-2 5 0,4 0 0</inkml:trace>
  <inkml:trace contextRef="#ctx0" brushRef="#br0" timeOffset="182">1048 474 9034,'4'8'-270,"0"-1"1,-1-3-86,-3 3 0,0 4 199,0 4 0,0 1-264,0-2 0,0 4 420,0 4 0,5 0 0,1 0 0</inkml:trace>
  <inkml:trace contextRef="#ctx0" brushRef="#br0" timeOffset="416">1522 0 8444,'-9'10'1116,"1"5"1,0 12-1005,4 10 0,0 3-78,4 11 0,0 5 54,0 2 1,0 1-285,0-4 1,0-2 164,0-5 0,5-5-575,3-10 0,1-3 53,2-4 0,-3-5-990,-1-10 1543,-5-5 0,8-1 0,-4-5 0</inkml:trace>
  <inkml:trace contextRef="#ctx0" brushRef="#br0" timeOffset="933">1324 309 7814,'11'1'1119,"0"3"0,5 2-1458,2 5 1,8 1 98,3 3 1,3-3 146,1 3 0,5-4 66,3-4 0,0-2 11,0-5 1,-2-2-74,-2-6 0,-4-4 5,0-10 1,2-1 55,-5-3 1,-2-2-4,-10-5 1,2 0-104,-5 0 1,-2 1 117,-6 3 0,-2-2-7,-5 5 0,-1 5 123,-3 7 0,-2 3 238,-5 3 0,-1 5 62,-3 6 1,3 5-154,-3 6 1,3 3 72,1 6 1,0 0-19,0 3 1,4 3-87,-1 8 0,6-3-98,-2 3 1,3-3-141,1-1 1,0 0 18,0 0 0,1-1-201,3-3 0,2-2-155,5-5 1,4-1 169,-1-2 0,2-8-33,-1-8 0,-3-1 17,3-2 1,1-5-48,-1-3 1,-1-3 59,-3-3 1,0-4 14,0-4 0,0 0 66,0 0 1,-3 0 95,-1 0 1,-3 5 85,3 2 0,-3 3-105,3 1 1,-3 5 181,3 2-101,-4 3 0,2 11 454,-5 5 1,1 5-148,3 6 0,-3 2-4,2 5 0,4 4-122,0 0 1,4-2-82,4-5 0,-2-3-190,5-5 1,1-1-316,3-3 0,0-6-311,0-4 0,0-6 332,0 2 0,0-9-298,0-6 0,-6-1 635,-5-7 0,-5 1 0,-6-4 0</inkml:trace>
  <inkml:trace contextRef="#ctx0" brushRef="#br0" timeOffset="1090">1247 66 7793,'-28'-4'2162,"1"-3"-1189,5-4-1640,4 0 1,9 7-74,9 4 0,9 4 740,10 7 0,2 0 0,1 0 0</inkml:trace>
  <inkml:trace contextRef="#ctx0" brushRef="#br0" timeOffset="1458">3088 89 7803,'0'-11'1999,"-5"4"0,4 10-2160,-3 12 1,4 13-149,4 16 0,-3 6 136,3 9 0,0-2-12,0 6 0,3-4 115,-3 3 0,4-9-83,-5-2 0,2-10-159,-1-8 1,-2-1 94,6-7 0,-2-3-432,1-3 1,3-7 648,-3-1 0,3 0 0,1-5 0</inkml:trace>
  <inkml:trace contextRef="#ctx0" brushRef="#br0" timeOffset="1867">2956 574 7751,'0'-8'930,"0"1"1,0 3-488,0-3 1,1 4-742,2 0 1,1 0 200,7 0 0,3 1 450,8-1 1,1 2-153,3 1 0,3-4 28,8 0 0,2 0-81,5 4 1,4-3-85,0-1 0,1-3-76,-2 3 0,-1-4 29,1 0 0,-6-2-62,-4-1 1,-1 0 54,-3 0 0,2-3-37,-10-1 1,0-1-68,-7 1 0,1 2 65,-8-6 0,1 6 11,-8-2 0,-1 3 11,-3 1 39,0 0 0,-6 1-42,-5 3 1,-1 2-1,-6 5 0,-2 1 44,-6 3 0,3 6 4,-3 4 1,3 6 264,1-2 0,4 4-83,-1 4 1,6 1-305,-2 2 0,6 0 102,2-4 0,5 0-167,-2 4 0,4 1-142,4 3 1,7-1-182,7-3 1,3-1 35,1-2 0,1-7-210,3 3 1,-2-7-251,6 0 1,-4-3 532,3-1 0,0-5 363,4-2 0,0-13 0,1-3 0</inkml:trace>
  <inkml:trace contextRef="#ctx0" brushRef="#br0" timeOffset="2708">4168 474 7751,'0'-11'946,"0"0"0,-3 0-174,-1 0-806,-5 5 1,3 1-167,-5 5 1,4 0-265,-1 0 0,-3 5 731,-3 3 1,-2 6-138,1 5 1,-1 1 311,-2 2 0,1 1-232,2-1 1,3 0-47,-3 0 1,6 0-159,2 0 1,5-5-88,-2-2 0,4-2 149,4 2 1,2-7-344,5 3 1,0-7-90,0 0 1,3-3 108,1-1 1,4 0-34,-5 0 0,5-1 100,-5-3 0,2-2 137,-1-5 1,-3-4-8,3 1 1,-4-2 43,-4 1 1,3 1 40,-3-4 1,2 5 207,-2-2 1,-1 3 173,-2 1 1,-3 0-187,3 0 0,-3 3 235,-1 1-284,0 4 0,0 0 106,0 6 1,0 5-60,0 6 1,2-1-151,1 1 1,3 2-56,5-1 1,0 3-216,0-3 1,2 0-254,1-4 0,0-4 203,4 1 1,1-6-10,3 2 1,0-3 49,0-1 0,0-5 168,0-2 0,0-4-37,0-4 0,0-2 148,0-5 0,-1 1-95,-3 2 1,2-1 31,-6 1 1,1 2 113,-4-1-51,0 4 110,0-2-144,-5 10 0,3 3 194,-5 6 0,-1 3 1,-3 5 1,0 2 12,0 1 1,0 2-159,0 3 1,2-2 15,1-3 1,-2-1-264,3 1 152,-3 4 1,3-6-306,0 3 0,3-7 149,-3-1 0,4-4-156,0 1 0,1-3 45,2-1 1,2-5-52,1-2 1,-1-3 162,1-1 1,-1-2 139,-2-1 0,3 2-9,1-3 0,0 3-54,-4 1 0,-4 0 213,0 0 0,0-1 29,0 1 182,-2 5 128,0 1-212,-4 5 0,4 2-83,-5 1 1,0 3 66,0 5 1,0 2-227,0 1 1,0-4 99,0 5 0,4-9-312,-1 5 1,6-2 102,-2 2 0,3-5-91,1-3 0,0-1-12,0-2 1,4 0 6,-1 0 0,5-2 175,-5-1 1,5-3-17,-4-5 0,0-2 69,0-1 0,-3 1-42,3-1 0,-3 0 268,-1 0 0,-3 4 131,-1-5-77,-4 10-184,6-10-89,-7 14 0,1-2 41,-6 6 1,0 3 6,-4 5 0,4 0-798,0 0 1,1 4 343,2 0 1,0 1-188,0-2 0,2 0 209,1 4 0,5-4-423,6 1 765,-1-3 0,12-1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0.9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 1179 8280,'-1'6'0,"-3"-2"2798,3-3-1416,-4-1-1273,0 0 0,4 1 214,-3 3 0,3-1-69,1 4 1,4 0-88,0 4 0,3 0 87,-3 0 1,4 2-212,0 1 1,-2-1-36,1 1 1,0-1 31,4-2 0,0-4 138,0 0 1,-3-3-146,-1 3 0,1-4-17,3 0 0,0-1 9,0-2 0,0-5-59,0-3 1,1-5 109,3-2 0,-2-8-158,5 1 0,1-9 158,3-2 1,6-8-250,5-7 1,3-6-5,8-1 1,3-9-213,12-6 1,-24 31-1,1 0-17,4 0 1,1 1 0,3-3 0,0 1-87,4-1 1,0 1-1,2 1 1,0 0-136,5-2 0,1 1 0,2-1 1,0 2 626,-1 2 0,0 1 0,2-3 0,1 0 0,-5 6 0,1 0 0,2 0 0,1-1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1.87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528 78 7854,'-5'-11'935,"-2"0"1,-3 3-767,-1 1 1,0 3 42,0-3 0,-5 5-105,-2-2 0,-4 3 161,-4 1 0,-2 6-14,-5 5 1,0 5-136,0 6 1,-4 5 70,0 2 0,2 4-153,5 4 0,0-2 74,4 6 1,4-4-97,4 3 0,8-9 137,-1-2 0,7-6-260,0-4 1,8-3-95,3-5 1,8-5-149,3-3 1,3-1 20,1-2 0,5-2 121,3-1 1,2-7-262,1-5 1,3-4 159,1 0 1,1-6-347,-1-5 0,-4 2 207,0-1 1,-1-4 47,-6-4 0,-1-6 400,-3-1 0,-9 0 0,1-15 0,-8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2.0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77 123 7854,'-6'-28'335,"-4"1"-45,3 5 1,-2 4 1004,2 4-899,-3 1 1,5 12-41,-2 5 1,-2 11-288,6 7 0,-1 9 86,4 10 1,0 7-142,0 3 0,0 4 142,0 4 1,1 5-400,3 2 1,2 6 78,5-6 0,4 2-100,0-6 1,3 4-90,-3-7 0,4-4-275,0-14 0,-2-1-181,1-7 0,-4 0 294,0-11 1,2 0 514,-1-11 0,0 3 0,-4-8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2.28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1 7876,'-11'11'1172,"0"0"1,0 1-575,0 3 1,2 2-1004,1 5 0,0 4 67,4-1 1,-3 5 11,3-4 0,0-2 154,4-6 1,0-2-16,0-5 0,5-1-317,3-2 1,3-2 124,3-3 1,0-1 378,4 1 0,0-11 0,5-5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1.0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177 805 7957,'-10'-11'1595,"3"-1"-1236,-8-3 0,7 8 3,0-1 0,6 7-288,-2 5 1,3 13-441,1 12 0,0 13 182,0 9 1,1 3-97,3 1 0,-2 0 79,6 1 0,-5 1 59,5-2 1,-1 5-189,4-8 0,-4-5 76,1-6 1,-5-7 253,5-1 0,-6 0 0,3-4 0</inkml:trace>
  <inkml:trace contextRef="#ctx0" brushRef="#br0" timeOffset="884">1 1224 7942,'5'-16'0,"-3"4"354,5-3 0,1 8-245,3 3 0,6 3-327,5 1 1,1 0 21,7 0 1,0 0-27,7 0 0,-3-2 144,3-1 1,-3-8 130,-1-8 1,4-5-11,0-2 1,0-8-153,-4 1 1,-1-6-155,-3 2 0,-1-6 106,-2-1 1,-8 3 109,1-3 0,-10 8-59,-1-1 0,-6 6 104,2 2 0,-7 9 13,0 2 1,-6 6 183,2 4 0,-3 3 3,-1 5 0,-4 5 288,1 3 0,-2 6 146,1 5 1,3 6-254,-3 5 0,3 3-107,1 4 0,1 2-8,3 5 1,-2 4-202,5-1 0,-3 1-65,3-4 0,1 4-177,3 0 1,1 2-33,3-6 1,2-3-201,5-12 1,5-5 36,2-9 0,3-1 90,1-11 1,-4-1 206,1-10 1,-2 0-59,1-11 0,3-3-12,-3-4 1,2-3 57,-2 3 0,2-4 12,-5 0 1,3 0 144,-3 0 1,-2 3-87,-6 5 1,3 5 308,-2 2 0,-2 3 58,1 1-139,-4 5 0,3 6-18,-3 7 0,-1 8 61,1 4 1,0 1-49,0 2 0,-1 0-59,1 0 0,3 4-195,2 0 0,2-2 112,1-5 1,0-3-138,0-5 1,1 0 23,3 0 1,-2-5-111,5-2 0,0-4 37,0-4 0,3-2-74,-3-5 1,-2-4-25,-1 0 1,1-3 90,-2 3 1,1-4-70,-4 0 1,0 0 97,0 0 1,-1 0-18,-3 4 0,3-5 5,-3 2 0,-2 2 164,-1 1 1,1 7-138,-1 1 420,-1 4 145,-3-2 0,4 11-283,0 5 1,-1 0-78,-3 4 0,4 2-1,0 2 1,3-2-8,-3 1 0,4-4-140,0 0 0,1-1 133,2-2 1,0 0-175,0 0 1,2-5-11,1-3 1,-1 2-95,1-1 0,2-2-5,-1-5 0,0-3 102,-4-5 0,3-5-142,1-3 1,1-2 32,-1-1 0,-3-1 18,3-3 0,-2 2 47,2-5 0,-3 0 142,3 0 1,-3-2 37,-1 6 0,4-1 425,-1 4-82,1 5-283,-4 6 0,-1 8 298,-3 11 1,2 1-120,-5 13 1,-1-1 87,-3 9 1,0-1-169,0 4 1,0 0-217,0 0 1,0 0 115,0 0 1,-1-1-154,-3-2 1,-1-1-364,-2-7 1,-3-2 235,3-9 0,-3-1-192,-1-3 0,0-2 129,0-5 0,0-6-1405,0-5 1630,0-5 0,-5-11 0,-1-1 0</inkml:trace>
  <inkml:trace contextRef="#ctx0" brushRef="#br0" timeOffset="1000">1257 529 7925,'0'-11'144,"0"0"1,-3-4 106,-1 1 1,-3 3-629,3 3-158,0 6 0,9-2 535,3 8 0,1 7 0,2 6 0</inkml:trace>
  <inkml:trace contextRef="#ctx0" brushRef="#br0" timeOffset="1385">1952 110 7854,'-17'-11'0,"-4"-1"612,3-3 0,5 3-219,2-3-299,8 3 0,0 2-119,11 3 0,4 2-87,10 5 0,4-4 133,-1 1 0,6-1 174,-2 4 1,1 0 19,3 0 0,-6 5 264,6 2 1,-7 4-204,-1 4 1,-1 2-118,-2 5 1,-4 4 40,0 0 0,-8 3-25,1-3 1,-7 4-5,-1 0 0,-1-2-88,-2 1 0,-5-4-147,-3 1 0,-3 1-261,-3-2 1,0 1-394,-4-4 0,4-1-639,0-3 1,-2 3 1356,1-3 0,0-2 0,4 0 0</inkml:trace>
  <inkml:trace contextRef="#ctx0" brushRef="#br0" timeOffset="1527">2150 1003 7907,'-3'11'1563,"-1"0"1,-1-3-847,1-1 1,3 0-534,-2 4 0,3-1-155,3-2 1,2 1-237,2-1 1,3-3-1973,-2-2 2179,-3-1 0,4 2 0,-3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2.6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386 144 7863,'-5'-32'297,"-2"3"1,-3 3 365,-1 8 1,0 2-471,0 5 1,-5 5-143,-2 2 1,0 3 56,-5 1 0,3 6-96,-10 5 0,2 4 204,-1 3 1,1 4-66,2 0 0,4 1 311,0 7 1,1 0-264,6 7 1,5-1-119,7 4 0,1 1-14,2 3 1,2 5-172,1 2 0,5-1-287,6 2 0,2-2 220,3 1 1,4 2-394,-5-5 1,6-5 243,-6-6 0,2 0-85,-2 0 1,-2 0-86,-5-4 1,0 0-56,0 0 1,-5-1 149,-2-3 1,-3 1 394,-1-8 0,-5-2 0,-2-9 0,-8 0 0,-7-5 0,-6-1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43 320 7863,'-11'-16'-844,"0"-2"0,4-2 2266,0 2 1,4-3-586,-1 3 0,4 1-900,4-2 0,7 6 105,7-2 0,3 3-251,1 1 0,5 0 118,3 0 0,2 1-29,1 3 1,1 2-61,3 5 1,-3 0-319,3 0 1,-3 0 6,-1 0 1,1 0 121,3 0 0,-7 0 106,-1 0 0,-1 0 132,-2 0 0,1-5 131,-1-2 0,-7 0 0,3 0 0,-3 0 0,-1-4 0,3-5 0,-4-1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3.1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286 485 7863,'10'-33'0,"-2"0"0,0-4 244,-4 1 0,3-1-18,-3 4 1,3 1-123,-3 3 1,0-2 106,-4 5 1,0-4-34,0 0 1,0 5 65,0 3 0,-5 4 132,-3 7 0,-2 2-211,-1 1 1,-1 3-14,-3 5 0,2 6-257,-5 5 1,-1 7 109,-3 7 0,0 5-115,0 6 1,0 9 78,0 6 0,0 7-36,0 0 0,1 6-7,3-1 1,2 0 56,5 0 1,5 0-57,2-4 0,4 0 9,4-4 0,3-3-294,8-1 0,2-6 154,5-1 0,0-1-434,0-6 1,4 0 209,-1-4 1,1-1-580,-4-3 1007,0 3 0,0-9 0,0 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3.6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55 409 7847,'-6'-16'0,"-5"-2"0,3 2 2804,-3 1-2007,3 3 0,2 4-1104,2 1 0,8 5 228,3-2 0,4-1-183,4 1 1,2-3 128,5 3 1,4-3-72,-1 3 1,6-3 169,-2 3 0,7-3-80,1 3 0,-1 1-639,-3 3 1,0 0 279,1 0 1,-3 0-16,-1 0 1,0 3 208,-4 1 1,1 3 176,-1-3 0,-7 3 129,3-3 1,-3 1-29,-1-1 0,-1-3 90,-2 2 1,-2-1-71,6-2 0,-4 0 515,3 0 1,-3 0-225,3 0 0,-3-5 224,3-3 1,-1-1-158,2-2 1,0-4-12,-4 0 1,1-4-202,-1 0 1,-3 0 7,2 0 0,-1-2-238,-2 3 1,-5-2 58,-2 2 1,-3-2-31,-1 6 0,0-1 20,0 4 0,-1 4-117,-3-1 1,-2 6 12,-5-2 1,-4 3 22,0 1 0,-4 1 144,0 3 1,-1 6 114,-3 4 1,5 7-26,0 1 1,1 2-56,-2 5 1,3-3 110,5 3 1,0 0-103,0 5 1,5-3-393,2-1 1,4 2-58,4-3 0,7-1-221,7 2 0,3-6 195,1 2 0,2-8-201,1-3 1,2-4 110,3-4 1,2-2 473,-3-5 0,3-2 0,1-6 0,0-4 0,0-10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3.8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0 298 7869,'8'-21'0,"-2"1"249,-1 2 0,0 4 76,-2 0 1,-2 1 675,3 2-824,-3 5 1,1-2 240,1 4-239,-2 0 56,4 9 0,-5 3-57,0 6 0,0 4-44,0 4 0,0 0-122,0 0 1,0 3-19,0 1 0,4 0-126,0-4 0,-1-1-72,-3-3 1,0 3 94,0-3 0,0-2 6,0-1 1,0-7 91,0 0 0,0-5-227,0 5 286,5-6 1,-3-2 142,1-7 1,2-8-139,-1-3 1,4-4-16,0-4 1,1-2-53,3-5 1,2-4 50,1 0 0,1 1-390,-1 3 0,-2-1 58,5 1 0,1 2-60,3 1 1,-4 4-133,1 8 1,-2 2 486,1 5 0,3 0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4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55 199 10177,'9'0'-357,"2"0"1,-1 0 414,8 0 1,0-1 173,4-3 0,2-2-25,1-5 0,2-2-128,3-1 1,0 0-224,-4-4 0,0 1 44,-4-2 1,-6 0-75,-5 4 1,-1 0 162,-7 4 1,0 4-37,-7 0 0,-3 4-117,-8 0 1,-3 1 40,-8 2 0,-2 9 183,-5 2 1,0 8-83,0 4 0,1 0 320,2 6 0,-2 1-114,3 3 0,6 0-17,1 0 0,8 0-151,3 0 0,5-1-104,6-3 1,6-3-326,5-8 1,5 2 198,6-5 1,5-4-285,3-4 0,3-5 165,3 2 0,0-4-277,4-4 0,0-5 512,0-6 0,-1-6 98,-2-1 0,-3-1 0,3-7 0,-3 2 0,-1-1 0,-5-2 220,-2 5 1,-6-3-110,-2 3 0,-4-3 403,0 3 0,-3 1-201,-3 2 0,-3 6 820,-5 3-235,0 1-517,0 7 0,0 3-156,0 6 0,-2 3-144,-1 5 0,0 5 172,-4 3 1,1 2-23,-2 1 0,0 0-202,4 0 0,-3-2 50,3-1 0,1 0-325,3-4 67,0 5 0,0-8-443,0 3 435,0-8 1,4-2-44,4-5 1,2-1 83,1-3 0,3-3 33,1-8 1,5-2-64,-2-5 1,-1 0 63,1 0 0,-3-4 193,4 0 0,-6 1 127,2 2 1,-3 6 147,-1 3 0,0 1 57,0 2-181,-5 5 1,3 6-13,-6 8 1,1 11 14,-4 7 0,0 6-302,0 5 1,0 2 67,0 5 1,-4 0-503,1 0 0,-5-4-33,5 1 0,-1-7-257,4-1 0,0-5-145,0-6 1,5-4 93,2-4 842,3-6 0,11-3 0,2-5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4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374 0 7759,'-13'4'332,"-1"0"1,1 0 492,-1 0 0,-3 0-1106,-2 7 1,-2-1 56,-1 8 1,-3 2 538,-1 5 1,-5 3-115,2 6 1,-2-1 97,2 0 0,7-4-2,7 0 0,3-4 70,1 1 0,5-4-381,2-4 1,4-2-284,4-5 1,3 0 67,8 0 1,2-1-211,5-3 0,4-2-273,-1-5 1,5 0 289,-5 0 1,6 0-120,-1 0 1,-2 0 226,1 0 0,-4-5 314,0-2 0,3-8 0,1-2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5.1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77 375 7759,'6'-15'-308,"-1"0"1,-2 2-309,1 1 1,0 1 1459,-4 0 1,0 3 408,0 1-187,0 5-725,0-8-395,0 9 35,0-4 1,1 1 100,3 0 1,-2-1-144,6 2 1,-1 1 84,4-1 1,0-3-232,0-2 1,1 0 63,3 0 1,-3-3 81,3 0 1,2 0 63,1-3 1,-2 0-2,-1-1 1,-3 2 35,-1-5 1,-1 3 86,-3-3 0,-2 4-5,-5-1 0,0 3-45,0 1 0,-5 4-158,-2-1 0,-8 6 86,-3-2 0,-3 3-99,-1 1 1,-4 9 160,1 2 1,-5 7 71,5 0 0,-1 8 145,4 4 1,1 1-91,3 2 1,2 2-473,5 1 1,5 0 138,2 4 0,4-5-393,4-2 0,7-1 167,7-7 1,3-3 14,1-3 1,5-11-238,2 0 1,3-6 588,1-2 0,0-5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5.5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365 12 7754,'-11'-5'-863,"-2"4"1901,-1-3 1,1 3-711,-1 1 0,-3 1-158,-2 3 1,-3 2 66,-4 5 0,-2 1 69,-5 3 0,4 2-121,-1 5 1,7-4 219,1 1-539,5-6 0,11 3 41,2-5 1,5-1-227,7-3 0,3 2 251,7-5 1,7 1 120,-3-2 1,7 0 109,0 4 1,-2-3-185,-1 3 1,1 0 174,-1 4 0,3 0-79,-3 0 0,-2 4 212,-5 0 0,-1 0-125,-7-4 0,1 3-216,-8 1 0,-6 3 95,-9-3 1,-7 5-65,-7-2 1,-3-2-29,-6-1 1,1-3 61,0-1 0,4-4-561,0 1 0,0-6 223,0 2 0,2-3-1853,5-1 2180,0 0 0,0-5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5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100 199 7714,'-22'-17'437,"0"-5"1,4-1 617,-1-2 1,11 3-665,0 3 1,6 3-151,2 5 0,10 2-322,4 1 0,6 0 69,2 4 0,4-3-51,0 3 0,4 0 217,0 4 0,-3 0 316,-2 0 1,-1 6-154,-2 5 1,-2 5 27,-1 6 0,-5 7-331,-6 4 1,-3 1 136,-5 6 1,-5 1-275,-3 3 1,-3 0 100,-3 0 1,-3 0-176,-5 0 1,-4 0-230,0 0 0,-3-4-461,3-4 0,2-2 168,5-5 1,1-2-129,7-5 0,-2-5 847,10-2 0,-1-3 0,4-1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19.2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55 902 7957,'-5'-16'0,"1"3"0,-4-6 0,-2 2 698,3-1 0,-2-2 180,2 6-403,2-1-363,5 9 1,1 27-121,3 12 0,-1 8 182,4-4 1,-3 2-176,3 5 1,-3 0 42,3 1 0,-3-1-484,3 0 1,-3 0 241,3 0 0,-1-6-397,1-5 0,2-2 64,-5-9 1,4 1-601,0-8 1133,-3-6 0,4-4 0,-3-5 0</inkml:trace>
  <inkml:trace contextRef="#ctx0" brushRef="#br0" timeOffset="366">110 715 7958,'-7'3'15,"0"1"-188,4 0 0,-2-2 145,5 6 0,2 0 337,1 11 1,5 4 0,6 6 1,5 8-136,6 3 1,0-2-40,4-1 0,-3-3-106,3-1 1,1-4-44,3-4 0,-5-8 21,-2-5 1,1-6 22,-1-6 1,-1-5-24,-3-3 0,-5-5-39,-2-2 1,-3-4-18,-1 0 1,-3-3 51,-1-4 0,-4 2-118,0-5 1,-2 3 103,-1-4 1,0 0-95,0-7 1,-1 2 41,-2-6 1,0 4-15,-4-3 0,-1-2 94,-3-5 0,0 2 116,0 1 0,0 5-18,0 6 1,0 5-76,0 2 1,1 8-104,3 3 116,-3 8-964,9 2 570,-4 10 0,5 2-48,0 8 1,5-2 387,2 6 0,8-1 0,2 4 0</inkml:trace>
  <inkml:trace contextRef="#ctx0" brushRef="#br0" timeOffset="725">904 913 8000,'5'6'894,"-4"-1"1,5-5-918,-2 0 0,-1 0 117,4 0 0,0 0-64,4 0 1,0 0-45,0 0 0,0-6 75,0-5 0,0-1-66,0-7 0,0 5 109,1-5 1,-1 1-257,0-4 1,-5 0-25,-3 0 0,-1 1 24,-2 3 1,0-2 144,0 5 1,-5 6-16,-3 5 0,-5 3 5,-2 1 0,-4 5-16,0 2 0,-2 8 247,-1 3 0,0 3-74,0 1 0,4 5 220,-1 2 0,6-1-131,-2 2 1,7-5-104,0 5 1,6-7-84,-2-1 1,8-1-161,3-6 0,8-4-42,3-4 0,7-4 158,1 0 0,4-2-606,0-1 0,1-4 252,3-4 0,2-2-489,1-1 0,0-1-55,-4-3 899,-5 3 0,9-9 0,-3 4 0</inkml:trace>
  <inkml:trace contextRef="#ctx0" brushRef="#br0" timeOffset="1041">1433 770 7972,'0'-11'479,"0"0"140,0 0 0,0 0-316,0 0 0,0 0-116,0 0 1,4 3-290,0 1 0,3 0 68,-3-4 1,1 0 41,-2 0 0,0 0 102,4 0 1,-1 0-219,2-1 0,0 1 61,-4 0 1,3-1-88,-3-3 1,1 3 73,-2-2 1,-1 5-67,1 2 24,-1-1 1,-4 2 81,-1 2 1,-3 3-22,-5 1 1,-2 3 7,-1 4 0,-4 2 213,-4 9 0,0 4-35,0 4 0,0 4 92,0 0 0,1 2-137,3 1 1,3-1-10,8-3 1,-2 2-344,6-6 1,0 0 115,7-7 1,7 1-239,7-8 0,3 1 140,1-9 1,5 1-124,3-4 1,-2-5-128,1-2 0,1-7-117,3 0 0,-4-5 601,0 5 0,1-11 0,3 2 0</inkml:trace>
  <inkml:trace contextRef="#ctx0" brushRef="#br0" timeOffset="1275">1907 516 8182,'-11'0'0,"4"0"295,0 0 0,-4 6-63,-4 5 0,0 5-160,4 6 1,0 5 50,0 3 1,1 5-13,3 2 0,1-1 1,2-7 0,3 2 17,-3-6 0,8-4-360,3-6 1,3-4 122,1-4 1,0 2-213,0-6 0,4-1 126,0-10 0,1 0-309,-2-11 0,0-4 100,4-6 0,-4-4 19,0-4 0,-1-2 384,-2-5 0,-4-2 0,0-1 0,-4-4 0,2-4 0,-5 0 0</inkml:trace>
  <inkml:trace contextRef="#ctx0" brushRef="#br0" timeOffset="1408">1963 186 7931,'-4'-43'0,"0"2"0,-8 5 260,1 6 1,-4 9 0,2 10 0,-2 8 0,2 6-1,0 10 484,2 7 1,2 9-399,1 7 1,0 3 8,4 6 0,0 4-77,4 2 1,0 4-474,0 4 1,5-1 199,2 4 1,8-4-918,4 0 0,6-5 85,5-2 1,2-9 826,1-1 0,9-11 0,4-3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36.1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55 45 7720,'-11'1'0,"0"3"1611,0-3 2188,0 4-3247,5-5-1619,1 0-1898,5 0 2279,0-5 1,0-1 47,0-5 638,0 5 0,5-9 0,1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42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33 607 8442,'-9'-11'873,"1"0"519,3 0-948,0 0 99,4 5-533,-4 1 401,5 5-174,10 5-91,-3 1-65,9 5 0,-6 0 0,-1-1-165,-2-3 0,0 3-127,4-3 185,0 3 1,-1 1 0,-1-1-11,-2-3 0,1 3 123,3-3-148,0-2 0,3 0 0,1-5 30,-2 0 1,3 0 46,-1 0 0,5-6-1,-2-5 1,-1-1 6,2-7 1,-1 0-29,4-7 0,1-2 22,3-5 1,-2-5-183,6-3 1,-1-1 108,4-3 0,7 0-520,4-3 1,1 3-52,6-3 0,-3 3 628,4 1 0,4 0 0,5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43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541 1290 7862,'-27'-17'818,"-1"-3"208,-5 5 0,3 2-775,1 6 1,3 3-382,-3 8 0,3 7-94,-3 7 1,3 4 243,-4 4 0,2-3 307,-1 3 1,1 2-20,2 1 0,3 8-80,-3 4 0,4-4-112,4 0 1,3 1-160,7-1 0,4-4-121,4-4 0,1-8 46,2 1 1,8-8-269,8-3 1,2-1 238,1-7 1,5 1-374,2-4 0,3-1 195,1-3 0,1-3-113,3-8 1,-3-2-117,3-5 0,-3-5 554,-1-3 0,1-6 0,-1-3 0</inkml:trace>
  <inkml:trace contextRef="#ctx0" brushRef="#br0" timeOffset="225">464 673 7883,'-5'-12'2894,"-1"1"-2093,-5 0 0,0 5-942,-1 3 1,5 11 159,0 7 0,3 16 167,-3 9 1,4 4-168,0 8 0,-2 0-223,1 7 0,0 1-37,4 2 1,2-3 197,1-7 1,0 0-284,4-4 0,0 2-21,4-6 1,0-3-336,1-12 0,2 1 308,1-8 1,3 2-205,-3-5 0,1-7 157,-1-1 0,-2-4 421,5 1 0,1 1 0,3-2 0</inkml:trace>
  <inkml:trace contextRef="#ctx0" brushRef="#br0" timeOffset="434">916 1290 8805,'0'11'-626,"0"0"0,0 5 696,0 2 1,0 3-17,0 1 1,0 0-118,0 0 1,0 4 22,0 0 0,3-2-40,1-5 0,5 0-308,-2-4 0,4 0 121,4-4 1,1-2 266,2-1 0,8-3 0,-8-15 0,9-2 0</inkml:trace>
  <inkml:trace contextRef="#ctx0" brushRef="#br0" timeOffset="733">1875 441 7818,'-3'-12'452,"-4"-3"1,-2 4-227,-9 0 1,0 1-214,-4 7 0,-2 0 66,-1 7 1,-1 7 146,-7 7 1,2 3 30,-6 1 0,2 5 233,-2 2 1,3 3-30,-3 1 0,8 2-137,3 1 1,8-1-176,3 1 1,8 4 75,3 0 1,4-2-386,4-1 1,5-2-43,6 2 0,5-3-249,-2 3 1,2-3 118,-2-1 1,3 0-280,-3 1 0,3-1-164,1 0 1,-4-1 307,1-3 0,-5 3-1,5-3 1,-6 2 154,2-2 1,-4-2 312,-4-5 0,3-5 0,-4-1 0</inkml:trace>
  <inkml:trace contextRef="#ctx0" brushRef="#br0" timeOffset="1100">1401 1323 7818,'0'-11'1111,"-4"0"230,0 0 0,-1 0-1063,2 0 1,3 1-453,0 3 1,6-3-315,9 3 1,3-3 360,8-1 0,-1 0-150,8 0 0,2 0 1,5 0 0,7-4-203,-3 0 1,4-4 119,-1 0 1,2-5-193,3-2 1,0-1 177,-4 1 1,-1 2 372,-7-6 0,4-1 0,-7-2 0,1-7 0,-12 7 0,-2-2 0,-5 2 0,0-5 0,-4-3 0,0 3 0,-4 2 0,-5 2 83,-3 5 0,-1 0 162,-2 7 1,-3 3 157,-4 12 1,0-2 271,-8 6 1,-1-1-216,1 4 0,-1 5-91,2 2 1,0 3-249,-4 1 1,3 5 50,-3 2 1,3 8-56,-3 3 0,0 5-6,0 2 0,1 0-160,2 4 1,7-3-31,-3 3 1,7 2-283,0 6 1,4-3-2,4 3 0,3 2-303,8 2 0,3 1-248,8 3 0,1-2 913,2-3 0,3-2 0,-4-5 0</inkml:trace>
  <inkml:trace contextRef="#ctx0" brushRef="#br0" timeOffset="1559">2128 1213 7763,'-16'-16'0,"8"-1"844,-3-5 1,3 4-149,1 4-1224,2 1 0,11 4 122,5 1 1,2 2 490,5 3 1,0 1 7,4-1 1,0 1-38,0 2 1,4-3-59,0-1 0,4 0 119,0 4 0,2 0-335,1 0 1,0 0 92,0 0 1,4 0-38,-1 0 0,-2-1 156,-5-3 1,-5 2-53,2-5 0,1 3 4,-1-3 1,-4-1 140,-4-3 1,-4 3 25,0-3 0,2 2-39,-1-6 1,-4 2 265,-4-2 1,0 2-102,0-6 1,1 1 90,-4-4 1,0 4-110,-4-1 1,0 6-116,0-2 0,-1 0-15,-3 4 1,0-1-130,-7 8 0,3 1-24,-7 3 1,1 0 80,0 0 0,2 1-117,-3 3 0,-1 5 64,1 6 0,-3 6 210,3 1 1,0 1-162,4 7 1,5-3-122,3 6 0,-2-3 68,1 7 1,0-3-108,4-1 0,5 4-68,3 0 1,5 0 88,2-4 0,4-5-405,0-2 0,3-4 147,4-4 0,-2-3-216,5-8 0,-3-2 286,4-5 1,-1-6 311,4-5 0,0-5 0,0-6 0,0 0 0</inkml:trace>
  <inkml:trace contextRef="#ctx0" brushRef="#br0" timeOffset="1842">3198 937 7763,'6'-18'331,"-3"-1"1,2 2 1305,-1-1-861,0 2-510,-4 10 1,0 2-173,0 8 1,0 6 108,0 4 0,-4 6-131,0-2 0,-1 3 81,2 1 1,2 0-267,-3 0 1,3-1 56,1-3 0,-4 3 34,0-2 1,1-3 2,3-2 0,0 0-120,0 0 1,0-1-60,0 1 0,1-5 82,2-2 0,0-4 64,4 0 0,-3-1 19,3-2 1,1 0 42,3 0 1,-4-5-101,0-3 0,4-6-2,4-5 1,1-2-119,-1-1 0,-2 0-225,6 0 0,-5-1 37,5-3 1,-1 2-160,4-6 0,-1 6 80,-3-2 1,3 4 181,-3 4 0,-2 2 295,-1 5 0,-3 0 0,4 5 0,1 1 0</inkml:trace>
  <inkml:trace contextRef="#ctx0" brushRef="#br0" timeOffset="2485">3639 904 7763,'4'6'597,"-2"0"188,1-2 0,2-2-486,-1 6 1,5-6-320,-2 2 0,4 1-87,4-2 1,-2 1 134,5-4 1,-3 0-29,4 0 1,-6-5 76,2-2 0,1 1-222,-2-2 1,-3 1-12,-3-4 0,-5 0-56,5 0 0,-6 0 107,2 0 101,-8 0 1,-3 1 123,-8 3 1,-1 2-75,-2 5 1,-3 0 120,3 0 0,-7 5-17,-1 2 1,1 8-39,3 3 1,3 1 14,1 3 0,6-2 163,1 10 0,1-4-199,6 3 1,0-1-184,4 2 0,7 0-159,4-4 0,1 0 149,6-4 0,1-5-518,3-3 1,3-5 278,1-2 1,5-4-30,-2 1 1,3-8-1,1-3 1,1-8-11,3-4 1,-6-1 277,2-2 1,-4-5 190,1-3 1,0 2 275,-4-1 0,0 0-202,-4 0 0,0-2 232,0 6 0,0-5-151,0 5 0,-5 0 132,-2 7 1,-4 2 171,-4 5 16,-2 5-417,-5 1-218,0 19 1,0-4 199,0 12 0,-1-2-15,-3 2 1,2-1-156,-6-3 0,5 3 79,-5-3 0,6 2-205,-2-2 1,3-2 0,1-5 1,-4 0-80,1 0 25,-1-5 1,5-1 56,3-5 1,-2 0 15,6 0 0,-1-5 45,4-2 1,0-3-92,0-1 0,0-3 47,0-1 1,0-4 223,0 5 1,0-5 1,0 5 0,-3-1 144,-1 4 14,0 0 94,4 0 0,-3 5-78,-1 2 1,-5 8-42,2 3 0,-3 4-241,-1 4 1,4 2 148,0 5 1,-1-1-605,-3-3 0,4 3-8,0-3 0,3 0-229,-3 0 1,6-5 197,1 2 522,0-7 0,9 1 0,-2-3 0</inkml:trace>
  <inkml:trace contextRef="#ctx0" brushRef="#br0" timeOffset="2752">5149 728 7763,'-5'6'0,"-5"-1"239,-4-5 0,-5 3 388,4 1 1,0 5-320,0-2 0,-2 6-189,-5 2 0,0 6 270,0 1 1,-1 0-76,1 4 1,4-3 166,0-1 0,5 3-127,2-3 1,5-2-408,6-5 1,2-3-137,1 3 0,1-3-220,7-1 1,-1-1 28,8-2 0,0 0-478,4-4 1,2 3 52,1-3 1,0-1 270,4-3 1,-3 0 108,3 0 1,-4-3 424,1-1 0,-3-4 0,-1 1 0,0-4 0</inkml:trace>
  <inkml:trace contextRef="#ctx0" brushRef="#br0" timeOffset="3035">5237 1014 7763,'1'-7'0,"3"0"1374,-3 4-904,4-7 1,-5 8-307,0-5 0,4 3-54,-1-4 1,6 5-86,-2-5 1,0 2 62,0-1 0,4-3-103,4 3 0,3-3-40,-3-1 1,4 0 97,0 0 1,1 0-317,3 0 1,-5 0 105,0 0 0,-4 0 65,0 0 0,-3 0 158,-3 0 0,-3 3 47,-5 1-68,0 5 0,-6-7 92,-5 5 1,-2 1 117,-5 3 0,0 1-52,-4 3 1,-1 2 8,1 5 0,4 1-55,0 3 1,4-3-138,0 3 0,1 2 21,2 1 1,4-1-157,0 2 0,4-1-120,-1 4 1,3-1-391,1-3 1,9 2-427,2-5 1,7-1 56,1-3 1004,6 0 0,3 0 0,6 0 0</inkml:trace>
  <inkml:trace contextRef="#ctx0" brushRef="#br0" timeOffset="3351">5943 650 7758,'-11'-7'0,"0"0"0,0 4 316,0 0 0,-4 1 417,0 2 1,-6 7-1043,-1 4 1,-1 4-12,-6 8 1,0-1 686,0 0 0,0-2-195,7-1 1,-2 0 103,10-4 1,4 0-211,6-4 1,4-1-262,4-3 0,3 3 112,8-3 1,6-1-70,4 2 0,2-5 255,-1 5 1,1-5-129,2 5 0,2-1 208,-5 4 1,3 4-39,-3-1 1,0 5 30,-4-4 0,-1 4 70,-3-1 0,-3 2 150,-8-2 1,-2 3-109,-5-2 0,-11-3 41,-8-2 1,-3-1-673,-7-2 1,-2-2 236,-5-1 0,5 0-1195,-2-4 0,6 0 1301,-2-4 0,4 0 0,-2 0 0</inkml:trace>
  <inkml:trace contextRef="#ctx0" brushRef="#br0" timeOffset="3710">6340 209 7704,'-16'-4'0,"-2"-4"235,-4-6 1,5 1 381,3-1 0,3 5-494,3 2 1,0-1 11,4-3 1,0 0 31,4 0 0,5 0 80,3 0 1,3 0 77,3 0 0,1 0-76,7 0 1,-2 1 128,5 3 1,3-2-74,2 6 0,-2-1-108,1 4 0,0 5 227,0 2 1,2 9-107,-6 6 1,0 5-270,-7 6 0,-3 5-23,-8 3 0,-2 5-157,-5 2 0,0-1-311,0-7 0,-8 2 286,-3-6 1,-8 0-88,1-7 0,-3 2-203,-1-5 1,0-2-966,0-6 1,1 3 1410,3-2 0,-3 2 0,4 1 0</inkml:trace>
  <inkml:trace contextRef="#ctx0" brushRef="#br0" timeOffset="3835">6450 1169 7702,'-11'3'1609,"0"1"1,3 1-719,1-1-1448,5 2 0,-2 3-1883,8-1 2440,-3-3 0,9 0 0,-4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56.6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359 497 7751,'-12'-4'0,"-3"0"0,3-3-25,-3 3 1,3-3 186,1 3-383,0 1 1,0 3 215,0 0 0,-1 1 127,-3 2 0,1 5 494,-4 6 1,0 5-200,-4 7 1,-4 8 131,0 10 0,0 5-162,4 6 1,5 4-269,3 0 0,2-2-68,5-5 0,12-11-137,10-11 1,9-9 171,6-14 1,6-3-103,5-8 0,0-5-477,0-9 1,2-2 239,-3-9 1,1-4-285,-5-4 1,1-5 199,-8 2 1,-2 1-97,-1-2 1,-7 1 128,-5-4 1,-3 5 211,-3 2 0,-5-1-47,-6 1 0,-5 1 182,-6 2 1,-4 6 14,-4 3 0,-3 2-104,-1 5 1,-5 3 203,2 8 1,2 2-71,1 5 1,3 5 79,1 2 0,1 2-66,3-2 0,2 3-122,5-3-248,5-2 222,1 5 1,11-10 19,5 0 0,1-5 0,7-6 1,-1 0-92,4 0 1,0-3 54,0-1 0,1-5-101,3 2 0,1-3 104,2-1 1,2 0-5,-5 0 1,4 0 123,0 0 1,-2 0-71,1 0 0,-4 0 119,1 0 0,-3 4-90,-1 4 0,-5 6 554,-2 5-279,-3 1 0,-1 4-12,0 1 1,-4 8-65,1 8 0,-5 4 112,5 6 0,-1 6-136,4 9 1,0 9-39,0 2 1,-1 13-210,-3 6 1,3 14-162,-6-37 1,-1 1 0,2 2 0,0 1 195,1 3 1,-1 1 0,1 1 0,1 0 41,-1-1 0,2 0 1,1-1-1,1-1-262,2 1 1,1-2 0,12 41 139,4-9 1,1-14 72,3-12 1,0-7-23,0-11 1,-9-14-109,-2-8 0,-7-9 74,0-5 0,-4-5 61,-4-6 1,-3-5 444,-8-7 0,-2-2-456,-5-5 0,-5-6 381,-2-5 1,-3-2-365,-1-10 1,-1 3 7,-3-10 1,-1 1 11,-3-4 1,2 3 11,3 1 1,1-1 244,-1-3 0,6-4-88,5 0 0,7 4-25,7 4 0,11 8-45,11-1 0,9 5-224,6 2 1,6 10-72,1 12 0,0 3-101,4 1 1,1 0-265,-2 0 0,2 5 256,-1 2 0,-2-1 298,1 2 0,4-6 0,-1 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3:50.9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461 584 7799,'-33'6'0,"-5"4"462,-2-3 0,0 4-367,0 4 1,4 7-143,0 7 1,3 3-174,3 1 1,2 4 156,2 0 0,7-4 83,-3-4 0,8-8 174,3 1 1,1-7-38,7-1 1,2-6-117,8-5 0,1 0-112,11 1 0,0 0 95,7 4 1,-1-2-54,4-2 1,0 2 31,4 5 0,4 0 49,0 0 0,-4 3-25,-4 1 1,-4 5 58,1-2 1,-3 8 22,-1 3 1,-10-1-110,-4 2 0,-7 0 166,-5 7 1,-3-3-59,-8 3 0,-3-4-117,-8-3 0,-1 0 79,-2-4 1,-2-1-343,5-7 1,-2-6-299,6-4 1,-1-6-407,8 2 976,-4-8 0,6-7 0,-3-6 0</inkml:trace>
  <inkml:trace contextRef="#ctx0" brushRef="#br0" timeOffset="326">770 650 7857,'-11'22'0,"0"0"497,0 0 0,0 5-103,0 2 1,-4 8-242,0 4 1,4 1 58,4 3 1,4-6-183,0-3 0,3-2-11,3-5 0,4-5-41,4-9 0,1-1 102,3-11 0,-1 1-108,8-4 0,-2-9-33,6-2 1,-3-7 0,-1 0 0,0-8 45,0-3 1,-5 0 62,-2 0 1,-3 0-229,-1-5 0,-5 1 61,-2 0 1,-3 4-102,-1 0 1,-8 8 8,-3-1 0,-8 7 13,1 0 1,-8 4-223,-3 4 1,-3 3 90,-1 8 1,3 6-446,1 4 774,4 6 0,-6-3 0,2 5 0</inkml:trace>
  <inkml:trace contextRef="#ctx0" brushRef="#br0" timeOffset="1076">1277 584 10819,'0'23'537,"0"3"0,1-1-547,3 9 0,-3-5-245,3 4 1,-3 0 224,-1-4 0,0-2 85,0-1 0,0-11-441,0-4 180,0-3-102,5-1 1,-3-7 62,6-8 0,-1-8-143,4-6 1,1-5 102,3-6 1,-2-4 24,6 1 1,-2-6 59,1 2 0,3 2 195,-3 1 0,-2 4 323,-1 3 1,-3 8-80,-1 8 188,0 1 0,-1 9-194,-2 4 0,-2 6 168,-3 8 0,-1 4-111,1 4 0,-2 0-98,-1 0 1,4 3-85,0 1 0,0 0-261,-4-4 0,1-1-322,2-3 0,0-2 253,4-5 0,-3-1-496,3-3 481,1-2 1,3-6-33,0-3 1,1-7 53,3-7 1,-3-4-2,3-4 0,0-2 73,0-5 1,1 3 25,-1 1 1,-3 1 179,3-2 0,-3 2-52,-1 3 1,-4 2 569,1 1-310,-6 5 382,3 11-451,-5 1 0,0 14 120,0 2 0,0 7-59,0 1 0,4 1-106,-1 2 0,5-3-204,-5-1 0,6 1 76,-2 3 1,3-5-162,1-2 1,4-3 49,0-1 0,5-1-35,2-3 0,0-2 58,4-5 0,2-1-64,2-3 0,-2-7 21,1-7 1,1-5 41,3-2 1,-5 0 77,-2-4 1,1-2-52,-2-6 1,1 2 74,-4-5 0,-3 3-70,-1-4 0,-3 1 76,3-4 0,-8 5-57,1 2 0,-8 8 2,1 3 1,-4 7 84,-4 5 1,-2 6 119,-5 5 0,-5 4-64,-2 6 1,-4 6-97,-4 9 0,3 6 187,-3 5 1,4 1-11,4 7 0,-2-1 82,6 4 1,0-4-131,7 1 1,3-4-235,8 3 0,7-1-88,7 2 0,13-8-315,5-8 0,6-6-32,2-4 0,4-4 232,0-4 1,0-2 269,-4-5 0,0-5 0,0-1 0</inkml:trace>
  <inkml:trace contextRef="#ctx0" brushRef="#br0" timeOffset="1617">1850 1609 7748,'-27'-5'0,"3"4"897,-6-3 1,1 4-354,-4 4 1,-1 3-269,-3 8 1,2 2-100,-1 5 0,0 5-75,-1 2 0,8 0 30,0 0 0,2-4-92,5 0 0,-2-1-48,10-2 1,0-5 285,7-3-802,2-6 1,11-3 244,5-5 0,6 0 135,9 0 1,0-4 4,7 0 1,-1-3 74,8 3 1,-1-3 49,2 3 1,2 1 92,-3 3 1,3 0 23,1 0 0,-4 5-75,1 2 1,-9 8 140,1 3 0,-9 8-65,-2 3 1,-6 4 23,-8 4 0,-5-3-44,-6 3 0,-5 1 13,-7-1 1,2-2-107,-5-5 0,-1-3-105,-3-5 0,0-2-302,0-1 0,1-5 200,3-6 0,2 0-640,5-4 1,0 0 367,0-4 1,1-5 487,3-3 0,-8-11 0,3-4 0</inkml:trace>
  <inkml:trace contextRef="#ctx0" brushRef="#br0" timeOffset="1901">2148 1675 9089,'6'5'-187,"2"1"574,-4 5 0,5 5-130,-2 3 1,8 3-334,3 3 0,-1 0 20,2 4 0,-1-4 46,4 0 1,0-6 79,0-5 1,0-5-38,0-2 0,-1-5 134,-2-2 1,0-6-147,-4-9 1,-2-2 3,-5-5 0,0 0-52,-4 0 1,3-4-145,-3 0 1,0-3 75,-4 3 1,-2-5-115,-1 2 0,0 2-555,-4 1 1,0 3 325,-4 1 0,-1 4 438,1-1 0,0 1 0,0-4 0</inkml:trace>
  <inkml:trace contextRef="#ctx0" brushRef="#br0" timeOffset="2674">2831 1400 7722,'4'7'1157,"0"0"1,-1 1-637,-3 3 0,0 1-259,0 3 0,2 3-120,1 8 1,0 2-30,4 5 0,0 0-218,4 0 0,-3-1 84,-1-3 1,-1-3 80,2-8 1,-2-2-3,-3-5-75,-1-5 1,4-6 39,-3-7 0,0-8-385,4-3 1,1-4 14,3-4 0,0-2-94,0-5 0,1-4 120,3 1 1,-2-6-31,5 1 1,-3 4 119,3 0 1,-4 2-13,1 2 1,1 3 338,-2 4 1,5 5-100,-5 10 0,-3 6 305,-3 5 0,-2 6-24,1 9 0,-2 3 101,-5 8 1,0 2-88,0 5 0,0 1 18,0-1 0,0-4-81,0 0 1,0-4-53,0 1 0,0-4-259,0-4 1,0-2 52,0-5-313,5-5 0,1-2 4,5-8 0,4-3-139,0-8 1,-1-2 104,-3-5 0,4-5-24,0-2 1,3-2 240,-3 2 0,1-3-72,-2 2 0,-1-5 172,1-2 0,-1 4-77,-2 4 0,0 4 345,0-1 0,0 1 46,0 3 0,-4 7 609,0 11-335,-4 3 0,2 7-237,-5 5 0,0 5 134,0 6 0,0 4-54,0-1 1,0 6-178,0-1 0,0-4 24,0 0 1,1-3-200,3 0 1,-2-3-130,5-1 1,1-3-154,3-5 0,0-4-259,0 0 0,0-4 274,0 0 1,0-6-211,0-5 1,0-5 168,0-2 0,1-4 6,3 0 0,-3-3-30,3-3 0,-3 0-20,-1-4 0,0 3 198,0-3 1,0 3 131,0-4 1,2 5 39,1-5 0,-2 7 250,3 1 1,-6 5 938,-2 6-939,0 5 1,3 3 159,-2 11 0,-4 4-123,-4 10 1,2 5 315,1 2 0,-1 3-336,1 1 1,0-1-249,0-3 1,0 3-339,4-2 0,-3-3 245,3-2 1,4-1-805,4-2 0,1 0 379,-1 0 1,2-9-209,5-2 1,-1-7 176,-3 0 1,3-4-30,-3-4 0,-2-2 517,-1-5 0,2-5 0,0-1 0</inkml:trace>
  <inkml:trace contextRef="#ctx0" brushRef="#br0" timeOffset="3502">3945 1201 7713,'-5'6'540,"-2"-2"1,0-3 69,0-1 181,5 0-449,-8 0 0,9-1 87,-3-3-229,3-2 1,1-5 0,0-1 70,0-3 1,5-3-113,2-8 0,3 2 51,1-6 1,1 4-108,3-3 1,1 1 106,2-2 1,4 2-186,0 3 1,0 6-3,4 1 0,-3 6-105,-1 4 0,-3 3 58,-1 5 0,-1 11 90,1 8 1,-5 8-41,-6 9 0,-3 7 2,3 5 0,-4 0-159,0-4 1,-2-1 67,-1-3 1,0-2-57,0-5 0,-1-6 38,-2-5 0,1-5-461,-1-6 76,1-4-383,2-3 372,5-13 0,-3 0 136,1-9 1,-2 1 105,-1-2 0,4-3 10,0 0 0,1 0 101,-2-4 0,0-1-74,4 2 0,-3-6 162,3 2 1,1-4 65,3-4 1,1 3 72,2-3 1,0 2 116,4 2 1,1 2-104,3 1 1,-4 8 300,1 7 1,-6 8-198,2 3 0,-7 9 149,0 6 0,-6 6-118,2 9 0,-3 2 371,-1 5 1,-4-1-188,1-2 1,-1 0-70,4-4 1,-4 3-420,1-3 1,-1-1 85,4-7 0,0 2-576,0-6 0,0-3 356,0-3 1,0-5-1725,0 5 1388,5-6 1,1 2-170,5-8 0,-1-2 104,-3-5 0,3 0-2,-3 0 1,3 0 588,1 0 0,5-5 0,1-1 0</inkml:trace>
  <inkml:trace contextRef="#ctx0" brushRef="#br0" timeOffset="4003">5025 584 7705,'0'-11'334,"0"0"1,-5 1 0,-1 1 1099,0 2-976,-4 5 1,4-3-50,-5 5 0,-1 6-162,-3 5 0,2 6-94,-6 9 1,1 3 109,-4 8 1,3 1 96,1 2 1,1 3-71,-1-3 0,3 3-81,8 1 1,2-8-375,5-3 0,1-7 193,3 0 1,5-8-611,6-3 0,5-4 223,-2-4 0,3-2 21,1-5 0,-4-5 43,1-2 1,-1-3-96,4-1 1,-5-5 67,-2-3 1,1-3 50,-2-3 0,1 0 159,-4-4 1,-1 3-83,-3-3 1,2-1 184,-5-3 0,-1 4-20,-3-1 1,0 6 19,0-2 0,0 4 91,0 4 1,-1 7 394,-3 7-235,-2 3 0,-4 2-102,3 3 1,-1 7 81,4 7 1,-3 3-38,3 1 0,0 0-165,4 0 0,0-4 69,0 1 0,1-2-516,3 1 0,2 2 116,5-5 0,4-2-16,0-5 0,4 0-281,0-4 0,1-1 197,2-3 1,1-1-46,-1-2 0,0-7 456,0-5 0,2-5 0,-2 2 0,3-3 0,-8-6 0,5-1 0</inkml:trace>
  <inkml:trace contextRef="#ctx0" brushRef="#br0" timeOffset="4360">5477 330 7651,'4'-11'426,"-1"0"874,1 0-811,-4 5 0,0 4-145,0 9 0,0 6-107,0 13 1,0 2-41,0 5 0,0 5-96,0 3 1,0 2 107,0 1 1,1 0-184,3 0 1,3-1 2,8-3 1,-1 2-129,4-5 1,-3-6-222,3-5 1,-4-7 180,0-5 1,-2-6-224,-1-5 218,-4-2 1,1-9-32,-4-3 1,0-4 12,-4 0 1,-4-2-93,0-5 1,-3-1 23,3-3 1,-4 2 61,0-6 1,2 1 83,-1-4 0,3 4 84,-3-1 0,4 1-16,0-4 0,0 4-53,-1 4 0,3 1 240,-2 2 1,3 9-55,3 2 0,0 4 33,4-1 1,-3 3-22,3 5 1,0 2-180,4 1 0,0 2-100,1 2 1,0 2-264,2-5 0,-1 4-282,1 0 1,0-3 304,1-2 0,-3 2 390,3-1 0,2-1 0,0-3 0</inkml:trace>
  <inkml:trace contextRef="#ctx0" brushRef="#br0" timeOffset="4560">5984 253 7705,'-11'7'989,"0"1"0,0-3-309,0 6 0,1-2-230,3 10 0,2 3-764,5 4 0,1 3 156,3-3 0,6-1-400,5-3 1,3 3 116,-3-3 0,1-2-105,-2-9 1,-2-5 178,3-3 0,1-1 21,-1-2 1,-1-5 114,-3-3 0,4-6 231,0-5 0,0-1 0,-4-7 0,0-2 0</inkml:trace>
  <inkml:trace contextRef="#ctx0" brushRef="#br0" timeOffset="4726">6238 66 7705,'-5'11'0,"-1"1"981,-5 3 1,0 3-410,0 8 1,3 8 1,1 10 1,3 6-292,-3 9 1,5 2-126,-2 5 1,1 1-114,0-1 0,-2 4-246,-3-1 0,-1 0-562,1-7 0,-1-3 521,-2-7 1,1-1-880,2-7 0,3 0 1121,5-11 0,0 3 0,0-8 0</inkml:trace>
  <inkml:trace contextRef="#ctx0" brushRef="#br0" timeOffset="6353">1189 3582 7808,'-8'-7'1804,"1"0"0,5 3-2437,-2-3 519,3 4 0,2-2 71,3 5 0,3 9-32,8 2 0,5 8 119,6 4 1,1 0-3,-1 6 1,-3 1 71,3 3 0,-3 0-160,-1 0 1,3 0-119,-3 0 0,1-4 177,-8 1 0,3-7 97,-3-1-98,-1 0-139,-7-15 129,-3 3 0,-4-11 8,0-3 0,0-7-15,0-7 0,0-4-97,0-4 0,-1-2 65,-2-5 0,1-1-164,-1-3 1,-2 3 124,1-3 1,0-1 60,4 1 1,0 2 7,0 5 0,0 0 65,0 4 1,0 0 7,0 4 0,5 5-57,3 2 1,1 4-210,2 4 1,4-2 143,0 6 0,0-1-400,-4 4 0,3 0 21,1 0 1,3 0-104,-3 0 0,3 0 538,-3 0 0,5 0 0,-3 0 0</inkml:trace>
  <inkml:trace contextRef="#ctx0" brushRef="#br0" timeOffset="6679">2104 3549 7791,'7'0'663,"0"0"-471,-4 0 1,7-5 0,-2-2-49,6-3 0,-1-2-463,6-3 224,-1-2 1,4-10-1,0-2 1,0-3 1,-4 3 70,1-1 91,-11 6 1,2-3-1,-10 6 150,0 3 0,-2 2 68,-6 5 0,0 4-83,-11 4 0,1 2 129,-4 1 1,-4 2-166,1 5 0,-1 3-1,4 12 0,0-2-35,0 6 1,1 2 30,3 1 0,2 4-75,5 4 0,1-4 34,2 0 0,4 0-425,4-3 1,8-4-77,3 0 0,7-3-256,1 0 0,5-6-159,2-3 1,6-1 334,1-2 1,-4-5-115,4-3 0,2-1 574,2-2 0,-1-5 0,2-11 0,1-7 0</inkml:trace>
  <inkml:trace contextRef="#ctx0" brushRef="#br0" timeOffset="7004">2853 2943 7775,'0'-16'971,"-5"5"210,-2 0 1,-3 1-1293,-1 7 1,-3 0 1,-1 7 1,-1 3-116,1 8 0,3-2 96,-3 6 0,-1 3 23,2 3 0,0 5 69,7-4 0,-2 4 179,6 0 1,-1-2-23,4 1 1,9-4-110,2 0 1,12-3-40,3-3 1,4 2 43,3-3 1,0-2 0,0-1 1,4 1 20,0-2 1,0 1-17,-4-4 0,-5 0-29,-2 0 1,-8 0 49,-3 0 0,-4-4 6,-4 1 0,-3-1 111,-8 4 0,-3 0-13,-8 0 1,-2 0-90,-5 0 1,0 0-407,0 0 1,-4 0 178,0 0 0,-3 0-548,3 0 0,4-1 327,4-3 1,1 2-637,-2-5 1025,3-1 0,5-3 0,0 0 0</inkml:trace>
  <inkml:trace contextRef="#ctx0" brushRef="#br0" timeOffset="7304">3438 2965 10042,'1'12'912,"3"3"0,-2-2-937,5 6 0,1-1 80,3 4 1,0 0-127,0 0 1,3-3 110,1-1 1,4-6 43,-5-1 1,2-1 3,-1-6 0,-2-1-263,6-3 1,-6-4 130,2-4 1,-3-3 41,-1-3 1,0-2-339,0-3 0,-5 0 176,-2 4 0,-3-5-245,-1 2 0,0 1 134,0-2 1,0 5-305,0-5 1,0 5-14,0-5 1,0 1 591,0-4 0,5 0 0,1 0 0</inkml:trace>
  <inkml:trace contextRef="#ctx0" brushRef="#br0" timeOffset="7538">4077 1984 7717,'-11'0'2765,"1"6"-2123,3 5 0,-2 6 32,6 9 1,-1 8-414,4 10 1,6 6-340,5 9 0,1 3-339,7 4 0,-2-1 230,1-3 1,2 2-19,-5-5 0,3 2 100,-3-6 0,1-6-385,-2-9 1,0-5-77,4-2 0,0-6-175,5-9 0,-3-7 82,-1-7 659,2-8 0,-4-2 0,5-5 0</inkml:trace>
  <inkml:trace contextRef="#ctx0" brushRef="#br0" timeOffset="7763">4694 1885 7717,'-7'0'1723,"0"0"0,4 6-1317,0 5 0,-2 11-191,1 11 0,2 10-92,5 8 1,7 4-716,5 4 0,4-1 268,0 4 0,2-4-116,1 1 0,-4-4 164,0-4 1,-4-7-71,1-7 0,0-4 14,0-4 0,-1-7-184,-7-7 1,2-3-106,-6-1 621,1-4 0,-9 2 0,-1-2 0</inkml:trace>
  <inkml:trace contextRef="#ctx0" brushRef="#br0" timeOffset="7946">4540 2370 7717,'4'-11'0,"-1"0"0,1 0 837,-4 0 1,5 3-415,2 1 0,4 1-353,4-2 1,3-1-77,8 1 1,4 2-271,6-1 0,4 3-421,4-3 1,0 1 382,0-2 1,-1-1-68,-3 1 1,-1 2 124,-2-1 0,-3-1-256,3-3 512,-3 5 0,-1-9 0,1 3 0</inkml:trace>
  <inkml:trace contextRef="#ctx0" brushRef="#br0" timeOffset="8222">5345 1962 7717,'-17'0'474,"2"0"1,-2 0-262,-2 0 0,4 0-270,0 0 0,3 3 27,1 1 0,-3 5-157,3-2 0,3 3 24,8 1 1,0 1 91,0 3 0,1 2 377,2 5 1,4 0-147,4 0 1,4 0 201,4 0 1,5 5-136,2 3 0,5 1 4,-2 3 0,-1-3 68,2-1 1,-2 4 82,1-5 1,-2 5 33,-5-9 1,-1 2-107,-3-1 0,-3-6-289,-8 2 0,-2-8 70,-5 1 0,-8-6-198,-3-2 0,-11-5-238,0 2 0,-8 1-416,1-1 1,-3-1 281,-1-3 0,-1 0-838,-3 0 1317,3-5 0,-9-1 0,4-5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4:01.8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 1850 7884,'-11'-6'0,"0"-4"2072,0 3-1516,0 2 0,5 1-339,2 8 0,6 12 103,5 9 1,2 11-106,9 4 0,-3 9-297,3 6 0,4 10 146,4 9 0,0 2-556,-4 1 0,0-4 436,0 1 0,0-5-328,0 0 0,-1-4-246,-3-6 0,-2-5-920,-5-10 1550,0-5 0,5-1 0,1-5 0</inkml:trace>
  <inkml:trace contextRef="#ctx0" brushRef="#br0" timeOffset="308">43 2037 7826,'0'-25'0,"0"-1"0,-3-4 311,-1 5 1,0 3 493,4 3 1,2 5-507,1-5 0,7 5-386,5-5 1,8 9 24,-1-1 0,7 8 138,1-1 0,2 3 0,1 1 1,0 5 87,0 2 1,4 8-141,-1 3 0,0 7-140,-7 0 1,-2 5 191,-5-5 0,-3 5-179,-1-4 1,-9 3 103,-2-3 1,-6-4-4,-4-4 1,-5 0 34,-7 5 0,-3-3-132,-8-1 1,3-3-92,-3-5 0,-1 0-245,2 0 1,-1-4 94,4 0 0,1-4-100,3 1 1,1-4 439,2-4 0,3-2 0,-4-5 0</inkml:trace>
  <inkml:trace contextRef="#ctx0" brushRef="#br0" timeOffset="641">661 1839 7826,'11'0'851,"0"0"0,0 0-391,0 0 0,4 5-304,-1 2 0,2 8-136,-1 3 0,1 7 101,2 0 1,2 5-113,-6-4 0,5-1 80,-5-3 0,0-3-263,-7-1 158,3-4-177,-9 1-133,4-8 184,-5-3 1,0-12 23,0-3 1,-1-7-165,-3-1 0,3-3 190,-3-4 0,4-2 40,4-5 1,-1 0-10,4 0 0,0-4-22,4 0 1,5 1 286,3 3 0,1 4-103,2 4 1,1-1 51,-1 4 1,0 4 2,0 10 0,0 3-80,0 5 0,0 0-160,0 0 0,-4 2 146,1 1 0,-5 3-677,5 5 1,-5 0 294,5 0 0,-5 0 320,5 1 0,-6-1 0,3 0 0</inkml:trace>
  <inkml:trace contextRef="#ctx0" brushRef="#br0" timeOffset="934">1432 1718 7826,'-4'6'872,"-4"-3"1,2 0-386,-1 1 0,4-2-85,0 5-254,1 1 0,7 3 13,3 0 0,6-5-60,5-2 1,3 0 67,3 0 0,0-1-94,4-7 1,1 0 97,3-7 0,0 3-422,0-7 1,-1-2-5,-3-2 0,-2-1 31,-5-2 1,-5-1 40,-2 1 0,-8 4 62,-3 0 0,-9 4 86,-6-1 1,-6 4-36,-9 4 1,-2 2 121,-5 5 0,-1 1-63,-3 3 1,3 3 25,-3 8 0,4-1-83,3 4 1,4-3-111,3 3 0,8-3-290,4 3 0,4-3 170,7 3 0,5-4-418,3 0 1,8 1 24,6-4 689,0 3 0,14-8 0,-1 5 0</inkml:trace>
  <inkml:trace contextRef="#ctx0" brushRef="#br0" timeOffset="1367">2160 803 7775,'-16'-7'0,"0"3"0,-2 4 0,2 2 786,5 5 1,1 11-363,3 11 0,-2 11-111,5 4 1,1 4-15,3 0 0,3 6-146,1 5 0,5 2 162,-2-6 1,3-2-67,1-9 0,5-1-378,2-3 1,3-4 86,1-11 0,0-4-42,0-10 1,1-5-217,3-2 0,1-4 148,2-4 1,0-3-196,-4-8 1,2 1 97,3-8 1,0 2 243,-4-6 1,0 2-130,-4-2 1,-1 3 519,-3-3 1,2 4-186,-6 4 0,1 2 273,-4 5 6,0 4-105,0 3 0,-5 5-5,-2 2 1,-4 9-107,-4 6 0,-6 8-288,-4 3 0,-6 3 72,2 1 0,-8 0-241,-3 0 0,0-1 112,0-3 0,5-2-47,-2-5 1,-1-3-254,1-1 0,0-6-301,4-1 0,5-1-663,3-6 1,1-1 1344,2-3 0,0-4 0,0-3 0</inkml:trace>
  <inkml:trace contextRef="#ctx0" brushRef="#br0" timeOffset="1784">3086 1056 7760,'5'-17'0,"-4"1"2417,3 5-1732,-3 0 0,-6 5-762,-2 2 1,-3 3 32,-1 1 0,-1 5 297,-3 2 0,2 4-81,-6 4 0,5 2 153,-5 5 0,1 4-159,-4 0 1,5 1-62,2-2 0,3-1-218,1 1 1,4-3 69,4-3 1,2-3-373,1-5 1,8 0 197,3 0 1,8-5-307,-1-2 0,3-3 191,1-1 1,-1-5-23,-3-3 1,3-1 135,-3-2 0,-2-2 226,-1-1 1,-3 1 1,-1-1 1,-1-2-101,-3 1 1,2 0 340,-6 4 0,1 0-5,-4 0 635,5 0-628,-4 5 1,3 1 219,-8 5-367,3 10-206,-4-3 26,5 14 0,5-6 82,2 0 0,3-1-374,1-6 1,5-2 153,3 1 0,0-4-505,-1 0 0,7-1 282,-3-2 0,3-5-816,-3-3 1251,5-6 0,-4-8 0,4-7 0</inkml:trace>
  <inkml:trace contextRef="#ctx0" brushRef="#br0" timeOffset="2190">3494 284 7760,'-11'0'984,"0"0"1,4 0-401,-1 0 0,5 7-445,-5 4 0,6 6 41,-2 8 1,3 9-82,1 6 0,1 8 18,3 3 0,-2 7 51,6 1 1,-5 3-159,5-3 0,-1-5 69,4-7 1,0-7-144,0-7 1,4-10-34,-1-8 0,1-4-472,-4-4 330,0-2 1,-1-10-96,-3-2 1,2-3 88,-5-1 1,3-5-53,-3-2 0,5-4 188,2-4 0,0-1-26,4-2 0,2-2 91,2 5 0,1-3-83,2 3 1,1 0 123,-1 4 1,-4 5-52,0 2 1,-1 4 401,2 4 1,-3 2-27,-5 5 0,-5 10 109,-2 5 1,-3 5-42,-1 6 0,-5 2-89,-2 5 1,-8-3-306,-3-1 0,-3 1 125,-1 3 1,-4-1-101,0-3 0,-3-2-101,3-5 0,0-1-197,4-3 0,1-3-518,3-8 0,6 2-113,4-6-110,6 1 0,-2-5 71,8-3 947,2-2 0,5-10 0,0-1 0</inkml:trace>
  <inkml:trace contextRef="#ctx0" brushRef="#br0" timeOffset="2434">4288 9 7760,'0'-6'3198,"-4"3"-2958,0 11 0,-4 4-38,0 10 1,-1 6-311,-2 5 1,0 6 50,0 9 1,1 1-61,2 3 1,0 1 142,4-1 0,0-4-156,4-4 0,2-6-506,1-9 1,0-3 293,4-8 1,4-2-309,4-5 0,1-5 208,-1-2 1,-2-8 25,5-3 1,0-6 415,0-2 0,3-10 0,-4 2 0</inkml:trace>
  <inkml:trace contextRef="#ctx0" brushRef="#br0" timeOffset="2624">4508 306 7978,'-6'0'1087,"0"0"-947,2 0 1,3 5-53,-3 3 0,3 2 85,1 1 0,-4 1-204,1 3 0,-1-2 88,4 5 1,5-4-162,2 1 0,3-3 80,1-1 1,0-1-392,0-3 1,1 2 29,3-6 0,-1 1-98,4-4 1,-3-5 95,3-2 1,-3-4-43,3-4 429,-4 3 0,6-14 0,-2 3 0</inkml:trace>
  <inkml:trace contextRef="#ctx0" brushRef="#br0" timeOffset="2826">4795 185 7760,'6'0'744,"0"0"-466,-2 0 1,-3 1-51,3 3 0,-3 2 78,-1 5 0,0 5-83,0 3 1,0 3-10,0 3 1,0 4-47,0 4 0,-4 5-1,1 2 1,-5 4-126,4 4 0,-8 1 35,1 2 1,-2 2-54,2-5 1,0-4 27,0-4 0,-4-5-409,0-2 1,2-3-96,5-8 0,-3 3-311,0-7 1,0 2 296,-3-2 466,1-2 0,-2 0 0,-3 1 0</inkml:trace>
  <inkml:trace contextRef="#ctx0" brushRef="#br0" timeOffset="3368">2579 2302 7703,'-12'-18'965,"-3"-1"0,-2 7-822,-5 1 0,0 5 42,0 6 0,-2 0 192,-1 0 1,1 8-238,-1 3 0,1 8-43,2-1 0,-3 3 197,-1 1 0,0 5-106,4 2 0,4 2-129,-1-2 0,10 3 91,-2-2 0,7-3-185,0-2 1,9-3-55,6-3 1,5 0-209,6-4 1,5-2 102,2-5 0,3-2-85,1-2 0,5-3 27,3 2 1,-3 0 100,-1 1 1,-3-3 118,-1 3 1,-4 2-51,1 1 1,-7-1 210,-1 1 0,-5 2-19,-6 6 0,-5 2 6,-2 5 0,-3 1 71,-1 3 0,-6 1-41,-5 2 1,-1 2-58,-7-5 0,0-1 14,-7-3 0,3 0-155,-3 1 0,-1-3 127,1-1 0,1-5-230,3-6 0,3 0-3,1-4 1,4 0-184,0-4-380,1 0-98,7 0 0,1-5 819,5-3 0,0-6 0,0-3 0</inkml:trace>
  <inkml:trace contextRef="#ctx0" brushRef="#br0" timeOffset="4727">3130 1905 7712,'-5'-17'0,"-2"2"0,-4 4 568,-4 4 0,2 3 797,-6 8 0,6 8-1111,-2 10 1,3 10-57,1 8 0,5 4-186,2 4 0,-1 7 33,2 8 1,0 1-11,7-2 0,-2 0-31,6-6 1,-1-4-201,4-8 1,0-4-38,0-4 0,4-8 17,-1-5 1,1-8-24,-4-7 1,0-3 65,0-5 1,-1-3-130,-3-4 0,3-2 64,-3-9 1,3 0 22,1-4 1,0-2 109,0-1 0,2 0 154,1-4 0,-2 3-129,3-3 1,-3 4 80,-1-1 1,-1 7 150,-2 0 0,1 7-74,-1 1 1,-2 5 111,1 6 1,-4 1-42,0 3 0,0 7-25,0 7 1,-1 7-120,1 0 1,0 5-17,1-4 1,-2-1 21,5-3 1,1-5-16,3-2 1,3-3-107,1-1 0,5-1 60,-2-2 1,3-3-228,1-5 0,1-2-25,3-1 1,-3-7-43,3-5 1,-6-3 141,-2 3 1,0-6 52,4-1 0,-5 0 177,-2-4 0,1-1-75,-1 2 1,-1-6 49,-2 2 0,-1 1-50,0-2 0,0 2 314,0-1 0,-4 5 297,0 6 283,-4 4-574,2 3 0,-5 8-15,0 6 0,-4 5-106,0 6 1,-1 4 19,2 4 0,2 3-127,-3 1 0,3-1 67,1-7 1,0 3-266,0-3 0,5-1-65,2 2 0,3-10-27,1 3 1,5-5 103,2 0 0,-1-2-8,2-5 1,-2-5 62,1-2 0,2-7 11,-6 0 0,3-6 73,-6 2 0,3-3-60,-7-1 0,-2 0 173,-1 0 0,-3 0-17,-1 0 1,0 0 69,0 0 0,-6 1-5,-5 2 1,-1-1-89,-7 1 1,2 7-124,-1 1 0,-3 7 108,3 1 0,-7 1-382,-1 2 0,1 5 149,3 3 1,0 3-19,0 3 0,4 0 4,4 4 0,6-1-62,5 2 1,3-2-137,3-2 1,5-4 75,6 0 0,0-2 103,4-5 0,2 0 210,6-4 0,-3-2 0,3-1 0,-2-3 0,2-5 0,-3-4 0,3 0 0,-3-4 0,-1 0 0,0-2 0,0-1 0,0-5 114,0-2 0,-1 2 33,-3 1 1,2 3 376,-5 1 1,-1 4-219,-2-1 1,-5 11 803,0 0-720,-4 6 0,2 7-31,-5 2 1,-4 8-124,0 3 0,-4 3-110,0 1 1,-2 4 17,-1 0 1,5-1-112,3-3 1,-2 0-140,1 0 0,0-1 99,4-2 1,4 0-379,0-4 1,6-4 220,1-4 1,0-4-191,3 0 0,2-3 141,-1-3 1,3-3-52,-3-5 0,5-5 97,-2-3 0,2-1 34,-2-3 1,2 0 199,-6-3 0,5 3-122,-5-3 1,5 0 205,-5 0 1,1 0-55,-4 4 0,0 1 172,0 3 0,-3 2 75,-1 5-152,-5 5 0,3 2-42,-5 8 0,0 3 75,0 8 0,0-2-91,0 6 1,0 3-2,0 3 1,0 1-226,0-4 1,1-3 74,3-1 1,-1-3-249,4 3 0,1-5 87,7 2 0,-3-7-10,3-5 0,2 2 6,2-1 1,-2-2-70,1-5 1,-1-5 151,2-6 1,2-4-20,-3-4 0,3-5 144,1-2 1,0 0-83,0-5 0,-1 3 102,-3-10 1,-2 1-51,-5-4 1,0-4 120,0 0 0,-5-8 23,-2 1 1,-3-4-84,-1 0 1,0 3 121,0-3 0,0 5-87,0 6 0,-1 7 270,-3 11 0,-2 13-102,-5 10 0,0 4-85,0 3 1,0 9-31,0 2 0,0 8-167,0 4 0,4 2 16,-1 5 1,5 5 5,-5-2 1,6 6 6,-2-2 0,3 5-190,1-2 1,3-1-226,1 2 1,6-6 167,1 2 1,1-4-338,7-3 0,-1-1 212,4-7 0,0 1-236,0-8 0,1-1 223,3-7 0,-3-2 378,3-5 0,-3 0 0,-1 0 0,-1-1 0,-2-3 0,1 3 0,-7-14 0,3 3 0</inkml:trace>
  <inkml:trace contextRef="#ctx0" brushRef="#br0" timeOffset="5169">5578 1409 7712,'6'-5'1198,"3"-1"-239,-7-5-495,3 5 0,-7 6-94,-1 7 1,-3 4-137,-5 4 1,-2 2-184,-1 5 1,-4 5 105,-4 2 1,4 0-61,0 0 1,4-3 78,-1 3 1,3-4-310,1 0 1,5-3-88,2-3 1,4-3-180,4-5 0,2-5-111,5-3 0,1-1 247,3-2 1,-1-6-92,4-5 0,0-2 22,4-5 0,-3-2-112,-1-5 0,-3 0 73,3-4 0,-3-2 148,3-6 0,-8 3 71,1-3 1,-3-3 67,-1-4 0,-2-5 93,-5-6 1,-1-5-67,-3-3 1,3-2 104,-3-1 1,-1 0-22,1 0 0,1 6 430,3 5 1,0 6-223,0 8 0,-2 9 530,-1 10 1,0 10-43,-4 8 1,3 8-272,-3 3 1,5 8-292,-2 4 1,1 5 36,0 2 0,2 8 2,-3-1 0,3 11-2,1 0 0,5 4-137,2 0 1,3-2-69,1 6 0,5-2-250,2 1 0,3-2-187,1-4 0,1-1-404,3 0 1,-3-1-1247,3-3 2094,-3-2 0,-1-10 0,0-1 0</inkml:trace>
  <inkml:trace contextRef="#ctx0" brushRef="#br0" timeOffset="6169">4420 3018 7723,'-11'0'2713,"0"10"-2062,0 5 1,1 16-566,3 9 0,2 16 29,5 11 0,5 5-189,2-2 0,3-3-119,1-8 0,0-3 228,0-12 0,-1 0-73,-3-11 0,2-6 113,-6-8 1,1-6-442,-4 2 166,5-3-143,-4-6 109,4-1 50,0-15 0,1 2-65,5-11 0,0 0 45,0-7 1,5-2 136,2-5 0,3-1-65,1-3 0,4 1 44,0-4 1,4 4 97,0 0 0,2 6 215,1 4 0,0 8-111,0 3 1,0 4 120,0 4 1,-1 5 162,-3 9 0,-5 5-144,-6 10 0,-5 5-144,2 3 0,-8 1 43,-3 2 1,-3 1 55,-1-1 0,-8 0-93,-3 0 0,-8-4-16,1 1 0,-8-5-77,-3 5 0,-3-2 28,-1 1 1,0-5-309,0-6 0,0-5 148,0 2 1,1 0-189,2-4 0,5-3 119,6-8 1,3 0-202,5 0 217,0 0 1,5-5-374,3-2 314,6-3 1,5-1-1,6 0-63,5 0 1,-1 0 282,4 0-112,-2 0 0,12 0 0,-4 0 145,0 0 0,5 0 22,0 0-66,0 0 1,10-4 0,-3-1 133,3-1 1,1-1 122,0-4-262,1-5 1,2-1 0,1-5-15,-1 0 1,-6-2-73,0-1 85,-11 1 1,6-8 0,-10 3 15,-2-3 0,-6 0-32,-3 3 1,-4-3 187,-3 2 0,-4 5 67,-4 3 1,-1 6 77,-2 8 0,-5 8 10,-7 8 1,-2 3 151,-5 3 0,-1 10-24,-3 9 0,2 6-79,-6 9 0,6 2-46,-2 5 1,4 1-102,4 3 1,2-3 10,5 3 0,5-3-157,2-1 1,13-1-155,5-2 1,11-7-190,4-5 0,7-9-472,0-2 0,6-5-346,-1-6 0,-2-3 502,1-8 0,-1-3-114,2-8 0,-3 1 708,-5-4 0,0-5 0,0-5 0</inkml:trace>
  <inkml:trace contextRef="#ctx0" brushRef="#br0" timeOffset="7287">4751 4463 7674,'-11'0'3097,"0"5"-2266,0 1 0,0 11 0,1 6-699,2 9 1,5 11-317,6 8-7,4 3 0,10 9 1,4-1-225,3-2 1,2-7-20,-4-5 447,0-3 0,-1-6 0,-3-3 16,-3-6 0,1-8-539,-2-7 253,1-3 0,-4-6-97,0-2 0,-3-8-69,-1-3 310,-5-3 0,8-6 0,-4-3 61,0-6 0,0 1-252,-2-6 286,-3 1 0,8-7 0,-5 2 74,-2 2 1,3 2 143,-1-3 1,3 3-96,-3 1 0,4 4 222,0 0 0,-2 6-112,1 4 1,2 8-14,5 3 0,-1 4-89,1 4 1,0 6-106,0 5 1,0 4-189,4 0 1,1 1 83,3 2 1,0-1-94,0-2 1,1 0 28,3-4 0,-2-5 41,6-7 0,-5-1 22,5-2 1,0-6-7,7-6 0,-2 0 7,1-6 0,-1-4 8,-2-4 1,-2-3 200,-1 3 1,-3-1-51,-5 1 0,-1-1 242,-3-2 1,2-3-128,-6 3 0,1-3 77,-4-1 0,-4 0-104,1 0 1,-6-4-114,2 0 1,-3 4 58,-1 4 0,0 8 6,0-1 0,-5 5-120,-2 2 0,-7 5 79,0 10 1,-5 0-46,5 0 1,-5 5 27,5 2 0,-1 8 175,4 3 0,4 7-34,-1 1 0,6 4-96,-2 0 0,3 2-99,1 1 0,5-2 90,2-1 1,3 1-394,1-6 1,5 0 159,2-7 1,8-2-226,3-5 1,3-5 49,1-2 0,0-4-87,0-4 0,0-3 90,1-8 1,-5-1 79,0-2 1,-4-4 67,1 0 1,-3 0-22,-1-4 1,0-1 185,0 1 1,-4-4-53,1 0 1,-6-2 113,2-1 0,1 0-39,-2 0 0,1 0-12,-4 0 1,0 1-5,0 3 1,0-2-32,0 5 0,-1 2 47,-3 6 0,2 2 228,-5 5 52,4 0-262,-6 4 1,4 3 184,-3 4 0,-1 4-32,1 4 0,2 3 54,-1 4 0,1 3-58,-2 8 0,-1 2 32,1 5 1,0 1-123,0 3 0,-1-2-94,1 6 1,2-6 5,-1 2 1,3-4 56,-3-3 1,3-2-154,-3-2 0,1-8 73,-2 0-202,-1-9 169,8-4 0,-9-6 32,2-3 1,-1-3 44,-2-8 0,0-2 5,0-5 0,0 0-31,0 0 0,3-5 11,1-3 0,0 2-4,-4-1 0,3-3 10,1-1 0,5-7-43,-2 7 0,3-7 26,1 0 0,1 2-8,3 1 0,-2 4-183,6 3 1,-1 0 62,4 4 0,-4 5-563,1 6 0,-6 4 298,2 4 0,1 2-516,-1 5 913,-1 0 0,2 0 0,1 0 0</inkml:trace>
  <inkml:trace contextRef="#ctx0" brushRef="#br0" timeOffset="7662">6956 4000 9612,'6'0'1134,"0"0"-1143,-2 0 0,-2-2 168,5-1 1,6-5 156,5-6 0,3-5-15,1-6 1,4-4-130,-1-4 0,5 0-136,-5 0 1,0-4 81,-7 1 1,-2 0-185,-5 7 0,-5 2 80,-2 5 0,-4 1 22,-4 3 1,-5 3-67,-6 8 1,-5 2 45,2 5 0,-3 2 23,-1 5 1,0 6-22,0 9 0,1 5 366,3 2 1,-2 7-125,5 0 1,2 6-113,6-2 0,2 0-1,5 0 1,2 0-97,5 5 0,6-6-69,9-2 1,5-8-262,2-3 1,8-9-559,3-6 1,-1-5 397,2-6 0,-2-6-819,2-5 1,1-5 585,-1-6 0,0-1 672,0-3 0,-3-2 0,-5-5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3:40:23.9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67 66 7823,'-8'-11'0,"1"0"0,0 0 372,-4 0 1,4 4 304,4-1-164,-3 6-356,4-3 1,-4 6-14,3 3 0,1 7 82,-1 7 1,1 4-1,2 4 1,0-1-194,0 4 0,2 2 130,1 5 1,-1-1-278,1 2 0,2-3 86,-1-1 1,3-1-158,-3-3 0,3 2-38,-3-6 0,4 0-299,0-7 358,2 3 0,1-10-69,0 0 1,0-5 136,0-6 0,0-1-15,0-3 1,0-2 78,0-5 0,0-3-69,0-1 1,0 0 8,0 4 1,0-2 56,0 2 1,0-3 6,0 7 0,-1 1 11,-3-2 1,7 6 101,-3-2 0,2 3-56,-2 1 0,0 1-68,0 3 1,4 1 136,0 2 0,3 3-58,-3-3 0,3-2 112,-3-1 1,4-3 9,0-1 0,-2-5 94,1-2 1,-4-8-69,0-3 0,-3-3 102,-3-1 0,0-4-119,-4 0 1,0-4-20,-4 0 1,-5 0-109,-3 0 0,-1 0 111,-2 4 1,-2 2-200,-1 5 1,1-2 22,-1 3 0,1 3-270,2 4 1,4 0-508,0 4 107,4 2 1,0 0 135,6 5 1,5 0-874,6 0 1428,-1 0 0,12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0389f5c3a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0389f5c3a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bd67d4217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bd67d4217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0326720ef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0326720ef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0326720e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0326720e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0389f5c3a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20389f5c3a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0389f5c3a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0389f5c3a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20389f5c3a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20389f5c3a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20389f5c3a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20389f5c3a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389f5c3a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389f5c3a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02709e62af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02709e62af_2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bd67d42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bd67d42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0326720ef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0326720ef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0389f5c3a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0389f5c3a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0389f5c3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0389f5c3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 rot="-310453">
            <a:off x="5296480" y="4171704"/>
            <a:ext cx="6390206" cy="114590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rot="10566647">
            <a:off x="2191218" y="-588102"/>
            <a:ext cx="7740775" cy="2616772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rot="-5216854">
            <a:off x="6285888" y="-2228227"/>
            <a:ext cx="1751179" cy="5617441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230243" flipH="1">
            <a:off x="-5635123" y="3850524"/>
            <a:ext cx="9678350" cy="14342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rot="-10270324">
            <a:off x="-749907" y="4096142"/>
            <a:ext cx="7616516" cy="2758300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 flipH="1">
            <a:off x="5834571" y="1969875"/>
            <a:ext cx="6467118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/>
          <p:nvPr/>
        </p:nvSpPr>
        <p:spPr>
          <a:xfrm rot="-6299818">
            <a:off x="-314952" y="34843"/>
            <a:ext cx="1506489" cy="137088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/>
          <p:nvPr/>
        </p:nvSpPr>
        <p:spPr>
          <a:xfrm rot="-2430215">
            <a:off x="-3260641" y="-2203524"/>
            <a:ext cx="10722637" cy="3577623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1942475" y="1647138"/>
            <a:ext cx="5259000" cy="13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1942475" y="2966538"/>
            <a:ext cx="52590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720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/>
          <p:nvPr/>
        </p:nvSpPr>
        <p:spPr>
          <a:xfrm rot="7587651">
            <a:off x="7835307" y="-586872"/>
            <a:ext cx="1647000" cy="15633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960034" y="4630597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 rot="10560097" flipH="1">
            <a:off x="-1230641" y="-469819"/>
            <a:ext cx="7544920" cy="124147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 rot="10513411">
            <a:off x="-879566" y="3618898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9979836">
            <a:off x="-350606" y="-1276852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1529064">
            <a:off x="7726677" y="4487541"/>
            <a:ext cx="1974038" cy="179658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 rot="-3724802">
            <a:off x="-1118294" y="-207033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 rot="4809646">
            <a:off x="-1569969" y="-1638747"/>
            <a:ext cx="4490270" cy="2544785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 rot="7863312">
            <a:off x="5748519" y="4184382"/>
            <a:ext cx="4490470" cy="254477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2"/>
          </p:nvPr>
        </p:nvSpPr>
        <p:spPr>
          <a:xfrm>
            <a:off x="683200" y="3281100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79350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3"/>
          </p:nvPr>
        </p:nvSpPr>
        <p:spPr>
          <a:xfrm>
            <a:off x="3041550" y="32811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4"/>
          </p:nvPr>
        </p:nvSpPr>
        <p:spPr>
          <a:xfrm>
            <a:off x="315180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5"/>
          </p:nvPr>
        </p:nvSpPr>
        <p:spPr>
          <a:xfrm>
            <a:off x="5399900" y="32811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6"/>
          </p:nvPr>
        </p:nvSpPr>
        <p:spPr>
          <a:xfrm>
            <a:off x="551015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7"/>
          </p:nvPr>
        </p:nvSpPr>
        <p:spPr>
          <a:xfrm>
            <a:off x="159760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8"/>
          </p:nvPr>
        </p:nvSpPr>
        <p:spPr>
          <a:xfrm>
            <a:off x="170790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9"/>
          </p:nvPr>
        </p:nvSpPr>
        <p:spPr>
          <a:xfrm>
            <a:off x="395595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3"/>
          </p:nvPr>
        </p:nvSpPr>
        <p:spPr>
          <a:xfrm>
            <a:off x="406620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14"/>
          </p:nvPr>
        </p:nvSpPr>
        <p:spPr>
          <a:xfrm>
            <a:off x="631430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15"/>
          </p:nvPr>
        </p:nvSpPr>
        <p:spPr>
          <a:xfrm>
            <a:off x="642455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_1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720000" y="3454925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1"/>
          </p:nvPr>
        </p:nvSpPr>
        <p:spPr>
          <a:xfrm>
            <a:off x="720000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2"/>
          </p:nvPr>
        </p:nvSpPr>
        <p:spPr>
          <a:xfrm>
            <a:off x="3498750" y="34549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3"/>
          </p:nvPr>
        </p:nvSpPr>
        <p:spPr>
          <a:xfrm>
            <a:off x="3498750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4"/>
          </p:nvPr>
        </p:nvSpPr>
        <p:spPr>
          <a:xfrm>
            <a:off x="6277125" y="34549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5"/>
          </p:nvPr>
        </p:nvSpPr>
        <p:spPr>
          <a:xfrm>
            <a:off x="6277125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 idx="6"/>
          </p:nvPr>
        </p:nvSpPr>
        <p:spPr>
          <a:xfrm>
            <a:off x="720000" y="18157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7"/>
          </p:nvPr>
        </p:nvSpPr>
        <p:spPr>
          <a:xfrm>
            <a:off x="720000" y="22126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 idx="8"/>
          </p:nvPr>
        </p:nvSpPr>
        <p:spPr>
          <a:xfrm>
            <a:off x="6277125" y="18157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9"/>
          </p:nvPr>
        </p:nvSpPr>
        <p:spPr>
          <a:xfrm>
            <a:off x="6277125" y="22126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 rot="2214169">
            <a:off x="7577803" y="-782943"/>
            <a:ext cx="1918405" cy="157438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 rot="-10565174" flipH="1">
            <a:off x="-558844" y="-875387"/>
            <a:ext cx="7278875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 rot="5218157" flipH="1">
            <a:off x="1130872" y="-2327762"/>
            <a:ext cx="1435466" cy="4875128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 rot="10513411">
            <a:off x="7021182" y="-85223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 idx="13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 hasCustomPrompt="1"/>
          </p:nvPr>
        </p:nvSpPr>
        <p:spPr>
          <a:xfrm>
            <a:off x="901650" y="15010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>
          <a:xfrm>
            <a:off x="901650" y="2230650"/>
            <a:ext cx="3488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 idx="2" hasCustomPrompt="1"/>
          </p:nvPr>
        </p:nvSpPr>
        <p:spPr>
          <a:xfrm>
            <a:off x="4753650" y="15010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3"/>
          </p:nvPr>
        </p:nvSpPr>
        <p:spPr>
          <a:xfrm>
            <a:off x="4753650" y="2230650"/>
            <a:ext cx="3488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 idx="4" hasCustomPrompt="1"/>
          </p:nvPr>
        </p:nvSpPr>
        <p:spPr>
          <a:xfrm>
            <a:off x="2827575" y="3246450"/>
            <a:ext cx="34887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5"/>
          </p:nvPr>
        </p:nvSpPr>
        <p:spPr>
          <a:xfrm>
            <a:off x="2827475" y="3920700"/>
            <a:ext cx="3488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 rot="-138344" flipH="1">
            <a:off x="-949054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 rot="10513411">
            <a:off x="-1218443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 rot="10731167" flipH="1">
            <a:off x="6074382" y="-6267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 rot="231261">
            <a:off x="2939279" y="-1702030"/>
            <a:ext cx="6584472" cy="2387788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 rot="-3724802">
            <a:off x="-1181994" y="-5506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 rot="-5616881">
            <a:off x="-2192086" y="-10247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title" idx="2"/>
          </p:nvPr>
        </p:nvSpPr>
        <p:spPr>
          <a:xfrm>
            <a:off x="7200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1"/>
          </p:nvPr>
        </p:nvSpPr>
        <p:spPr>
          <a:xfrm>
            <a:off x="7200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title" idx="3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4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5"/>
          </p:nvPr>
        </p:nvSpPr>
        <p:spPr>
          <a:xfrm>
            <a:off x="7200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6"/>
          </p:nvPr>
        </p:nvSpPr>
        <p:spPr>
          <a:xfrm>
            <a:off x="7200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7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8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CUSTOM_2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title" idx="2"/>
          </p:nvPr>
        </p:nvSpPr>
        <p:spPr>
          <a:xfrm>
            <a:off x="3875263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1"/>
          </p:nvPr>
        </p:nvSpPr>
        <p:spPr>
          <a:xfrm>
            <a:off x="3875263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 idx="3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4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 idx="5"/>
          </p:nvPr>
        </p:nvSpPr>
        <p:spPr>
          <a:xfrm>
            <a:off x="3875263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6"/>
          </p:nvPr>
        </p:nvSpPr>
        <p:spPr>
          <a:xfrm>
            <a:off x="3875263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title" idx="7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8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solidFill>
          <a:schemeClr val="lt2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 rot="10566647">
            <a:off x="2191218" y="-588102"/>
            <a:ext cx="7740775" cy="2616772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"/>
          <p:cNvSpPr/>
          <p:nvPr/>
        </p:nvSpPr>
        <p:spPr>
          <a:xfrm rot="-5216854">
            <a:off x="6689370" y="-1802916"/>
            <a:ext cx="1751179" cy="48094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 rot="-229855">
            <a:off x="4538700" y="3850521"/>
            <a:ext cx="9694639" cy="143421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 rot="10271192" flipH="1">
            <a:off x="1450768" y="4096080"/>
            <a:ext cx="7628916" cy="275842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 rot="309939" flipH="1">
            <a:off x="-36345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-3840750" y="203147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 rot="-6299818">
            <a:off x="22235" y="558480"/>
            <a:ext cx="1506489" cy="137088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 rot="-2430215">
            <a:off x="-3535453" y="-2409049"/>
            <a:ext cx="10722637" cy="3577623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2347025" y="2800350"/>
            <a:ext cx="44499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1"/>
          </p:nvPr>
        </p:nvSpPr>
        <p:spPr>
          <a:xfrm>
            <a:off x="2110325" y="1697550"/>
            <a:ext cx="4923300" cy="11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 rot="7721042">
            <a:off x="-3616905" y="416344"/>
            <a:ext cx="6784035" cy="12416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 rot="-9195049">
            <a:off x="-882651" y="-2283815"/>
            <a:ext cx="1658035" cy="54417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237" name="Google Shape;237;p23"/>
          <p:cNvSpPr/>
          <p:nvPr/>
        </p:nvSpPr>
        <p:spPr>
          <a:xfrm rot="-2700500">
            <a:off x="5828109" y="3031428"/>
            <a:ext cx="5797077" cy="2719673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"/>
          <p:cNvSpPr/>
          <p:nvPr/>
        </p:nvSpPr>
        <p:spPr>
          <a:xfrm rot="-10799665" flipH="1">
            <a:off x="5030251" y="-793566"/>
            <a:ext cx="8366921" cy="12415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 rot="6276828" flipH="1">
            <a:off x="7072482" y="-3718147"/>
            <a:ext cx="1676528" cy="6602836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 rot="333">
            <a:off x="-1188600" y="4680608"/>
            <a:ext cx="8426102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rot="487499" flipH="1">
            <a:off x="-404545" y="3676669"/>
            <a:ext cx="9739368" cy="256275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flipH="1">
            <a:off x="5678989" y="3268075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4"/>
          <p:cNvSpPr/>
          <p:nvPr/>
        </p:nvSpPr>
        <p:spPr>
          <a:xfrm rot="478634">
            <a:off x="5842085" y="4195981"/>
            <a:ext cx="416035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 flipH="1">
            <a:off x="-2420495" y="3191866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-2283867" y="2209025"/>
            <a:ext cx="4160241" cy="32542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0000" y="796500"/>
            <a:ext cx="3852000" cy="7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720000" y="1595700"/>
            <a:ext cx="38520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720000" y="3470275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5"/>
          <p:cNvSpPr/>
          <p:nvPr/>
        </p:nvSpPr>
        <p:spPr>
          <a:xfrm rot="10800000">
            <a:off x="-1811186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"/>
          <p:cNvSpPr/>
          <p:nvPr/>
        </p:nvSpPr>
        <p:spPr>
          <a:xfrm rot="3857578">
            <a:off x="8012102" y="-5191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 rot="-137095" flipH="1">
            <a:off x="17348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 rot="530">
            <a:off x="-1103045" y="-1790039"/>
            <a:ext cx="11965092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 rot="-820164">
            <a:off x="-24611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2"/>
          </p:nvPr>
        </p:nvSpPr>
        <p:spPr>
          <a:xfrm>
            <a:off x="13689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3690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56284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6285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-3724802">
            <a:off x="8782406" y="3103380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138344" flipH="1">
            <a:off x="-977104" y="4470649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0513411">
            <a:off x="-1709043" y="34302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 rot="-3724802">
            <a:off x="7802856" y="-5506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 rot="-7826694">
            <a:off x="6331761" y="708388"/>
            <a:ext cx="4645922" cy="254466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 rot="8099500">
            <a:off x="-2080355" y="-455822"/>
            <a:ext cx="5797077" cy="2719673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4732343" flipH="1">
            <a:off x="969117" y="-2948220"/>
            <a:ext cx="1676340" cy="553547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-10799665" flipH="1">
            <a:off x="5543501" y="-225004"/>
            <a:ext cx="8366921" cy="12415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6276828" flipH="1">
            <a:off x="7585732" y="-3149585"/>
            <a:ext cx="1676528" cy="6602836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33">
            <a:off x="968975" y="4680608"/>
            <a:ext cx="8426102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487553" flipH="1">
            <a:off x="1286487" y="3675250"/>
            <a:ext cx="10630722" cy="256275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0" y="1629725"/>
            <a:ext cx="38439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5318400" y="2687238"/>
            <a:ext cx="31056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/>
          <p:nvPr/>
        </p:nvSpPr>
        <p:spPr>
          <a:xfrm rot="10566647">
            <a:off x="3122533" y="-814416"/>
            <a:ext cx="7740775" cy="200085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5216854">
            <a:off x="6727470" y="-2398466"/>
            <a:ext cx="1751179" cy="48094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-229855">
            <a:off x="2557500" y="4231521"/>
            <a:ext cx="9694639" cy="143421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10584958" flipH="1">
            <a:off x="-568500" y="4318605"/>
            <a:ext cx="8832230" cy="2758348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6EDBFC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4466700" y="1951488"/>
            <a:ext cx="39573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54.xml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2.png"/><Relationship Id="rId11" Type="http://schemas.openxmlformats.org/officeDocument/2006/relationships/customXml" Target="../ink/ink53.xml"/><Relationship Id="rId5" Type="http://schemas.openxmlformats.org/officeDocument/2006/relationships/customXml" Target="../ink/ink50.xm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customXml" Target="../ink/ink52.xml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8.png"/><Relationship Id="rId4" Type="http://schemas.openxmlformats.org/officeDocument/2006/relationships/customXml" Target="../ink/ink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5" Type="http://schemas.openxmlformats.org/officeDocument/2006/relationships/customXml" Target="../ink/ink59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65.xml"/><Relationship Id="rId3" Type="http://schemas.openxmlformats.org/officeDocument/2006/relationships/image" Target="../media/image64.png"/><Relationship Id="rId7" Type="http://schemas.openxmlformats.org/officeDocument/2006/relationships/customXml" Target="../ink/ink62.xm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6.png"/><Relationship Id="rId11" Type="http://schemas.openxmlformats.org/officeDocument/2006/relationships/customXml" Target="../ink/ink64.xml"/><Relationship Id="rId5" Type="http://schemas.openxmlformats.org/officeDocument/2006/relationships/customXml" Target="../ink/ink61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63.xml"/><Relationship Id="rId1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0.xml"/><Relationship Id="rId18" Type="http://schemas.openxmlformats.org/officeDocument/2006/relationships/image" Target="../media/image79.png"/><Relationship Id="rId26" Type="http://schemas.openxmlformats.org/officeDocument/2006/relationships/image" Target="../media/image83.png"/><Relationship Id="rId3" Type="http://schemas.openxmlformats.org/officeDocument/2006/relationships/image" Target="../media/image71.png"/><Relationship Id="rId21" Type="http://schemas.openxmlformats.org/officeDocument/2006/relationships/customXml" Target="../ink/ink74.xml"/><Relationship Id="rId34" Type="http://schemas.openxmlformats.org/officeDocument/2006/relationships/image" Target="../media/image87.png"/><Relationship Id="rId7" Type="http://schemas.openxmlformats.org/officeDocument/2006/relationships/customXml" Target="../ink/ink67.xml"/><Relationship Id="rId12" Type="http://schemas.openxmlformats.org/officeDocument/2006/relationships/image" Target="../media/image76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33" Type="http://schemas.openxmlformats.org/officeDocument/2006/relationships/customXml" Target="../ink/ink80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8.png"/><Relationship Id="rId20" Type="http://schemas.openxmlformats.org/officeDocument/2006/relationships/image" Target="../media/image80.png"/><Relationship Id="rId29" Type="http://schemas.openxmlformats.org/officeDocument/2006/relationships/customXml" Target="../ink/ink7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3.png"/><Relationship Id="rId11" Type="http://schemas.openxmlformats.org/officeDocument/2006/relationships/customXml" Target="../ink/ink69.xml"/><Relationship Id="rId24" Type="http://schemas.openxmlformats.org/officeDocument/2006/relationships/image" Target="../media/image82.png"/><Relationship Id="rId32" Type="http://schemas.openxmlformats.org/officeDocument/2006/relationships/image" Target="../media/image86.png"/><Relationship Id="rId5" Type="http://schemas.openxmlformats.org/officeDocument/2006/relationships/customXml" Target="../ink/ink66.xml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84.png"/><Relationship Id="rId10" Type="http://schemas.openxmlformats.org/officeDocument/2006/relationships/image" Target="../media/image75.png"/><Relationship Id="rId19" Type="http://schemas.openxmlformats.org/officeDocument/2006/relationships/customXml" Target="../ink/ink73.xml"/><Relationship Id="rId31" Type="http://schemas.openxmlformats.org/officeDocument/2006/relationships/customXml" Target="../ink/ink79.xml"/><Relationship Id="rId4" Type="http://schemas.openxmlformats.org/officeDocument/2006/relationships/image" Target="../media/image72.png"/><Relationship Id="rId9" Type="http://schemas.openxmlformats.org/officeDocument/2006/relationships/customXml" Target="../ink/ink68.xml"/><Relationship Id="rId14" Type="http://schemas.openxmlformats.org/officeDocument/2006/relationships/image" Target="../media/image77.png"/><Relationship Id="rId22" Type="http://schemas.openxmlformats.org/officeDocument/2006/relationships/image" Target="../media/image81.png"/><Relationship Id="rId27" Type="http://schemas.openxmlformats.org/officeDocument/2006/relationships/customXml" Target="../ink/ink77.xml"/><Relationship Id="rId30" Type="http://schemas.openxmlformats.org/officeDocument/2006/relationships/image" Target="../media/image85.png"/><Relationship Id="rId8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8.png"/><Relationship Id="rId7" Type="http://schemas.openxmlformats.org/officeDocument/2006/relationships/customXml" Target="../ink/ink8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0.png"/><Relationship Id="rId5" Type="http://schemas.openxmlformats.org/officeDocument/2006/relationships/customXml" Target="../ink/ink81.xml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customXml" Target="../ink/ink83.xml"/><Relationship Id="rId7" Type="http://schemas.openxmlformats.org/officeDocument/2006/relationships/customXml" Target="../ink/ink8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customXml" Target="../ink/ink84.xml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customXml" Target="../ink/ink16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9.xml"/><Relationship Id="rId50" Type="http://schemas.openxmlformats.org/officeDocument/2006/relationships/image" Target="../media/image30.png"/><Relationship Id="rId55" Type="http://schemas.openxmlformats.org/officeDocument/2006/relationships/customXml" Target="../ink/ink33.xml"/><Relationship Id="rId63" Type="http://schemas.openxmlformats.org/officeDocument/2006/relationships/customXml" Target="../ink/ink37.xml"/><Relationship Id="rId68" Type="http://schemas.openxmlformats.org/officeDocument/2006/relationships/image" Target="../media/image39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9" Type="http://schemas.openxmlformats.org/officeDocument/2006/relationships/customXml" Target="../ink/ink20.xml"/><Relationship Id="rId11" Type="http://schemas.openxmlformats.org/officeDocument/2006/relationships/customXml" Target="../ink/ink11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24.xml"/><Relationship Id="rId40" Type="http://schemas.openxmlformats.org/officeDocument/2006/relationships/image" Target="../media/image25.png"/><Relationship Id="rId45" Type="http://schemas.openxmlformats.org/officeDocument/2006/relationships/customXml" Target="../ink/ink28.xml"/><Relationship Id="rId53" Type="http://schemas.openxmlformats.org/officeDocument/2006/relationships/customXml" Target="../ink/ink32.xml"/><Relationship Id="rId58" Type="http://schemas.openxmlformats.org/officeDocument/2006/relationships/image" Target="../media/image34.png"/><Relationship Id="rId66" Type="http://schemas.openxmlformats.org/officeDocument/2006/relationships/image" Target="../media/image38.png"/><Relationship Id="rId5" Type="http://schemas.openxmlformats.org/officeDocument/2006/relationships/customXml" Target="../ink/ink8.xml"/><Relationship Id="rId61" Type="http://schemas.openxmlformats.org/officeDocument/2006/relationships/customXml" Target="../ink/ink36.xml"/><Relationship Id="rId19" Type="http://schemas.openxmlformats.org/officeDocument/2006/relationships/customXml" Target="../ink/ink15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9.xml"/><Relationship Id="rId30" Type="http://schemas.openxmlformats.org/officeDocument/2006/relationships/image" Target="../media/image20.png"/><Relationship Id="rId35" Type="http://schemas.openxmlformats.org/officeDocument/2006/relationships/customXml" Target="../ink/ink23.xml"/><Relationship Id="rId43" Type="http://schemas.openxmlformats.org/officeDocument/2006/relationships/customXml" Target="../ink/ink27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64" Type="http://schemas.openxmlformats.org/officeDocument/2006/relationships/image" Target="../media/image37.png"/><Relationship Id="rId8" Type="http://schemas.openxmlformats.org/officeDocument/2006/relationships/image" Target="../media/image9.png"/><Relationship Id="rId51" Type="http://schemas.openxmlformats.org/officeDocument/2006/relationships/customXml" Target="../ink/ink31.xml"/><Relationship Id="rId3" Type="http://schemas.openxmlformats.org/officeDocument/2006/relationships/customXml" Target="../ink/ink7.xml"/><Relationship Id="rId12" Type="http://schemas.openxmlformats.org/officeDocument/2006/relationships/image" Target="../media/image11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35.xml"/><Relationship Id="rId67" Type="http://schemas.openxmlformats.org/officeDocument/2006/relationships/customXml" Target="../ink/ink39.xml"/><Relationship Id="rId20" Type="http://schemas.openxmlformats.org/officeDocument/2006/relationships/image" Target="../media/image15.png"/><Relationship Id="rId41" Type="http://schemas.openxmlformats.org/officeDocument/2006/relationships/customXml" Target="../ink/ink26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30.xml"/><Relationship Id="rId57" Type="http://schemas.openxmlformats.org/officeDocument/2006/relationships/customXml" Target="../ink/ink34.xml"/><Relationship Id="rId10" Type="http://schemas.openxmlformats.org/officeDocument/2006/relationships/image" Target="../media/image10.png"/><Relationship Id="rId31" Type="http://schemas.openxmlformats.org/officeDocument/2006/relationships/customXml" Target="../ink/ink21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38.xml"/><Relationship Id="rId4" Type="http://schemas.openxmlformats.org/officeDocument/2006/relationships/image" Target="../media/image7.png"/><Relationship Id="rId9" Type="http://schemas.openxmlformats.org/officeDocument/2006/relationships/customXml" Target="../ink/ink10.xml"/><Relationship Id="rId13" Type="http://schemas.openxmlformats.org/officeDocument/2006/relationships/customXml" Target="../ink/ink12.xml"/><Relationship Id="rId18" Type="http://schemas.openxmlformats.org/officeDocument/2006/relationships/image" Target="../media/image14.png"/><Relationship Id="rId39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5" Type="http://schemas.openxmlformats.org/officeDocument/2006/relationships/customXml" Target="../ink/ink42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png"/><Relationship Id="rId5" Type="http://schemas.openxmlformats.org/officeDocument/2006/relationships/customXml" Target="../ink/ink45.xml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47.xml"/><Relationship Id="rId5" Type="http://schemas.openxmlformats.org/officeDocument/2006/relationships/image" Target="../media/image47.png"/><Relationship Id="rId4" Type="http://schemas.openxmlformats.org/officeDocument/2006/relationships/customXml" Target="../ink/ink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0.png"/><Relationship Id="rId4" Type="http://schemas.openxmlformats.org/officeDocument/2006/relationships/customXml" Target="../ink/ink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subTitle" idx="1"/>
          </p:nvPr>
        </p:nvSpPr>
        <p:spPr>
          <a:xfrm rot="-746">
            <a:off x="768550" y="3421622"/>
            <a:ext cx="41448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Team 14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Yuan Kai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Rebecca Li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Tingting Brill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Shandlie Jean-Baptiste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grpSp>
        <p:nvGrpSpPr>
          <p:cNvPr id="282" name="Google Shape;282;p29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83" name="Google Shape;283;p29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9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88" name="Google Shape;288;p29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29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9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294" name="Google Shape;294;p29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29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299" name="Google Shape;299;p29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9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04" name="Google Shape;304;p29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29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09" name="Google Shape;309;p29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9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14" name="Google Shape;314;p29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29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19" name="Google Shape;319;p29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9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24" name="Google Shape;324;p29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9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33" name="Google Shape;433;p29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29"/>
          <p:cNvSpPr txBox="1">
            <a:spLocks noGrp="1"/>
          </p:cNvSpPr>
          <p:nvPr>
            <p:ph type="ctrTitle"/>
          </p:nvPr>
        </p:nvSpPr>
        <p:spPr>
          <a:xfrm rot="-249">
            <a:off x="720000" y="1205375"/>
            <a:ext cx="4144800" cy="2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Applied Electronics: VAM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64384330-756E-DBFC-696C-49B4B6211A46}"/>
                  </a:ext>
                </a:extLst>
              </p14:cNvPr>
              <p14:cNvContentPartPr/>
              <p14:nvPr/>
            </p14:nvContentPartPr>
            <p14:xfrm>
              <a:off x="2234170" y="-36020"/>
              <a:ext cx="2298240" cy="97272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64384330-756E-DBFC-696C-49B4B6211A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3570" y="-66620"/>
                <a:ext cx="2359800" cy="10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A9484938-0E19-6767-F92F-65D821865C53}"/>
                  </a:ext>
                </a:extLst>
              </p14:cNvPr>
              <p14:cNvContentPartPr/>
              <p14:nvPr/>
            </p14:nvContentPartPr>
            <p14:xfrm>
              <a:off x="3389050" y="-135020"/>
              <a:ext cx="4453200" cy="171828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A9484938-0E19-6767-F92F-65D821865C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8450" y="-165620"/>
                <a:ext cx="4514760" cy="17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00C1DC20-76E6-397F-6F1D-6BD99FFFE84E}"/>
                  </a:ext>
                </a:extLst>
              </p14:cNvPr>
              <p14:cNvContentPartPr/>
              <p14:nvPr/>
            </p14:nvContentPartPr>
            <p14:xfrm>
              <a:off x="3976437" y="648357"/>
              <a:ext cx="2445120" cy="1386000"/>
            </p14:xfrm>
          </p:contentPart>
        </mc:Choice>
        <mc:Fallback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00C1DC20-76E6-397F-6F1D-6BD99FFFE8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45837" y="617757"/>
                <a:ext cx="2506320" cy="14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5579D6-67AC-8F3E-FBE4-9D7399EC92EA}"/>
                  </a:ext>
                </a:extLst>
              </p14:cNvPr>
              <p14:cNvContentPartPr/>
              <p14:nvPr/>
            </p14:nvContentPartPr>
            <p14:xfrm>
              <a:off x="6377637" y="1015917"/>
              <a:ext cx="91800" cy="43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5579D6-67AC-8F3E-FBE4-9D7399EC92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7037" y="985317"/>
                <a:ext cx="153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30DF0024-687C-E2F7-E831-9A738A4DB50D}"/>
                  </a:ext>
                </a:extLst>
              </p14:cNvPr>
              <p14:cNvContentPartPr/>
              <p14:nvPr/>
            </p14:nvContentPartPr>
            <p14:xfrm>
              <a:off x="2667117" y="2678037"/>
              <a:ext cx="1753920" cy="153504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30DF0024-687C-E2F7-E831-9A738A4DB5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36157" y="2647437"/>
                <a:ext cx="1815480" cy="159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997" name="Google Shape;99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1002" name="Google Shape;100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1007" name="Google Shape;100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1" name="Google Shape;101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Declare variables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12" name="Google Shape;1012;p38"/>
          <p:cNvSpPr txBox="1">
            <a:spLocks noGrp="1"/>
          </p:cNvSpPr>
          <p:nvPr>
            <p:ph type="subTitle" idx="4294967295"/>
          </p:nvPr>
        </p:nvSpPr>
        <p:spPr>
          <a:xfrm>
            <a:off x="736950" y="1525275"/>
            <a:ext cx="81222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Handling the difference between total supply and total demand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void d seems more reasonable since it will help the algorithm decide how to handle the quantity of extra supplies.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Nevertheless, since VAM is not proper optimization, which data preparation method is better can be obscure.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-GB"/>
              <a:t>We tried both ways of data preparation and found that with different capacity constraints, using a void d in the algorithm can result in either better or worse outcomes than not using a void d.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47A696-A805-879D-9A83-CBB10F158ECC}"/>
                  </a:ext>
                </a:extLst>
              </p14:cNvPr>
              <p14:cNvContentPartPr/>
              <p14:nvPr/>
            </p14:nvContentPartPr>
            <p14:xfrm>
              <a:off x="5822290" y="4028020"/>
              <a:ext cx="170640" cy="2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47A696-A805-879D-9A83-CBB10F158E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1690" y="3997420"/>
                <a:ext cx="2318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7C05CAE5-7506-0865-0936-54CBDE640DE4}"/>
                  </a:ext>
                </a:extLst>
              </p14:cNvPr>
              <p14:cNvContentPartPr/>
              <p14:nvPr/>
            </p14:nvContentPartPr>
            <p14:xfrm>
              <a:off x="5012650" y="3960700"/>
              <a:ext cx="606960" cy="393120"/>
            </p14:xfrm>
          </p:contentPart>
        </mc:Choice>
        <mc:Fallback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7C05CAE5-7506-0865-0936-54CBDE640D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82032" y="3930100"/>
                <a:ext cx="668557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6">
                <a:extLst>
                  <a:ext uri="{FF2B5EF4-FFF2-40B4-BE49-F238E27FC236}">
                    <a16:creationId xmlns:a16="http://schemas.microsoft.com/office/drawing/2014/main" id="{261DA717-E356-C0AC-9E97-A469B154665D}"/>
                  </a:ext>
                </a:extLst>
              </p14:cNvPr>
              <p14:cNvContentPartPr/>
              <p14:nvPr/>
            </p14:nvContentPartPr>
            <p14:xfrm>
              <a:off x="5250610" y="4468660"/>
              <a:ext cx="805680" cy="376920"/>
            </p14:xfrm>
          </p:contentPart>
        </mc:Choice>
        <mc:Fallback>
          <p:pic>
            <p:nvPicPr>
              <p:cNvPr id="24" name="Ink 26">
                <a:extLst>
                  <a:ext uri="{FF2B5EF4-FFF2-40B4-BE49-F238E27FC236}">
                    <a16:creationId xmlns:a16="http://schemas.microsoft.com/office/drawing/2014/main" id="{261DA717-E356-C0AC-9E97-A469B15466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19664" y="4438060"/>
                <a:ext cx="866853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6">
                <a:extLst>
                  <a:ext uri="{FF2B5EF4-FFF2-40B4-BE49-F238E27FC236}">
                    <a16:creationId xmlns:a16="http://schemas.microsoft.com/office/drawing/2014/main" id="{F7E2C3E4-8B4E-A7AC-6AB7-23A046A69067}"/>
                  </a:ext>
                </a:extLst>
              </p14:cNvPr>
              <p14:cNvContentPartPr/>
              <p14:nvPr/>
            </p14:nvContentPartPr>
            <p14:xfrm>
              <a:off x="7242850" y="3857740"/>
              <a:ext cx="1079640" cy="389160"/>
            </p14:xfrm>
          </p:contentPart>
        </mc:Choice>
        <mc:Fallback>
          <p:pic>
            <p:nvPicPr>
              <p:cNvPr id="25" name="Ink 26">
                <a:extLst>
                  <a:ext uri="{FF2B5EF4-FFF2-40B4-BE49-F238E27FC236}">
                    <a16:creationId xmlns:a16="http://schemas.microsoft.com/office/drawing/2014/main" id="{F7E2C3E4-8B4E-A7AC-6AB7-23A046A690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2260" y="3827112"/>
                <a:ext cx="1140820" cy="450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C942101A-2B4D-0477-D2C9-604D07751CD8}"/>
                  </a:ext>
                </a:extLst>
              </p14:cNvPr>
              <p14:cNvContentPartPr/>
              <p14:nvPr/>
            </p14:nvContentPartPr>
            <p14:xfrm>
              <a:off x="6345730" y="3850540"/>
              <a:ext cx="619560" cy="26136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942101A-2B4D-0477-D2C9-604D07751CD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15130" y="3819580"/>
                <a:ext cx="6807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2C9188FA-96CC-3F9F-9034-4041698620BA}"/>
                  </a:ext>
                </a:extLst>
              </p14:cNvPr>
              <p14:cNvContentPartPr/>
              <p14:nvPr/>
            </p14:nvContentPartPr>
            <p14:xfrm>
              <a:off x="5389930" y="4278220"/>
              <a:ext cx="3460320" cy="1000440"/>
            </p14:xfrm>
          </p:contentPart>
        </mc:Choice>
        <mc:Fallback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2C9188FA-96CC-3F9F-9034-4041698620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58973" y="4247620"/>
                <a:ext cx="3521514" cy="106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39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018" name="Google Shape;1018;p39"/>
            <p:cNvSpPr/>
            <p:nvPr/>
          </p:nvSpPr>
          <p:spPr>
            <a:xfrm>
              <a:off x="7764982" y="14770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7764982" y="27163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7801943" y="233879"/>
              <a:ext cx="59107" cy="1071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7677975" y="233879"/>
              <a:ext cx="59145" cy="1071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39"/>
          <p:cNvGrpSpPr/>
          <p:nvPr/>
        </p:nvGrpSpPr>
        <p:grpSpPr>
          <a:xfrm>
            <a:off x="4684725" y="4761750"/>
            <a:ext cx="183075" cy="183902"/>
            <a:chOff x="7677975" y="147700"/>
            <a:chExt cx="183075" cy="183902"/>
          </a:xfrm>
        </p:grpSpPr>
        <p:sp>
          <p:nvSpPr>
            <p:cNvPr id="1023" name="Google Shape;1023;p39"/>
            <p:cNvSpPr/>
            <p:nvPr/>
          </p:nvSpPr>
          <p:spPr>
            <a:xfrm>
              <a:off x="7764982" y="14770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764982" y="27163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7801943" y="233879"/>
              <a:ext cx="59107" cy="1071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7677975" y="233879"/>
              <a:ext cx="59145" cy="1071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39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028" name="Google Shape;1028;p39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sp>
        <p:nvSpPr>
          <p:cNvPr id="1033" name="Google Shape;1033;p39"/>
          <p:cNvSpPr txBox="1">
            <a:spLocks noGrp="1"/>
          </p:cNvSpPr>
          <p:nvPr>
            <p:ph type="subTitle" idx="4294967295"/>
          </p:nvPr>
        </p:nvSpPr>
        <p:spPr>
          <a:xfrm>
            <a:off x="736950" y="1296675"/>
            <a:ext cx="7670100" cy="30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Step 1, calculate opportunity costs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Extract the minimum of each columns in matrix </a:t>
            </a:r>
            <a:r>
              <a:rPr lang="en-GB" b="1"/>
              <a:t>c</a:t>
            </a:r>
            <a:r>
              <a:rPr lang="en-GB"/>
              <a:t> to get a vector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Duplicate the vector to create a </a:t>
            </a:r>
            <a:r>
              <a:rPr lang="en-GB" b="1"/>
              <a:t>mincost</a:t>
            </a:r>
            <a:r>
              <a:rPr lang="en-GB"/>
              <a:t> matrix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Calculate </a:t>
            </a:r>
            <a:r>
              <a:rPr lang="en-GB" b="1"/>
              <a:t>c-mincost</a:t>
            </a:r>
            <a:r>
              <a:rPr lang="en-GB"/>
              <a:t>, and sort each column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Extract the second row of </a:t>
            </a:r>
            <a:r>
              <a:rPr lang="en-GB" b="1"/>
              <a:t>c-mincost</a:t>
            </a:r>
            <a:r>
              <a:rPr lang="en-GB"/>
              <a:t>, which should be the opportunity cost vector of </a:t>
            </a:r>
            <a:r>
              <a:rPr lang="en-GB" b="1"/>
              <a:t>d</a:t>
            </a:r>
            <a:endParaRPr b="1"/>
          </a:p>
          <a:p>
            <a:pPr marL="914400" lvl="1" indent="-317500" algn="l" rtl="0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-GB"/>
              <a:t>Likewise we can calculate the opportunity cost vector of </a:t>
            </a:r>
            <a:r>
              <a:rPr lang="en-GB" b="1"/>
              <a:t>s</a:t>
            </a:r>
            <a:endParaRPr b="1"/>
          </a:p>
        </p:txBody>
      </p:sp>
      <p:pic>
        <p:nvPicPr>
          <p:cNvPr id="1034" name="Google Shape;1034;p39"/>
          <p:cNvPicPr preferRelativeResize="0"/>
          <p:nvPr/>
        </p:nvPicPr>
        <p:blipFill rotWithShape="1">
          <a:blip r:embed="rId3">
            <a:alphaModFix/>
          </a:blip>
          <a:srcRect r="13748" b="50223"/>
          <a:stretch/>
        </p:blipFill>
        <p:spPr>
          <a:xfrm>
            <a:off x="2113450" y="4057125"/>
            <a:ext cx="4917100" cy="10553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6B8907-5C9B-209E-44FF-19C2762B8D46}"/>
                  </a:ext>
                </a:extLst>
              </p14:cNvPr>
              <p14:cNvContentPartPr/>
              <p14:nvPr/>
            </p14:nvContentPartPr>
            <p14:xfrm>
              <a:off x="7881850" y="2285980"/>
              <a:ext cx="460800" cy="40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6B8907-5C9B-209E-44FF-19C2762B8D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1250" y="2255020"/>
                <a:ext cx="522000" cy="46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0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040" name="Google Shape;1040;p40"/>
            <p:cNvSpPr/>
            <p:nvPr/>
          </p:nvSpPr>
          <p:spPr>
            <a:xfrm>
              <a:off x="7764982" y="14770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7764982" y="27163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7801943" y="233879"/>
              <a:ext cx="59107" cy="1071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7677975" y="233879"/>
              <a:ext cx="59145" cy="1071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0"/>
          <p:cNvGrpSpPr/>
          <p:nvPr/>
        </p:nvGrpSpPr>
        <p:grpSpPr>
          <a:xfrm>
            <a:off x="4684725" y="4761750"/>
            <a:ext cx="183075" cy="183902"/>
            <a:chOff x="7677975" y="147700"/>
            <a:chExt cx="183075" cy="183902"/>
          </a:xfrm>
        </p:grpSpPr>
        <p:sp>
          <p:nvSpPr>
            <p:cNvPr id="1045" name="Google Shape;1045;p40"/>
            <p:cNvSpPr/>
            <p:nvPr/>
          </p:nvSpPr>
          <p:spPr>
            <a:xfrm>
              <a:off x="7764982" y="14770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7764982" y="27163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7801943" y="233879"/>
              <a:ext cx="59107" cy="1071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7677975" y="233879"/>
              <a:ext cx="59145" cy="1071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0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050" name="Google Shape;1050;p40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sp>
        <p:nvSpPr>
          <p:cNvPr id="1055" name="Google Shape;1055;p40"/>
          <p:cNvSpPr txBox="1">
            <a:spLocks noGrp="1"/>
          </p:cNvSpPr>
          <p:nvPr>
            <p:ph type="subTitle" idx="4294967295"/>
          </p:nvPr>
        </p:nvSpPr>
        <p:spPr>
          <a:xfrm>
            <a:off x="736950" y="1525275"/>
            <a:ext cx="7670100" cy="30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Step 2, find the index of </a:t>
            </a:r>
            <a:r>
              <a:rPr lang="en-GB" b="1"/>
              <a:t>x</a:t>
            </a:r>
            <a:r>
              <a:rPr lang="en-GB"/>
              <a:t> to be optimized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Find the maximum in two opportunity cost vectors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the index of maximum in the oc vectors to locate rows and columns should be considered in one iteration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Find the minimum element of </a:t>
            </a:r>
            <a:r>
              <a:rPr lang="en-GB" b="1"/>
              <a:t>c</a:t>
            </a:r>
            <a:r>
              <a:rPr lang="en-GB"/>
              <a:t> matrix in the rows and columns of interest, and extract the location of such element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-GB"/>
              <a:t>Step 3, update the iterables (</a:t>
            </a:r>
            <a:r>
              <a:rPr lang="en-GB" b="1"/>
              <a:t>x</a:t>
            </a:r>
            <a:r>
              <a:rPr lang="en-GB"/>
              <a:t>,</a:t>
            </a:r>
            <a:r>
              <a:rPr lang="en-GB" b="1"/>
              <a:t>s</a:t>
            </a:r>
            <a:r>
              <a:rPr lang="en-GB"/>
              <a:t>,</a:t>
            </a:r>
            <a:r>
              <a:rPr lang="en-GB" b="1"/>
              <a:t>d</a:t>
            </a:r>
            <a:r>
              <a:rPr lang="en-GB"/>
              <a:t>)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A6D03A-B8C2-3EE8-CDC0-68E9B2B3F7C9}"/>
                  </a:ext>
                </a:extLst>
              </p14:cNvPr>
              <p14:cNvContentPartPr/>
              <p14:nvPr/>
            </p14:nvContentPartPr>
            <p14:xfrm>
              <a:off x="7818130" y="3369220"/>
              <a:ext cx="349560" cy="26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A6D03A-B8C2-3EE8-CDC0-68E9B2B3F7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7530" y="3338620"/>
                <a:ext cx="411120" cy="32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1060;p41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061" name="Google Shape;1061;p41"/>
            <p:cNvSpPr/>
            <p:nvPr/>
          </p:nvSpPr>
          <p:spPr>
            <a:xfrm>
              <a:off x="7764982" y="14770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7764982" y="27163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7801943" y="233879"/>
              <a:ext cx="59107" cy="1071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7677975" y="233879"/>
              <a:ext cx="59145" cy="1071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1"/>
          <p:cNvGrpSpPr/>
          <p:nvPr/>
        </p:nvGrpSpPr>
        <p:grpSpPr>
          <a:xfrm>
            <a:off x="4684725" y="4761750"/>
            <a:ext cx="183075" cy="183902"/>
            <a:chOff x="7677975" y="147700"/>
            <a:chExt cx="183075" cy="183902"/>
          </a:xfrm>
        </p:grpSpPr>
        <p:sp>
          <p:nvSpPr>
            <p:cNvPr id="1066" name="Google Shape;1066;p41"/>
            <p:cNvSpPr/>
            <p:nvPr/>
          </p:nvSpPr>
          <p:spPr>
            <a:xfrm>
              <a:off x="7764982" y="14770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7764982" y="27163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7801943" y="233879"/>
              <a:ext cx="59107" cy="1071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7677975" y="233879"/>
              <a:ext cx="59145" cy="1071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1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071" name="Google Shape;1071;p41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sp>
        <p:nvSpPr>
          <p:cNvPr id="1076" name="Google Shape;1076;p41"/>
          <p:cNvSpPr txBox="1">
            <a:spLocks noGrp="1"/>
          </p:cNvSpPr>
          <p:nvPr>
            <p:ph type="subTitle" idx="4294967295"/>
          </p:nvPr>
        </p:nvSpPr>
        <p:spPr>
          <a:xfrm>
            <a:off x="736950" y="1525275"/>
            <a:ext cx="7670100" cy="3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Step 4, exclude the optimized rows/columns in later iterations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Define </a:t>
            </a:r>
            <a:r>
              <a:rPr lang="en-GB" b="1"/>
              <a:t>M</a:t>
            </a:r>
            <a:r>
              <a:rPr lang="en-GB"/>
              <a:t> which is an infinite large compared to any element in the original </a:t>
            </a:r>
            <a:r>
              <a:rPr lang="en-GB" b="1"/>
              <a:t>c</a:t>
            </a:r>
            <a:r>
              <a:rPr lang="en-GB"/>
              <a:t> matrix.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</a:t>
            </a:r>
            <a:r>
              <a:rPr lang="en-GB" b="1"/>
              <a:t>M</a:t>
            </a:r>
            <a:r>
              <a:rPr lang="en-GB"/>
              <a:t> to replace rows and columns where </a:t>
            </a:r>
            <a:r>
              <a:rPr lang="en-GB" b="1"/>
              <a:t>s</a:t>
            </a:r>
            <a:r>
              <a:rPr lang="en-GB"/>
              <a:t> and </a:t>
            </a:r>
            <a:r>
              <a:rPr lang="en-GB" b="1"/>
              <a:t>d</a:t>
            </a:r>
            <a:r>
              <a:rPr lang="en-GB"/>
              <a:t> has been optimized to 0 in previous iterations.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Since </a:t>
            </a:r>
            <a:r>
              <a:rPr lang="en-GB" b="1"/>
              <a:t>M</a:t>
            </a:r>
            <a:r>
              <a:rPr lang="en-GB"/>
              <a:t> is very large, it should not mess up the opportunity cost calculations unless there is only one row/column left to be optimized.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-GB"/>
              <a:t>When there is only one row/column left to be optimized, introducing </a:t>
            </a:r>
            <a:r>
              <a:rPr lang="en-GB" b="1"/>
              <a:t>M</a:t>
            </a:r>
            <a:r>
              <a:rPr lang="en-GB"/>
              <a:t> will result in strange opportunity cost vectors, but should find the correct indexes of the element to be optimized.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89DBDDB6-C5EE-3114-C005-C1E8F1AC80D2}"/>
                  </a:ext>
                </a:extLst>
              </p14:cNvPr>
              <p14:cNvContentPartPr/>
              <p14:nvPr/>
            </p14:nvContentPartPr>
            <p14:xfrm>
              <a:off x="7464970" y="4500340"/>
              <a:ext cx="707040" cy="329400"/>
            </p14:xfrm>
          </p:contentPart>
        </mc:Choice>
        <mc:Fallback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89DBDDB6-C5EE-3114-C005-C1E8F1AC80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4354" y="4469740"/>
                <a:ext cx="768631" cy="39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oogle Shape;1081;p42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082" name="Google Shape;1082;p42"/>
            <p:cNvSpPr/>
            <p:nvPr/>
          </p:nvSpPr>
          <p:spPr>
            <a:xfrm>
              <a:off x="7764982" y="14770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7764982" y="27163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7801943" y="233879"/>
              <a:ext cx="59107" cy="1071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7677975" y="233879"/>
              <a:ext cx="59145" cy="1071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2"/>
          <p:cNvGrpSpPr/>
          <p:nvPr/>
        </p:nvGrpSpPr>
        <p:grpSpPr>
          <a:xfrm>
            <a:off x="4456125" y="4761750"/>
            <a:ext cx="183075" cy="183902"/>
            <a:chOff x="7677975" y="147700"/>
            <a:chExt cx="183075" cy="183902"/>
          </a:xfrm>
        </p:grpSpPr>
        <p:sp>
          <p:nvSpPr>
            <p:cNvPr id="1087" name="Google Shape;1087;p42"/>
            <p:cNvSpPr/>
            <p:nvPr/>
          </p:nvSpPr>
          <p:spPr>
            <a:xfrm>
              <a:off x="7764982" y="14770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7764982" y="27163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7801943" y="233879"/>
              <a:ext cx="59107" cy="1071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7677975" y="233879"/>
              <a:ext cx="59145" cy="1071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2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092" name="Google Shape;1092;p42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graphicFrame>
        <p:nvGraphicFramePr>
          <p:cNvPr id="1097" name="Google Shape;1097;p42"/>
          <p:cNvGraphicFramePr/>
          <p:nvPr/>
        </p:nvGraphicFramePr>
        <p:xfrm>
          <a:off x="339000" y="1437525"/>
          <a:ext cx="4122500" cy="1584840"/>
        </p:xfrm>
        <a:graphic>
          <a:graphicData uri="http://schemas.openxmlformats.org/drawingml/2006/table">
            <a:tbl>
              <a:tblPr>
                <a:noFill/>
                <a:tableStyleId>{16CF33DE-57EB-4FA2-856A-893584E5D7D2}</a:tableStyleId>
              </a:tblPr>
              <a:tblGrid>
                <a:gridCol w="103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c22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c24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c33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c34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c42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8" name="Google Shape;1098;p42"/>
          <p:cNvSpPr txBox="1">
            <a:spLocks noGrp="1"/>
          </p:cNvSpPr>
          <p:nvPr>
            <p:ph type="subTitle" idx="4294967295"/>
          </p:nvPr>
        </p:nvSpPr>
        <p:spPr>
          <a:xfrm>
            <a:off x="-27550" y="3049250"/>
            <a:ext cx="4489200" cy="17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The opportunity cost of each row remains unchanged since M is very large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Opportunity cost of the optimized column will be 0, and will not change the max cost and the indexes to be optimized</a:t>
            </a:r>
            <a:endParaRPr sz="1300"/>
          </a:p>
        </p:txBody>
      </p:sp>
      <p:graphicFrame>
        <p:nvGraphicFramePr>
          <p:cNvPr id="1099" name="Google Shape;1099;p42"/>
          <p:cNvGraphicFramePr/>
          <p:nvPr/>
        </p:nvGraphicFramePr>
        <p:xfrm>
          <a:off x="4777150" y="1437525"/>
          <a:ext cx="4122500" cy="1584840"/>
        </p:xfrm>
        <a:graphic>
          <a:graphicData uri="http://schemas.openxmlformats.org/drawingml/2006/table">
            <a:tbl>
              <a:tblPr>
                <a:noFill/>
                <a:tableStyleId>{16CF33DE-57EB-4FA2-856A-893584E5D7D2}</a:tableStyleId>
              </a:tblPr>
              <a:tblGrid>
                <a:gridCol w="103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c24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c34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0" name="Google Shape;1100;p42"/>
          <p:cNvSpPr txBox="1">
            <a:spLocks noGrp="1"/>
          </p:cNvSpPr>
          <p:nvPr>
            <p:ph type="subTitle" idx="4294967295"/>
          </p:nvPr>
        </p:nvSpPr>
        <p:spPr>
          <a:xfrm>
            <a:off x="4410600" y="3049250"/>
            <a:ext cx="4489200" cy="21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The largest opportunity cost will be M-min(ci4)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Locating the max opportunity cost is the same as locating the min(ci4)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The indexes to be optimized found by the algorithm should be identical to ones found by regular VAM</a:t>
            </a:r>
            <a:endParaRPr sz="13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DD16EC-420A-53D2-376D-A0E9CE09760C}"/>
                  </a:ext>
                </a:extLst>
              </p14:cNvPr>
              <p14:cNvContentPartPr/>
              <p14:nvPr/>
            </p14:nvContentPartPr>
            <p14:xfrm>
              <a:off x="1710370" y="3611500"/>
              <a:ext cx="1206720" cy="5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DD16EC-420A-53D2-376D-A0E9CE0976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9770" y="3580540"/>
                <a:ext cx="12682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CE646A-F6C0-F6F9-5A66-C027B4E176BA}"/>
                  </a:ext>
                </a:extLst>
              </p14:cNvPr>
              <p14:cNvContentPartPr/>
              <p14:nvPr/>
            </p14:nvContentPartPr>
            <p14:xfrm>
              <a:off x="2071810" y="4687180"/>
              <a:ext cx="690480" cy="614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CE646A-F6C0-F6F9-5A66-C027B4E176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1210" y="4656580"/>
                <a:ext cx="75168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8844DB-049C-ED10-00B1-34B63E2E7CF2}"/>
                  </a:ext>
                </a:extLst>
              </p14:cNvPr>
              <p14:cNvContentPartPr/>
              <p14:nvPr/>
            </p14:nvContentPartPr>
            <p14:xfrm>
              <a:off x="2525770" y="5043940"/>
              <a:ext cx="379440" cy="28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8844DB-049C-ED10-00B1-34B63E2E7C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5170" y="5013340"/>
                <a:ext cx="441000" cy="34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3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43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07" name="Google Shape;1107;p43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3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12" name="Google Shape;1112;p43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43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17" name="Google Shape;1117;p43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43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22" name="Google Shape;1122;p43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43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27" name="Google Shape;1127;p43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3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32" name="Google Shape;1132;p43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6" name="Google Shape;1136;p43"/>
          <p:cNvSpPr txBox="1">
            <a:spLocks noGrp="1"/>
          </p:cNvSpPr>
          <p:nvPr>
            <p:ph type="title"/>
          </p:nvPr>
        </p:nvSpPr>
        <p:spPr>
          <a:xfrm>
            <a:off x="854475" y="1295925"/>
            <a:ext cx="32769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3 Production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Three Difference Production Scenarios</a:t>
            </a:r>
            <a:endParaRPr sz="3600"/>
          </a:p>
        </p:txBody>
      </p:sp>
      <p:grpSp>
        <p:nvGrpSpPr>
          <p:cNvPr id="1137" name="Google Shape;1137;p43"/>
          <p:cNvGrpSpPr/>
          <p:nvPr/>
        </p:nvGrpSpPr>
        <p:grpSpPr>
          <a:xfrm>
            <a:off x="4131500" y="875250"/>
            <a:ext cx="4670375" cy="3775875"/>
            <a:chOff x="3217100" y="875250"/>
            <a:chExt cx="4670375" cy="3775875"/>
          </a:xfrm>
        </p:grpSpPr>
        <p:sp>
          <p:nvSpPr>
            <p:cNvPr id="1138" name="Google Shape;1138;p43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44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298" name="Google Shape;1298;p44"/>
            <p:cNvSpPr/>
            <p:nvPr/>
          </p:nvSpPr>
          <p:spPr>
            <a:xfrm>
              <a:off x="7764982" y="14770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7764982" y="27163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4"/>
            <p:cNvSpPr/>
            <p:nvPr/>
          </p:nvSpPr>
          <p:spPr>
            <a:xfrm>
              <a:off x="7801943" y="233879"/>
              <a:ext cx="59107" cy="1071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7677975" y="233879"/>
              <a:ext cx="59145" cy="1071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44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303" name="Google Shape;1303;p44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sp>
        <p:nvSpPr>
          <p:cNvPr id="1308" name="Google Shape;1308;p44"/>
          <p:cNvSpPr txBox="1">
            <a:spLocks noGrp="1"/>
          </p:cNvSpPr>
          <p:nvPr>
            <p:ph type="subTitle" idx="4294967295"/>
          </p:nvPr>
        </p:nvSpPr>
        <p:spPr>
          <a:xfrm>
            <a:off x="736950" y="1525275"/>
            <a:ext cx="76701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200"/>
              </a:spcAft>
              <a:buSzPts val="1800"/>
              <a:buChar char="●"/>
            </a:pPr>
            <a:r>
              <a:rPr lang="en-GB"/>
              <a:t>Optimized results-Q2</a:t>
            </a:r>
            <a:endParaRPr/>
          </a:p>
        </p:txBody>
      </p:sp>
      <p:pic>
        <p:nvPicPr>
          <p:cNvPr id="1309" name="Google Shape;1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0" y="2516649"/>
            <a:ext cx="4489200" cy="2142712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4"/>
          <p:cNvSpPr txBox="1">
            <a:spLocks noGrp="1"/>
          </p:cNvSpPr>
          <p:nvPr>
            <p:ph type="subTitle" idx="4294967295"/>
          </p:nvPr>
        </p:nvSpPr>
        <p:spPr>
          <a:xfrm>
            <a:off x="-27550" y="2058650"/>
            <a:ext cx="4489200" cy="17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No void demand</a:t>
            </a:r>
            <a:endParaRPr sz="1300"/>
          </a:p>
        </p:txBody>
      </p:sp>
      <p:sp>
        <p:nvSpPr>
          <p:cNvPr id="1311" name="Google Shape;1311;p44"/>
          <p:cNvSpPr txBox="1">
            <a:spLocks noGrp="1"/>
          </p:cNvSpPr>
          <p:nvPr>
            <p:ph type="subTitle" idx="4294967295"/>
          </p:nvPr>
        </p:nvSpPr>
        <p:spPr>
          <a:xfrm>
            <a:off x="4410600" y="2058650"/>
            <a:ext cx="4489200" cy="21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With a void demand</a:t>
            </a:r>
            <a:endParaRPr sz="1300"/>
          </a:p>
        </p:txBody>
      </p:sp>
      <p:pic>
        <p:nvPicPr>
          <p:cNvPr id="1312" name="Google Shape;13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100" y="2533350"/>
            <a:ext cx="4519904" cy="21093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F9180F-1D30-2A05-13E5-ADBBE9178683}"/>
                  </a:ext>
                </a:extLst>
              </p14:cNvPr>
              <p14:cNvContentPartPr/>
              <p14:nvPr/>
            </p14:nvContentPartPr>
            <p14:xfrm>
              <a:off x="571690" y="2346100"/>
              <a:ext cx="895680" cy="57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F9180F-1D30-2A05-13E5-ADBBE91786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090" y="2315500"/>
                <a:ext cx="95688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481EF31D-26BB-438C-C87D-52ED7CE4475A}"/>
                  </a:ext>
                </a:extLst>
              </p14:cNvPr>
              <p14:cNvContentPartPr/>
              <p14:nvPr/>
            </p14:nvContentPartPr>
            <p14:xfrm>
              <a:off x="6064210" y="2353300"/>
              <a:ext cx="2004480" cy="43668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481EF31D-26BB-438C-C87D-52ED7CE447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33250" y="2322725"/>
                <a:ext cx="2066040" cy="497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77F6D85E-B7B6-3F7F-54FD-23F688BFA2A3}"/>
                  </a:ext>
                </a:extLst>
              </p14:cNvPr>
              <p14:cNvContentPartPr/>
              <p14:nvPr/>
            </p14:nvContentPartPr>
            <p14:xfrm>
              <a:off x="1766530" y="4925140"/>
              <a:ext cx="1563480" cy="45216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77F6D85E-B7B6-3F7F-54FD-23F688BFA2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35570" y="4894564"/>
                <a:ext cx="1625040" cy="513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Ink 38">
                <a:extLst>
                  <a:ext uri="{FF2B5EF4-FFF2-40B4-BE49-F238E27FC236}">
                    <a16:creationId xmlns:a16="http://schemas.microsoft.com/office/drawing/2014/main" id="{6EE2DA6B-AFA7-566B-11C7-825CEB6D60B9}"/>
                  </a:ext>
                </a:extLst>
              </p14:cNvPr>
              <p14:cNvContentPartPr/>
              <p14:nvPr/>
            </p14:nvContentPartPr>
            <p14:xfrm>
              <a:off x="5893570" y="4682860"/>
              <a:ext cx="1044000" cy="526680"/>
            </p14:xfrm>
          </p:contentPart>
        </mc:Choice>
        <mc:Fallback>
          <p:pic>
            <p:nvPicPr>
              <p:cNvPr id="37" name="Ink 38">
                <a:extLst>
                  <a:ext uri="{FF2B5EF4-FFF2-40B4-BE49-F238E27FC236}">
                    <a16:creationId xmlns:a16="http://schemas.microsoft.com/office/drawing/2014/main" id="{6EE2DA6B-AFA7-566B-11C7-825CEB6D60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62610" y="4652239"/>
                <a:ext cx="1105560" cy="588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C7DD4BB3-E5F4-C9C8-EDE2-4DFE395D7B83}"/>
                  </a:ext>
                </a:extLst>
              </p14:cNvPr>
              <p14:cNvContentPartPr/>
              <p14:nvPr/>
            </p14:nvContentPartPr>
            <p14:xfrm>
              <a:off x="3595330" y="4782220"/>
              <a:ext cx="1893600" cy="301680"/>
            </p14:xfrm>
          </p:contentPart>
        </mc:Choice>
        <mc:Fallback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C7DD4BB3-E5F4-C9C8-EDE2-4DFE395D7B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64730" y="4751620"/>
                <a:ext cx="1954800" cy="36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7" name="Google Shape;1317;p45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318" name="Google Shape;1318;p45"/>
            <p:cNvSpPr/>
            <p:nvPr/>
          </p:nvSpPr>
          <p:spPr>
            <a:xfrm>
              <a:off x="7764982" y="14770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7764982" y="27163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7801943" y="233879"/>
              <a:ext cx="59107" cy="1071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7677975" y="233879"/>
              <a:ext cx="59145" cy="1071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45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323" name="Google Shape;1323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7" name="Google Shape;1327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sp>
        <p:nvSpPr>
          <p:cNvPr id="1328" name="Google Shape;1328;p45"/>
          <p:cNvSpPr txBox="1">
            <a:spLocks noGrp="1"/>
          </p:cNvSpPr>
          <p:nvPr>
            <p:ph type="subTitle" idx="4294967295"/>
          </p:nvPr>
        </p:nvSpPr>
        <p:spPr>
          <a:xfrm>
            <a:off x="736950" y="1525275"/>
            <a:ext cx="76701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200"/>
              </a:spcAft>
              <a:buSzPts val="1800"/>
              <a:buChar char="●"/>
            </a:pPr>
            <a:r>
              <a:rPr lang="en-GB"/>
              <a:t>Optimized results-Q3 (85% capacity)</a:t>
            </a:r>
            <a:endParaRPr/>
          </a:p>
        </p:txBody>
      </p:sp>
      <p:sp>
        <p:nvSpPr>
          <p:cNvPr id="1329" name="Google Shape;1329;p45"/>
          <p:cNvSpPr txBox="1">
            <a:spLocks noGrp="1"/>
          </p:cNvSpPr>
          <p:nvPr>
            <p:ph type="subTitle" idx="4294967295"/>
          </p:nvPr>
        </p:nvSpPr>
        <p:spPr>
          <a:xfrm>
            <a:off x="-27550" y="2058650"/>
            <a:ext cx="4489200" cy="17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No void demand</a:t>
            </a:r>
            <a:endParaRPr sz="1300"/>
          </a:p>
        </p:txBody>
      </p:sp>
      <p:sp>
        <p:nvSpPr>
          <p:cNvPr id="1330" name="Google Shape;1330;p45"/>
          <p:cNvSpPr txBox="1">
            <a:spLocks noGrp="1"/>
          </p:cNvSpPr>
          <p:nvPr>
            <p:ph type="subTitle" idx="4294967295"/>
          </p:nvPr>
        </p:nvSpPr>
        <p:spPr>
          <a:xfrm>
            <a:off x="4410600" y="2058650"/>
            <a:ext cx="4489200" cy="21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With a void demand</a:t>
            </a:r>
            <a:endParaRPr sz="1300"/>
          </a:p>
        </p:txBody>
      </p:sp>
      <p:pic>
        <p:nvPicPr>
          <p:cNvPr id="1331" name="Google Shape;1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6650"/>
            <a:ext cx="4539715" cy="21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275" y="2521725"/>
            <a:ext cx="4539726" cy="209914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BC7140-B6BE-281F-ADC0-0CCDA7A48753}"/>
                  </a:ext>
                </a:extLst>
              </p14:cNvPr>
              <p14:cNvContentPartPr/>
              <p14:nvPr/>
            </p14:nvContentPartPr>
            <p14:xfrm>
              <a:off x="1353250" y="2218660"/>
              <a:ext cx="610200" cy="48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BC7140-B6BE-281F-ADC0-0CCDA7A487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2650" y="2188060"/>
                <a:ext cx="6714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7A4072-21AF-8066-8C83-DCAA1093DF3E}"/>
                  </a:ext>
                </a:extLst>
              </p14:cNvPr>
              <p14:cNvContentPartPr/>
              <p14:nvPr/>
            </p14:nvContentPartPr>
            <p14:xfrm>
              <a:off x="1659250" y="5155180"/>
              <a:ext cx="202320" cy="17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7A4072-21AF-8066-8C83-DCAA1093DF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8650" y="5124580"/>
                <a:ext cx="2635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436F73-613F-E26F-297E-5C727DDAC68E}"/>
                  </a:ext>
                </a:extLst>
              </p14:cNvPr>
              <p14:cNvContentPartPr/>
              <p14:nvPr/>
            </p14:nvContentPartPr>
            <p14:xfrm>
              <a:off x="1809730" y="4960420"/>
              <a:ext cx="87840" cy="40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436F73-613F-E26F-297E-5C727DDAC6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78770" y="4929460"/>
                <a:ext cx="14904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BCBEF5-347B-6C82-DA2C-6EFC20811C99}"/>
                  </a:ext>
                </a:extLst>
              </p14:cNvPr>
              <p14:cNvContentPartPr/>
              <p14:nvPr/>
            </p14:nvContentPartPr>
            <p14:xfrm>
              <a:off x="2012050" y="5182900"/>
              <a:ext cx="39960" cy="10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BCBEF5-347B-6C82-DA2C-6EFC20811C9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1450" y="5152300"/>
                <a:ext cx="1015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EC11B5-3E01-349E-5BC2-53EE2185FBB1}"/>
                  </a:ext>
                </a:extLst>
              </p14:cNvPr>
              <p14:cNvContentPartPr/>
              <p14:nvPr/>
            </p14:nvContentPartPr>
            <p14:xfrm>
              <a:off x="2206450" y="4865380"/>
              <a:ext cx="139320" cy="444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EC11B5-3E01-349E-5BC2-53EE2185FB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75850" y="4834780"/>
                <a:ext cx="2005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992E99-C701-07F3-B3FA-4B9D7DF1DD0A}"/>
                  </a:ext>
                </a:extLst>
              </p14:cNvPr>
              <p14:cNvContentPartPr/>
              <p14:nvPr/>
            </p14:nvContentPartPr>
            <p14:xfrm>
              <a:off x="2159290" y="5147260"/>
              <a:ext cx="273600" cy="115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992E99-C701-07F3-B3FA-4B9D7DF1DD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28690" y="5116660"/>
                <a:ext cx="3351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D6B5F0-3B8C-C5D9-1F90-97AEFBFFD3B6}"/>
                  </a:ext>
                </a:extLst>
              </p14:cNvPr>
              <p14:cNvContentPartPr/>
              <p14:nvPr/>
            </p14:nvContentPartPr>
            <p14:xfrm>
              <a:off x="2413090" y="4778260"/>
              <a:ext cx="123120" cy="472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D6B5F0-3B8C-C5D9-1F90-97AEFBFFD3B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82490" y="4747660"/>
                <a:ext cx="18432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952D7D-0738-0564-106C-C949DDDDCFAC}"/>
                  </a:ext>
                </a:extLst>
              </p14:cNvPr>
              <p14:cNvContentPartPr/>
              <p14:nvPr/>
            </p14:nvContentPartPr>
            <p14:xfrm>
              <a:off x="2393290" y="5047900"/>
              <a:ext cx="388800" cy="19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952D7D-0738-0564-106C-C949DDDDCF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62690" y="5017300"/>
                <a:ext cx="4503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ED238-08DC-4997-DE1F-498D99571D6E}"/>
                  </a:ext>
                </a:extLst>
              </p14:cNvPr>
              <p14:cNvContentPartPr/>
              <p14:nvPr/>
            </p14:nvContentPartPr>
            <p14:xfrm>
              <a:off x="2825650" y="5060140"/>
              <a:ext cx="127440" cy="185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ED238-08DC-4997-DE1F-498D99571D6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95050" y="5029180"/>
                <a:ext cx="1886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AEEA374-E836-41A6-75C6-7E9E4C43293C}"/>
                  </a:ext>
                </a:extLst>
              </p14:cNvPr>
              <p14:cNvContentPartPr/>
              <p14:nvPr/>
            </p14:nvContentPartPr>
            <p14:xfrm>
              <a:off x="2960650" y="5099740"/>
              <a:ext cx="341640" cy="202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AEEA374-E836-41A6-75C6-7E9E4C4329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29690" y="5069140"/>
                <a:ext cx="4032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1501F9-CE5C-D7CE-3F80-0B9D615A5495}"/>
                  </a:ext>
                </a:extLst>
              </p14:cNvPr>
              <p14:cNvContentPartPr/>
              <p14:nvPr/>
            </p14:nvContentPartPr>
            <p14:xfrm>
              <a:off x="3397690" y="5079940"/>
              <a:ext cx="142920" cy="163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1501F9-CE5C-D7CE-3F80-0B9D615A549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66730" y="5048980"/>
                <a:ext cx="2041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ABDF33-F8CB-C702-93AF-07BFCD770288}"/>
                  </a:ext>
                </a:extLst>
              </p14:cNvPr>
              <p14:cNvContentPartPr/>
              <p14:nvPr/>
            </p14:nvContentPartPr>
            <p14:xfrm>
              <a:off x="3532330" y="5060140"/>
              <a:ext cx="114840" cy="182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ABDF33-F8CB-C702-93AF-07BFCD77028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01730" y="5029180"/>
                <a:ext cx="1764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6BF229-BA5E-E4C2-F0FF-A7892C8F2948}"/>
                  </a:ext>
                </a:extLst>
              </p14:cNvPr>
              <p14:cNvContentPartPr/>
              <p14:nvPr/>
            </p14:nvContentPartPr>
            <p14:xfrm>
              <a:off x="3726370" y="5032060"/>
              <a:ext cx="149760" cy="178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6BF229-BA5E-E4C2-F0FF-A7892C8F29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95770" y="5001460"/>
                <a:ext cx="211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D3B4C76-F2FC-34AF-6439-A3D97D8CC43B}"/>
                  </a:ext>
                </a:extLst>
              </p14:cNvPr>
              <p14:cNvContentPartPr/>
              <p14:nvPr/>
            </p14:nvContentPartPr>
            <p14:xfrm>
              <a:off x="4083490" y="4774300"/>
              <a:ext cx="123480" cy="282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D3B4C76-F2FC-34AF-6439-A3D97D8CC43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2890" y="4743700"/>
                <a:ext cx="1846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5340CDB-AF90-EDBC-8326-0B29ED210CCA}"/>
                  </a:ext>
                </a:extLst>
              </p14:cNvPr>
              <p14:cNvContentPartPr/>
              <p14:nvPr/>
            </p14:nvContentPartPr>
            <p14:xfrm>
              <a:off x="4143250" y="5182900"/>
              <a:ext cx="20160" cy="20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5340CDB-AF90-EDBC-8326-0B29ED210CC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12650" y="5152300"/>
                <a:ext cx="81720" cy="8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46"/>
          <p:cNvGrpSpPr/>
          <p:nvPr/>
        </p:nvGrpSpPr>
        <p:grpSpPr>
          <a:xfrm>
            <a:off x="1016675" y="101775"/>
            <a:ext cx="183075" cy="183902"/>
            <a:chOff x="7677975" y="147700"/>
            <a:chExt cx="183075" cy="183902"/>
          </a:xfrm>
        </p:grpSpPr>
        <p:sp>
          <p:nvSpPr>
            <p:cNvPr id="1338" name="Google Shape;1338;p46"/>
            <p:cNvSpPr/>
            <p:nvPr/>
          </p:nvSpPr>
          <p:spPr>
            <a:xfrm>
              <a:off x="7764982" y="14770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7764982" y="271630"/>
              <a:ext cx="9889" cy="59972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7801943" y="233879"/>
              <a:ext cx="59107" cy="1071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7677975" y="233879"/>
              <a:ext cx="59145" cy="1071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46"/>
          <p:cNvGrpSpPr/>
          <p:nvPr/>
        </p:nvGrpSpPr>
        <p:grpSpPr>
          <a:xfrm>
            <a:off x="3116223" y="135884"/>
            <a:ext cx="149135" cy="149780"/>
            <a:chOff x="2267375" y="95710"/>
            <a:chExt cx="225449" cy="226458"/>
          </a:xfrm>
        </p:grpSpPr>
        <p:sp>
          <p:nvSpPr>
            <p:cNvPr id="1343" name="Google Shape;1343;p46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7" name="Google Shape;1347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iterations</a:t>
            </a:r>
            <a:endParaRPr/>
          </a:p>
        </p:txBody>
      </p:sp>
      <p:sp>
        <p:nvSpPr>
          <p:cNvPr id="1348" name="Google Shape;1348;p46"/>
          <p:cNvSpPr txBox="1">
            <a:spLocks noGrp="1"/>
          </p:cNvSpPr>
          <p:nvPr>
            <p:ph type="subTitle" idx="4294967295"/>
          </p:nvPr>
        </p:nvSpPr>
        <p:spPr>
          <a:xfrm>
            <a:off x="736950" y="1525275"/>
            <a:ext cx="76701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200"/>
              </a:spcAft>
              <a:buSzPts val="1800"/>
              <a:buChar char="●"/>
            </a:pPr>
            <a:r>
              <a:rPr lang="en-GB"/>
              <a:t>Optimized results-Q4 (90% capacity and exclude Chile)</a:t>
            </a:r>
            <a:endParaRPr/>
          </a:p>
        </p:txBody>
      </p:sp>
      <p:sp>
        <p:nvSpPr>
          <p:cNvPr id="1349" name="Google Shape;1349;p46"/>
          <p:cNvSpPr txBox="1">
            <a:spLocks noGrp="1"/>
          </p:cNvSpPr>
          <p:nvPr>
            <p:ph type="subTitle" idx="4294967295"/>
          </p:nvPr>
        </p:nvSpPr>
        <p:spPr>
          <a:xfrm>
            <a:off x="-27550" y="2058650"/>
            <a:ext cx="4489200" cy="17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No void demand</a:t>
            </a:r>
            <a:endParaRPr sz="1300"/>
          </a:p>
        </p:txBody>
      </p:sp>
      <p:sp>
        <p:nvSpPr>
          <p:cNvPr id="1350" name="Google Shape;1350;p46"/>
          <p:cNvSpPr txBox="1">
            <a:spLocks noGrp="1"/>
          </p:cNvSpPr>
          <p:nvPr>
            <p:ph type="subTitle" idx="4294967295"/>
          </p:nvPr>
        </p:nvSpPr>
        <p:spPr>
          <a:xfrm>
            <a:off x="4410600" y="2058650"/>
            <a:ext cx="4489200" cy="21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300"/>
              <a:t>With a void demand</a:t>
            </a:r>
            <a:endParaRPr sz="1300"/>
          </a:p>
        </p:txBody>
      </p:sp>
      <p:pic>
        <p:nvPicPr>
          <p:cNvPr id="1351" name="Google Shape;1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5621"/>
            <a:ext cx="4539725" cy="2111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800" y="2529060"/>
            <a:ext cx="4489201" cy="208448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5A6222-33B2-F3E6-4BC1-4B2CC2599E7E}"/>
                  </a:ext>
                </a:extLst>
              </p14:cNvPr>
              <p14:cNvContentPartPr/>
              <p14:nvPr/>
            </p14:nvContentPartPr>
            <p14:xfrm>
              <a:off x="1353250" y="2377060"/>
              <a:ext cx="321840" cy="24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5A6222-33B2-F3E6-4BC1-4B2CC2599E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2650" y="2346460"/>
                <a:ext cx="3830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00469DF2-A4CB-1C41-6C1C-B762D64325A5}"/>
                  </a:ext>
                </a:extLst>
              </p14:cNvPr>
              <p14:cNvContentPartPr/>
              <p14:nvPr/>
            </p14:nvContentPartPr>
            <p14:xfrm>
              <a:off x="1892890" y="4730740"/>
              <a:ext cx="2389680" cy="63900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00469DF2-A4CB-1C41-6C1C-B762D64325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2290" y="4699797"/>
                <a:ext cx="2450880" cy="70016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7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7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359" name="Google Shape;1359;p47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47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364" name="Google Shape;1364;p47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47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369" name="Google Shape;1369;p47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47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374" name="Google Shape;1374;p47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47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379" name="Google Shape;1379;p47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47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384" name="Google Shape;1384;p47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8" name="Google Shape;1388;p47"/>
          <p:cNvSpPr txBox="1">
            <a:spLocks noGrp="1"/>
          </p:cNvSpPr>
          <p:nvPr>
            <p:ph type="title"/>
          </p:nvPr>
        </p:nvSpPr>
        <p:spPr>
          <a:xfrm>
            <a:off x="3387000" y="1079350"/>
            <a:ext cx="29145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Thank You!</a:t>
            </a:r>
            <a:endParaRPr sz="3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0746D96-47BB-67F9-8680-D7ECCE7DA102}"/>
                  </a:ext>
                </a:extLst>
              </p14:cNvPr>
              <p14:cNvContentPartPr/>
              <p14:nvPr/>
            </p14:nvContentPartPr>
            <p14:xfrm>
              <a:off x="4454650" y="722140"/>
              <a:ext cx="570240" cy="646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0746D96-47BB-67F9-8680-D7ECCE7DA1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3690" y="691540"/>
                <a:ext cx="63144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73CABEBF-7639-A12A-0364-D3936F5FA7FD}"/>
                  </a:ext>
                </a:extLst>
              </p14:cNvPr>
              <p14:cNvContentPartPr/>
              <p14:nvPr/>
            </p14:nvContentPartPr>
            <p14:xfrm>
              <a:off x="1810450" y="1047940"/>
              <a:ext cx="2245680" cy="144036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73CABEBF-7639-A12A-0364-D3936F5FA7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9850" y="1017348"/>
                <a:ext cx="2307240" cy="1501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49DCF607-13F5-5F7A-8690-E36FF68BC13D}"/>
                  </a:ext>
                </a:extLst>
              </p14:cNvPr>
              <p14:cNvContentPartPr/>
              <p14:nvPr/>
            </p14:nvContentPartPr>
            <p14:xfrm>
              <a:off x="4290490" y="941380"/>
              <a:ext cx="2722320" cy="186840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49DCF607-13F5-5F7A-8690-E36FF68BC1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59890" y="910780"/>
                <a:ext cx="2783880" cy="192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>
            <a:spLocks noGrp="1"/>
          </p:cNvSpPr>
          <p:nvPr>
            <p:ph type="title"/>
          </p:nvPr>
        </p:nvSpPr>
        <p:spPr>
          <a:xfrm>
            <a:off x="3177600" y="16610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43" name="Google Shape;443;p30"/>
          <p:cNvSpPr txBox="1">
            <a:spLocks noGrp="1"/>
          </p:cNvSpPr>
          <p:nvPr>
            <p:ph type="subTitle" idx="1"/>
          </p:nvPr>
        </p:nvSpPr>
        <p:spPr>
          <a:xfrm>
            <a:off x="3586800" y="16610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/>
              <a:t>Problem Summary</a:t>
            </a:r>
            <a:endParaRPr/>
          </a:p>
        </p:txBody>
      </p:sp>
      <p:sp>
        <p:nvSpPr>
          <p:cNvPr id="444" name="Google Shape;444;p30"/>
          <p:cNvSpPr txBox="1">
            <a:spLocks noGrp="1"/>
          </p:cNvSpPr>
          <p:nvPr>
            <p:ph type="title" idx="4"/>
          </p:nvPr>
        </p:nvSpPr>
        <p:spPr>
          <a:xfrm>
            <a:off x="3177600" y="2496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45" name="Google Shape;445;p30"/>
          <p:cNvSpPr txBox="1">
            <a:spLocks noGrp="1"/>
          </p:cNvSpPr>
          <p:nvPr>
            <p:ph type="subTitle" idx="5"/>
          </p:nvPr>
        </p:nvSpPr>
        <p:spPr>
          <a:xfrm>
            <a:off x="3586800" y="2496900"/>
            <a:ext cx="3921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Implementation </a:t>
            </a:r>
            <a:endParaRPr/>
          </a:p>
        </p:txBody>
      </p:sp>
      <p:sp>
        <p:nvSpPr>
          <p:cNvPr id="446" name="Google Shape;446;p30"/>
          <p:cNvSpPr txBox="1">
            <a:spLocks noGrp="1"/>
          </p:cNvSpPr>
          <p:nvPr>
            <p:ph type="subTitle" idx="6"/>
          </p:nvPr>
        </p:nvSpPr>
        <p:spPr>
          <a:xfrm>
            <a:off x="3177600" y="2844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 idx="7"/>
          </p:nvPr>
        </p:nvSpPr>
        <p:spPr>
          <a:xfrm>
            <a:off x="3177600" y="33327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48" name="Google Shape;448;p30"/>
          <p:cNvSpPr txBox="1">
            <a:spLocks noGrp="1"/>
          </p:cNvSpPr>
          <p:nvPr>
            <p:ph type="subTitle" idx="8"/>
          </p:nvPr>
        </p:nvSpPr>
        <p:spPr>
          <a:xfrm>
            <a:off x="3586800" y="3332750"/>
            <a:ext cx="3282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Production Scenarios</a:t>
            </a:r>
            <a:endParaRPr/>
          </a:p>
        </p:txBody>
      </p:sp>
      <p:sp>
        <p:nvSpPr>
          <p:cNvPr id="449" name="Google Shape;449;p30"/>
          <p:cNvSpPr txBox="1">
            <a:spLocks noGrp="1"/>
          </p:cNvSpPr>
          <p:nvPr>
            <p:ph type="subTitle" idx="9"/>
          </p:nvPr>
        </p:nvSpPr>
        <p:spPr>
          <a:xfrm>
            <a:off x="3177600" y="36801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30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51" name="Google Shape;451;p30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0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56" name="Google Shape;456;p30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0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61" name="Google Shape;461;p30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0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466" name="Google Shape;466;p30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0"/>
          <p:cNvSpPr txBox="1">
            <a:spLocks noGrp="1"/>
          </p:cNvSpPr>
          <p:nvPr>
            <p:ph type="title" idx="3"/>
          </p:nvPr>
        </p:nvSpPr>
        <p:spPr>
          <a:xfrm>
            <a:off x="720000" y="6924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chemeClr val="dk2"/>
                </a:solidFill>
              </a:rPr>
              <a:t>Table of </a:t>
            </a:r>
            <a:r>
              <a:rPr lang="en-GB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3C267C-DCD9-086C-9A61-CC6602E9DF57}"/>
                  </a:ext>
                </a:extLst>
              </p14:cNvPr>
              <p14:cNvContentPartPr/>
              <p14:nvPr/>
            </p14:nvContentPartPr>
            <p14:xfrm>
              <a:off x="7302610" y="2765860"/>
              <a:ext cx="416520" cy="33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3C267C-DCD9-086C-9A61-CC6602E9DF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2010" y="2735260"/>
                <a:ext cx="478080" cy="39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1"/>
          <p:cNvSpPr txBox="1">
            <a:spLocks noGrp="1"/>
          </p:cNvSpPr>
          <p:nvPr>
            <p:ph type="title"/>
          </p:nvPr>
        </p:nvSpPr>
        <p:spPr>
          <a:xfrm>
            <a:off x="1197150" y="1737025"/>
            <a:ext cx="2709000" cy="11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Summary</a:t>
            </a:r>
            <a:endParaRPr/>
          </a:p>
        </p:txBody>
      </p:sp>
      <p:sp>
        <p:nvSpPr>
          <p:cNvPr id="477" name="Google Shape;477;p31"/>
          <p:cNvSpPr txBox="1">
            <a:spLocks noGrp="1"/>
          </p:cNvSpPr>
          <p:nvPr>
            <p:ph type="subTitle" idx="1"/>
          </p:nvPr>
        </p:nvSpPr>
        <p:spPr>
          <a:xfrm>
            <a:off x="1197150" y="3077500"/>
            <a:ext cx="2397300" cy="11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Production planning in different countries for semiconductor chips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478" name="Google Shape;478;p31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479" name="Google Shape;479;p31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1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484" name="Google Shape;484;p3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1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489" name="Google Shape;489;p31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1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494" name="Google Shape;494;p3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1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499" name="Google Shape;499;p31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1"/>
          <p:cNvGrpSpPr/>
          <p:nvPr/>
        </p:nvGrpSpPr>
        <p:grpSpPr>
          <a:xfrm>
            <a:off x="3217100" y="875250"/>
            <a:ext cx="4670375" cy="3775875"/>
            <a:chOff x="3217100" y="875250"/>
            <a:chExt cx="4670375" cy="3775875"/>
          </a:xfrm>
        </p:grpSpPr>
        <p:sp>
          <p:nvSpPr>
            <p:cNvPr id="504" name="Google Shape;504;p31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1"/>
          <p:cNvSpPr txBox="1">
            <a:spLocks noGrp="1"/>
          </p:cNvSpPr>
          <p:nvPr>
            <p:ph type="title" idx="2"/>
          </p:nvPr>
        </p:nvSpPr>
        <p:spPr>
          <a:xfrm>
            <a:off x="6438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2FB99543-01B9-5AF8-CBFE-E05676F35A95}"/>
                  </a:ext>
                </a:extLst>
              </p14:cNvPr>
              <p14:cNvContentPartPr/>
              <p14:nvPr/>
            </p14:nvContentPartPr>
            <p14:xfrm>
              <a:off x="5004370" y="3758380"/>
              <a:ext cx="830160" cy="559800"/>
            </p14:xfrm>
          </p:contentPart>
        </mc:Choice>
        <mc:Fallback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2FB99543-01B9-5AF8-CBFE-E05676F35A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3757" y="3727420"/>
                <a:ext cx="891747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924E2DEA-581F-358E-9C15-9CFB45A4C5FC}"/>
                  </a:ext>
                </a:extLst>
              </p14:cNvPr>
              <p14:cNvContentPartPr/>
              <p14:nvPr/>
            </p14:nvContentPartPr>
            <p14:xfrm>
              <a:off x="3960730" y="4100380"/>
              <a:ext cx="746640" cy="51156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924E2DEA-581F-358E-9C15-9CFB45A4C5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0130" y="4069780"/>
                <a:ext cx="80784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129778-F49B-31B1-F25B-9C131AE08700}"/>
                  </a:ext>
                </a:extLst>
              </p14:cNvPr>
              <p14:cNvContentPartPr/>
              <p14:nvPr/>
            </p14:nvContentPartPr>
            <p14:xfrm>
              <a:off x="4813930" y="4746580"/>
              <a:ext cx="202680" cy="198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129778-F49B-31B1-F25B-9C131AE087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83330" y="4715620"/>
                <a:ext cx="2642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AF25C5-D82D-2BEE-04E6-5198565966DC}"/>
                  </a:ext>
                </a:extLst>
              </p14:cNvPr>
              <p14:cNvContentPartPr/>
              <p14:nvPr/>
            </p14:nvContentPartPr>
            <p14:xfrm>
              <a:off x="5127490" y="4480900"/>
              <a:ext cx="278280" cy="325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AF25C5-D82D-2BEE-04E6-5198565966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96890" y="4450300"/>
                <a:ext cx="3394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B0C9DF-9D88-79A6-36FF-F1C0601F080C}"/>
                  </a:ext>
                </a:extLst>
              </p14:cNvPr>
              <p14:cNvContentPartPr/>
              <p14:nvPr/>
            </p14:nvContentPartPr>
            <p14:xfrm>
              <a:off x="5425210" y="4615900"/>
              <a:ext cx="159120" cy="127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B0C9DF-9D88-79A6-36FF-F1C0601F080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94250" y="4585300"/>
                <a:ext cx="2203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3E158F4-4F5B-4534-E13E-1EA28F007558}"/>
                  </a:ext>
                </a:extLst>
              </p14:cNvPr>
              <p14:cNvContentPartPr/>
              <p14:nvPr/>
            </p14:nvContentPartPr>
            <p14:xfrm>
              <a:off x="5607730" y="4381180"/>
              <a:ext cx="55800" cy="282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3E158F4-4F5B-4534-E13E-1EA28F0075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77130" y="4350580"/>
                <a:ext cx="1173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6057C6C-4AAA-4E71-DA5D-16CF7E8FD459}"/>
                  </a:ext>
                </a:extLst>
              </p14:cNvPr>
              <p14:cNvContentPartPr/>
              <p14:nvPr/>
            </p14:nvContentPartPr>
            <p14:xfrm>
              <a:off x="5517370" y="4496380"/>
              <a:ext cx="114480" cy="20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6057C6C-4AAA-4E71-DA5D-16CF7E8FD4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86410" y="4465780"/>
                <a:ext cx="1760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5C1069F-4962-7950-97C8-15FB4E4504B8}"/>
                  </a:ext>
                </a:extLst>
              </p14:cNvPr>
              <p14:cNvContentPartPr/>
              <p14:nvPr/>
            </p14:nvContentPartPr>
            <p14:xfrm>
              <a:off x="6016330" y="4290460"/>
              <a:ext cx="282240" cy="214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5C1069F-4962-7950-97C8-15FB4E4504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85730" y="4259860"/>
                <a:ext cx="3434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2F88D73-791E-C12D-B62A-D9CF621A5A86}"/>
                  </a:ext>
                </a:extLst>
              </p14:cNvPr>
              <p14:cNvContentPartPr/>
              <p14:nvPr/>
            </p14:nvContentPartPr>
            <p14:xfrm>
              <a:off x="6361570" y="4222420"/>
              <a:ext cx="95040" cy="110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2F88D73-791E-C12D-B62A-D9CF621A5A8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30970" y="4191820"/>
                <a:ext cx="1566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8D2909-6A1A-3D94-C0DE-27ACD6388D07}"/>
                  </a:ext>
                </a:extLst>
              </p14:cNvPr>
              <p14:cNvContentPartPr/>
              <p14:nvPr/>
            </p14:nvContentPartPr>
            <p14:xfrm>
              <a:off x="6489010" y="4166980"/>
              <a:ext cx="131040" cy="99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8D2909-6A1A-3D94-C0DE-27ACD6388D0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58410" y="4136380"/>
                <a:ext cx="192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44241B3-F451-0DFE-385A-290FF4347491}"/>
                  </a:ext>
                </a:extLst>
              </p14:cNvPr>
              <p14:cNvContentPartPr/>
              <p14:nvPr/>
            </p14:nvContentPartPr>
            <p14:xfrm>
              <a:off x="6627610" y="3952780"/>
              <a:ext cx="83880" cy="222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44241B3-F451-0DFE-385A-290FF434749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97010" y="3922180"/>
                <a:ext cx="1450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EF0148B-369F-A0C7-9DC7-DCC2247475D5}"/>
                  </a:ext>
                </a:extLst>
              </p14:cNvPr>
              <p14:cNvContentPartPr/>
              <p14:nvPr/>
            </p14:nvContentPartPr>
            <p14:xfrm>
              <a:off x="6870250" y="3845860"/>
              <a:ext cx="178560" cy="301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EF0148B-369F-A0C7-9DC7-DCC2247475D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39650" y="3815260"/>
                <a:ext cx="2397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C251B1B-4DCC-D5FF-AF94-172CEC2C49E5}"/>
                  </a:ext>
                </a:extLst>
              </p14:cNvPr>
              <p14:cNvContentPartPr/>
              <p14:nvPr/>
            </p14:nvContentPartPr>
            <p14:xfrm>
              <a:off x="7409530" y="3801580"/>
              <a:ext cx="174960" cy="87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C251B1B-4DCC-D5FF-AF94-172CEC2C49E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78930" y="3770620"/>
                <a:ext cx="2361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02846CA-37A2-1102-7879-088230590AA2}"/>
                  </a:ext>
                </a:extLst>
              </p14:cNvPr>
              <p14:cNvContentPartPr/>
              <p14:nvPr/>
            </p14:nvContentPartPr>
            <p14:xfrm>
              <a:off x="7516810" y="3730300"/>
              <a:ext cx="63720" cy="377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02846CA-37A2-1102-7879-088230590AA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85850" y="3699700"/>
                <a:ext cx="1252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B490169-330D-52E5-10CD-C43486390CD7}"/>
                  </a:ext>
                </a:extLst>
              </p14:cNvPr>
              <p14:cNvContentPartPr/>
              <p14:nvPr/>
            </p14:nvContentPartPr>
            <p14:xfrm>
              <a:off x="7644250" y="3698620"/>
              <a:ext cx="142920" cy="131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B490169-330D-52E5-10CD-C43486390CD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13290" y="3668020"/>
                <a:ext cx="204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E6A8651-C044-CEF6-C241-D20DAC30ED62}"/>
                  </a:ext>
                </a:extLst>
              </p14:cNvPr>
              <p14:cNvContentPartPr/>
              <p14:nvPr/>
            </p14:nvContentPartPr>
            <p14:xfrm>
              <a:off x="7822090" y="3520060"/>
              <a:ext cx="158760" cy="186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E6A8651-C044-CEF6-C241-D20DAC30ED6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91490" y="3489460"/>
                <a:ext cx="2199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5FF2A1F-6C51-37AC-4072-C45C82CA36D9}"/>
                  </a:ext>
                </a:extLst>
              </p14:cNvPr>
              <p14:cNvContentPartPr/>
              <p14:nvPr/>
            </p14:nvContentPartPr>
            <p14:xfrm>
              <a:off x="6270490" y="4766380"/>
              <a:ext cx="131040" cy="202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5FF2A1F-6C51-37AC-4072-C45C82CA36D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39890" y="4735780"/>
                <a:ext cx="1922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3EF36BE-5960-8750-083E-BA9B9C218C1F}"/>
                  </a:ext>
                </a:extLst>
              </p14:cNvPr>
              <p14:cNvContentPartPr/>
              <p14:nvPr/>
            </p14:nvContentPartPr>
            <p14:xfrm>
              <a:off x="6445090" y="4670980"/>
              <a:ext cx="417240" cy="302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3EF36BE-5960-8750-083E-BA9B9C218C1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14490" y="4640380"/>
                <a:ext cx="4784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A562A39-F6B6-3978-E1F1-9B3E0195B99D}"/>
                  </a:ext>
                </a:extLst>
              </p14:cNvPr>
              <p14:cNvContentPartPr/>
              <p14:nvPr/>
            </p14:nvContentPartPr>
            <p14:xfrm>
              <a:off x="7044490" y="4555780"/>
              <a:ext cx="106920" cy="99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A562A39-F6B6-3978-E1F1-9B3E0195B9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13530" y="4525180"/>
                <a:ext cx="1684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342A0D3-F13D-7069-9489-AA5ABF909811}"/>
                  </a:ext>
                </a:extLst>
              </p14:cNvPr>
              <p14:cNvContentPartPr/>
              <p14:nvPr/>
            </p14:nvContentPartPr>
            <p14:xfrm>
              <a:off x="7191370" y="4409260"/>
              <a:ext cx="75600" cy="163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342A0D3-F13D-7069-9489-AA5ABF90981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60410" y="4378300"/>
                <a:ext cx="1371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F0D8FD5-97E3-B9C8-0F09-BF68A7CE3266}"/>
                  </a:ext>
                </a:extLst>
              </p14:cNvPr>
              <p14:cNvContentPartPr/>
              <p14:nvPr/>
            </p14:nvContentPartPr>
            <p14:xfrm>
              <a:off x="7314130" y="4369300"/>
              <a:ext cx="143280" cy="135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F0D8FD5-97E3-B9C8-0F09-BF68A7CE326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83530" y="4338700"/>
                <a:ext cx="2044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9554A6-5D59-394D-FD12-36846E8A83B1}"/>
                  </a:ext>
                </a:extLst>
              </p14:cNvPr>
              <p14:cNvContentPartPr/>
              <p14:nvPr/>
            </p14:nvContentPartPr>
            <p14:xfrm>
              <a:off x="7492690" y="4301980"/>
              <a:ext cx="79560" cy="150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9554A6-5D59-394D-FD12-36846E8A83B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62090" y="4271380"/>
                <a:ext cx="1411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18FFFD1-17C0-936C-D11D-47CA5F5E6BBA}"/>
                  </a:ext>
                </a:extLst>
              </p14:cNvPr>
              <p14:cNvContentPartPr/>
              <p14:nvPr/>
            </p14:nvContentPartPr>
            <p14:xfrm>
              <a:off x="7758730" y="3965020"/>
              <a:ext cx="79560" cy="321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18FFFD1-17C0-936C-D11D-47CA5F5E6BB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28130" y="3934420"/>
                <a:ext cx="1411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86C40CB-BF6F-ABA4-B6DF-C334B5E73E13}"/>
                  </a:ext>
                </a:extLst>
              </p14:cNvPr>
              <p14:cNvContentPartPr/>
              <p14:nvPr/>
            </p14:nvContentPartPr>
            <p14:xfrm>
              <a:off x="7675210" y="3917500"/>
              <a:ext cx="615600" cy="309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86C40CB-BF6F-ABA4-B6DF-C334B5E73E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644610" y="3886900"/>
                <a:ext cx="6768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6787A7-D6EC-B255-249D-EB6232C73733}"/>
                  </a:ext>
                </a:extLst>
              </p14:cNvPr>
              <p14:cNvContentPartPr/>
              <p14:nvPr/>
            </p14:nvContentPartPr>
            <p14:xfrm>
              <a:off x="8151490" y="3758380"/>
              <a:ext cx="47880" cy="39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6787A7-D6EC-B255-249D-EB6232C7373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20890" y="3727420"/>
                <a:ext cx="1094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4DFF33A-9983-0ADD-EF6E-9A9DDA0C5046}"/>
                  </a:ext>
                </a:extLst>
              </p14:cNvPr>
              <p14:cNvContentPartPr/>
              <p14:nvPr/>
            </p14:nvContentPartPr>
            <p14:xfrm>
              <a:off x="7601410" y="4647220"/>
              <a:ext cx="157680" cy="186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4DFF33A-9983-0ADD-EF6E-9A9DDA0C504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570450" y="4616620"/>
                <a:ext cx="2192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671EF5E-880D-E1F1-811C-A6765EEE7924}"/>
                  </a:ext>
                </a:extLst>
              </p14:cNvPr>
              <p14:cNvContentPartPr/>
              <p14:nvPr/>
            </p14:nvContentPartPr>
            <p14:xfrm>
              <a:off x="7846210" y="4500700"/>
              <a:ext cx="55800" cy="253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671EF5E-880D-E1F1-811C-A6765EEE792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815250" y="4470100"/>
                <a:ext cx="1173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DBC4BAA-4BD9-42CC-6AFF-A630FDB5CF60}"/>
                  </a:ext>
                </a:extLst>
              </p14:cNvPr>
              <p14:cNvContentPartPr/>
              <p14:nvPr/>
            </p14:nvContentPartPr>
            <p14:xfrm>
              <a:off x="7980850" y="4607620"/>
              <a:ext cx="16200" cy="75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DBC4BAA-4BD9-42CC-6AFF-A630FDB5CF6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950250" y="4577020"/>
                <a:ext cx="777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AA56E3D-0547-61A3-12DB-7257A257FB77}"/>
                  </a:ext>
                </a:extLst>
              </p14:cNvPr>
              <p14:cNvContentPartPr/>
              <p14:nvPr/>
            </p14:nvContentPartPr>
            <p14:xfrm>
              <a:off x="8064370" y="4344100"/>
              <a:ext cx="178920" cy="294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AA56E3D-0547-61A3-12DB-7257A257FB7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033770" y="4313500"/>
                <a:ext cx="2404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81AFBA5-F650-496C-C988-105F2CAE4F0E}"/>
                  </a:ext>
                </a:extLst>
              </p14:cNvPr>
              <p14:cNvContentPartPr/>
              <p14:nvPr/>
            </p14:nvContentPartPr>
            <p14:xfrm>
              <a:off x="8334370" y="4385860"/>
              <a:ext cx="99720" cy="131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81AFBA5-F650-496C-C988-105F2CAE4F0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303410" y="4354900"/>
                <a:ext cx="1609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C221E1E-8C3E-2249-40F2-A359989C7C6E}"/>
                  </a:ext>
                </a:extLst>
              </p14:cNvPr>
              <p14:cNvContentPartPr/>
              <p14:nvPr/>
            </p14:nvContentPartPr>
            <p14:xfrm>
              <a:off x="7981930" y="4369300"/>
              <a:ext cx="86760" cy="24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C221E1E-8C3E-2249-40F2-A359989C7C6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951330" y="4338700"/>
                <a:ext cx="1483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F6B73EF-C2C2-04D8-3114-9DDDADDF765F}"/>
                  </a:ext>
                </a:extLst>
              </p14:cNvPr>
              <p14:cNvContentPartPr/>
              <p14:nvPr/>
            </p14:nvContentPartPr>
            <p14:xfrm>
              <a:off x="8494210" y="4063660"/>
              <a:ext cx="149760" cy="234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F6B73EF-C2C2-04D8-3114-9DDDADDF765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463610" y="4033060"/>
                <a:ext cx="2113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737DF35-B893-7154-969B-C9A7D92B3EF0}"/>
                  </a:ext>
                </a:extLst>
              </p14:cNvPr>
              <p14:cNvContentPartPr/>
              <p14:nvPr/>
            </p14:nvContentPartPr>
            <p14:xfrm>
              <a:off x="8548570" y="4496380"/>
              <a:ext cx="32040" cy="8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737DF35-B893-7154-969B-C9A7D92B3EF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517970" y="4465780"/>
                <a:ext cx="93600" cy="6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2"/>
          <p:cNvSpPr txBox="1">
            <a:spLocks noGrp="1"/>
          </p:cNvSpPr>
          <p:nvPr>
            <p:ph type="subTitle" idx="1"/>
          </p:nvPr>
        </p:nvSpPr>
        <p:spPr>
          <a:xfrm>
            <a:off x="736950" y="1525275"/>
            <a:ext cx="7670100" cy="28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Applied Electronics provides semiconductor chips from </a:t>
            </a:r>
            <a:r>
              <a:rPr lang="en-GB" b="1"/>
              <a:t>6</a:t>
            </a:r>
            <a:r>
              <a:rPr lang="en-GB"/>
              <a:t> plants around the world and each plant has a different </a:t>
            </a:r>
            <a:r>
              <a:rPr lang="en-GB" b="1"/>
              <a:t>production capacity</a:t>
            </a:r>
            <a:r>
              <a:rPr lang="en-GB"/>
              <a:t> and </a:t>
            </a:r>
            <a:r>
              <a:rPr lang="en-GB" b="1"/>
              <a:t>cost of production</a:t>
            </a:r>
            <a:r>
              <a:rPr lang="en-GB"/>
              <a:t>. The demand for chips can change globally. The company ships the chips to meet the demand in different regions and incurs </a:t>
            </a:r>
            <a:r>
              <a:rPr lang="en-GB" b="1"/>
              <a:t>import duties</a:t>
            </a:r>
            <a:r>
              <a:rPr lang="en-GB"/>
              <a:t> and </a:t>
            </a:r>
            <a:r>
              <a:rPr lang="en-GB" b="1"/>
              <a:t>shipping costs </a:t>
            </a:r>
            <a:r>
              <a:rPr lang="en-GB"/>
              <a:t>based on the origin and destination of the shipment.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The objective is to create a production schedule with the lowest total cost (production cost + duties + shipping costs). 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80-90% of the plant capacity will be utilized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A team has created a plan, but the cost ($78.445 million) could be lower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Suggested approach: Utilize Vogel's approximation method.</a:t>
            </a:r>
            <a:endParaRPr/>
          </a:p>
        </p:txBody>
      </p:sp>
      <p:grpSp>
        <p:nvGrpSpPr>
          <p:cNvPr id="665" name="Google Shape;665;p32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666" name="Google Shape;666;p32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2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671" name="Google Shape;671;p3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2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676" name="Google Shape;676;p3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32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681" name="Google Shape;681;p3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32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 txBox="1">
            <a:spLocks noGrp="1"/>
          </p:cNvSpPr>
          <p:nvPr>
            <p:ph type="title"/>
          </p:nvPr>
        </p:nvSpPr>
        <p:spPr>
          <a:xfrm>
            <a:off x="720000" y="652575"/>
            <a:ext cx="43707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Optimizing Chip Production</a:t>
            </a:r>
            <a:endParaRPr>
              <a:solidFill>
                <a:schemeClr val="lt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6A6E887C-CAED-82C6-AE87-AF48D82688FF}"/>
                  </a:ext>
                </a:extLst>
              </p14:cNvPr>
              <p14:cNvContentPartPr/>
              <p14:nvPr/>
            </p14:nvContentPartPr>
            <p14:xfrm>
              <a:off x="7961050" y="3531940"/>
              <a:ext cx="524160" cy="623520"/>
            </p14:xfrm>
          </p:contentPart>
        </mc:Choice>
        <mc:Fallback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6A6E887C-CAED-82C6-AE87-AF48D82688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0450" y="3501340"/>
                <a:ext cx="585720" cy="68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3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3"/>
          <p:cNvSpPr txBox="1">
            <a:spLocks noGrp="1"/>
          </p:cNvSpPr>
          <p:nvPr>
            <p:ph type="title"/>
          </p:nvPr>
        </p:nvSpPr>
        <p:spPr>
          <a:xfrm>
            <a:off x="1197150" y="1782200"/>
            <a:ext cx="3545700" cy="12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Implementation </a:t>
            </a:r>
            <a:endParaRPr/>
          </a:p>
        </p:txBody>
      </p:sp>
      <p:sp>
        <p:nvSpPr>
          <p:cNvPr id="693" name="Google Shape;693;p33"/>
          <p:cNvSpPr txBox="1">
            <a:spLocks noGrp="1"/>
          </p:cNvSpPr>
          <p:nvPr>
            <p:ph type="subTitle" idx="1"/>
          </p:nvPr>
        </p:nvSpPr>
        <p:spPr>
          <a:xfrm>
            <a:off x="1197150" y="3332950"/>
            <a:ext cx="2397300" cy="11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Explanatory Description for Algorithm VAM</a:t>
            </a:r>
            <a:endParaRPr/>
          </a:p>
        </p:txBody>
      </p:sp>
      <p:grpSp>
        <p:nvGrpSpPr>
          <p:cNvPr id="694" name="Google Shape;694;p33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695" name="Google Shape;695;p33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3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700" name="Google Shape;700;p33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3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705" name="Google Shape;705;p33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3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710" name="Google Shape;710;p33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3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715" name="Google Shape;715;p33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3"/>
          <p:cNvSpPr txBox="1">
            <a:spLocks noGrp="1"/>
          </p:cNvSpPr>
          <p:nvPr>
            <p:ph type="title" idx="2"/>
          </p:nvPr>
        </p:nvSpPr>
        <p:spPr>
          <a:xfrm>
            <a:off x="619525" y="17411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grpSp>
        <p:nvGrpSpPr>
          <p:cNvPr id="720" name="Google Shape;720;p33"/>
          <p:cNvGrpSpPr/>
          <p:nvPr/>
        </p:nvGrpSpPr>
        <p:grpSpPr>
          <a:xfrm>
            <a:off x="4131500" y="875250"/>
            <a:ext cx="4670375" cy="3775875"/>
            <a:chOff x="3217100" y="875250"/>
            <a:chExt cx="4670375" cy="3775875"/>
          </a:xfrm>
        </p:grpSpPr>
        <p:sp>
          <p:nvSpPr>
            <p:cNvPr id="721" name="Google Shape;721;p33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4"/>
          <p:cNvSpPr/>
          <p:nvPr/>
        </p:nvSpPr>
        <p:spPr>
          <a:xfrm rot="593">
            <a:off x="-6268924" y="-96659"/>
            <a:ext cx="24958401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34"/>
          <p:cNvGrpSpPr/>
          <p:nvPr/>
        </p:nvGrpSpPr>
        <p:grpSpPr>
          <a:xfrm>
            <a:off x="1466023" y="1936927"/>
            <a:ext cx="885663" cy="879605"/>
            <a:chOff x="1466023" y="1936927"/>
            <a:chExt cx="885663" cy="879605"/>
          </a:xfrm>
        </p:grpSpPr>
        <p:sp>
          <p:nvSpPr>
            <p:cNvPr id="882" name="Google Shape;882;p34"/>
            <p:cNvSpPr/>
            <p:nvPr/>
          </p:nvSpPr>
          <p:spPr>
            <a:xfrm rot="2249719">
              <a:off x="1585901" y="20701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3" name="Google Shape;883;p34"/>
            <p:cNvGrpSpPr/>
            <p:nvPr/>
          </p:nvGrpSpPr>
          <p:grpSpPr>
            <a:xfrm>
              <a:off x="1796115" y="2265412"/>
              <a:ext cx="225449" cy="226452"/>
              <a:chOff x="1796115" y="2304375"/>
              <a:chExt cx="225449" cy="226452"/>
            </a:xfrm>
          </p:grpSpPr>
          <p:sp>
            <p:nvSpPr>
              <p:cNvPr id="884" name="Google Shape;884;p34"/>
              <p:cNvSpPr/>
              <p:nvPr/>
            </p:nvSpPr>
            <p:spPr>
              <a:xfrm>
                <a:off x="1903260" y="2304375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0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1903260" y="2456978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1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1948776" y="2410494"/>
                <a:ext cx="72788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5" extrusionOk="0">
                    <a:moveTo>
                      <a:pt x="0" y="1"/>
                    </a:moveTo>
                    <a:lnTo>
                      <a:pt x="0" y="284"/>
                    </a:lnTo>
                    <a:lnTo>
                      <a:pt x="1572" y="284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1796115" y="2410494"/>
                <a:ext cx="72834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285" extrusionOk="0">
                    <a:moveTo>
                      <a:pt x="1" y="1"/>
                    </a:moveTo>
                    <a:lnTo>
                      <a:pt x="1" y="284"/>
                    </a:lnTo>
                    <a:lnTo>
                      <a:pt x="1573" y="28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8" name="Google Shape;888;p34"/>
          <p:cNvGrpSpPr/>
          <p:nvPr/>
        </p:nvGrpSpPr>
        <p:grpSpPr>
          <a:xfrm>
            <a:off x="4129173" y="2073077"/>
            <a:ext cx="885663" cy="879605"/>
            <a:chOff x="4129173" y="2073077"/>
            <a:chExt cx="885663" cy="879605"/>
          </a:xfrm>
        </p:grpSpPr>
        <p:sp>
          <p:nvSpPr>
            <p:cNvPr id="889" name="Google Shape;889;p34"/>
            <p:cNvSpPr/>
            <p:nvPr/>
          </p:nvSpPr>
          <p:spPr>
            <a:xfrm rot="2249719">
              <a:off x="4249051" y="220632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566410" y="239965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4566410" y="255225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611926" y="250576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4459265" y="250576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4"/>
          <p:cNvGrpSpPr/>
          <p:nvPr/>
        </p:nvGrpSpPr>
        <p:grpSpPr>
          <a:xfrm>
            <a:off x="6792323" y="1866327"/>
            <a:ext cx="885663" cy="879605"/>
            <a:chOff x="6792323" y="1866327"/>
            <a:chExt cx="885663" cy="879605"/>
          </a:xfrm>
        </p:grpSpPr>
        <p:sp>
          <p:nvSpPr>
            <p:cNvPr id="895" name="Google Shape;895;p34"/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901" name="Google Shape;901;p34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4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906" name="Google Shape;906;p34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4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911" name="Google Shape;911;p34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4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916" name="Google Shape;916;p34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Declare variables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21" name="Google Shape;921;p34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Matrix </a:t>
            </a:r>
            <a:r>
              <a:rPr lang="en-GB" sz="2000">
                <a:solidFill>
                  <a:schemeClr val="dk1"/>
                </a:solidFill>
              </a:rPr>
              <a:t>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2" name="Google Shape;922;p34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cost matrix, </a:t>
            </a:r>
            <a:r>
              <a:rPr lang="en-GB" b="1"/>
              <a:t>c</a:t>
            </a:r>
            <a:r>
              <a:rPr lang="en-GB"/>
              <a:t>ij is the unit cost of supplier i producing products then distributing to demander j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23" name="Google Shape;923;p34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Vector </a:t>
            </a:r>
            <a:r>
              <a:rPr lang="en-GB" sz="2000">
                <a:solidFill>
                  <a:schemeClr val="dk1"/>
                </a:solidFill>
              </a:rPr>
              <a:t>s</a:t>
            </a:r>
            <a:r>
              <a:rPr lang="en-GB" sz="2000"/>
              <a:t> &amp; </a:t>
            </a:r>
            <a:r>
              <a:rPr lang="en-GB" sz="2000">
                <a:solidFill>
                  <a:schemeClr val="dk1"/>
                </a:solidFill>
              </a:rPr>
              <a:t>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4" name="Google Shape;924;p34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s</a:t>
            </a:r>
            <a:r>
              <a:rPr lang="en-GB"/>
              <a:t>, the vector of supplier capacities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d</a:t>
            </a:r>
            <a:r>
              <a:rPr lang="en-GB"/>
              <a:t>, the vector of distributor demands</a:t>
            </a:r>
            <a:endParaRPr/>
          </a:p>
        </p:txBody>
      </p:sp>
      <p:sp>
        <p:nvSpPr>
          <p:cNvPr id="925" name="Google Shape;925;p34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Matrix </a:t>
            </a:r>
            <a:r>
              <a:rPr lang="en-GB" sz="2000">
                <a:solidFill>
                  <a:schemeClr val="dk1"/>
                </a:solidFill>
              </a:rPr>
              <a:t>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6" name="Google Shape;926;p34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quantity matrix to be optimized, an original zeros matrix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77C542-EA7F-A894-6797-0305B15F1410}"/>
                  </a:ext>
                </a:extLst>
              </p14:cNvPr>
              <p14:cNvContentPartPr/>
              <p14:nvPr/>
            </p14:nvContentPartPr>
            <p14:xfrm>
              <a:off x="1432450" y="4802020"/>
              <a:ext cx="242280" cy="22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77C542-EA7F-A894-6797-0305B15F14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1850" y="4771420"/>
                <a:ext cx="3038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96801A-16D2-6159-9A96-9FA43702E63C}"/>
                  </a:ext>
                </a:extLst>
              </p14:cNvPr>
              <p14:cNvContentPartPr/>
              <p14:nvPr/>
            </p14:nvContentPartPr>
            <p14:xfrm>
              <a:off x="4742650" y="4456780"/>
              <a:ext cx="341640" cy="21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96801A-16D2-6159-9A96-9FA43702E6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1690" y="4426180"/>
                <a:ext cx="403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ECC463-5D33-A972-775A-71DAF0778CDE}"/>
                  </a:ext>
                </a:extLst>
              </p14:cNvPr>
              <p14:cNvContentPartPr/>
              <p14:nvPr/>
            </p14:nvContentPartPr>
            <p14:xfrm>
              <a:off x="7556410" y="4174900"/>
              <a:ext cx="294120" cy="21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ECC463-5D33-A972-775A-71DAF0778C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5810" y="4144300"/>
                <a:ext cx="355320" cy="27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35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932" name="Google Shape;932;p3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35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937" name="Google Shape;937;p3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35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942" name="Google Shape;942;p3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Declare variables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47" name="Google Shape;947;p35"/>
          <p:cNvSpPr txBox="1">
            <a:spLocks noGrp="1"/>
          </p:cNvSpPr>
          <p:nvPr>
            <p:ph type="subTitle" idx="4294967295"/>
          </p:nvPr>
        </p:nvSpPr>
        <p:spPr>
          <a:xfrm>
            <a:off x="736950" y="1525275"/>
            <a:ext cx="8170800" cy="27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Handling the difference between total supply and total demand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Our team understand that VAM is not a ‘real’ optimization algorithm but an efficient method to find an acceptable, feasible solution to a transportation optimization problem.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34958C-7EC6-EE54-0A69-9722128B4EE8}"/>
                  </a:ext>
                </a:extLst>
              </p14:cNvPr>
              <p14:cNvContentPartPr/>
              <p14:nvPr/>
            </p14:nvContentPartPr>
            <p14:xfrm>
              <a:off x="7750810" y="2755780"/>
              <a:ext cx="456840" cy="33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34958C-7EC6-EE54-0A69-9722128B4E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0210" y="2725180"/>
                <a:ext cx="5180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AE8B53-CD3C-A802-5A53-55C959BBAD2B}"/>
                  </a:ext>
                </a:extLst>
              </p14:cNvPr>
              <p14:cNvContentPartPr/>
              <p14:nvPr/>
            </p14:nvContentPartPr>
            <p14:xfrm>
              <a:off x="8049250" y="2892940"/>
              <a:ext cx="277200" cy="11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AE8B53-CD3C-A802-5A53-55C959BBAD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8650" y="2862340"/>
                <a:ext cx="338760" cy="17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Google Shape;952;p36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953" name="Google Shape;953;p36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6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958" name="Google Shape;958;p36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36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963" name="Google Shape;963;p36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Declare variables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68" name="Google Shape;968;p36"/>
          <p:cNvSpPr txBox="1">
            <a:spLocks noGrp="1"/>
          </p:cNvSpPr>
          <p:nvPr>
            <p:ph type="subTitle" idx="4294967295"/>
          </p:nvPr>
        </p:nvSpPr>
        <p:spPr>
          <a:xfrm>
            <a:off x="736950" y="1525275"/>
            <a:ext cx="7976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Handling the difference between total supply and total demand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-GB"/>
              <a:t>One solution is to add a void s/d to the vectors of actual supplies and demands and assign 0s to the void elements in the c matrix. By doing this, we will not change the total cost function to be optimized but will change the opportunity cost vectors in iterations.</a:t>
            </a:r>
            <a:endParaRPr/>
          </a:p>
        </p:txBody>
      </p:sp>
      <p:pic>
        <p:nvPicPr>
          <p:cNvPr id="969" name="Google Shape;9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3057513"/>
            <a:ext cx="7867650" cy="19335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01D60B-935D-F424-BE84-84F04B228BD4}"/>
                  </a:ext>
                </a:extLst>
              </p14:cNvPr>
              <p14:cNvContentPartPr/>
              <p14:nvPr/>
            </p14:nvContentPartPr>
            <p14:xfrm>
              <a:off x="7957450" y="2892940"/>
              <a:ext cx="357120" cy="23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01D60B-935D-F424-BE84-84F04B228B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6850" y="2862340"/>
                <a:ext cx="4183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73781D-794B-811D-9C34-F04B4C6DA87D}"/>
                  </a:ext>
                </a:extLst>
              </p14:cNvPr>
              <p14:cNvContentPartPr/>
              <p14:nvPr/>
            </p14:nvContentPartPr>
            <p14:xfrm>
              <a:off x="3853450" y="2325580"/>
              <a:ext cx="817920" cy="8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73781D-794B-811D-9C34-F04B4C6DA8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2850" y="2294980"/>
                <a:ext cx="879120" cy="14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37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975" name="Google Shape;975;p37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7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980" name="Google Shape;980;p37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37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985" name="Google Shape;985;p37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Declare variables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4294967295"/>
          </p:nvPr>
        </p:nvSpPr>
        <p:spPr>
          <a:xfrm>
            <a:off x="736950" y="1525275"/>
            <a:ext cx="85023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Handling the difference between total supply and total demand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-GB"/>
              <a:t>Alternatively, we can use the original declared variables since VAM is not real optimization and therefore does not require a standard form of linear optimization problems to function.</a:t>
            </a:r>
            <a:endParaRPr/>
          </a:p>
        </p:txBody>
      </p:sp>
      <p:pic>
        <p:nvPicPr>
          <p:cNvPr id="991" name="Google Shape;9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75" y="2865975"/>
            <a:ext cx="7210425" cy="1981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10C47D-3D57-C10C-3B98-613EA680A913}"/>
                  </a:ext>
                </a:extLst>
              </p14:cNvPr>
              <p14:cNvContentPartPr/>
              <p14:nvPr/>
            </p14:nvContentPartPr>
            <p14:xfrm>
              <a:off x="8472970" y="2599180"/>
              <a:ext cx="294120" cy="16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10C47D-3D57-C10C-3B98-613EA680A9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2370" y="2568580"/>
                <a:ext cx="355320" cy="22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Blog SEO: Advices to optimize Posts by Slidesgo</vt:lpstr>
      <vt:lpstr>Applied Electronics: VAM</vt:lpstr>
      <vt:lpstr>1</vt:lpstr>
      <vt:lpstr>Problem Summary</vt:lpstr>
      <vt:lpstr>Optimizing Chip Production</vt:lpstr>
      <vt:lpstr>Algorithm Implementation </vt:lpstr>
      <vt:lpstr>Declare variables</vt:lpstr>
      <vt:lpstr>Declare variables</vt:lpstr>
      <vt:lpstr>Declare variables</vt:lpstr>
      <vt:lpstr>Declare variables</vt:lpstr>
      <vt:lpstr>Declare variables</vt:lpstr>
      <vt:lpstr>Optimization iterations</vt:lpstr>
      <vt:lpstr>Optimization iterations</vt:lpstr>
      <vt:lpstr>Optimization iterations</vt:lpstr>
      <vt:lpstr>Optimization iterations</vt:lpstr>
      <vt:lpstr>3 Production   Three Difference Production Scenarios</vt:lpstr>
      <vt:lpstr>Optimization iterations</vt:lpstr>
      <vt:lpstr>Optimization iterations</vt:lpstr>
      <vt:lpstr>Optimization iterations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Electronics: VAM</dc:title>
  <cp:lastModifiedBy>Rummel, Jeff</cp:lastModifiedBy>
  <cp:revision>1</cp:revision>
  <dcterms:modified xsi:type="dcterms:W3CDTF">2023-02-20T13:44:43Z</dcterms:modified>
</cp:coreProperties>
</file>