
<file path=[Content_Types].xml><?xml version="1.0" encoding="utf-8"?>
<Types xmlns="http://schemas.openxmlformats.org/package/2006/content-types">
  <Override PartName="/ppt/slides/slide6.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7"/>
  </p:notesMasterIdLst>
  <p:sldIdLst>
    <p:sldId id="256" r:id="rId2"/>
    <p:sldId id="257" r:id="rId3"/>
    <p:sldId id="258" r:id="rId4"/>
    <p:sldId id="259" r:id="rId5"/>
    <p:sldId id="296" r:id="rId6"/>
    <p:sldId id="288" r:id="rId7"/>
    <p:sldId id="297" r:id="rId8"/>
    <p:sldId id="301" r:id="rId9"/>
    <p:sldId id="261" r:id="rId10"/>
    <p:sldId id="298" r:id="rId11"/>
    <p:sldId id="262" r:id="rId12"/>
    <p:sldId id="295" r:id="rId13"/>
    <p:sldId id="300" r:id="rId14"/>
    <p:sldId id="299" r:id="rId15"/>
    <p:sldId id="278" r:id="rId16"/>
  </p:sldIdLst>
  <p:sldSz cx="9144000" cy="5143500" type="screen16x9"/>
  <p:notesSz cx="6858000" cy="9144000"/>
  <p:embeddedFontLst>
    <p:embeddedFont>
      <p:font typeface="Inter-Regular" charset="0"/>
      <p:regular r:id="rId18"/>
      <p:bold r:id="rId19"/>
    </p:embeddedFont>
    <p:embeddedFont>
      <p:font typeface="Sitka Small" pitchFamily="2" charset="0"/>
      <p:regular r:id="rId20"/>
      <p:bold r:id="rId21"/>
      <p:italic r:id="rId22"/>
      <p:boldItalic r:id="rId23"/>
    </p:embeddedFont>
    <p:embeddedFont>
      <p:font typeface="Bahnschrift" pitchFamily="34" charset="0"/>
      <p:regular r:id="rId24"/>
      <p:bold r:id="rId25"/>
    </p:embeddedFont>
    <p:embeddedFont>
      <p:font typeface="Inter" charset="0"/>
      <p:regular r:id="rId26"/>
      <p:bold r:id="rId27"/>
    </p:embeddedFont>
    <p:embeddedFont>
      <p:font typeface="Calibri" pitchFamily="34"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E4B8CE54-D7E4-4D6C-B30F-6A91B47CCFBE}">
  <a:tblStyle styleId="{E4B8CE54-D7E4-4D6C-B30F-6A91B47CCFBE}"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E1A51BF6-B60F-430B-B708-1F52C015F517}"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4608" autoAdjust="0"/>
  </p:normalViewPr>
  <p:slideViewPr>
    <p:cSldViewPr>
      <p:cViewPr>
        <p:scale>
          <a:sx n="100" d="100"/>
          <a:sy n="100" d="100"/>
        </p:scale>
        <p:origin x="-946" y="-235"/>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xmlns="" val="42479002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Google Shape;515;gc9451a3e4e_0_1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6" name="Google Shape;516;gc9451a3e4e_0_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8d9ad39b82_2_4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8d9ad39b82_2_4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Google Shape;515;gc9451a3e4e_0_1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6" name="Google Shape;516;gc9451a3e4e_0_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Google Shape;515;gc9451a3e4e_0_1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6" name="Google Shape;516;gc9451a3e4e_0_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gradFill>
          <a:gsLst>
            <a:gs pos="0">
              <a:schemeClr val="accent2"/>
            </a:gs>
            <a:gs pos="100000">
              <a:schemeClr val="dk1"/>
            </a:gs>
          </a:gsLst>
          <a:lin ang="8100019" scaled="0"/>
        </a:gradFill>
        <a:effectLst/>
      </p:bgPr>
    </p:bg>
    <p:spTree>
      <p:nvGrpSpPr>
        <p:cNvPr id="1" name="Shape 9"/>
        <p:cNvGrpSpPr/>
        <p:nvPr/>
      </p:nvGrpSpPr>
      <p:grpSpPr>
        <a:xfrm>
          <a:off x="0" y="0"/>
          <a:ext cx="0" cy="0"/>
          <a:chOff x="0" y="0"/>
          <a:chExt cx="0" cy="0"/>
        </a:xfrm>
      </p:grpSpPr>
      <p:sp>
        <p:nvSpPr>
          <p:cNvPr id="10" name="Google Shape;10;p2"/>
          <p:cNvSpPr/>
          <p:nvPr/>
        </p:nvSpPr>
        <p:spPr>
          <a:xfrm>
            <a:off x="-1" y="234877"/>
            <a:ext cx="9144000" cy="4673746"/>
          </a:xfrm>
          <a:custGeom>
            <a:avLst/>
            <a:gdLst/>
            <a:ahLst/>
            <a:cxnLst/>
            <a:rect l="l" t="t" r="r" b="b"/>
            <a:pathLst>
              <a:path w="12192000" h="6231661" extrusionOk="0">
                <a:moveTo>
                  <a:pt x="7054215" y="5030816"/>
                </a:moveTo>
                <a:cubicBezTo>
                  <a:pt x="7070725" y="5002241"/>
                  <a:pt x="7025640" y="4976206"/>
                  <a:pt x="7009131" y="5005416"/>
                </a:cubicBezTo>
                <a:cubicBezTo>
                  <a:pt x="6992620" y="5034626"/>
                  <a:pt x="7037706" y="5060661"/>
                  <a:pt x="7054215" y="5030816"/>
                </a:cubicBezTo>
                <a:close/>
                <a:moveTo>
                  <a:pt x="7033260" y="4776181"/>
                </a:moveTo>
                <a:cubicBezTo>
                  <a:pt x="7054850" y="4776816"/>
                  <a:pt x="7061835" y="4745066"/>
                  <a:pt x="7042150" y="4736176"/>
                </a:cubicBezTo>
                <a:cubicBezTo>
                  <a:pt x="7011035" y="4722841"/>
                  <a:pt x="6999606" y="4775546"/>
                  <a:pt x="7033260" y="4776181"/>
                </a:cubicBezTo>
                <a:close/>
                <a:moveTo>
                  <a:pt x="6729731" y="4597111"/>
                </a:moveTo>
                <a:cubicBezTo>
                  <a:pt x="6715760" y="4620606"/>
                  <a:pt x="6752590" y="4641561"/>
                  <a:pt x="6765925" y="4618066"/>
                </a:cubicBezTo>
                <a:cubicBezTo>
                  <a:pt x="6779260" y="4594571"/>
                  <a:pt x="6742431" y="4572981"/>
                  <a:pt x="6729731" y="4597111"/>
                </a:cubicBezTo>
                <a:close/>
                <a:moveTo>
                  <a:pt x="6717665" y="4788246"/>
                </a:moveTo>
                <a:cubicBezTo>
                  <a:pt x="6690360" y="4768561"/>
                  <a:pt x="6660515" y="4811741"/>
                  <a:pt x="6688456" y="4830156"/>
                </a:cubicBezTo>
                <a:cubicBezTo>
                  <a:pt x="6715125" y="4850476"/>
                  <a:pt x="6745606" y="4807296"/>
                  <a:pt x="6717665" y="4788246"/>
                </a:cubicBezTo>
                <a:close/>
                <a:moveTo>
                  <a:pt x="7188200" y="4799676"/>
                </a:moveTo>
                <a:cubicBezTo>
                  <a:pt x="7163435" y="4789516"/>
                  <a:pt x="7147560" y="4828886"/>
                  <a:pt x="7172960" y="4838411"/>
                </a:cubicBezTo>
                <a:cubicBezTo>
                  <a:pt x="7197725" y="4848571"/>
                  <a:pt x="7213600" y="4809201"/>
                  <a:pt x="7188200" y="4799676"/>
                </a:cubicBezTo>
                <a:close/>
                <a:moveTo>
                  <a:pt x="6718300" y="4929851"/>
                </a:moveTo>
                <a:cubicBezTo>
                  <a:pt x="6689725" y="4906991"/>
                  <a:pt x="6654800" y="4952711"/>
                  <a:pt x="6684010" y="4974936"/>
                </a:cubicBezTo>
                <a:lnTo>
                  <a:pt x="6684010" y="4974936"/>
                </a:lnTo>
                <a:cubicBezTo>
                  <a:pt x="6712585" y="4997796"/>
                  <a:pt x="6747510" y="4952076"/>
                  <a:pt x="6718300" y="4929851"/>
                </a:cubicBezTo>
                <a:close/>
                <a:moveTo>
                  <a:pt x="7124700" y="4922231"/>
                </a:moveTo>
                <a:cubicBezTo>
                  <a:pt x="7111365" y="4949536"/>
                  <a:pt x="7154545" y="4969221"/>
                  <a:pt x="7167245" y="4941916"/>
                </a:cubicBezTo>
                <a:cubicBezTo>
                  <a:pt x="7179945" y="4914611"/>
                  <a:pt x="7136765" y="4894926"/>
                  <a:pt x="7124700" y="4922231"/>
                </a:cubicBezTo>
                <a:close/>
                <a:moveTo>
                  <a:pt x="7180581" y="5097491"/>
                </a:moveTo>
                <a:cubicBezTo>
                  <a:pt x="7165975" y="5127336"/>
                  <a:pt x="7212965" y="5150196"/>
                  <a:pt x="7226935" y="5119716"/>
                </a:cubicBezTo>
                <a:cubicBezTo>
                  <a:pt x="7242175" y="5089871"/>
                  <a:pt x="7195185" y="5067011"/>
                  <a:pt x="7180581" y="5097491"/>
                </a:cubicBezTo>
                <a:close/>
                <a:moveTo>
                  <a:pt x="7085965" y="5362286"/>
                </a:moveTo>
                <a:cubicBezTo>
                  <a:pt x="7040881" y="5336251"/>
                  <a:pt x="7018020" y="5417531"/>
                  <a:pt x="7069456" y="5418801"/>
                </a:cubicBezTo>
                <a:cubicBezTo>
                  <a:pt x="7099300" y="5420071"/>
                  <a:pt x="7112635" y="5377526"/>
                  <a:pt x="7085965" y="5362286"/>
                </a:cubicBezTo>
                <a:close/>
                <a:moveTo>
                  <a:pt x="7025640" y="5177501"/>
                </a:moveTo>
                <a:cubicBezTo>
                  <a:pt x="7001510" y="5247986"/>
                  <a:pt x="7118350" y="5218776"/>
                  <a:pt x="7064375" y="5167976"/>
                </a:cubicBezTo>
                <a:cubicBezTo>
                  <a:pt x="7064375" y="5167976"/>
                  <a:pt x="7064375" y="5167976"/>
                  <a:pt x="7064375" y="5167976"/>
                </a:cubicBezTo>
                <a:cubicBezTo>
                  <a:pt x="7051040" y="5160356"/>
                  <a:pt x="7033260" y="5164166"/>
                  <a:pt x="7025640" y="5177501"/>
                </a:cubicBezTo>
                <a:close/>
                <a:moveTo>
                  <a:pt x="7226935" y="4991446"/>
                </a:moveTo>
                <a:cubicBezTo>
                  <a:pt x="7251065" y="4992081"/>
                  <a:pt x="7259320" y="4955886"/>
                  <a:pt x="7235825" y="4946361"/>
                </a:cubicBezTo>
                <a:cubicBezTo>
                  <a:pt x="7208520" y="4934296"/>
                  <a:pt x="7189470" y="4977476"/>
                  <a:pt x="7217410" y="4989541"/>
                </a:cubicBezTo>
                <a:lnTo>
                  <a:pt x="7217410" y="4989541"/>
                </a:lnTo>
                <a:cubicBezTo>
                  <a:pt x="7220585" y="4990811"/>
                  <a:pt x="7223760" y="4991446"/>
                  <a:pt x="7226935" y="4991446"/>
                </a:cubicBezTo>
                <a:close/>
                <a:moveTo>
                  <a:pt x="6997065" y="5580726"/>
                </a:moveTo>
                <a:cubicBezTo>
                  <a:pt x="7031990" y="5605491"/>
                  <a:pt x="7070090" y="5549611"/>
                  <a:pt x="7034531" y="5525481"/>
                </a:cubicBezTo>
                <a:cubicBezTo>
                  <a:pt x="6998970" y="5501351"/>
                  <a:pt x="6961506" y="5557231"/>
                  <a:pt x="6997065" y="5580726"/>
                </a:cubicBezTo>
                <a:close/>
                <a:moveTo>
                  <a:pt x="6925310" y="4955886"/>
                </a:moveTo>
                <a:cubicBezTo>
                  <a:pt x="6903085" y="5020021"/>
                  <a:pt x="7010400" y="4993351"/>
                  <a:pt x="6960870" y="4946996"/>
                </a:cubicBezTo>
                <a:cubicBezTo>
                  <a:pt x="6960870" y="4946996"/>
                  <a:pt x="6960870" y="4946996"/>
                  <a:pt x="6960870" y="4946996"/>
                </a:cubicBezTo>
                <a:cubicBezTo>
                  <a:pt x="6948806" y="4940011"/>
                  <a:pt x="6932931" y="4943821"/>
                  <a:pt x="6925310" y="4955886"/>
                </a:cubicBezTo>
                <a:close/>
                <a:moveTo>
                  <a:pt x="6798310" y="5432136"/>
                </a:moveTo>
                <a:cubicBezTo>
                  <a:pt x="6831331" y="5460076"/>
                  <a:pt x="6873875" y="5407371"/>
                  <a:pt x="6840220" y="5380701"/>
                </a:cubicBezTo>
                <a:cubicBezTo>
                  <a:pt x="6807200" y="5353396"/>
                  <a:pt x="6764020" y="5406101"/>
                  <a:pt x="6798310" y="5432136"/>
                </a:cubicBezTo>
                <a:close/>
                <a:moveTo>
                  <a:pt x="7155181" y="5220681"/>
                </a:moveTo>
                <a:cubicBezTo>
                  <a:pt x="7123431" y="5202901"/>
                  <a:pt x="7095490" y="5253066"/>
                  <a:pt x="7127875" y="5270211"/>
                </a:cubicBezTo>
                <a:cubicBezTo>
                  <a:pt x="7159625" y="5287991"/>
                  <a:pt x="7187565" y="5237826"/>
                  <a:pt x="7155181" y="5220681"/>
                </a:cubicBezTo>
                <a:close/>
                <a:moveTo>
                  <a:pt x="6863081" y="5284181"/>
                </a:moveTo>
                <a:cubicBezTo>
                  <a:pt x="6894831" y="5308311"/>
                  <a:pt x="6931660" y="5258146"/>
                  <a:pt x="6899275" y="5234651"/>
                </a:cubicBezTo>
                <a:cubicBezTo>
                  <a:pt x="6867525" y="5211156"/>
                  <a:pt x="6830060" y="5261321"/>
                  <a:pt x="6863081" y="5284181"/>
                </a:cubicBezTo>
                <a:close/>
                <a:moveTo>
                  <a:pt x="6896100" y="5508971"/>
                </a:moveTo>
                <a:cubicBezTo>
                  <a:pt x="6929756" y="5535006"/>
                  <a:pt x="6971031" y="5481031"/>
                  <a:pt x="6936106" y="5455631"/>
                </a:cubicBezTo>
                <a:cubicBezTo>
                  <a:pt x="6901815" y="5429596"/>
                  <a:pt x="6861175" y="5483571"/>
                  <a:pt x="6896100" y="5508971"/>
                </a:cubicBezTo>
                <a:close/>
                <a:moveTo>
                  <a:pt x="6936106" y="5120986"/>
                </a:moveTo>
                <a:cubicBezTo>
                  <a:pt x="6915785" y="5151466"/>
                  <a:pt x="6964045" y="5182581"/>
                  <a:pt x="6983731" y="5151466"/>
                </a:cubicBezTo>
                <a:cubicBezTo>
                  <a:pt x="7004050" y="5120986"/>
                  <a:pt x="6955790" y="5089871"/>
                  <a:pt x="6936106" y="5120986"/>
                </a:cubicBezTo>
                <a:close/>
                <a:moveTo>
                  <a:pt x="6771006" y="5214331"/>
                </a:moveTo>
                <a:cubicBezTo>
                  <a:pt x="6801485" y="5239096"/>
                  <a:pt x="6840856" y="5190201"/>
                  <a:pt x="6809106" y="5166071"/>
                </a:cubicBezTo>
                <a:cubicBezTo>
                  <a:pt x="6777990" y="5141306"/>
                  <a:pt x="6739256" y="5190836"/>
                  <a:pt x="6771006" y="5214331"/>
                </a:cubicBezTo>
                <a:close/>
                <a:moveTo>
                  <a:pt x="6701156" y="5149561"/>
                </a:moveTo>
                <a:cubicBezTo>
                  <a:pt x="6729095" y="5150831"/>
                  <a:pt x="6743065" y="5112096"/>
                  <a:pt x="6720840" y="5094951"/>
                </a:cubicBezTo>
                <a:cubicBezTo>
                  <a:pt x="6676390" y="5061931"/>
                  <a:pt x="6645910" y="5147021"/>
                  <a:pt x="6701156" y="5149561"/>
                </a:cubicBezTo>
                <a:close/>
                <a:moveTo>
                  <a:pt x="6957060" y="5351491"/>
                </a:moveTo>
                <a:cubicBezTo>
                  <a:pt x="6989445" y="5374351"/>
                  <a:pt x="7025006" y="5322916"/>
                  <a:pt x="6991985" y="5300691"/>
                </a:cubicBezTo>
                <a:cubicBezTo>
                  <a:pt x="6958965" y="5277831"/>
                  <a:pt x="6923406" y="5329266"/>
                  <a:pt x="6957060" y="5351491"/>
                </a:cubicBezTo>
                <a:close/>
                <a:moveTo>
                  <a:pt x="8018781" y="4742526"/>
                </a:moveTo>
                <a:cubicBezTo>
                  <a:pt x="8039735" y="4742526"/>
                  <a:pt x="8039100" y="4709506"/>
                  <a:pt x="8017510" y="4710776"/>
                </a:cubicBezTo>
                <a:cubicBezTo>
                  <a:pt x="7997825" y="4712046"/>
                  <a:pt x="7999095" y="4743161"/>
                  <a:pt x="8018781" y="4742526"/>
                </a:cubicBezTo>
                <a:close/>
                <a:moveTo>
                  <a:pt x="6724650" y="5361016"/>
                </a:moveTo>
                <a:cubicBezTo>
                  <a:pt x="6753860" y="5362286"/>
                  <a:pt x="6769735" y="5321646"/>
                  <a:pt x="6746240" y="5302596"/>
                </a:cubicBezTo>
                <a:cubicBezTo>
                  <a:pt x="6697981" y="5266401"/>
                  <a:pt x="6664325" y="5357206"/>
                  <a:pt x="6724650" y="5361016"/>
                </a:cubicBezTo>
                <a:close/>
                <a:moveTo>
                  <a:pt x="7102475" y="5648036"/>
                </a:moveTo>
                <a:cubicBezTo>
                  <a:pt x="7138670" y="5670896"/>
                  <a:pt x="7173595" y="5612476"/>
                  <a:pt x="7136765" y="5590886"/>
                </a:cubicBezTo>
                <a:cubicBezTo>
                  <a:pt x="7099935" y="5568026"/>
                  <a:pt x="7065010" y="5626446"/>
                  <a:pt x="7102475" y="5648036"/>
                </a:cubicBezTo>
                <a:close/>
                <a:moveTo>
                  <a:pt x="6951345" y="4739351"/>
                </a:moveTo>
                <a:cubicBezTo>
                  <a:pt x="6975475" y="4751416"/>
                  <a:pt x="6994525" y="4713316"/>
                  <a:pt x="6969760" y="4701886"/>
                </a:cubicBezTo>
                <a:cubicBezTo>
                  <a:pt x="6945631" y="4689821"/>
                  <a:pt x="6927215" y="4727921"/>
                  <a:pt x="6951345" y="4739351"/>
                </a:cubicBezTo>
                <a:close/>
                <a:moveTo>
                  <a:pt x="6957695" y="4619336"/>
                </a:moveTo>
                <a:cubicBezTo>
                  <a:pt x="6948170" y="4640926"/>
                  <a:pt x="6981825" y="4656166"/>
                  <a:pt x="6991350" y="4633941"/>
                </a:cubicBezTo>
                <a:cubicBezTo>
                  <a:pt x="7000875" y="4612986"/>
                  <a:pt x="6966585" y="4597746"/>
                  <a:pt x="6957695" y="4619336"/>
                </a:cubicBezTo>
                <a:close/>
                <a:moveTo>
                  <a:pt x="7018656" y="4577426"/>
                </a:moveTo>
                <a:cubicBezTo>
                  <a:pt x="7037706" y="4585046"/>
                  <a:pt x="7049135" y="4554566"/>
                  <a:pt x="7030085" y="4547581"/>
                </a:cubicBezTo>
                <a:cubicBezTo>
                  <a:pt x="7010400" y="4540596"/>
                  <a:pt x="6998970" y="4570441"/>
                  <a:pt x="7018656" y="4577426"/>
                </a:cubicBezTo>
                <a:close/>
                <a:moveTo>
                  <a:pt x="7094220" y="5053041"/>
                </a:moveTo>
                <a:cubicBezTo>
                  <a:pt x="7078345" y="5082251"/>
                  <a:pt x="7124700" y="5107016"/>
                  <a:pt x="7139940" y="5077171"/>
                </a:cubicBezTo>
                <a:cubicBezTo>
                  <a:pt x="7155815" y="5047326"/>
                  <a:pt x="7109460" y="5023196"/>
                  <a:pt x="7094220" y="5053041"/>
                </a:cubicBezTo>
                <a:close/>
                <a:moveTo>
                  <a:pt x="6965950" y="4842221"/>
                </a:moveTo>
                <a:cubicBezTo>
                  <a:pt x="6951345" y="4868891"/>
                  <a:pt x="6993256" y="4891116"/>
                  <a:pt x="7007225" y="4863811"/>
                </a:cubicBezTo>
                <a:cubicBezTo>
                  <a:pt x="7021831" y="4837141"/>
                  <a:pt x="6979920" y="4814916"/>
                  <a:pt x="6965950" y="4842221"/>
                </a:cubicBezTo>
                <a:close/>
                <a:moveTo>
                  <a:pt x="7078345" y="4599651"/>
                </a:moveTo>
                <a:cubicBezTo>
                  <a:pt x="7097395" y="4606636"/>
                  <a:pt x="7108825" y="4576156"/>
                  <a:pt x="7089140" y="4569806"/>
                </a:cubicBezTo>
                <a:cubicBezTo>
                  <a:pt x="7069456" y="4562186"/>
                  <a:pt x="7059295" y="4592666"/>
                  <a:pt x="7078345" y="4599651"/>
                </a:cubicBezTo>
                <a:close/>
                <a:moveTo>
                  <a:pt x="7023735" y="4648546"/>
                </a:moveTo>
                <a:cubicBezTo>
                  <a:pt x="7014210" y="4670136"/>
                  <a:pt x="7048500" y="4684741"/>
                  <a:pt x="7057390" y="4662516"/>
                </a:cubicBezTo>
                <a:cubicBezTo>
                  <a:pt x="7066915" y="4640291"/>
                  <a:pt x="7031990" y="4626321"/>
                  <a:pt x="7023735" y="4648546"/>
                </a:cubicBezTo>
                <a:close/>
                <a:moveTo>
                  <a:pt x="7044690" y="4883496"/>
                </a:moveTo>
                <a:cubicBezTo>
                  <a:pt x="7030720" y="4910166"/>
                  <a:pt x="7073265" y="4931756"/>
                  <a:pt x="7086600" y="4904451"/>
                </a:cubicBezTo>
                <a:cubicBezTo>
                  <a:pt x="7100570" y="4877146"/>
                  <a:pt x="7058025" y="4856191"/>
                  <a:pt x="7044690" y="4883496"/>
                </a:cubicBezTo>
                <a:close/>
                <a:moveTo>
                  <a:pt x="6841490" y="4504401"/>
                </a:moveTo>
                <a:cubicBezTo>
                  <a:pt x="6859906" y="4513291"/>
                  <a:pt x="6873240" y="4483446"/>
                  <a:pt x="6854190" y="4475191"/>
                </a:cubicBezTo>
                <a:cubicBezTo>
                  <a:pt x="6835775" y="4466936"/>
                  <a:pt x="6822440" y="4496781"/>
                  <a:pt x="6841490" y="4504401"/>
                </a:cubicBezTo>
                <a:close/>
                <a:moveTo>
                  <a:pt x="6799581" y="4636481"/>
                </a:moveTo>
                <a:cubicBezTo>
                  <a:pt x="6786245" y="4659976"/>
                  <a:pt x="6823075" y="4680296"/>
                  <a:pt x="6836410" y="4656801"/>
                </a:cubicBezTo>
                <a:cubicBezTo>
                  <a:pt x="6849110" y="4633306"/>
                  <a:pt x="6812281" y="4612351"/>
                  <a:pt x="6799581" y="4636481"/>
                </a:cubicBezTo>
                <a:close/>
                <a:moveTo>
                  <a:pt x="6835775" y="4582506"/>
                </a:moveTo>
                <a:cubicBezTo>
                  <a:pt x="6856731" y="4593301"/>
                  <a:pt x="6873240" y="4559646"/>
                  <a:pt x="6851650" y="4549486"/>
                </a:cubicBezTo>
                <a:cubicBezTo>
                  <a:pt x="6830695" y="4539326"/>
                  <a:pt x="6814185" y="4572981"/>
                  <a:pt x="6835775" y="4582506"/>
                </a:cubicBezTo>
                <a:close/>
                <a:moveTo>
                  <a:pt x="6920231" y="4790151"/>
                </a:moveTo>
                <a:cubicBezTo>
                  <a:pt x="6894195" y="4774911"/>
                  <a:pt x="6870700" y="4816186"/>
                  <a:pt x="6897370" y="4830791"/>
                </a:cubicBezTo>
                <a:cubicBezTo>
                  <a:pt x="6922770" y="4845396"/>
                  <a:pt x="6946900" y="4804121"/>
                  <a:pt x="6920231" y="4790151"/>
                </a:cubicBezTo>
                <a:close/>
                <a:moveTo>
                  <a:pt x="6783706" y="4477731"/>
                </a:moveTo>
                <a:lnTo>
                  <a:pt x="6783706" y="4477731"/>
                </a:lnTo>
                <a:cubicBezTo>
                  <a:pt x="6802120" y="4486621"/>
                  <a:pt x="6816090" y="4457411"/>
                  <a:pt x="6797040" y="4449156"/>
                </a:cubicBezTo>
                <a:cubicBezTo>
                  <a:pt x="6778625" y="4440266"/>
                  <a:pt x="6764656" y="4469476"/>
                  <a:pt x="6783706" y="4477731"/>
                </a:cubicBezTo>
                <a:close/>
                <a:moveTo>
                  <a:pt x="7090410" y="4675216"/>
                </a:moveTo>
                <a:cubicBezTo>
                  <a:pt x="7081520" y="4697441"/>
                  <a:pt x="7116445" y="4710776"/>
                  <a:pt x="7124700" y="4688551"/>
                </a:cubicBezTo>
                <a:cubicBezTo>
                  <a:pt x="7132956" y="4666326"/>
                  <a:pt x="7098031" y="4652991"/>
                  <a:pt x="7090410" y="4675216"/>
                </a:cubicBezTo>
                <a:close/>
                <a:moveTo>
                  <a:pt x="6899910" y="4529801"/>
                </a:moveTo>
                <a:cubicBezTo>
                  <a:pt x="6918325" y="4538056"/>
                  <a:pt x="6931660" y="4508211"/>
                  <a:pt x="6911975" y="4500591"/>
                </a:cubicBezTo>
                <a:cubicBezTo>
                  <a:pt x="6893560" y="4492336"/>
                  <a:pt x="6880860" y="4522181"/>
                  <a:pt x="6899910" y="4529801"/>
                </a:cubicBezTo>
                <a:close/>
                <a:moveTo>
                  <a:pt x="6878956" y="4703156"/>
                </a:moveTo>
                <a:cubicBezTo>
                  <a:pt x="6902450" y="4715856"/>
                  <a:pt x="6922135" y="4678391"/>
                  <a:pt x="6898006" y="4666326"/>
                </a:cubicBezTo>
                <a:cubicBezTo>
                  <a:pt x="6874510" y="4652991"/>
                  <a:pt x="6854825" y="4690456"/>
                  <a:pt x="6878956" y="4703156"/>
                </a:cubicBezTo>
                <a:close/>
                <a:moveTo>
                  <a:pt x="6925310" y="4605366"/>
                </a:moveTo>
                <a:cubicBezTo>
                  <a:pt x="6935470" y="4583776"/>
                  <a:pt x="6901815" y="4567901"/>
                  <a:pt x="6892290" y="4590126"/>
                </a:cubicBezTo>
                <a:cubicBezTo>
                  <a:pt x="6881495" y="4611081"/>
                  <a:pt x="6915785" y="4626956"/>
                  <a:pt x="6925310" y="4605366"/>
                </a:cubicBezTo>
                <a:close/>
                <a:moveTo>
                  <a:pt x="6958965" y="4554566"/>
                </a:moveTo>
                <a:cubicBezTo>
                  <a:pt x="6978015" y="4562821"/>
                  <a:pt x="6990081" y="4532341"/>
                  <a:pt x="6971031" y="4525356"/>
                </a:cubicBezTo>
                <a:cubicBezTo>
                  <a:pt x="6951981" y="4517101"/>
                  <a:pt x="6939915" y="4546946"/>
                  <a:pt x="6958965" y="4554566"/>
                </a:cubicBezTo>
                <a:close/>
                <a:moveTo>
                  <a:pt x="7275195" y="4854921"/>
                </a:moveTo>
                <a:cubicBezTo>
                  <a:pt x="7283450" y="4800946"/>
                  <a:pt x="7201535" y="4838411"/>
                  <a:pt x="7248525" y="4866986"/>
                </a:cubicBezTo>
                <a:lnTo>
                  <a:pt x="7248525" y="4866986"/>
                </a:lnTo>
                <a:cubicBezTo>
                  <a:pt x="7259320" y="4871431"/>
                  <a:pt x="7271385" y="4865716"/>
                  <a:pt x="7275195" y="4854921"/>
                </a:cubicBezTo>
                <a:close/>
                <a:moveTo>
                  <a:pt x="7282815" y="5172421"/>
                </a:moveTo>
                <a:cubicBezTo>
                  <a:pt x="7313295" y="5186391"/>
                  <a:pt x="7334250" y="5138131"/>
                  <a:pt x="7303135" y="5124796"/>
                </a:cubicBezTo>
                <a:cubicBezTo>
                  <a:pt x="7272656" y="5111461"/>
                  <a:pt x="7251700" y="5159721"/>
                  <a:pt x="7282815" y="5172421"/>
                </a:cubicBezTo>
                <a:close/>
                <a:moveTo>
                  <a:pt x="7260590" y="5306406"/>
                </a:moveTo>
                <a:cubicBezTo>
                  <a:pt x="7277100" y="5274021"/>
                  <a:pt x="7225665" y="5248621"/>
                  <a:pt x="7209790" y="5281641"/>
                </a:cubicBezTo>
                <a:cubicBezTo>
                  <a:pt x="7193281" y="5314026"/>
                  <a:pt x="7244715" y="5340061"/>
                  <a:pt x="7260590" y="5306406"/>
                </a:cubicBezTo>
                <a:close/>
                <a:moveTo>
                  <a:pt x="7322820" y="4673311"/>
                </a:moveTo>
                <a:cubicBezTo>
                  <a:pt x="7342506" y="4678391"/>
                  <a:pt x="7350760" y="4647276"/>
                  <a:pt x="7330440" y="4642196"/>
                </a:cubicBezTo>
                <a:cubicBezTo>
                  <a:pt x="7310756" y="4637116"/>
                  <a:pt x="7303135" y="4668231"/>
                  <a:pt x="7322820" y="4673311"/>
                </a:cubicBezTo>
                <a:close/>
                <a:moveTo>
                  <a:pt x="7312025" y="4867621"/>
                </a:moveTo>
                <a:cubicBezTo>
                  <a:pt x="7303135" y="4893021"/>
                  <a:pt x="7343140" y="4906356"/>
                  <a:pt x="7351395" y="4880956"/>
                </a:cubicBezTo>
                <a:cubicBezTo>
                  <a:pt x="7360285" y="4855556"/>
                  <a:pt x="7320281" y="4842221"/>
                  <a:pt x="7312025" y="4867621"/>
                </a:cubicBezTo>
                <a:close/>
                <a:moveTo>
                  <a:pt x="6767831" y="4699346"/>
                </a:moveTo>
                <a:cubicBezTo>
                  <a:pt x="6742431" y="4682836"/>
                  <a:pt x="6717665" y="4723476"/>
                  <a:pt x="6743065" y="4738716"/>
                </a:cubicBezTo>
                <a:cubicBezTo>
                  <a:pt x="6769100" y="4755226"/>
                  <a:pt x="6793865" y="4715221"/>
                  <a:pt x="6767831" y="4699346"/>
                </a:cubicBezTo>
                <a:close/>
                <a:moveTo>
                  <a:pt x="7183120" y="5419436"/>
                </a:moveTo>
                <a:cubicBezTo>
                  <a:pt x="7138035" y="5395941"/>
                  <a:pt x="7117715" y="5475951"/>
                  <a:pt x="7167881" y="5477221"/>
                </a:cubicBezTo>
                <a:cubicBezTo>
                  <a:pt x="7198995" y="5478491"/>
                  <a:pt x="7211060" y="5434041"/>
                  <a:pt x="7183120" y="5419436"/>
                </a:cubicBezTo>
                <a:close/>
                <a:moveTo>
                  <a:pt x="7211695" y="5708361"/>
                </a:moveTo>
                <a:cubicBezTo>
                  <a:pt x="7249795" y="5728046"/>
                  <a:pt x="7280275" y="5668356"/>
                  <a:pt x="7241540" y="5649306"/>
                </a:cubicBezTo>
                <a:cubicBezTo>
                  <a:pt x="7203440" y="5628986"/>
                  <a:pt x="7172960" y="5689311"/>
                  <a:pt x="7211695" y="5708361"/>
                </a:cubicBezTo>
                <a:close/>
                <a:moveTo>
                  <a:pt x="7199631" y="4639021"/>
                </a:moveTo>
                <a:cubicBezTo>
                  <a:pt x="7219315" y="4645371"/>
                  <a:pt x="7228840" y="4614256"/>
                  <a:pt x="7208520" y="4608541"/>
                </a:cubicBezTo>
                <a:cubicBezTo>
                  <a:pt x="7189470" y="4602191"/>
                  <a:pt x="7179945" y="4633306"/>
                  <a:pt x="7199631" y="4639021"/>
                </a:cubicBezTo>
                <a:close/>
                <a:moveTo>
                  <a:pt x="7168515" y="4724111"/>
                </a:moveTo>
                <a:cubicBezTo>
                  <a:pt x="7190740" y="4732366"/>
                  <a:pt x="7203440" y="4697441"/>
                  <a:pt x="7180581" y="4689821"/>
                </a:cubicBezTo>
                <a:cubicBezTo>
                  <a:pt x="7158356" y="4681566"/>
                  <a:pt x="7146290" y="4716491"/>
                  <a:pt x="7168515" y="4724111"/>
                </a:cubicBezTo>
                <a:close/>
                <a:moveTo>
                  <a:pt x="7138670" y="4619971"/>
                </a:moveTo>
                <a:cubicBezTo>
                  <a:pt x="7157720" y="4626321"/>
                  <a:pt x="7168515" y="4595841"/>
                  <a:pt x="7148831" y="4589491"/>
                </a:cubicBezTo>
                <a:cubicBezTo>
                  <a:pt x="7129145" y="4583141"/>
                  <a:pt x="7118985" y="4613621"/>
                  <a:pt x="7138670" y="4619971"/>
                </a:cubicBezTo>
                <a:close/>
                <a:moveTo>
                  <a:pt x="7114540" y="4769196"/>
                </a:moveTo>
                <a:cubicBezTo>
                  <a:pt x="7089775" y="4758401"/>
                  <a:pt x="7073265" y="4797136"/>
                  <a:pt x="7098031" y="4807296"/>
                </a:cubicBezTo>
                <a:cubicBezTo>
                  <a:pt x="7122795" y="4818726"/>
                  <a:pt x="7139940" y="4779356"/>
                  <a:pt x="7114540" y="4769196"/>
                </a:cubicBezTo>
                <a:close/>
                <a:moveTo>
                  <a:pt x="7261225" y="4656801"/>
                </a:moveTo>
                <a:cubicBezTo>
                  <a:pt x="7280910" y="4662516"/>
                  <a:pt x="7289800" y="4631401"/>
                  <a:pt x="7269481" y="4626321"/>
                </a:cubicBezTo>
                <a:cubicBezTo>
                  <a:pt x="7249795" y="4620606"/>
                  <a:pt x="7241540" y="4651721"/>
                  <a:pt x="7261225" y="4656801"/>
                </a:cubicBezTo>
                <a:close/>
                <a:moveTo>
                  <a:pt x="7301231" y="5023196"/>
                </a:moveTo>
                <a:cubicBezTo>
                  <a:pt x="7329170" y="5034626"/>
                  <a:pt x="7346315" y="4990176"/>
                  <a:pt x="7317740" y="4979381"/>
                </a:cubicBezTo>
                <a:cubicBezTo>
                  <a:pt x="7289800" y="4968586"/>
                  <a:pt x="7272656" y="5013036"/>
                  <a:pt x="7301231" y="5023196"/>
                </a:cubicBezTo>
                <a:close/>
                <a:moveTo>
                  <a:pt x="7306310" y="4769196"/>
                </a:moveTo>
                <a:cubicBezTo>
                  <a:pt x="7328535" y="4776181"/>
                  <a:pt x="7339965" y="4740621"/>
                  <a:pt x="7316470" y="4734271"/>
                </a:cubicBezTo>
                <a:cubicBezTo>
                  <a:pt x="7294245" y="4727286"/>
                  <a:pt x="7283450" y="4762846"/>
                  <a:pt x="7306310" y="4769196"/>
                </a:cubicBezTo>
                <a:close/>
                <a:moveTo>
                  <a:pt x="7237095" y="4747606"/>
                </a:moveTo>
                <a:cubicBezTo>
                  <a:pt x="7259320" y="4755226"/>
                  <a:pt x="7271385" y="4719666"/>
                  <a:pt x="7248525" y="4712681"/>
                </a:cubicBezTo>
                <a:cubicBezTo>
                  <a:pt x="7226300" y="4705061"/>
                  <a:pt x="7214235" y="4740621"/>
                  <a:pt x="7237095" y="4747606"/>
                </a:cubicBezTo>
                <a:close/>
                <a:moveTo>
                  <a:pt x="6635115" y="4865081"/>
                </a:moveTo>
                <a:cubicBezTo>
                  <a:pt x="6606540" y="4841586"/>
                  <a:pt x="6570981" y="4886671"/>
                  <a:pt x="6600190" y="4909531"/>
                </a:cubicBezTo>
                <a:cubicBezTo>
                  <a:pt x="6628131" y="4932391"/>
                  <a:pt x="6664325" y="4887941"/>
                  <a:pt x="6635115" y="4865081"/>
                </a:cubicBezTo>
                <a:close/>
                <a:moveTo>
                  <a:pt x="7674610" y="5627081"/>
                </a:moveTo>
                <a:cubicBezTo>
                  <a:pt x="7669531" y="5666451"/>
                  <a:pt x="7731760" y="5673436"/>
                  <a:pt x="7735570" y="5633431"/>
                </a:cubicBezTo>
                <a:cubicBezTo>
                  <a:pt x="7740650" y="5594696"/>
                  <a:pt x="7678420" y="5587711"/>
                  <a:pt x="7674610" y="5627081"/>
                </a:cubicBezTo>
                <a:close/>
                <a:moveTo>
                  <a:pt x="7719695" y="4987001"/>
                </a:moveTo>
                <a:cubicBezTo>
                  <a:pt x="7746365" y="4990811"/>
                  <a:pt x="7752081" y="4948901"/>
                  <a:pt x="7725410" y="4945726"/>
                </a:cubicBezTo>
                <a:cubicBezTo>
                  <a:pt x="7698740" y="4941916"/>
                  <a:pt x="7693025" y="4983826"/>
                  <a:pt x="7719695" y="4987001"/>
                </a:cubicBezTo>
                <a:close/>
                <a:moveTo>
                  <a:pt x="7764145" y="4742526"/>
                </a:moveTo>
                <a:cubicBezTo>
                  <a:pt x="7784465" y="4744431"/>
                  <a:pt x="7786370" y="4712046"/>
                  <a:pt x="7766050" y="4710776"/>
                </a:cubicBezTo>
                <a:cubicBezTo>
                  <a:pt x="7745731" y="4709506"/>
                  <a:pt x="7743825" y="4741256"/>
                  <a:pt x="7764145" y="4742526"/>
                </a:cubicBezTo>
                <a:close/>
                <a:moveTo>
                  <a:pt x="7765415" y="5455631"/>
                </a:moveTo>
                <a:cubicBezTo>
                  <a:pt x="7770495" y="5419436"/>
                  <a:pt x="7713345" y="5412451"/>
                  <a:pt x="7709535" y="5448646"/>
                </a:cubicBezTo>
                <a:cubicBezTo>
                  <a:pt x="7704456" y="5485476"/>
                  <a:pt x="7761606" y="5492461"/>
                  <a:pt x="7765415" y="5455631"/>
                </a:cubicBezTo>
                <a:close/>
                <a:moveTo>
                  <a:pt x="7828281" y="4745066"/>
                </a:moveTo>
                <a:cubicBezTo>
                  <a:pt x="7848600" y="4745701"/>
                  <a:pt x="7849870" y="4713951"/>
                  <a:pt x="7829550" y="4713316"/>
                </a:cubicBezTo>
                <a:cubicBezTo>
                  <a:pt x="7808595" y="4712681"/>
                  <a:pt x="7807960" y="4745066"/>
                  <a:pt x="7828281" y="4745066"/>
                </a:cubicBezTo>
                <a:close/>
                <a:moveTo>
                  <a:pt x="7741285" y="5093046"/>
                </a:moveTo>
                <a:cubicBezTo>
                  <a:pt x="7709535" y="5087966"/>
                  <a:pt x="7705725" y="5139401"/>
                  <a:pt x="7738110" y="5139401"/>
                </a:cubicBezTo>
                <a:cubicBezTo>
                  <a:pt x="7766050" y="5140036"/>
                  <a:pt x="7769225" y="5096221"/>
                  <a:pt x="7741285" y="5093046"/>
                </a:cubicBezTo>
                <a:close/>
                <a:moveTo>
                  <a:pt x="7804150" y="4861906"/>
                </a:moveTo>
                <a:cubicBezTo>
                  <a:pt x="7827645" y="4863811"/>
                  <a:pt x="7830820" y="4826346"/>
                  <a:pt x="7806690" y="4825076"/>
                </a:cubicBezTo>
                <a:cubicBezTo>
                  <a:pt x="7783195" y="4823171"/>
                  <a:pt x="7780656" y="4860636"/>
                  <a:pt x="7804150" y="4861906"/>
                </a:cubicBezTo>
                <a:close/>
                <a:moveTo>
                  <a:pt x="7800340" y="4996526"/>
                </a:moveTo>
                <a:cubicBezTo>
                  <a:pt x="7827010" y="4999066"/>
                  <a:pt x="7830820" y="4957156"/>
                  <a:pt x="7804150" y="4955251"/>
                </a:cubicBezTo>
                <a:cubicBezTo>
                  <a:pt x="7777481" y="4952076"/>
                  <a:pt x="7773670" y="4993986"/>
                  <a:pt x="7800340" y="4996526"/>
                </a:cubicBezTo>
                <a:close/>
                <a:moveTo>
                  <a:pt x="7639685" y="4974301"/>
                </a:moveTo>
                <a:cubicBezTo>
                  <a:pt x="7666356" y="4979381"/>
                  <a:pt x="7673975" y="4937471"/>
                  <a:pt x="7646670" y="4933026"/>
                </a:cubicBezTo>
                <a:cubicBezTo>
                  <a:pt x="7620000" y="4928581"/>
                  <a:pt x="7613015" y="4970491"/>
                  <a:pt x="7639685" y="4974301"/>
                </a:cubicBezTo>
                <a:close/>
                <a:moveTo>
                  <a:pt x="7637145" y="4731096"/>
                </a:moveTo>
                <a:cubicBezTo>
                  <a:pt x="7657465" y="4733636"/>
                  <a:pt x="7661275" y="4701886"/>
                  <a:pt x="7640956" y="4699346"/>
                </a:cubicBezTo>
                <a:cubicBezTo>
                  <a:pt x="7620000" y="4696806"/>
                  <a:pt x="7616190" y="4729191"/>
                  <a:pt x="7637145" y="4731096"/>
                </a:cubicBezTo>
                <a:close/>
                <a:moveTo>
                  <a:pt x="7828281" y="5103206"/>
                </a:moveTo>
                <a:cubicBezTo>
                  <a:pt x="7798435" y="5100031"/>
                  <a:pt x="7793990" y="5147656"/>
                  <a:pt x="7824470" y="5149561"/>
                </a:cubicBezTo>
                <a:cubicBezTo>
                  <a:pt x="7853681" y="5152736"/>
                  <a:pt x="7858125" y="5105111"/>
                  <a:pt x="7828281" y="5103206"/>
                </a:cubicBezTo>
                <a:close/>
                <a:moveTo>
                  <a:pt x="7731760" y="4855556"/>
                </a:moveTo>
                <a:cubicBezTo>
                  <a:pt x="7755256" y="4858731"/>
                  <a:pt x="7759065" y="4821266"/>
                  <a:pt x="7735570" y="4818726"/>
                </a:cubicBezTo>
                <a:cubicBezTo>
                  <a:pt x="7712075" y="4816186"/>
                  <a:pt x="7708265" y="4853651"/>
                  <a:pt x="7731760" y="4855556"/>
                </a:cubicBezTo>
                <a:close/>
                <a:moveTo>
                  <a:pt x="7644131" y="4826346"/>
                </a:moveTo>
                <a:cubicBezTo>
                  <a:pt x="7640320" y="4849841"/>
                  <a:pt x="7677785" y="4854921"/>
                  <a:pt x="7680325" y="4831426"/>
                </a:cubicBezTo>
                <a:cubicBezTo>
                  <a:pt x="7684135" y="4807931"/>
                  <a:pt x="7647306" y="4802851"/>
                  <a:pt x="7644131" y="4826346"/>
                </a:cubicBezTo>
                <a:close/>
                <a:moveTo>
                  <a:pt x="7700645" y="4737446"/>
                </a:moveTo>
                <a:cubicBezTo>
                  <a:pt x="7720965" y="4739351"/>
                  <a:pt x="7724140" y="4707601"/>
                  <a:pt x="7703185" y="4705696"/>
                </a:cubicBezTo>
                <a:cubicBezTo>
                  <a:pt x="7682865" y="4703791"/>
                  <a:pt x="7680325" y="4736176"/>
                  <a:pt x="7700645" y="4737446"/>
                </a:cubicBezTo>
                <a:close/>
                <a:moveTo>
                  <a:pt x="7637781" y="5261321"/>
                </a:moveTo>
                <a:cubicBezTo>
                  <a:pt x="7630795" y="5293706"/>
                  <a:pt x="7682231" y="5304501"/>
                  <a:pt x="7688581" y="5270846"/>
                </a:cubicBezTo>
                <a:cubicBezTo>
                  <a:pt x="7695565" y="5238461"/>
                  <a:pt x="7644131" y="5228301"/>
                  <a:pt x="7637781" y="5261321"/>
                </a:cubicBezTo>
                <a:close/>
                <a:moveTo>
                  <a:pt x="7654290" y="5078441"/>
                </a:moveTo>
                <a:cubicBezTo>
                  <a:pt x="7621906" y="5072091"/>
                  <a:pt x="7616825" y="5124796"/>
                  <a:pt x="7649845" y="5124796"/>
                </a:cubicBezTo>
                <a:cubicBezTo>
                  <a:pt x="7677150" y="5125431"/>
                  <a:pt x="7681595" y="5082886"/>
                  <a:pt x="7654290" y="5078441"/>
                </a:cubicBezTo>
                <a:close/>
                <a:moveTo>
                  <a:pt x="7830820" y="5288626"/>
                </a:moveTo>
                <a:cubicBezTo>
                  <a:pt x="7828281" y="5321646"/>
                  <a:pt x="7880985" y="5324821"/>
                  <a:pt x="7882256" y="5291166"/>
                </a:cubicBezTo>
                <a:cubicBezTo>
                  <a:pt x="7884160" y="5258146"/>
                  <a:pt x="7832090" y="5255606"/>
                  <a:pt x="7830820" y="5288626"/>
                </a:cubicBezTo>
                <a:close/>
                <a:moveTo>
                  <a:pt x="7976235" y="5456901"/>
                </a:moveTo>
                <a:cubicBezTo>
                  <a:pt x="7975600" y="5441661"/>
                  <a:pt x="7961631" y="5429596"/>
                  <a:pt x="7946390" y="5430231"/>
                </a:cubicBezTo>
                <a:cubicBezTo>
                  <a:pt x="7910831" y="5432136"/>
                  <a:pt x="7912735" y="5487381"/>
                  <a:pt x="7948295" y="5486746"/>
                </a:cubicBezTo>
                <a:cubicBezTo>
                  <a:pt x="7964170" y="5487381"/>
                  <a:pt x="7977506" y="5472776"/>
                  <a:pt x="7976235" y="5456901"/>
                </a:cubicBezTo>
                <a:close/>
                <a:moveTo>
                  <a:pt x="7929881" y="5600411"/>
                </a:moveTo>
                <a:cubicBezTo>
                  <a:pt x="7889875" y="5604221"/>
                  <a:pt x="7897495" y="5666451"/>
                  <a:pt x="7936865" y="5661371"/>
                </a:cubicBezTo>
                <a:cubicBezTo>
                  <a:pt x="7976235" y="5657561"/>
                  <a:pt x="7969250" y="5595331"/>
                  <a:pt x="7929881" y="5600411"/>
                </a:cubicBezTo>
                <a:close/>
                <a:moveTo>
                  <a:pt x="7952740" y="5265766"/>
                </a:moveTo>
                <a:cubicBezTo>
                  <a:pt x="7919085" y="5265766"/>
                  <a:pt x="7920990" y="5318471"/>
                  <a:pt x="7954010" y="5317201"/>
                </a:cubicBezTo>
                <a:cubicBezTo>
                  <a:pt x="7987665" y="5317201"/>
                  <a:pt x="7986395" y="5264496"/>
                  <a:pt x="7952740" y="5265766"/>
                </a:cubicBezTo>
                <a:close/>
                <a:moveTo>
                  <a:pt x="8021320" y="4865081"/>
                </a:moveTo>
                <a:cubicBezTo>
                  <a:pt x="8045450" y="4865081"/>
                  <a:pt x="8044815" y="4826981"/>
                  <a:pt x="8020685" y="4828251"/>
                </a:cubicBezTo>
                <a:cubicBezTo>
                  <a:pt x="7997190" y="4828886"/>
                  <a:pt x="7997825" y="4865081"/>
                  <a:pt x="8021320" y="4865081"/>
                </a:cubicBezTo>
                <a:close/>
                <a:moveTo>
                  <a:pt x="7955915" y="4745701"/>
                </a:moveTo>
                <a:cubicBezTo>
                  <a:pt x="7976870" y="4745701"/>
                  <a:pt x="7976235" y="4713316"/>
                  <a:pt x="7955281" y="4713951"/>
                </a:cubicBezTo>
                <a:cubicBezTo>
                  <a:pt x="7934960" y="4713951"/>
                  <a:pt x="7935595" y="4745701"/>
                  <a:pt x="7955915" y="4745701"/>
                </a:cubicBezTo>
                <a:close/>
                <a:moveTo>
                  <a:pt x="8003540" y="5154006"/>
                </a:moveTo>
                <a:cubicBezTo>
                  <a:pt x="8034020" y="5154006"/>
                  <a:pt x="8033385" y="5105746"/>
                  <a:pt x="8002906" y="5107651"/>
                </a:cubicBezTo>
                <a:cubicBezTo>
                  <a:pt x="7973060" y="5108286"/>
                  <a:pt x="7974331" y="5154641"/>
                  <a:pt x="8003540" y="5154006"/>
                </a:cubicBezTo>
                <a:close/>
                <a:moveTo>
                  <a:pt x="7942581" y="4982556"/>
                </a:moveTo>
                <a:cubicBezTo>
                  <a:pt x="7941945" y="5009861"/>
                  <a:pt x="7984490" y="5009226"/>
                  <a:pt x="7984490" y="4982556"/>
                </a:cubicBezTo>
                <a:cubicBezTo>
                  <a:pt x="7984490" y="4955886"/>
                  <a:pt x="7941945" y="4955886"/>
                  <a:pt x="7942581" y="4982556"/>
                </a:cubicBezTo>
                <a:close/>
                <a:moveTo>
                  <a:pt x="7891781" y="5130511"/>
                </a:moveTo>
                <a:cubicBezTo>
                  <a:pt x="7890510" y="5160356"/>
                  <a:pt x="7938135" y="5162261"/>
                  <a:pt x="7938135" y="5131781"/>
                </a:cubicBezTo>
                <a:cubicBezTo>
                  <a:pt x="7939406" y="5101301"/>
                  <a:pt x="7891781" y="5100666"/>
                  <a:pt x="7891781" y="5130511"/>
                </a:cubicBezTo>
                <a:close/>
                <a:moveTo>
                  <a:pt x="7573645" y="4814916"/>
                </a:moveTo>
                <a:cubicBezTo>
                  <a:pt x="7569200" y="4838411"/>
                  <a:pt x="7606031" y="4844761"/>
                  <a:pt x="7609840" y="4821266"/>
                </a:cubicBezTo>
                <a:cubicBezTo>
                  <a:pt x="7613650" y="4797771"/>
                  <a:pt x="7576820" y="4790786"/>
                  <a:pt x="7573645" y="4814916"/>
                </a:cubicBezTo>
                <a:close/>
                <a:moveTo>
                  <a:pt x="7877175" y="4865716"/>
                </a:moveTo>
                <a:cubicBezTo>
                  <a:pt x="7900670" y="4866986"/>
                  <a:pt x="7902575" y="4829521"/>
                  <a:pt x="7878445" y="4828886"/>
                </a:cubicBezTo>
                <a:cubicBezTo>
                  <a:pt x="7854315" y="4827616"/>
                  <a:pt x="7853045" y="4865081"/>
                  <a:pt x="7877175" y="4865716"/>
                </a:cubicBezTo>
                <a:close/>
                <a:moveTo>
                  <a:pt x="7870825" y="5461346"/>
                </a:moveTo>
                <a:cubicBezTo>
                  <a:pt x="7872731" y="5424516"/>
                  <a:pt x="7814945" y="5423246"/>
                  <a:pt x="7814310" y="5459441"/>
                </a:cubicBezTo>
                <a:cubicBezTo>
                  <a:pt x="7813040" y="5496271"/>
                  <a:pt x="7870190" y="5498176"/>
                  <a:pt x="7870825" y="5461346"/>
                </a:cubicBezTo>
                <a:close/>
                <a:moveTo>
                  <a:pt x="7883525" y="4960331"/>
                </a:moveTo>
                <a:cubicBezTo>
                  <a:pt x="7856220" y="4958426"/>
                  <a:pt x="7854315" y="5000971"/>
                  <a:pt x="7881620" y="5002241"/>
                </a:cubicBezTo>
                <a:cubicBezTo>
                  <a:pt x="7908290" y="5003511"/>
                  <a:pt x="7910831" y="4960966"/>
                  <a:pt x="7883525" y="4960331"/>
                </a:cubicBezTo>
                <a:close/>
                <a:moveTo>
                  <a:pt x="7818756" y="5606126"/>
                </a:moveTo>
                <a:cubicBezTo>
                  <a:pt x="7778750" y="5605491"/>
                  <a:pt x="7778750" y="5667721"/>
                  <a:pt x="7818756" y="5667721"/>
                </a:cubicBezTo>
                <a:cubicBezTo>
                  <a:pt x="7858760" y="5668356"/>
                  <a:pt x="7858760" y="5605491"/>
                  <a:pt x="7818756" y="5606126"/>
                </a:cubicBezTo>
                <a:close/>
                <a:moveTo>
                  <a:pt x="7949565" y="4866351"/>
                </a:moveTo>
                <a:cubicBezTo>
                  <a:pt x="7949565" y="4866351"/>
                  <a:pt x="7949565" y="4866351"/>
                  <a:pt x="7949565" y="4866351"/>
                </a:cubicBezTo>
                <a:cubicBezTo>
                  <a:pt x="7973695" y="4866351"/>
                  <a:pt x="7973060" y="4829521"/>
                  <a:pt x="7949565" y="4829521"/>
                </a:cubicBezTo>
                <a:cubicBezTo>
                  <a:pt x="7925435" y="4829521"/>
                  <a:pt x="7925435" y="4866986"/>
                  <a:pt x="7949565" y="4866351"/>
                </a:cubicBezTo>
                <a:close/>
                <a:moveTo>
                  <a:pt x="7892415" y="4746336"/>
                </a:moveTo>
                <a:cubicBezTo>
                  <a:pt x="7912735" y="4746971"/>
                  <a:pt x="7913370" y="4714586"/>
                  <a:pt x="7892415" y="4714586"/>
                </a:cubicBezTo>
                <a:cubicBezTo>
                  <a:pt x="7871460" y="4714586"/>
                  <a:pt x="7871460" y="4746336"/>
                  <a:pt x="7892415" y="4746336"/>
                </a:cubicBezTo>
                <a:close/>
                <a:moveTo>
                  <a:pt x="6638925" y="4732366"/>
                </a:moveTo>
                <a:cubicBezTo>
                  <a:pt x="6612256" y="4712046"/>
                  <a:pt x="6581140" y="4754591"/>
                  <a:pt x="6608445" y="4774276"/>
                </a:cubicBezTo>
                <a:cubicBezTo>
                  <a:pt x="6635115" y="4793961"/>
                  <a:pt x="6666231" y="4751416"/>
                  <a:pt x="6638925" y="4732366"/>
                </a:cubicBezTo>
                <a:close/>
                <a:moveTo>
                  <a:pt x="6593840" y="4642196"/>
                </a:moveTo>
                <a:cubicBezTo>
                  <a:pt x="6618606" y="4659341"/>
                  <a:pt x="6645275" y="4619971"/>
                  <a:pt x="6619875" y="4603461"/>
                </a:cubicBezTo>
                <a:cubicBezTo>
                  <a:pt x="6595110" y="4585681"/>
                  <a:pt x="6568440" y="4625051"/>
                  <a:pt x="6593840" y="4642196"/>
                </a:cubicBezTo>
                <a:close/>
                <a:moveTo>
                  <a:pt x="6797675" y="4843491"/>
                </a:moveTo>
                <a:cubicBezTo>
                  <a:pt x="6770370" y="4824441"/>
                  <a:pt x="6741160" y="4868256"/>
                  <a:pt x="6769100" y="4886036"/>
                </a:cubicBezTo>
                <a:cubicBezTo>
                  <a:pt x="6796406" y="4905086"/>
                  <a:pt x="6825615" y="4861271"/>
                  <a:pt x="6797675" y="4843491"/>
                </a:cubicBezTo>
                <a:close/>
                <a:moveTo>
                  <a:pt x="6771006" y="4550121"/>
                </a:moveTo>
                <a:cubicBezTo>
                  <a:pt x="6791960" y="4561551"/>
                  <a:pt x="6809106" y="4527896"/>
                  <a:pt x="6787515" y="4517736"/>
                </a:cubicBezTo>
                <a:cubicBezTo>
                  <a:pt x="6767195" y="4506306"/>
                  <a:pt x="6749415" y="4539961"/>
                  <a:pt x="6771006" y="4550121"/>
                </a:cubicBezTo>
                <a:close/>
                <a:moveTo>
                  <a:pt x="7307581" y="5717251"/>
                </a:moveTo>
                <a:cubicBezTo>
                  <a:pt x="7290435" y="5756621"/>
                  <a:pt x="7352665" y="5782656"/>
                  <a:pt x="7369175" y="5742651"/>
                </a:cubicBezTo>
                <a:cubicBezTo>
                  <a:pt x="7385685" y="5703281"/>
                  <a:pt x="7323456" y="5677246"/>
                  <a:pt x="7307581" y="5717251"/>
                </a:cubicBezTo>
                <a:close/>
                <a:moveTo>
                  <a:pt x="7376160" y="4788881"/>
                </a:moveTo>
                <a:cubicBezTo>
                  <a:pt x="7399020" y="4795231"/>
                  <a:pt x="7408545" y="4759036"/>
                  <a:pt x="7385685" y="4753321"/>
                </a:cubicBezTo>
                <a:cubicBezTo>
                  <a:pt x="7362825" y="4746971"/>
                  <a:pt x="7352665" y="4783166"/>
                  <a:pt x="7376160" y="4788881"/>
                </a:cubicBezTo>
                <a:close/>
                <a:moveTo>
                  <a:pt x="7373620" y="5209251"/>
                </a:moveTo>
                <a:cubicBezTo>
                  <a:pt x="7404735" y="5221316"/>
                  <a:pt x="7423150" y="5172421"/>
                  <a:pt x="7392035" y="5160991"/>
                </a:cubicBezTo>
                <a:cubicBezTo>
                  <a:pt x="7360920" y="5148926"/>
                  <a:pt x="7342506" y="5198456"/>
                  <a:pt x="7373620" y="5209251"/>
                </a:cubicBezTo>
                <a:close/>
                <a:moveTo>
                  <a:pt x="7357110" y="5349586"/>
                </a:moveTo>
                <a:cubicBezTo>
                  <a:pt x="7371081" y="5276561"/>
                  <a:pt x="7259320" y="5321011"/>
                  <a:pt x="7320281" y="5364191"/>
                </a:cubicBezTo>
                <a:lnTo>
                  <a:pt x="7320281" y="5364191"/>
                </a:lnTo>
                <a:cubicBezTo>
                  <a:pt x="7334250" y="5370541"/>
                  <a:pt x="7350760" y="5364191"/>
                  <a:pt x="7357110" y="5349586"/>
                </a:cubicBezTo>
                <a:close/>
                <a:moveTo>
                  <a:pt x="6856095" y="5100666"/>
                </a:moveTo>
                <a:cubicBezTo>
                  <a:pt x="6885940" y="5121621"/>
                  <a:pt x="6918960" y="5074631"/>
                  <a:pt x="6888481" y="5054311"/>
                </a:cubicBezTo>
                <a:cubicBezTo>
                  <a:pt x="6858635" y="5032721"/>
                  <a:pt x="6825615" y="5080346"/>
                  <a:pt x="6856095" y="5100666"/>
                </a:cubicBezTo>
                <a:close/>
                <a:moveTo>
                  <a:pt x="7385050" y="4687916"/>
                </a:moveTo>
                <a:cubicBezTo>
                  <a:pt x="7404735" y="4692996"/>
                  <a:pt x="7412356" y="4661246"/>
                  <a:pt x="7392035" y="4656801"/>
                </a:cubicBezTo>
                <a:cubicBezTo>
                  <a:pt x="7371715" y="4652356"/>
                  <a:pt x="7364731" y="4684106"/>
                  <a:pt x="7385050" y="4687916"/>
                </a:cubicBezTo>
                <a:close/>
                <a:moveTo>
                  <a:pt x="6843395" y="4903816"/>
                </a:moveTo>
                <a:cubicBezTo>
                  <a:pt x="6824981" y="4931756"/>
                  <a:pt x="6868795" y="4959696"/>
                  <a:pt x="6886575" y="4931756"/>
                </a:cubicBezTo>
                <a:cubicBezTo>
                  <a:pt x="6904990" y="4903816"/>
                  <a:pt x="6860540" y="4875876"/>
                  <a:pt x="6843395" y="4903816"/>
                </a:cubicBezTo>
                <a:close/>
                <a:moveTo>
                  <a:pt x="6598285" y="4542501"/>
                </a:moveTo>
                <a:cubicBezTo>
                  <a:pt x="6621145" y="4557106"/>
                  <a:pt x="6643370" y="4520911"/>
                  <a:pt x="6620510" y="4506941"/>
                </a:cubicBezTo>
                <a:cubicBezTo>
                  <a:pt x="6597650" y="4492336"/>
                  <a:pt x="6575425" y="4528531"/>
                  <a:pt x="6598285" y="4542501"/>
                </a:cubicBezTo>
                <a:close/>
                <a:moveTo>
                  <a:pt x="6843395" y="4745701"/>
                </a:moveTo>
                <a:cubicBezTo>
                  <a:pt x="6817360" y="4729826"/>
                  <a:pt x="6793231" y="4770466"/>
                  <a:pt x="6819900" y="4785706"/>
                </a:cubicBezTo>
                <a:lnTo>
                  <a:pt x="6819900" y="4785706"/>
                </a:lnTo>
                <a:cubicBezTo>
                  <a:pt x="6845300" y="4801581"/>
                  <a:pt x="6870065" y="4760941"/>
                  <a:pt x="6843395" y="4745701"/>
                </a:cubicBezTo>
                <a:close/>
                <a:moveTo>
                  <a:pt x="6593840" y="5068281"/>
                </a:moveTo>
                <a:cubicBezTo>
                  <a:pt x="6623685" y="5094951"/>
                  <a:pt x="6664325" y="5047326"/>
                  <a:pt x="6633845" y="5021926"/>
                </a:cubicBezTo>
                <a:cubicBezTo>
                  <a:pt x="6604000" y="4995256"/>
                  <a:pt x="6563360" y="5042881"/>
                  <a:pt x="6593840" y="5068281"/>
                </a:cubicBezTo>
                <a:close/>
                <a:moveTo>
                  <a:pt x="6693535" y="4652356"/>
                </a:moveTo>
                <a:cubicBezTo>
                  <a:pt x="6659245" y="4632036"/>
                  <a:pt x="6641465" y="4694266"/>
                  <a:pt x="6680835" y="4694901"/>
                </a:cubicBezTo>
                <a:cubicBezTo>
                  <a:pt x="6703060" y="4695536"/>
                  <a:pt x="6713220" y="4663786"/>
                  <a:pt x="6693535" y="4652356"/>
                </a:cubicBezTo>
                <a:close/>
                <a:moveTo>
                  <a:pt x="6633210" y="5279101"/>
                </a:moveTo>
                <a:cubicBezTo>
                  <a:pt x="6662420" y="5280371"/>
                  <a:pt x="6678295" y="5240366"/>
                  <a:pt x="6655435" y="5221316"/>
                </a:cubicBezTo>
                <a:cubicBezTo>
                  <a:pt x="6607810" y="5183216"/>
                  <a:pt x="6572250" y="5275291"/>
                  <a:pt x="6633210" y="5279101"/>
                </a:cubicBezTo>
                <a:close/>
                <a:moveTo>
                  <a:pt x="7400290" y="5009861"/>
                </a:moveTo>
                <a:cubicBezTo>
                  <a:pt x="7371715" y="4999701"/>
                  <a:pt x="7356475" y="5044786"/>
                  <a:pt x="7385050" y="5053676"/>
                </a:cubicBezTo>
                <a:cubicBezTo>
                  <a:pt x="7413625" y="5063836"/>
                  <a:pt x="7429500" y="5019386"/>
                  <a:pt x="7400290" y="5009861"/>
                </a:cubicBezTo>
                <a:close/>
                <a:moveTo>
                  <a:pt x="7502525" y="4800946"/>
                </a:moveTo>
                <a:cubicBezTo>
                  <a:pt x="7497445" y="4823806"/>
                  <a:pt x="7534275" y="4831426"/>
                  <a:pt x="7538720" y="4807931"/>
                </a:cubicBezTo>
                <a:cubicBezTo>
                  <a:pt x="7543800" y="4785071"/>
                  <a:pt x="7506970" y="4777451"/>
                  <a:pt x="7502525" y="4800946"/>
                </a:cubicBezTo>
                <a:close/>
                <a:moveTo>
                  <a:pt x="7480935" y="4940011"/>
                </a:moveTo>
                <a:cubicBezTo>
                  <a:pt x="7506970" y="4946996"/>
                  <a:pt x="7517765" y="4906356"/>
                  <a:pt x="7491095" y="4899371"/>
                </a:cubicBezTo>
                <a:cubicBezTo>
                  <a:pt x="7465060" y="4892386"/>
                  <a:pt x="7454265" y="4933661"/>
                  <a:pt x="7480935" y="4940011"/>
                </a:cubicBezTo>
                <a:close/>
                <a:moveTo>
                  <a:pt x="7510781" y="4712681"/>
                </a:moveTo>
                <a:cubicBezTo>
                  <a:pt x="7531100" y="4716491"/>
                  <a:pt x="7536815" y="4684741"/>
                  <a:pt x="7515860" y="4681566"/>
                </a:cubicBezTo>
                <a:cubicBezTo>
                  <a:pt x="7495540" y="4677756"/>
                  <a:pt x="7489825" y="4709506"/>
                  <a:pt x="7510781" y="4712681"/>
                </a:cubicBezTo>
                <a:close/>
                <a:moveTo>
                  <a:pt x="7557770" y="5104476"/>
                </a:moveTo>
                <a:lnTo>
                  <a:pt x="7557770" y="5104476"/>
                </a:lnTo>
                <a:cubicBezTo>
                  <a:pt x="7586981" y="5112096"/>
                  <a:pt x="7598410" y="5066376"/>
                  <a:pt x="7569200" y="5059391"/>
                </a:cubicBezTo>
                <a:cubicBezTo>
                  <a:pt x="7539990" y="5051771"/>
                  <a:pt x="7528560" y="5098126"/>
                  <a:pt x="7557770" y="5104476"/>
                </a:cubicBezTo>
                <a:close/>
                <a:moveTo>
                  <a:pt x="7593331" y="5251161"/>
                </a:moveTo>
                <a:cubicBezTo>
                  <a:pt x="7602220" y="5218776"/>
                  <a:pt x="7551420" y="5205441"/>
                  <a:pt x="7543165" y="5238461"/>
                </a:cubicBezTo>
                <a:cubicBezTo>
                  <a:pt x="7534275" y="5270211"/>
                  <a:pt x="7585075" y="5283546"/>
                  <a:pt x="7593331" y="5251161"/>
                </a:cubicBezTo>
                <a:close/>
                <a:moveTo>
                  <a:pt x="7573645" y="4722841"/>
                </a:moveTo>
                <a:cubicBezTo>
                  <a:pt x="7593965" y="4726016"/>
                  <a:pt x="7598410" y="4694266"/>
                  <a:pt x="7578090" y="4691726"/>
                </a:cubicBezTo>
                <a:cubicBezTo>
                  <a:pt x="7557770" y="4687916"/>
                  <a:pt x="7553325" y="4720301"/>
                  <a:pt x="7573645" y="4722841"/>
                </a:cubicBezTo>
                <a:close/>
                <a:moveTo>
                  <a:pt x="7559675" y="4958426"/>
                </a:moveTo>
                <a:cubicBezTo>
                  <a:pt x="7585710" y="4964776"/>
                  <a:pt x="7595235" y="4922866"/>
                  <a:pt x="7568565" y="4917786"/>
                </a:cubicBezTo>
                <a:cubicBezTo>
                  <a:pt x="7542531" y="4912071"/>
                  <a:pt x="7533640" y="4953346"/>
                  <a:pt x="7559675" y="4958426"/>
                </a:cubicBezTo>
                <a:close/>
                <a:moveTo>
                  <a:pt x="7511415" y="5592156"/>
                </a:moveTo>
                <a:cubicBezTo>
                  <a:pt x="7523481" y="5554056"/>
                  <a:pt x="7463790" y="5535641"/>
                  <a:pt x="7452995" y="5573741"/>
                </a:cubicBezTo>
                <a:cubicBezTo>
                  <a:pt x="7440295" y="5611841"/>
                  <a:pt x="7499985" y="5630891"/>
                  <a:pt x="7511415" y="5592156"/>
                </a:cubicBezTo>
                <a:close/>
                <a:moveTo>
                  <a:pt x="7585710" y="5642321"/>
                </a:moveTo>
                <a:cubicBezTo>
                  <a:pt x="7624445" y="5651211"/>
                  <a:pt x="7637781" y="5590251"/>
                  <a:pt x="7598410" y="5581996"/>
                </a:cubicBezTo>
                <a:cubicBezTo>
                  <a:pt x="7559675" y="5573106"/>
                  <a:pt x="7546975" y="5634701"/>
                  <a:pt x="7585710" y="5642321"/>
                </a:cubicBezTo>
                <a:close/>
                <a:moveTo>
                  <a:pt x="7388225" y="4892386"/>
                </a:moveTo>
                <a:cubicBezTo>
                  <a:pt x="7379970" y="4918421"/>
                  <a:pt x="7420610" y="4930486"/>
                  <a:pt x="7428231" y="4904451"/>
                </a:cubicBezTo>
                <a:cubicBezTo>
                  <a:pt x="7436485" y="4878416"/>
                  <a:pt x="7395845" y="4866351"/>
                  <a:pt x="7388225" y="4892386"/>
                </a:cubicBezTo>
                <a:close/>
                <a:moveTo>
                  <a:pt x="7447281" y="4701251"/>
                </a:moveTo>
                <a:cubicBezTo>
                  <a:pt x="7467600" y="4705696"/>
                  <a:pt x="7473950" y="4673946"/>
                  <a:pt x="7453631" y="4670136"/>
                </a:cubicBezTo>
                <a:cubicBezTo>
                  <a:pt x="7433310" y="4665691"/>
                  <a:pt x="7427595" y="4697441"/>
                  <a:pt x="7447281" y="4701251"/>
                </a:cubicBezTo>
                <a:close/>
                <a:moveTo>
                  <a:pt x="7446010" y="4806661"/>
                </a:moveTo>
                <a:cubicBezTo>
                  <a:pt x="7468870" y="4812376"/>
                  <a:pt x="7477760" y="4776181"/>
                  <a:pt x="7454265" y="4771101"/>
                </a:cubicBezTo>
                <a:cubicBezTo>
                  <a:pt x="7431406" y="4765386"/>
                  <a:pt x="7423150" y="4801581"/>
                  <a:pt x="7446010" y="4806661"/>
                </a:cubicBezTo>
                <a:close/>
                <a:moveTo>
                  <a:pt x="7484110" y="5036531"/>
                </a:moveTo>
                <a:cubicBezTo>
                  <a:pt x="7455535" y="5027641"/>
                  <a:pt x="7441565" y="5072726"/>
                  <a:pt x="7470775" y="5080981"/>
                </a:cubicBezTo>
                <a:cubicBezTo>
                  <a:pt x="7499350" y="5089871"/>
                  <a:pt x="7513320" y="5044786"/>
                  <a:pt x="7484110" y="5036531"/>
                </a:cubicBezTo>
                <a:close/>
                <a:moveTo>
                  <a:pt x="7463156" y="5739476"/>
                </a:moveTo>
                <a:cubicBezTo>
                  <a:pt x="7446010" y="5733761"/>
                  <a:pt x="7426960" y="5743921"/>
                  <a:pt x="7421881" y="5761701"/>
                </a:cubicBezTo>
                <a:cubicBezTo>
                  <a:pt x="7414895" y="5782656"/>
                  <a:pt x="7432040" y="5804881"/>
                  <a:pt x="7453631" y="5804246"/>
                </a:cubicBezTo>
                <a:cubicBezTo>
                  <a:pt x="7490460" y="5805516"/>
                  <a:pt x="7499350" y="5749636"/>
                  <a:pt x="7463156" y="5739476"/>
                </a:cubicBezTo>
                <a:close/>
                <a:moveTo>
                  <a:pt x="7482840" y="5192741"/>
                </a:moveTo>
                <a:cubicBezTo>
                  <a:pt x="7451090" y="5181946"/>
                  <a:pt x="7435215" y="5232111"/>
                  <a:pt x="7466965" y="5241636"/>
                </a:cubicBezTo>
                <a:cubicBezTo>
                  <a:pt x="7498715" y="5252431"/>
                  <a:pt x="7514590" y="5202901"/>
                  <a:pt x="7482840" y="5192741"/>
                </a:cubicBezTo>
                <a:close/>
                <a:moveTo>
                  <a:pt x="6769100" y="5038436"/>
                </a:moveTo>
                <a:cubicBezTo>
                  <a:pt x="6798310" y="5060661"/>
                  <a:pt x="6832600" y="5014306"/>
                  <a:pt x="6802120" y="4992716"/>
                </a:cubicBezTo>
                <a:cubicBezTo>
                  <a:pt x="6773545" y="4971126"/>
                  <a:pt x="6739256" y="5017481"/>
                  <a:pt x="6769100" y="5038436"/>
                </a:cubicBezTo>
                <a:close/>
                <a:moveTo>
                  <a:pt x="4274185" y="4218651"/>
                </a:moveTo>
                <a:cubicBezTo>
                  <a:pt x="4307205" y="4218016"/>
                  <a:pt x="4295775" y="4165311"/>
                  <a:pt x="4265295" y="4179281"/>
                </a:cubicBezTo>
                <a:cubicBezTo>
                  <a:pt x="4245610" y="4187536"/>
                  <a:pt x="4252595" y="4219921"/>
                  <a:pt x="4274185" y="4218651"/>
                </a:cubicBezTo>
                <a:close/>
                <a:moveTo>
                  <a:pt x="4303395" y="3950681"/>
                </a:moveTo>
                <a:cubicBezTo>
                  <a:pt x="4290695" y="3919566"/>
                  <a:pt x="4242435" y="3940521"/>
                  <a:pt x="4256405" y="3971001"/>
                </a:cubicBezTo>
                <a:cubicBezTo>
                  <a:pt x="4269105" y="4002751"/>
                  <a:pt x="4317365" y="3981161"/>
                  <a:pt x="4303395" y="3950681"/>
                </a:cubicBezTo>
                <a:close/>
                <a:moveTo>
                  <a:pt x="4244340" y="4121496"/>
                </a:moveTo>
                <a:cubicBezTo>
                  <a:pt x="4281805" y="4120861"/>
                  <a:pt x="4268470" y="4061806"/>
                  <a:pt x="4234180" y="4077046"/>
                </a:cubicBezTo>
                <a:cubicBezTo>
                  <a:pt x="4211955" y="4087206"/>
                  <a:pt x="4220845" y="4122766"/>
                  <a:pt x="4244340" y="4121496"/>
                </a:cubicBezTo>
                <a:close/>
                <a:moveTo>
                  <a:pt x="4228465" y="3829396"/>
                </a:moveTo>
                <a:cubicBezTo>
                  <a:pt x="4194175" y="3842731"/>
                  <a:pt x="4216400" y="3896071"/>
                  <a:pt x="4250055" y="3881466"/>
                </a:cubicBezTo>
                <a:cubicBezTo>
                  <a:pt x="4284345" y="3868131"/>
                  <a:pt x="4262120" y="3814791"/>
                  <a:pt x="4228465" y="3829396"/>
                </a:cubicBezTo>
                <a:close/>
                <a:moveTo>
                  <a:pt x="4214495" y="3990686"/>
                </a:moveTo>
                <a:cubicBezTo>
                  <a:pt x="4171950" y="3937346"/>
                  <a:pt x="4137025" y="4041486"/>
                  <a:pt x="4203065" y="4024976"/>
                </a:cubicBezTo>
                <a:lnTo>
                  <a:pt x="4203065" y="4024976"/>
                </a:lnTo>
                <a:cubicBezTo>
                  <a:pt x="4215765" y="4019261"/>
                  <a:pt x="4220845" y="4003386"/>
                  <a:pt x="4214495" y="3990686"/>
                </a:cubicBezTo>
                <a:close/>
                <a:moveTo>
                  <a:pt x="4201795" y="4253576"/>
                </a:moveTo>
                <a:cubicBezTo>
                  <a:pt x="4235450" y="4252941"/>
                  <a:pt x="4222750" y="4199601"/>
                  <a:pt x="4192270" y="4214206"/>
                </a:cubicBezTo>
                <a:cubicBezTo>
                  <a:pt x="4172585" y="4223096"/>
                  <a:pt x="4180840" y="4254211"/>
                  <a:pt x="4201795" y="4253576"/>
                </a:cubicBezTo>
                <a:close/>
                <a:moveTo>
                  <a:pt x="4225925" y="3706841"/>
                </a:moveTo>
                <a:cubicBezTo>
                  <a:pt x="4187825" y="3718271"/>
                  <a:pt x="4207510" y="3777961"/>
                  <a:pt x="4244975" y="3765261"/>
                </a:cubicBezTo>
                <a:cubicBezTo>
                  <a:pt x="4283075" y="3753831"/>
                  <a:pt x="4264025" y="3694141"/>
                  <a:pt x="4225925" y="3706841"/>
                </a:cubicBezTo>
                <a:close/>
                <a:moveTo>
                  <a:pt x="4164965" y="4161501"/>
                </a:moveTo>
                <a:cubicBezTo>
                  <a:pt x="4203065" y="4160866"/>
                  <a:pt x="4188460" y="4100541"/>
                  <a:pt x="4154170" y="4117686"/>
                </a:cubicBezTo>
                <a:cubicBezTo>
                  <a:pt x="4132580" y="4127846"/>
                  <a:pt x="4142105" y="4162771"/>
                  <a:pt x="4164965" y="4161501"/>
                </a:cubicBezTo>
                <a:close/>
                <a:moveTo>
                  <a:pt x="4213860" y="3563966"/>
                </a:moveTo>
                <a:cubicBezTo>
                  <a:pt x="4262755" y="3564601"/>
                  <a:pt x="4258310" y="3487766"/>
                  <a:pt x="4210050" y="3492846"/>
                </a:cubicBezTo>
                <a:cubicBezTo>
                  <a:pt x="4166235" y="3496656"/>
                  <a:pt x="4170045" y="3565236"/>
                  <a:pt x="4213860" y="3563966"/>
                </a:cubicBezTo>
                <a:close/>
                <a:moveTo>
                  <a:pt x="4083050" y="3486496"/>
                </a:moveTo>
                <a:cubicBezTo>
                  <a:pt x="4135120" y="3487131"/>
                  <a:pt x="4130675" y="3404581"/>
                  <a:pt x="4078605" y="3410296"/>
                </a:cubicBezTo>
                <a:cubicBezTo>
                  <a:pt x="4032250" y="3414741"/>
                  <a:pt x="4036695" y="3487766"/>
                  <a:pt x="4083050" y="3486496"/>
                </a:cubicBezTo>
                <a:close/>
                <a:moveTo>
                  <a:pt x="4066540" y="3708746"/>
                </a:moveTo>
                <a:cubicBezTo>
                  <a:pt x="4117975" y="3708111"/>
                  <a:pt x="4102735" y="3626196"/>
                  <a:pt x="4054475" y="3644611"/>
                </a:cubicBezTo>
                <a:cubicBezTo>
                  <a:pt x="4020185" y="3656676"/>
                  <a:pt x="4030980" y="3710016"/>
                  <a:pt x="4066540" y="3708746"/>
                </a:cubicBezTo>
                <a:close/>
                <a:moveTo>
                  <a:pt x="4050665" y="3560156"/>
                </a:moveTo>
                <a:cubicBezTo>
                  <a:pt x="4061460" y="3605241"/>
                  <a:pt x="4131310" y="3587461"/>
                  <a:pt x="4119880" y="3543011"/>
                </a:cubicBezTo>
                <a:cubicBezTo>
                  <a:pt x="4109085" y="3497291"/>
                  <a:pt x="4038600" y="3515071"/>
                  <a:pt x="4050665" y="3560156"/>
                </a:cubicBezTo>
                <a:close/>
                <a:moveTo>
                  <a:pt x="4100830" y="3788121"/>
                </a:moveTo>
                <a:cubicBezTo>
                  <a:pt x="4116070" y="3824951"/>
                  <a:pt x="4173220" y="3800186"/>
                  <a:pt x="4157345" y="3763991"/>
                </a:cubicBezTo>
                <a:cubicBezTo>
                  <a:pt x="4142105" y="3727161"/>
                  <a:pt x="4084320" y="3751926"/>
                  <a:pt x="4100830" y="3788121"/>
                </a:cubicBezTo>
                <a:close/>
                <a:moveTo>
                  <a:pt x="4092575" y="4024341"/>
                </a:moveTo>
                <a:cubicBezTo>
                  <a:pt x="4062730" y="4040216"/>
                  <a:pt x="4088130" y="4085936"/>
                  <a:pt x="4117340" y="4069426"/>
                </a:cubicBezTo>
                <a:cubicBezTo>
                  <a:pt x="4147185" y="4054186"/>
                  <a:pt x="4121785" y="4007831"/>
                  <a:pt x="4092575" y="4024341"/>
                </a:cubicBezTo>
                <a:close/>
                <a:moveTo>
                  <a:pt x="4182745" y="3670646"/>
                </a:moveTo>
                <a:cubicBezTo>
                  <a:pt x="4231640" y="3670646"/>
                  <a:pt x="4221480" y="3593176"/>
                  <a:pt x="4174490" y="3605241"/>
                </a:cubicBezTo>
                <a:cubicBezTo>
                  <a:pt x="4137025" y="3614131"/>
                  <a:pt x="4145280" y="3671916"/>
                  <a:pt x="4182745" y="3670646"/>
                </a:cubicBezTo>
                <a:close/>
                <a:moveTo>
                  <a:pt x="4220845" y="3482686"/>
                </a:moveTo>
                <a:cubicBezTo>
                  <a:pt x="4270375" y="3485861"/>
                  <a:pt x="4274185" y="3408391"/>
                  <a:pt x="4225290" y="3406486"/>
                </a:cubicBezTo>
                <a:cubicBezTo>
                  <a:pt x="4175760" y="3403311"/>
                  <a:pt x="4171315" y="3480781"/>
                  <a:pt x="4220845" y="3482686"/>
                </a:cubicBezTo>
                <a:close/>
                <a:moveTo>
                  <a:pt x="4302760" y="3645881"/>
                </a:moveTo>
                <a:cubicBezTo>
                  <a:pt x="4349115" y="3646516"/>
                  <a:pt x="4344035" y="3572856"/>
                  <a:pt x="4298315" y="3579841"/>
                </a:cubicBezTo>
                <a:cubicBezTo>
                  <a:pt x="4258310" y="3584921"/>
                  <a:pt x="4262755" y="3647151"/>
                  <a:pt x="4302760" y="3645881"/>
                </a:cubicBezTo>
                <a:close/>
                <a:moveTo>
                  <a:pt x="6725920" y="4450426"/>
                </a:moveTo>
                <a:cubicBezTo>
                  <a:pt x="6744335" y="4459316"/>
                  <a:pt x="6758306" y="4430106"/>
                  <a:pt x="6739256" y="4421851"/>
                </a:cubicBezTo>
                <a:cubicBezTo>
                  <a:pt x="6721475" y="4412961"/>
                  <a:pt x="6707506" y="4442171"/>
                  <a:pt x="6725920" y="4450426"/>
                </a:cubicBezTo>
                <a:close/>
                <a:moveTo>
                  <a:pt x="4469130" y="3574126"/>
                </a:moveTo>
                <a:cubicBezTo>
                  <a:pt x="4491355" y="3578571"/>
                  <a:pt x="4512945" y="3559521"/>
                  <a:pt x="4511040" y="3536661"/>
                </a:cubicBezTo>
                <a:cubicBezTo>
                  <a:pt x="4585970" y="3486496"/>
                  <a:pt x="4457700" y="3417916"/>
                  <a:pt x="4457700" y="3508086"/>
                </a:cubicBezTo>
                <a:cubicBezTo>
                  <a:pt x="4429125" y="3523326"/>
                  <a:pt x="4436745" y="3569681"/>
                  <a:pt x="4469130" y="3574126"/>
                </a:cubicBezTo>
                <a:close/>
                <a:moveTo>
                  <a:pt x="4345940" y="3736686"/>
                </a:moveTo>
                <a:cubicBezTo>
                  <a:pt x="4390390" y="3736686"/>
                  <a:pt x="4382770" y="3666201"/>
                  <a:pt x="4339590" y="3675726"/>
                </a:cubicBezTo>
                <a:cubicBezTo>
                  <a:pt x="4304030" y="3683346"/>
                  <a:pt x="4310380" y="3737956"/>
                  <a:pt x="4345940" y="3736686"/>
                </a:cubicBezTo>
                <a:close/>
                <a:moveTo>
                  <a:pt x="4370070" y="3950681"/>
                </a:moveTo>
                <a:cubicBezTo>
                  <a:pt x="4409440" y="3950046"/>
                  <a:pt x="4398645" y="3887181"/>
                  <a:pt x="4361180" y="3900516"/>
                </a:cubicBezTo>
                <a:cubicBezTo>
                  <a:pt x="4334510" y="3909406"/>
                  <a:pt x="4342130" y="3951316"/>
                  <a:pt x="4370070" y="3950681"/>
                </a:cubicBezTo>
                <a:close/>
                <a:moveTo>
                  <a:pt x="4547870" y="3798281"/>
                </a:moveTo>
                <a:cubicBezTo>
                  <a:pt x="4584065" y="3793201"/>
                  <a:pt x="4575810" y="3736686"/>
                  <a:pt x="4539615" y="3742401"/>
                </a:cubicBezTo>
                <a:cubicBezTo>
                  <a:pt x="4503420" y="3747481"/>
                  <a:pt x="4512310" y="3804631"/>
                  <a:pt x="4547870" y="3798281"/>
                </a:cubicBezTo>
                <a:close/>
                <a:moveTo>
                  <a:pt x="4154805" y="3924011"/>
                </a:moveTo>
                <a:cubicBezTo>
                  <a:pt x="4187825" y="3908771"/>
                  <a:pt x="4163060" y="3856701"/>
                  <a:pt x="4130040" y="3873211"/>
                </a:cubicBezTo>
                <a:cubicBezTo>
                  <a:pt x="4097020" y="3888451"/>
                  <a:pt x="4122420" y="3940521"/>
                  <a:pt x="4154805" y="3924011"/>
                </a:cubicBezTo>
                <a:close/>
                <a:moveTo>
                  <a:pt x="4406900" y="4050376"/>
                </a:moveTo>
                <a:cubicBezTo>
                  <a:pt x="4443095" y="4049741"/>
                  <a:pt x="4432300" y="3992591"/>
                  <a:pt x="4398645" y="4005291"/>
                </a:cubicBezTo>
                <a:cubicBezTo>
                  <a:pt x="4375150" y="4013546"/>
                  <a:pt x="4382770" y="4051011"/>
                  <a:pt x="4406900" y="4050376"/>
                </a:cubicBezTo>
                <a:close/>
                <a:moveTo>
                  <a:pt x="4575175" y="3992591"/>
                </a:moveTo>
                <a:cubicBezTo>
                  <a:pt x="4610100" y="3992591"/>
                  <a:pt x="4601845" y="3937346"/>
                  <a:pt x="4568825" y="3946871"/>
                </a:cubicBezTo>
                <a:cubicBezTo>
                  <a:pt x="4543425" y="3953856"/>
                  <a:pt x="4549140" y="3993861"/>
                  <a:pt x="4575175" y="3992591"/>
                </a:cubicBezTo>
                <a:close/>
                <a:moveTo>
                  <a:pt x="4572000" y="3650326"/>
                </a:moveTo>
                <a:cubicBezTo>
                  <a:pt x="4531995" y="3649691"/>
                  <a:pt x="4532630" y="3712556"/>
                  <a:pt x="4572000" y="3711921"/>
                </a:cubicBezTo>
                <a:cubicBezTo>
                  <a:pt x="4612005" y="3711921"/>
                  <a:pt x="4612005" y="3649691"/>
                  <a:pt x="4572000" y="3650326"/>
                </a:cubicBezTo>
                <a:close/>
                <a:moveTo>
                  <a:pt x="4424680" y="3636356"/>
                </a:moveTo>
                <a:cubicBezTo>
                  <a:pt x="4467860" y="3636991"/>
                  <a:pt x="4467225" y="3569046"/>
                  <a:pt x="4424045" y="3570316"/>
                </a:cubicBezTo>
                <a:cubicBezTo>
                  <a:pt x="4381500" y="3569681"/>
                  <a:pt x="4382135" y="3636991"/>
                  <a:pt x="4424680" y="3636356"/>
                </a:cubicBezTo>
                <a:close/>
                <a:moveTo>
                  <a:pt x="4343400" y="3560156"/>
                </a:moveTo>
                <a:cubicBezTo>
                  <a:pt x="4374515" y="3562696"/>
                  <a:pt x="4392930" y="3521421"/>
                  <a:pt x="4370705" y="3500466"/>
                </a:cubicBezTo>
                <a:cubicBezTo>
                  <a:pt x="4408170" y="3491576"/>
                  <a:pt x="4406900" y="3433156"/>
                  <a:pt x="4368800" y="3426806"/>
                </a:cubicBezTo>
                <a:cubicBezTo>
                  <a:pt x="4332605" y="3417916"/>
                  <a:pt x="4307205" y="3466176"/>
                  <a:pt x="4333875" y="3490941"/>
                </a:cubicBezTo>
                <a:cubicBezTo>
                  <a:pt x="4297045" y="3501101"/>
                  <a:pt x="4304665" y="3559521"/>
                  <a:pt x="4343400" y="3560156"/>
                </a:cubicBezTo>
                <a:close/>
                <a:moveTo>
                  <a:pt x="4062730" y="3972271"/>
                </a:moveTo>
                <a:cubicBezTo>
                  <a:pt x="4095115" y="3955126"/>
                  <a:pt x="4067175" y="3904326"/>
                  <a:pt x="4035425" y="3922741"/>
                </a:cubicBezTo>
                <a:cubicBezTo>
                  <a:pt x="4003040" y="3939886"/>
                  <a:pt x="4030980" y="3990051"/>
                  <a:pt x="4062730" y="3972271"/>
                </a:cubicBezTo>
                <a:close/>
                <a:moveTo>
                  <a:pt x="4458335" y="3718271"/>
                </a:moveTo>
                <a:cubicBezTo>
                  <a:pt x="4500245" y="3718906"/>
                  <a:pt x="4497070" y="3652231"/>
                  <a:pt x="4455160" y="3657311"/>
                </a:cubicBezTo>
                <a:cubicBezTo>
                  <a:pt x="4417060" y="3660486"/>
                  <a:pt x="4420870" y="3718906"/>
                  <a:pt x="4458335" y="3718271"/>
                </a:cubicBezTo>
                <a:close/>
                <a:moveTo>
                  <a:pt x="4446905" y="3817966"/>
                </a:moveTo>
                <a:cubicBezTo>
                  <a:pt x="4482465" y="3809711"/>
                  <a:pt x="4469130" y="3753831"/>
                  <a:pt x="4433570" y="3762721"/>
                </a:cubicBezTo>
                <a:cubicBezTo>
                  <a:pt x="4398010" y="3770976"/>
                  <a:pt x="4411345" y="3826856"/>
                  <a:pt x="4446905" y="3817966"/>
                </a:cubicBezTo>
                <a:close/>
                <a:moveTo>
                  <a:pt x="4462145" y="3919566"/>
                </a:moveTo>
                <a:cubicBezTo>
                  <a:pt x="4500880" y="3919566"/>
                  <a:pt x="4491355" y="3857971"/>
                  <a:pt x="4454525" y="3869401"/>
                </a:cubicBezTo>
                <a:cubicBezTo>
                  <a:pt x="4426585" y="3877021"/>
                  <a:pt x="4433570" y="3920201"/>
                  <a:pt x="4462145" y="3919566"/>
                </a:cubicBezTo>
                <a:close/>
                <a:moveTo>
                  <a:pt x="4490720" y="4019896"/>
                </a:moveTo>
                <a:cubicBezTo>
                  <a:pt x="4493260" y="4019896"/>
                  <a:pt x="4495800" y="4019261"/>
                  <a:pt x="4498340" y="4018626"/>
                </a:cubicBezTo>
                <a:lnTo>
                  <a:pt x="4498340" y="4018626"/>
                </a:lnTo>
                <a:cubicBezTo>
                  <a:pt x="4526915" y="4009101"/>
                  <a:pt x="4511675" y="3964651"/>
                  <a:pt x="4483100" y="3974811"/>
                </a:cubicBezTo>
                <a:cubicBezTo>
                  <a:pt x="4458335" y="3981796"/>
                  <a:pt x="4465320" y="4020531"/>
                  <a:pt x="4490720" y="4019896"/>
                </a:cubicBezTo>
                <a:close/>
                <a:moveTo>
                  <a:pt x="3942715" y="3976716"/>
                </a:moveTo>
                <a:cubicBezTo>
                  <a:pt x="3910965" y="3995766"/>
                  <a:pt x="3942080" y="4044661"/>
                  <a:pt x="3972560" y="4024341"/>
                </a:cubicBezTo>
                <a:cubicBezTo>
                  <a:pt x="4004310" y="4005926"/>
                  <a:pt x="3973830" y="3957031"/>
                  <a:pt x="3942715" y="3976716"/>
                </a:cubicBezTo>
                <a:close/>
                <a:moveTo>
                  <a:pt x="3551555" y="4338031"/>
                </a:moveTo>
                <a:cubicBezTo>
                  <a:pt x="3580130" y="4315171"/>
                  <a:pt x="3542665" y="4270721"/>
                  <a:pt x="3515360" y="4294851"/>
                </a:cubicBezTo>
                <a:cubicBezTo>
                  <a:pt x="3487420" y="4318346"/>
                  <a:pt x="3524250" y="4362161"/>
                  <a:pt x="3551555" y="4338031"/>
                </a:cubicBezTo>
                <a:close/>
                <a:moveTo>
                  <a:pt x="3542665" y="4456141"/>
                </a:moveTo>
                <a:cubicBezTo>
                  <a:pt x="3588385" y="4454236"/>
                  <a:pt x="3564255" y="4383116"/>
                  <a:pt x="3526790" y="4410421"/>
                </a:cubicBezTo>
                <a:cubicBezTo>
                  <a:pt x="3507740" y="4424391"/>
                  <a:pt x="3519170" y="4457411"/>
                  <a:pt x="3542665" y="4456141"/>
                </a:cubicBezTo>
                <a:close/>
                <a:moveTo>
                  <a:pt x="3531235" y="3981161"/>
                </a:moveTo>
                <a:cubicBezTo>
                  <a:pt x="3498215" y="4009101"/>
                  <a:pt x="3542665" y="4059901"/>
                  <a:pt x="3575050" y="4031326"/>
                </a:cubicBezTo>
                <a:cubicBezTo>
                  <a:pt x="3607435" y="4002751"/>
                  <a:pt x="3562985" y="3951951"/>
                  <a:pt x="3531235" y="3981161"/>
                </a:cubicBezTo>
                <a:close/>
                <a:moveTo>
                  <a:pt x="3574415" y="4613621"/>
                </a:moveTo>
                <a:cubicBezTo>
                  <a:pt x="3609340" y="4612351"/>
                  <a:pt x="3593465" y="4557106"/>
                  <a:pt x="3562985" y="4574886"/>
                </a:cubicBezTo>
                <a:cubicBezTo>
                  <a:pt x="3545840" y="4585681"/>
                  <a:pt x="3554730" y="4614891"/>
                  <a:pt x="3574415" y="4613621"/>
                </a:cubicBezTo>
                <a:close/>
                <a:moveTo>
                  <a:pt x="3647440" y="3960206"/>
                </a:moveTo>
                <a:cubicBezTo>
                  <a:pt x="3706495" y="3956396"/>
                  <a:pt x="3675380" y="3866861"/>
                  <a:pt x="3626485" y="3901151"/>
                </a:cubicBezTo>
                <a:cubicBezTo>
                  <a:pt x="3601720" y="3919566"/>
                  <a:pt x="3616960" y="3961476"/>
                  <a:pt x="3647440" y="3960206"/>
                </a:cubicBezTo>
                <a:close/>
                <a:moveTo>
                  <a:pt x="3615055" y="4277071"/>
                </a:moveTo>
                <a:cubicBezTo>
                  <a:pt x="3665220" y="4275166"/>
                  <a:pt x="3637915" y="4196426"/>
                  <a:pt x="3597275" y="4226906"/>
                </a:cubicBezTo>
                <a:cubicBezTo>
                  <a:pt x="3576320" y="4242781"/>
                  <a:pt x="3589655" y="4278341"/>
                  <a:pt x="3615055" y="4277071"/>
                </a:cubicBezTo>
                <a:close/>
                <a:moveTo>
                  <a:pt x="4007485" y="4073236"/>
                </a:moveTo>
                <a:cubicBezTo>
                  <a:pt x="3978275" y="4089746"/>
                  <a:pt x="4005580" y="4134831"/>
                  <a:pt x="4034155" y="4117686"/>
                </a:cubicBezTo>
                <a:cubicBezTo>
                  <a:pt x="4062730" y="4100541"/>
                  <a:pt x="4036060" y="4056091"/>
                  <a:pt x="4007485" y="4073236"/>
                </a:cubicBezTo>
                <a:close/>
                <a:moveTo>
                  <a:pt x="3620135" y="4397086"/>
                </a:moveTo>
                <a:cubicBezTo>
                  <a:pt x="3665220" y="4395181"/>
                  <a:pt x="3641725" y="4324696"/>
                  <a:pt x="3604260" y="4350731"/>
                </a:cubicBezTo>
                <a:cubicBezTo>
                  <a:pt x="3584575" y="4364701"/>
                  <a:pt x="3596640" y="4397721"/>
                  <a:pt x="3620135" y="4397086"/>
                </a:cubicBezTo>
                <a:close/>
                <a:moveTo>
                  <a:pt x="3564255" y="4540596"/>
                </a:moveTo>
                <a:cubicBezTo>
                  <a:pt x="3604895" y="4539326"/>
                  <a:pt x="3584575" y="4475826"/>
                  <a:pt x="3550920" y="4498051"/>
                </a:cubicBezTo>
                <a:cubicBezTo>
                  <a:pt x="3531870" y="4510751"/>
                  <a:pt x="3542665" y="4541231"/>
                  <a:pt x="3564255" y="4540596"/>
                </a:cubicBezTo>
                <a:close/>
                <a:moveTo>
                  <a:pt x="3697605" y="4338031"/>
                </a:moveTo>
                <a:cubicBezTo>
                  <a:pt x="3742690" y="4336126"/>
                  <a:pt x="3719830" y="4266276"/>
                  <a:pt x="3682365" y="4291676"/>
                </a:cubicBezTo>
                <a:cubicBezTo>
                  <a:pt x="3662045" y="4305646"/>
                  <a:pt x="3674110" y="4339301"/>
                  <a:pt x="3697605" y="4338031"/>
                </a:cubicBezTo>
                <a:close/>
                <a:moveTo>
                  <a:pt x="3756025" y="4033866"/>
                </a:moveTo>
                <a:cubicBezTo>
                  <a:pt x="3788410" y="4010371"/>
                  <a:pt x="3750310" y="3960206"/>
                  <a:pt x="3719195" y="3984971"/>
                </a:cubicBezTo>
                <a:cubicBezTo>
                  <a:pt x="3686810" y="4008466"/>
                  <a:pt x="3724275" y="4058631"/>
                  <a:pt x="3756025" y="4033866"/>
                </a:cubicBezTo>
                <a:close/>
                <a:moveTo>
                  <a:pt x="3791585" y="4276436"/>
                </a:moveTo>
                <a:cubicBezTo>
                  <a:pt x="3818890" y="4257386"/>
                  <a:pt x="3788410" y="4214841"/>
                  <a:pt x="3761740" y="4234526"/>
                </a:cubicBezTo>
                <a:cubicBezTo>
                  <a:pt x="3733800" y="4253576"/>
                  <a:pt x="3764915" y="4296121"/>
                  <a:pt x="3791585" y="4276436"/>
                </a:cubicBezTo>
                <a:close/>
                <a:moveTo>
                  <a:pt x="3637280" y="4489796"/>
                </a:moveTo>
                <a:cubicBezTo>
                  <a:pt x="3677285" y="4488526"/>
                  <a:pt x="3657600" y="4425661"/>
                  <a:pt x="3623945" y="4447251"/>
                </a:cubicBezTo>
                <a:cubicBezTo>
                  <a:pt x="3604895" y="4459316"/>
                  <a:pt x="3615055" y="4490431"/>
                  <a:pt x="3637280" y="4489796"/>
                </a:cubicBezTo>
                <a:close/>
                <a:moveTo>
                  <a:pt x="3642360" y="4571076"/>
                </a:moveTo>
                <a:cubicBezTo>
                  <a:pt x="3677285" y="4570441"/>
                  <a:pt x="3662045" y="4514561"/>
                  <a:pt x="3631565" y="4532341"/>
                </a:cubicBezTo>
                <a:cubicBezTo>
                  <a:pt x="3613785" y="4543136"/>
                  <a:pt x="3622675" y="4572346"/>
                  <a:pt x="3642360" y="4571076"/>
                </a:cubicBezTo>
                <a:close/>
                <a:moveTo>
                  <a:pt x="3698240" y="4211031"/>
                </a:moveTo>
                <a:cubicBezTo>
                  <a:pt x="3747770" y="4209126"/>
                  <a:pt x="3721735" y="4131656"/>
                  <a:pt x="3681095" y="4160231"/>
                </a:cubicBezTo>
                <a:cubicBezTo>
                  <a:pt x="3659505" y="4176106"/>
                  <a:pt x="3672205" y="4212301"/>
                  <a:pt x="3698240" y="4211031"/>
                </a:cubicBezTo>
                <a:close/>
                <a:moveTo>
                  <a:pt x="3670935" y="4060536"/>
                </a:moveTo>
                <a:cubicBezTo>
                  <a:pt x="3646170" y="4029421"/>
                  <a:pt x="3597910" y="4068791"/>
                  <a:pt x="3623310" y="4099271"/>
                </a:cubicBezTo>
                <a:cubicBezTo>
                  <a:pt x="3648710" y="4131021"/>
                  <a:pt x="3696970" y="4091016"/>
                  <a:pt x="3670935" y="4060536"/>
                </a:cubicBezTo>
                <a:close/>
                <a:moveTo>
                  <a:pt x="3540125" y="4130386"/>
                </a:moveTo>
                <a:cubicBezTo>
                  <a:pt x="3540125" y="4130386"/>
                  <a:pt x="3540125" y="4130386"/>
                  <a:pt x="3540125" y="4130386"/>
                </a:cubicBezTo>
                <a:cubicBezTo>
                  <a:pt x="3509645" y="4155786"/>
                  <a:pt x="3550920" y="4203411"/>
                  <a:pt x="3580130" y="4176741"/>
                </a:cubicBezTo>
                <a:cubicBezTo>
                  <a:pt x="3610610" y="4151341"/>
                  <a:pt x="3569335" y="4104351"/>
                  <a:pt x="3540125" y="4130386"/>
                </a:cubicBezTo>
                <a:close/>
                <a:moveTo>
                  <a:pt x="3946525" y="3513166"/>
                </a:moveTo>
                <a:cubicBezTo>
                  <a:pt x="4003040" y="3513166"/>
                  <a:pt x="3990975" y="3423631"/>
                  <a:pt x="3936365" y="3438236"/>
                </a:cubicBezTo>
                <a:cubicBezTo>
                  <a:pt x="3894455" y="3449031"/>
                  <a:pt x="3903980" y="3514436"/>
                  <a:pt x="3946525" y="3513166"/>
                </a:cubicBezTo>
                <a:close/>
                <a:moveTo>
                  <a:pt x="3926205" y="3911946"/>
                </a:moveTo>
                <a:cubicBezTo>
                  <a:pt x="3977640" y="3910676"/>
                  <a:pt x="3955415" y="3829396"/>
                  <a:pt x="3910330" y="3854796"/>
                </a:cubicBezTo>
                <a:cubicBezTo>
                  <a:pt x="3883660" y="3869401"/>
                  <a:pt x="3896360" y="3912581"/>
                  <a:pt x="3926205" y="3911946"/>
                </a:cubicBezTo>
                <a:close/>
                <a:moveTo>
                  <a:pt x="3845560" y="4298026"/>
                </a:moveTo>
                <a:cubicBezTo>
                  <a:pt x="3819525" y="4313901"/>
                  <a:pt x="3845560" y="4353906"/>
                  <a:pt x="3870960" y="4337396"/>
                </a:cubicBezTo>
                <a:cubicBezTo>
                  <a:pt x="3896360" y="4321521"/>
                  <a:pt x="3870960" y="4281516"/>
                  <a:pt x="3845560" y="4298026"/>
                </a:cubicBezTo>
                <a:close/>
                <a:moveTo>
                  <a:pt x="3877945" y="4185631"/>
                </a:moveTo>
                <a:cubicBezTo>
                  <a:pt x="3859530" y="4157691"/>
                  <a:pt x="3816350" y="4186901"/>
                  <a:pt x="3835400" y="4214841"/>
                </a:cubicBezTo>
                <a:cubicBezTo>
                  <a:pt x="3853815" y="4242146"/>
                  <a:pt x="3896995" y="4212936"/>
                  <a:pt x="3877945" y="4185631"/>
                </a:cubicBezTo>
                <a:close/>
                <a:moveTo>
                  <a:pt x="4556125" y="3894166"/>
                </a:moveTo>
                <a:cubicBezTo>
                  <a:pt x="4593590" y="3894166"/>
                  <a:pt x="4586605" y="3835111"/>
                  <a:pt x="4550410" y="3843366"/>
                </a:cubicBezTo>
                <a:cubicBezTo>
                  <a:pt x="4521200" y="3849081"/>
                  <a:pt x="4526280" y="3894801"/>
                  <a:pt x="4556125" y="3894166"/>
                </a:cubicBezTo>
                <a:close/>
                <a:moveTo>
                  <a:pt x="3998595" y="3838921"/>
                </a:moveTo>
                <a:cubicBezTo>
                  <a:pt x="4017010" y="3874481"/>
                  <a:pt x="4071620" y="3845906"/>
                  <a:pt x="4053205" y="3810346"/>
                </a:cubicBezTo>
                <a:cubicBezTo>
                  <a:pt x="4034790" y="3775421"/>
                  <a:pt x="3979545" y="3803996"/>
                  <a:pt x="3998595" y="3838921"/>
                </a:cubicBezTo>
                <a:close/>
                <a:moveTo>
                  <a:pt x="3947795" y="3558251"/>
                </a:moveTo>
                <a:cubicBezTo>
                  <a:pt x="3903980" y="3574761"/>
                  <a:pt x="3931285" y="3642071"/>
                  <a:pt x="3973830" y="3624291"/>
                </a:cubicBezTo>
                <a:cubicBezTo>
                  <a:pt x="4017010" y="3608416"/>
                  <a:pt x="3990340" y="3540471"/>
                  <a:pt x="3947795" y="3558251"/>
                </a:cubicBezTo>
                <a:close/>
                <a:moveTo>
                  <a:pt x="3983990" y="3710651"/>
                </a:moveTo>
                <a:cubicBezTo>
                  <a:pt x="3964940" y="3671916"/>
                  <a:pt x="3904615" y="3702396"/>
                  <a:pt x="3924935" y="3740496"/>
                </a:cubicBezTo>
                <a:cubicBezTo>
                  <a:pt x="3943985" y="3779231"/>
                  <a:pt x="4004310" y="3748751"/>
                  <a:pt x="3983990" y="3710651"/>
                </a:cubicBezTo>
                <a:close/>
                <a:moveTo>
                  <a:pt x="3439160" y="4064346"/>
                </a:moveTo>
                <a:cubicBezTo>
                  <a:pt x="3407410" y="4093556"/>
                  <a:pt x="3453765" y="4142451"/>
                  <a:pt x="3484880" y="4112606"/>
                </a:cubicBezTo>
                <a:cubicBezTo>
                  <a:pt x="3516630" y="4083396"/>
                  <a:pt x="3470275" y="4034501"/>
                  <a:pt x="3439160" y="4064346"/>
                </a:cubicBezTo>
                <a:close/>
                <a:moveTo>
                  <a:pt x="3453765" y="4207221"/>
                </a:moveTo>
                <a:cubicBezTo>
                  <a:pt x="3423920" y="4233891"/>
                  <a:pt x="3466465" y="4279611"/>
                  <a:pt x="3495040" y="4252306"/>
                </a:cubicBezTo>
                <a:cubicBezTo>
                  <a:pt x="3524885" y="4226271"/>
                  <a:pt x="3482975" y="4179916"/>
                  <a:pt x="3453765" y="4207221"/>
                </a:cubicBezTo>
                <a:close/>
                <a:moveTo>
                  <a:pt x="3432175" y="4404071"/>
                </a:moveTo>
                <a:cubicBezTo>
                  <a:pt x="3455670" y="4432011"/>
                  <a:pt x="3498850" y="4393911"/>
                  <a:pt x="3474720" y="4366606"/>
                </a:cubicBezTo>
                <a:cubicBezTo>
                  <a:pt x="3451225" y="4338666"/>
                  <a:pt x="3407410" y="4376766"/>
                  <a:pt x="3432175" y="4404071"/>
                </a:cubicBezTo>
                <a:close/>
                <a:moveTo>
                  <a:pt x="3466465" y="4517101"/>
                </a:moveTo>
                <a:cubicBezTo>
                  <a:pt x="3512185" y="4515196"/>
                  <a:pt x="3487420" y="4444076"/>
                  <a:pt x="3450590" y="4471381"/>
                </a:cubicBezTo>
                <a:cubicBezTo>
                  <a:pt x="3431540" y="4485351"/>
                  <a:pt x="3443605" y="4517736"/>
                  <a:pt x="3466465" y="4517101"/>
                </a:cubicBezTo>
                <a:close/>
                <a:moveTo>
                  <a:pt x="3693160" y="4519006"/>
                </a:moveTo>
                <a:cubicBezTo>
                  <a:pt x="3707130" y="4542501"/>
                  <a:pt x="3743325" y="4520276"/>
                  <a:pt x="3728720" y="4497416"/>
                </a:cubicBezTo>
                <a:cubicBezTo>
                  <a:pt x="3715385" y="4473921"/>
                  <a:pt x="3679190" y="4496146"/>
                  <a:pt x="3693160" y="4519006"/>
                </a:cubicBezTo>
                <a:close/>
                <a:moveTo>
                  <a:pt x="3696970" y="4396451"/>
                </a:moveTo>
                <a:cubicBezTo>
                  <a:pt x="3677920" y="4408516"/>
                  <a:pt x="3688080" y="4439631"/>
                  <a:pt x="3710305" y="4438996"/>
                </a:cubicBezTo>
                <a:cubicBezTo>
                  <a:pt x="3750310" y="4437726"/>
                  <a:pt x="3731260" y="4374861"/>
                  <a:pt x="3696970" y="4396451"/>
                </a:cubicBezTo>
                <a:close/>
                <a:moveTo>
                  <a:pt x="3855085" y="3925281"/>
                </a:moveTo>
                <a:cubicBezTo>
                  <a:pt x="3832860" y="3892261"/>
                  <a:pt x="3781425" y="3927186"/>
                  <a:pt x="3804285" y="3960206"/>
                </a:cubicBezTo>
                <a:cubicBezTo>
                  <a:pt x="3827145" y="3993226"/>
                  <a:pt x="3878580" y="3958301"/>
                  <a:pt x="3855085" y="3925281"/>
                </a:cubicBezTo>
                <a:close/>
                <a:moveTo>
                  <a:pt x="3491865" y="4592031"/>
                </a:moveTo>
                <a:cubicBezTo>
                  <a:pt x="3532505" y="4590761"/>
                  <a:pt x="3512185" y="4527261"/>
                  <a:pt x="3478530" y="4550121"/>
                </a:cubicBezTo>
                <a:cubicBezTo>
                  <a:pt x="3478530" y="4550121"/>
                  <a:pt x="3478530" y="4550121"/>
                  <a:pt x="3478530" y="4550121"/>
                </a:cubicBezTo>
                <a:cubicBezTo>
                  <a:pt x="3459480" y="4562186"/>
                  <a:pt x="3470275" y="4593301"/>
                  <a:pt x="3491865" y="4592031"/>
                </a:cubicBezTo>
                <a:close/>
                <a:moveTo>
                  <a:pt x="4311650" y="3828126"/>
                </a:moveTo>
                <a:cubicBezTo>
                  <a:pt x="4322445" y="3863051"/>
                  <a:pt x="4377055" y="3845271"/>
                  <a:pt x="4364990" y="3810981"/>
                </a:cubicBezTo>
                <a:cubicBezTo>
                  <a:pt x="4354830" y="3775421"/>
                  <a:pt x="4300220" y="3793201"/>
                  <a:pt x="4311650" y="3828126"/>
                </a:cubicBezTo>
                <a:close/>
                <a:moveTo>
                  <a:pt x="6316980" y="4292311"/>
                </a:moveTo>
                <a:cubicBezTo>
                  <a:pt x="6306820" y="4313901"/>
                  <a:pt x="6340475" y="4329776"/>
                  <a:pt x="6350000" y="4307551"/>
                </a:cubicBezTo>
                <a:cubicBezTo>
                  <a:pt x="6360795" y="4286596"/>
                  <a:pt x="6326505" y="4270721"/>
                  <a:pt x="6316980" y="4292311"/>
                </a:cubicBezTo>
                <a:close/>
                <a:moveTo>
                  <a:pt x="6483985" y="4615526"/>
                </a:moveTo>
                <a:cubicBezTo>
                  <a:pt x="6457950" y="4594571"/>
                  <a:pt x="6425565" y="4635846"/>
                  <a:pt x="6452235" y="4656166"/>
                </a:cubicBezTo>
                <a:cubicBezTo>
                  <a:pt x="6478270" y="4677121"/>
                  <a:pt x="6510656" y="4635846"/>
                  <a:pt x="6483985" y="4615526"/>
                </a:cubicBezTo>
                <a:close/>
                <a:moveTo>
                  <a:pt x="6455410" y="5109556"/>
                </a:moveTo>
                <a:cubicBezTo>
                  <a:pt x="6517640" y="5105111"/>
                  <a:pt x="6479540" y="5011766"/>
                  <a:pt x="6431915" y="5053041"/>
                </a:cubicBezTo>
                <a:cubicBezTo>
                  <a:pt x="6410960" y="5072726"/>
                  <a:pt x="6427470" y="5110826"/>
                  <a:pt x="6455410" y="5109556"/>
                </a:cubicBezTo>
                <a:close/>
                <a:moveTo>
                  <a:pt x="6485255" y="4420581"/>
                </a:moveTo>
                <a:cubicBezTo>
                  <a:pt x="6462395" y="4405976"/>
                  <a:pt x="6440170" y="4441536"/>
                  <a:pt x="6463030" y="4455506"/>
                </a:cubicBezTo>
                <a:cubicBezTo>
                  <a:pt x="6485255" y="4470111"/>
                  <a:pt x="6508115" y="4434551"/>
                  <a:pt x="6485255" y="4420581"/>
                </a:cubicBezTo>
                <a:close/>
                <a:moveTo>
                  <a:pt x="6447155" y="4539326"/>
                </a:moveTo>
                <a:cubicBezTo>
                  <a:pt x="6471285" y="4557106"/>
                  <a:pt x="6499225" y="4519006"/>
                  <a:pt x="6474460" y="4501226"/>
                </a:cubicBezTo>
                <a:cubicBezTo>
                  <a:pt x="6450330" y="4484081"/>
                  <a:pt x="6422390" y="4522181"/>
                  <a:pt x="6447155" y="4539326"/>
                </a:cubicBezTo>
                <a:close/>
                <a:moveTo>
                  <a:pt x="6443345" y="4923501"/>
                </a:moveTo>
                <a:cubicBezTo>
                  <a:pt x="6470015" y="4924771"/>
                  <a:pt x="6484620" y="4887941"/>
                  <a:pt x="6464300" y="4870161"/>
                </a:cubicBezTo>
                <a:cubicBezTo>
                  <a:pt x="6419850" y="4834601"/>
                  <a:pt x="6386830" y="4919691"/>
                  <a:pt x="6443345" y="4923501"/>
                </a:cubicBezTo>
                <a:close/>
                <a:moveTo>
                  <a:pt x="6352540" y="4665691"/>
                </a:moveTo>
                <a:cubicBezTo>
                  <a:pt x="6328410" y="4692996"/>
                  <a:pt x="6371590" y="4730461"/>
                  <a:pt x="6395085" y="4702521"/>
                </a:cubicBezTo>
                <a:cubicBezTo>
                  <a:pt x="6419850" y="4675216"/>
                  <a:pt x="6376035" y="4637751"/>
                  <a:pt x="6352540" y="4665691"/>
                </a:cubicBezTo>
                <a:close/>
                <a:moveTo>
                  <a:pt x="6407785" y="4555201"/>
                </a:moveTo>
                <a:cubicBezTo>
                  <a:pt x="6381750" y="4534246"/>
                  <a:pt x="6349365" y="4574886"/>
                  <a:pt x="6375400" y="4595206"/>
                </a:cubicBezTo>
                <a:cubicBezTo>
                  <a:pt x="6401435" y="4616796"/>
                  <a:pt x="6434455" y="4576156"/>
                  <a:pt x="6407785" y="4555201"/>
                </a:cubicBezTo>
                <a:close/>
                <a:moveTo>
                  <a:pt x="6375400" y="4487256"/>
                </a:moveTo>
                <a:cubicBezTo>
                  <a:pt x="6399530" y="4505671"/>
                  <a:pt x="6427470" y="4466936"/>
                  <a:pt x="6402705" y="4449791"/>
                </a:cubicBezTo>
                <a:cubicBezTo>
                  <a:pt x="6402705" y="4449791"/>
                  <a:pt x="6402705" y="4449791"/>
                  <a:pt x="6402705" y="4449791"/>
                </a:cubicBezTo>
                <a:cubicBezTo>
                  <a:pt x="6378575" y="4431376"/>
                  <a:pt x="6350635" y="4469476"/>
                  <a:pt x="6375400" y="4487256"/>
                </a:cubicBezTo>
                <a:close/>
                <a:moveTo>
                  <a:pt x="6376670" y="4303106"/>
                </a:moveTo>
                <a:cubicBezTo>
                  <a:pt x="6395720" y="4310726"/>
                  <a:pt x="6407150" y="4280246"/>
                  <a:pt x="6387465" y="4273261"/>
                </a:cubicBezTo>
                <a:cubicBezTo>
                  <a:pt x="6368415" y="4266276"/>
                  <a:pt x="6356985" y="4296756"/>
                  <a:pt x="6376670" y="4303106"/>
                </a:cubicBezTo>
                <a:close/>
                <a:moveTo>
                  <a:pt x="6381115" y="4792056"/>
                </a:moveTo>
                <a:cubicBezTo>
                  <a:pt x="6352540" y="4764116"/>
                  <a:pt x="6309360" y="4809836"/>
                  <a:pt x="6339205" y="4836506"/>
                </a:cubicBezTo>
                <a:cubicBezTo>
                  <a:pt x="6367145" y="4864446"/>
                  <a:pt x="6410325" y="4819361"/>
                  <a:pt x="6381115" y="4792056"/>
                </a:cubicBezTo>
                <a:close/>
                <a:moveTo>
                  <a:pt x="6347460" y="4336126"/>
                </a:moveTo>
                <a:cubicBezTo>
                  <a:pt x="6324600" y="4322156"/>
                  <a:pt x="6303010" y="4358351"/>
                  <a:pt x="6326505" y="4372321"/>
                </a:cubicBezTo>
                <a:cubicBezTo>
                  <a:pt x="6349365" y="4385656"/>
                  <a:pt x="6370955" y="4349461"/>
                  <a:pt x="6347460" y="4336126"/>
                </a:cubicBezTo>
                <a:close/>
                <a:moveTo>
                  <a:pt x="6381750" y="4322791"/>
                </a:moveTo>
                <a:cubicBezTo>
                  <a:pt x="6377305" y="4331681"/>
                  <a:pt x="6381115" y="4343111"/>
                  <a:pt x="6390005" y="4347556"/>
                </a:cubicBezTo>
                <a:lnTo>
                  <a:pt x="6390005" y="4347556"/>
                </a:lnTo>
                <a:cubicBezTo>
                  <a:pt x="6436995" y="4359621"/>
                  <a:pt x="6411595" y="4284691"/>
                  <a:pt x="6381750" y="4322791"/>
                </a:cubicBezTo>
                <a:close/>
                <a:moveTo>
                  <a:pt x="6446520" y="4354541"/>
                </a:moveTo>
                <a:cubicBezTo>
                  <a:pt x="6435725" y="4375496"/>
                  <a:pt x="6468745" y="4392641"/>
                  <a:pt x="6479540" y="4371051"/>
                </a:cubicBezTo>
                <a:cubicBezTo>
                  <a:pt x="6490335" y="4350096"/>
                  <a:pt x="6457315" y="4333586"/>
                  <a:pt x="6446520" y="4354541"/>
                </a:cubicBezTo>
                <a:close/>
                <a:moveTo>
                  <a:pt x="6435725" y="4325966"/>
                </a:moveTo>
                <a:cubicBezTo>
                  <a:pt x="6454775" y="4333586"/>
                  <a:pt x="6466840" y="4303741"/>
                  <a:pt x="6447155" y="4296121"/>
                </a:cubicBezTo>
                <a:cubicBezTo>
                  <a:pt x="6428105" y="4288501"/>
                  <a:pt x="6416675" y="4318346"/>
                  <a:pt x="6435725" y="4325966"/>
                </a:cubicBezTo>
                <a:close/>
                <a:moveTo>
                  <a:pt x="6388100" y="4384386"/>
                </a:moveTo>
                <a:cubicBezTo>
                  <a:pt x="6373495" y="4407246"/>
                  <a:pt x="6409690" y="4429471"/>
                  <a:pt x="6423660" y="4405976"/>
                </a:cubicBezTo>
                <a:cubicBezTo>
                  <a:pt x="6438265" y="4383116"/>
                  <a:pt x="6402070" y="4361526"/>
                  <a:pt x="6388100" y="4384386"/>
                </a:cubicBezTo>
                <a:close/>
                <a:moveTo>
                  <a:pt x="6432550" y="4734906"/>
                </a:moveTo>
                <a:cubicBezTo>
                  <a:pt x="6397625" y="4800311"/>
                  <a:pt x="6517640" y="4790151"/>
                  <a:pt x="6472555" y="4731731"/>
                </a:cubicBezTo>
                <a:cubicBezTo>
                  <a:pt x="6472555" y="4731731"/>
                  <a:pt x="6472555" y="4731731"/>
                  <a:pt x="6472555" y="4731731"/>
                </a:cubicBezTo>
                <a:cubicBezTo>
                  <a:pt x="6460490" y="4721571"/>
                  <a:pt x="6442710" y="4722841"/>
                  <a:pt x="6432550" y="4734906"/>
                </a:cubicBezTo>
                <a:close/>
                <a:moveTo>
                  <a:pt x="4514215" y="3605241"/>
                </a:moveTo>
                <a:cubicBezTo>
                  <a:pt x="4509770" y="3659851"/>
                  <a:pt x="4598035" y="3646516"/>
                  <a:pt x="4577715" y="3595716"/>
                </a:cubicBezTo>
                <a:cubicBezTo>
                  <a:pt x="4591685" y="3609686"/>
                  <a:pt x="4616450" y="3609051"/>
                  <a:pt x="4629150" y="3593811"/>
                </a:cubicBezTo>
                <a:cubicBezTo>
                  <a:pt x="4702175" y="3576666"/>
                  <a:pt x="4634865" y="3475701"/>
                  <a:pt x="4591050" y="3536661"/>
                </a:cubicBezTo>
                <a:cubicBezTo>
                  <a:pt x="4572000" y="3542376"/>
                  <a:pt x="4561205" y="3567141"/>
                  <a:pt x="4570095" y="3584921"/>
                </a:cubicBezTo>
                <a:cubicBezTo>
                  <a:pt x="4551680" y="3565871"/>
                  <a:pt x="4516120" y="3578571"/>
                  <a:pt x="4514215" y="3605241"/>
                </a:cubicBezTo>
                <a:close/>
                <a:moveTo>
                  <a:pt x="6553200" y="4463761"/>
                </a:moveTo>
                <a:cubicBezTo>
                  <a:pt x="6530975" y="4448521"/>
                  <a:pt x="6507481" y="4484081"/>
                  <a:pt x="6530340" y="4498686"/>
                </a:cubicBezTo>
                <a:cubicBezTo>
                  <a:pt x="6552565" y="4513926"/>
                  <a:pt x="6576060" y="4478366"/>
                  <a:pt x="6553200" y="4463761"/>
                </a:cubicBezTo>
                <a:close/>
                <a:moveTo>
                  <a:pt x="6644006" y="4481541"/>
                </a:moveTo>
                <a:cubicBezTo>
                  <a:pt x="6664325" y="4493606"/>
                  <a:pt x="6682740" y="4461221"/>
                  <a:pt x="6661785" y="4449791"/>
                </a:cubicBezTo>
                <a:cubicBezTo>
                  <a:pt x="6641465" y="4437726"/>
                  <a:pt x="6623050" y="4470111"/>
                  <a:pt x="6644006" y="4481541"/>
                </a:cubicBezTo>
                <a:close/>
                <a:moveTo>
                  <a:pt x="6514465" y="4559011"/>
                </a:moveTo>
                <a:cubicBezTo>
                  <a:pt x="6496685" y="4583776"/>
                  <a:pt x="6535420" y="4611081"/>
                  <a:pt x="6552565" y="4585681"/>
                </a:cubicBezTo>
                <a:cubicBezTo>
                  <a:pt x="6570345" y="4560916"/>
                  <a:pt x="6531610" y="4533611"/>
                  <a:pt x="6514465" y="4559011"/>
                </a:cubicBezTo>
                <a:close/>
                <a:moveTo>
                  <a:pt x="6610985" y="4398356"/>
                </a:moveTo>
                <a:cubicBezTo>
                  <a:pt x="6629400" y="4407246"/>
                  <a:pt x="6642735" y="4377401"/>
                  <a:pt x="6623685" y="4369146"/>
                </a:cubicBezTo>
                <a:cubicBezTo>
                  <a:pt x="6605270" y="4360891"/>
                  <a:pt x="6591935" y="4390101"/>
                  <a:pt x="6610985" y="4398356"/>
                </a:cubicBezTo>
                <a:close/>
                <a:moveTo>
                  <a:pt x="6706870" y="4516466"/>
                </a:moveTo>
                <a:cubicBezTo>
                  <a:pt x="6727825" y="4527896"/>
                  <a:pt x="6745606" y="4494876"/>
                  <a:pt x="6724015" y="4484081"/>
                </a:cubicBezTo>
                <a:cubicBezTo>
                  <a:pt x="6703695" y="4472651"/>
                  <a:pt x="6685915" y="4505671"/>
                  <a:pt x="6706870" y="4516466"/>
                </a:cubicBezTo>
                <a:close/>
                <a:moveTo>
                  <a:pt x="6369050" y="5022561"/>
                </a:moveTo>
                <a:cubicBezTo>
                  <a:pt x="6431280" y="5018116"/>
                  <a:pt x="6393815" y="4925406"/>
                  <a:pt x="6345555" y="4965411"/>
                </a:cubicBezTo>
                <a:cubicBezTo>
                  <a:pt x="6324600" y="4985096"/>
                  <a:pt x="6340475" y="5023196"/>
                  <a:pt x="6369050" y="5022561"/>
                </a:cubicBezTo>
                <a:close/>
                <a:moveTo>
                  <a:pt x="6660515" y="4555836"/>
                </a:moveTo>
                <a:cubicBezTo>
                  <a:pt x="6646545" y="4578696"/>
                  <a:pt x="6682740" y="4600921"/>
                  <a:pt x="6696075" y="4577426"/>
                </a:cubicBezTo>
                <a:cubicBezTo>
                  <a:pt x="6710045" y="4554566"/>
                  <a:pt x="6673850" y="4532341"/>
                  <a:pt x="6660515" y="4555836"/>
                </a:cubicBezTo>
                <a:close/>
                <a:moveTo>
                  <a:pt x="6668770" y="4424391"/>
                </a:moveTo>
                <a:cubicBezTo>
                  <a:pt x="6687185" y="4433281"/>
                  <a:pt x="6701156" y="4404071"/>
                  <a:pt x="6682106" y="4395181"/>
                </a:cubicBezTo>
                <a:cubicBezTo>
                  <a:pt x="6663056" y="4386291"/>
                  <a:pt x="6649720" y="4415501"/>
                  <a:pt x="6668770" y="4424391"/>
                </a:cubicBezTo>
                <a:close/>
                <a:moveTo>
                  <a:pt x="6553200" y="4372956"/>
                </a:moveTo>
                <a:cubicBezTo>
                  <a:pt x="6572250" y="4381211"/>
                  <a:pt x="6584950" y="4351366"/>
                  <a:pt x="6565265" y="4343746"/>
                </a:cubicBezTo>
                <a:cubicBezTo>
                  <a:pt x="6546215" y="4335491"/>
                  <a:pt x="6533515" y="4365336"/>
                  <a:pt x="6553200" y="4372956"/>
                </a:cubicBezTo>
                <a:close/>
                <a:moveTo>
                  <a:pt x="6510656" y="4387561"/>
                </a:moveTo>
                <a:cubicBezTo>
                  <a:pt x="6499225" y="4408516"/>
                  <a:pt x="6532245" y="4426296"/>
                  <a:pt x="6543040" y="4404706"/>
                </a:cubicBezTo>
                <a:cubicBezTo>
                  <a:pt x="6554470" y="4383751"/>
                  <a:pt x="6521450" y="4366606"/>
                  <a:pt x="6510656" y="4387561"/>
                </a:cubicBezTo>
                <a:close/>
                <a:moveTo>
                  <a:pt x="6494780" y="4348826"/>
                </a:moveTo>
                <a:cubicBezTo>
                  <a:pt x="6513831" y="4357081"/>
                  <a:pt x="6525895" y="4326601"/>
                  <a:pt x="6506845" y="4319616"/>
                </a:cubicBezTo>
                <a:cubicBezTo>
                  <a:pt x="6487160" y="4311361"/>
                  <a:pt x="6475095" y="4341841"/>
                  <a:pt x="6494780" y="4348826"/>
                </a:cubicBezTo>
                <a:close/>
                <a:moveTo>
                  <a:pt x="6525260" y="4679661"/>
                </a:moveTo>
                <a:cubicBezTo>
                  <a:pt x="6504940" y="4705696"/>
                  <a:pt x="6546850" y="4737446"/>
                  <a:pt x="6566535" y="4710776"/>
                </a:cubicBezTo>
                <a:cubicBezTo>
                  <a:pt x="6586856" y="4684106"/>
                  <a:pt x="6544945" y="4652356"/>
                  <a:pt x="6525260" y="4679661"/>
                </a:cubicBezTo>
                <a:close/>
                <a:moveTo>
                  <a:pt x="6543675" y="5195281"/>
                </a:moveTo>
                <a:cubicBezTo>
                  <a:pt x="6572250" y="5196551"/>
                  <a:pt x="6588125" y="5157816"/>
                  <a:pt x="6566535" y="5138131"/>
                </a:cubicBezTo>
                <a:cubicBezTo>
                  <a:pt x="6518910" y="5098761"/>
                  <a:pt x="6482080" y="5190836"/>
                  <a:pt x="6543675" y="5195281"/>
                </a:cubicBezTo>
                <a:close/>
                <a:moveTo>
                  <a:pt x="6517640" y="4842856"/>
                </a:moveTo>
                <a:cubicBezTo>
                  <a:pt x="6545581" y="4866351"/>
                  <a:pt x="6582410" y="4821901"/>
                  <a:pt x="6553200" y="4799041"/>
                </a:cubicBezTo>
                <a:cubicBezTo>
                  <a:pt x="6525260" y="4775546"/>
                  <a:pt x="6489065" y="4819996"/>
                  <a:pt x="6517640" y="4842856"/>
                </a:cubicBezTo>
                <a:close/>
                <a:moveTo>
                  <a:pt x="6507481" y="4992081"/>
                </a:moveTo>
                <a:cubicBezTo>
                  <a:pt x="6536690" y="5019386"/>
                  <a:pt x="6578600" y="4972396"/>
                  <a:pt x="6548120" y="4946361"/>
                </a:cubicBezTo>
                <a:cubicBezTo>
                  <a:pt x="6518910" y="4919691"/>
                  <a:pt x="6477635" y="4966046"/>
                  <a:pt x="6507481" y="4992081"/>
                </a:cubicBezTo>
                <a:close/>
                <a:moveTo>
                  <a:pt x="6581140" y="4446616"/>
                </a:moveTo>
                <a:cubicBezTo>
                  <a:pt x="6601460" y="4458681"/>
                  <a:pt x="6619875" y="4425661"/>
                  <a:pt x="6598920" y="4414231"/>
                </a:cubicBezTo>
                <a:cubicBezTo>
                  <a:pt x="6577965" y="4402801"/>
                  <a:pt x="6560185" y="4435186"/>
                  <a:pt x="6581140" y="4446616"/>
                </a:cubicBezTo>
                <a:close/>
                <a:moveTo>
                  <a:pt x="6277610" y="4295486"/>
                </a:moveTo>
                <a:cubicBezTo>
                  <a:pt x="6254115" y="4282151"/>
                  <a:pt x="6233160" y="4318981"/>
                  <a:pt x="6257290" y="4331681"/>
                </a:cubicBezTo>
                <a:lnTo>
                  <a:pt x="6257290" y="4331681"/>
                </a:lnTo>
                <a:cubicBezTo>
                  <a:pt x="6280150" y="4345651"/>
                  <a:pt x="6301105" y="4308821"/>
                  <a:pt x="6277610" y="4295486"/>
                </a:cubicBezTo>
                <a:close/>
                <a:moveTo>
                  <a:pt x="6313170" y="4593301"/>
                </a:moveTo>
                <a:cubicBezTo>
                  <a:pt x="6285865" y="4568536"/>
                  <a:pt x="6247765" y="4611716"/>
                  <a:pt x="6275705" y="4635846"/>
                </a:cubicBezTo>
                <a:cubicBezTo>
                  <a:pt x="6302375" y="4659976"/>
                  <a:pt x="6341110" y="4617431"/>
                  <a:pt x="6313170" y="4593301"/>
                </a:cubicBezTo>
                <a:close/>
                <a:moveTo>
                  <a:pt x="6283960" y="4934296"/>
                </a:moveTo>
                <a:cubicBezTo>
                  <a:pt x="6345555" y="4929851"/>
                  <a:pt x="6308725" y="4837776"/>
                  <a:pt x="6261100" y="4877146"/>
                </a:cubicBezTo>
                <a:cubicBezTo>
                  <a:pt x="6238875" y="4896831"/>
                  <a:pt x="6254750" y="4934931"/>
                  <a:pt x="6283960" y="4934296"/>
                </a:cubicBezTo>
                <a:close/>
                <a:moveTo>
                  <a:pt x="6276340" y="4254211"/>
                </a:moveTo>
                <a:cubicBezTo>
                  <a:pt x="6287770" y="4216746"/>
                  <a:pt x="6224905" y="4232621"/>
                  <a:pt x="6252845" y="4259926"/>
                </a:cubicBezTo>
                <a:cubicBezTo>
                  <a:pt x="6234430" y="4306916"/>
                  <a:pt x="6315075" y="4286596"/>
                  <a:pt x="6276340" y="4254211"/>
                </a:cubicBezTo>
                <a:close/>
                <a:moveTo>
                  <a:pt x="6299200" y="4756496"/>
                </a:moveTo>
                <a:cubicBezTo>
                  <a:pt x="6327140" y="4728556"/>
                  <a:pt x="6282055" y="4684741"/>
                  <a:pt x="6254750" y="4713951"/>
                </a:cubicBezTo>
                <a:cubicBezTo>
                  <a:pt x="6227445" y="4742526"/>
                  <a:pt x="6271895" y="4785706"/>
                  <a:pt x="6299200" y="4756496"/>
                </a:cubicBezTo>
                <a:close/>
                <a:moveTo>
                  <a:pt x="6316980" y="4282151"/>
                </a:moveTo>
                <a:cubicBezTo>
                  <a:pt x="6336030" y="4289136"/>
                  <a:pt x="6346825" y="4258656"/>
                  <a:pt x="6327140" y="4252306"/>
                </a:cubicBezTo>
                <a:cubicBezTo>
                  <a:pt x="6308090" y="4245321"/>
                  <a:pt x="6297295" y="4275801"/>
                  <a:pt x="6316980" y="4282151"/>
                </a:cubicBezTo>
                <a:close/>
                <a:moveTo>
                  <a:pt x="6230620" y="4385021"/>
                </a:moveTo>
                <a:cubicBezTo>
                  <a:pt x="6255385" y="4402166"/>
                  <a:pt x="6282055" y="4363431"/>
                  <a:pt x="6256655" y="4346286"/>
                </a:cubicBezTo>
                <a:cubicBezTo>
                  <a:pt x="6256655" y="4346286"/>
                  <a:pt x="6256655" y="4346286"/>
                  <a:pt x="6256655" y="4346286"/>
                </a:cubicBezTo>
                <a:cubicBezTo>
                  <a:pt x="6232525" y="4329141"/>
                  <a:pt x="6205220" y="4368511"/>
                  <a:pt x="6230620" y="4385021"/>
                </a:cubicBezTo>
                <a:close/>
                <a:moveTo>
                  <a:pt x="6256655" y="4432646"/>
                </a:moveTo>
                <a:cubicBezTo>
                  <a:pt x="6230620" y="4411056"/>
                  <a:pt x="6198235" y="4452331"/>
                  <a:pt x="6224270" y="4472651"/>
                </a:cubicBezTo>
                <a:cubicBezTo>
                  <a:pt x="6250305" y="4494241"/>
                  <a:pt x="6283325" y="4453601"/>
                  <a:pt x="6256655" y="4432646"/>
                </a:cubicBezTo>
                <a:close/>
                <a:moveTo>
                  <a:pt x="5257800" y="3941791"/>
                </a:moveTo>
                <a:cubicBezTo>
                  <a:pt x="5195570" y="3974176"/>
                  <a:pt x="5280025" y="4049741"/>
                  <a:pt x="5305425" y="3984971"/>
                </a:cubicBezTo>
                <a:cubicBezTo>
                  <a:pt x="5321935" y="3994496"/>
                  <a:pt x="5345430" y="3986876"/>
                  <a:pt x="5352415" y="3968461"/>
                </a:cubicBezTo>
                <a:cubicBezTo>
                  <a:pt x="5353685" y="3969731"/>
                  <a:pt x="5355590" y="3970366"/>
                  <a:pt x="5357495" y="3971001"/>
                </a:cubicBezTo>
                <a:cubicBezTo>
                  <a:pt x="5335905" y="3977986"/>
                  <a:pt x="5341620" y="4012276"/>
                  <a:pt x="5364480" y="4011006"/>
                </a:cubicBezTo>
                <a:cubicBezTo>
                  <a:pt x="5386705" y="4011641"/>
                  <a:pt x="5393055" y="3978621"/>
                  <a:pt x="5372100" y="3971001"/>
                </a:cubicBezTo>
                <a:cubicBezTo>
                  <a:pt x="5384800" y="3967191"/>
                  <a:pt x="5392420" y="3950681"/>
                  <a:pt x="5386070" y="3938616"/>
                </a:cubicBezTo>
                <a:cubicBezTo>
                  <a:pt x="5403850" y="3914486"/>
                  <a:pt x="5372100" y="3882101"/>
                  <a:pt x="5347335" y="3899246"/>
                </a:cubicBezTo>
                <a:cubicBezTo>
                  <a:pt x="5330190" y="3875751"/>
                  <a:pt x="5297805" y="3886546"/>
                  <a:pt x="5294630" y="3914486"/>
                </a:cubicBezTo>
                <a:cubicBezTo>
                  <a:pt x="5291455" y="3911311"/>
                  <a:pt x="5287010" y="3908771"/>
                  <a:pt x="5282565" y="3908136"/>
                </a:cubicBezTo>
                <a:cubicBezTo>
                  <a:pt x="5264150" y="3904326"/>
                  <a:pt x="5248275" y="3925281"/>
                  <a:pt x="5257800" y="3941791"/>
                </a:cubicBezTo>
                <a:close/>
                <a:moveTo>
                  <a:pt x="6186805" y="4293581"/>
                </a:moveTo>
                <a:cubicBezTo>
                  <a:pt x="6208395" y="4306281"/>
                  <a:pt x="6229350" y="4273261"/>
                  <a:pt x="6209030" y="4258656"/>
                </a:cubicBezTo>
                <a:cubicBezTo>
                  <a:pt x="6219190" y="4254846"/>
                  <a:pt x="6223635" y="4240241"/>
                  <a:pt x="6216650" y="4231351"/>
                </a:cubicBezTo>
                <a:cubicBezTo>
                  <a:pt x="6221730" y="4205316"/>
                  <a:pt x="6179185" y="4207221"/>
                  <a:pt x="6186170" y="4232621"/>
                </a:cubicBezTo>
                <a:cubicBezTo>
                  <a:pt x="6181090" y="4240241"/>
                  <a:pt x="6183630" y="4250401"/>
                  <a:pt x="6189980" y="4256116"/>
                </a:cubicBezTo>
                <a:cubicBezTo>
                  <a:pt x="6173470" y="4260561"/>
                  <a:pt x="6170930" y="4285961"/>
                  <a:pt x="6186805" y="4293581"/>
                </a:cubicBezTo>
                <a:close/>
                <a:moveTo>
                  <a:pt x="6199505" y="4845396"/>
                </a:moveTo>
                <a:cubicBezTo>
                  <a:pt x="6261100" y="4840951"/>
                  <a:pt x="6224905" y="4748876"/>
                  <a:pt x="6176645" y="4788246"/>
                </a:cubicBezTo>
                <a:cubicBezTo>
                  <a:pt x="6154420" y="4807296"/>
                  <a:pt x="6170295" y="4846031"/>
                  <a:pt x="6199505" y="4845396"/>
                </a:cubicBezTo>
                <a:close/>
                <a:moveTo>
                  <a:pt x="5614035" y="4066251"/>
                </a:moveTo>
                <a:cubicBezTo>
                  <a:pt x="5610225" y="4071966"/>
                  <a:pt x="5608955" y="4078951"/>
                  <a:pt x="5609590" y="4085301"/>
                </a:cubicBezTo>
                <a:cubicBezTo>
                  <a:pt x="5598160" y="4084031"/>
                  <a:pt x="5585460" y="4089746"/>
                  <a:pt x="5579745" y="4100541"/>
                </a:cubicBezTo>
                <a:cubicBezTo>
                  <a:pt x="5556885" y="4098001"/>
                  <a:pt x="5557520" y="4135466"/>
                  <a:pt x="5580380" y="4131656"/>
                </a:cubicBezTo>
                <a:cubicBezTo>
                  <a:pt x="5591175" y="4150071"/>
                  <a:pt x="5620385" y="4150706"/>
                  <a:pt x="5631815" y="4132291"/>
                </a:cubicBezTo>
                <a:cubicBezTo>
                  <a:pt x="5648325" y="4145626"/>
                  <a:pt x="5668645" y="4118321"/>
                  <a:pt x="5650865" y="4106891"/>
                </a:cubicBezTo>
                <a:cubicBezTo>
                  <a:pt x="5657215" y="4103716"/>
                  <a:pt x="5662930" y="4097366"/>
                  <a:pt x="5664835" y="4090381"/>
                </a:cubicBezTo>
                <a:cubicBezTo>
                  <a:pt x="5675630" y="4098001"/>
                  <a:pt x="5690870" y="4095461"/>
                  <a:pt x="5699125" y="4085301"/>
                </a:cubicBezTo>
                <a:cubicBezTo>
                  <a:pt x="5701030" y="4085936"/>
                  <a:pt x="5702935" y="4085936"/>
                  <a:pt x="5705475" y="4085301"/>
                </a:cubicBezTo>
                <a:cubicBezTo>
                  <a:pt x="5698490" y="4108161"/>
                  <a:pt x="5734685" y="4118321"/>
                  <a:pt x="5740400" y="4095461"/>
                </a:cubicBezTo>
                <a:cubicBezTo>
                  <a:pt x="5741670" y="4096731"/>
                  <a:pt x="5743575" y="4098636"/>
                  <a:pt x="5745480" y="4099271"/>
                </a:cubicBezTo>
                <a:cubicBezTo>
                  <a:pt x="5741035" y="4103716"/>
                  <a:pt x="5738495" y="4110066"/>
                  <a:pt x="5738495" y="4115781"/>
                </a:cubicBezTo>
                <a:cubicBezTo>
                  <a:pt x="5731510" y="4112606"/>
                  <a:pt x="5723890" y="4111971"/>
                  <a:pt x="5716905" y="4114511"/>
                </a:cubicBezTo>
                <a:cubicBezTo>
                  <a:pt x="5700395" y="4097366"/>
                  <a:pt x="5676900" y="4127846"/>
                  <a:pt x="5697855" y="4139276"/>
                </a:cubicBezTo>
                <a:cubicBezTo>
                  <a:pt x="5697220" y="4145626"/>
                  <a:pt x="5699125" y="4151976"/>
                  <a:pt x="5702935" y="4157056"/>
                </a:cubicBezTo>
                <a:cubicBezTo>
                  <a:pt x="5673090" y="4149436"/>
                  <a:pt x="5652135" y="4191346"/>
                  <a:pt x="5676900" y="4210396"/>
                </a:cubicBezTo>
                <a:cubicBezTo>
                  <a:pt x="5703570" y="4233891"/>
                  <a:pt x="5742940" y="4196426"/>
                  <a:pt x="5721350" y="4169121"/>
                </a:cubicBezTo>
                <a:cubicBezTo>
                  <a:pt x="5737860" y="4172931"/>
                  <a:pt x="5755005" y="4158326"/>
                  <a:pt x="5754370" y="4141181"/>
                </a:cubicBezTo>
                <a:cubicBezTo>
                  <a:pt x="5755005" y="4141181"/>
                  <a:pt x="5755640" y="4141816"/>
                  <a:pt x="5755640" y="4141816"/>
                </a:cubicBezTo>
                <a:cubicBezTo>
                  <a:pt x="5763260" y="4154516"/>
                  <a:pt x="5785485" y="4148801"/>
                  <a:pt x="5784850" y="4132926"/>
                </a:cubicBezTo>
                <a:cubicBezTo>
                  <a:pt x="5786755" y="4130386"/>
                  <a:pt x="5788660" y="4127211"/>
                  <a:pt x="5789295" y="4123401"/>
                </a:cubicBezTo>
                <a:cubicBezTo>
                  <a:pt x="5798820" y="4125941"/>
                  <a:pt x="5809615" y="4119591"/>
                  <a:pt x="5811520" y="4109431"/>
                </a:cubicBezTo>
                <a:cubicBezTo>
                  <a:pt x="5812155" y="4117051"/>
                  <a:pt x="5817235" y="4124036"/>
                  <a:pt x="5824855" y="4127211"/>
                </a:cubicBezTo>
                <a:cubicBezTo>
                  <a:pt x="5813425" y="4132291"/>
                  <a:pt x="5813425" y="4150706"/>
                  <a:pt x="5824855" y="4155786"/>
                </a:cubicBezTo>
                <a:cubicBezTo>
                  <a:pt x="5821045" y="4162771"/>
                  <a:pt x="5821045" y="4170391"/>
                  <a:pt x="5823585" y="4177376"/>
                </a:cubicBezTo>
                <a:cubicBezTo>
                  <a:pt x="5794375" y="4162771"/>
                  <a:pt x="5767705" y="4206586"/>
                  <a:pt x="5795010" y="4225636"/>
                </a:cubicBezTo>
                <a:cubicBezTo>
                  <a:pt x="5817235" y="4243416"/>
                  <a:pt x="5850255" y="4216746"/>
                  <a:pt x="5837555" y="4191346"/>
                </a:cubicBezTo>
                <a:cubicBezTo>
                  <a:pt x="5856605" y="4200871"/>
                  <a:pt x="5879465" y="4179281"/>
                  <a:pt x="5871845" y="4159596"/>
                </a:cubicBezTo>
                <a:cubicBezTo>
                  <a:pt x="5874385" y="4158961"/>
                  <a:pt x="5876925" y="4157056"/>
                  <a:pt x="5878830" y="4155151"/>
                </a:cubicBezTo>
                <a:cubicBezTo>
                  <a:pt x="5881370" y="4170391"/>
                  <a:pt x="5904230" y="4172296"/>
                  <a:pt x="5909310" y="4157691"/>
                </a:cubicBezTo>
                <a:cubicBezTo>
                  <a:pt x="5912485" y="4157691"/>
                  <a:pt x="5915660" y="4156421"/>
                  <a:pt x="5918200" y="4154516"/>
                </a:cubicBezTo>
                <a:cubicBezTo>
                  <a:pt x="5920740" y="4157691"/>
                  <a:pt x="5923915" y="4159596"/>
                  <a:pt x="5927725" y="4160866"/>
                </a:cubicBezTo>
                <a:cubicBezTo>
                  <a:pt x="5916930" y="4169121"/>
                  <a:pt x="5916295" y="4186266"/>
                  <a:pt x="5925820" y="4195156"/>
                </a:cubicBezTo>
                <a:cubicBezTo>
                  <a:pt x="5902960" y="4197061"/>
                  <a:pt x="5894705" y="4229446"/>
                  <a:pt x="5915025" y="4242146"/>
                </a:cubicBezTo>
                <a:cubicBezTo>
                  <a:pt x="5940425" y="4259926"/>
                  <a:pt x="5970270" y="4222461"/>
                  <a:pt x="5946775" y="4202141"/>
                </a:cubicBezTo>
                <a:cubicBezTo>
                  <a:pt x="5956300" y="4200871"/>
                  <a:pt x="5964555" y="4191981"/>
                  <a:pt x="5965825" y="4182456"/>
                </a:cubicBezTo>
                <a:cubicBezTo>
                  <a:pt x="5973445" y="4191981"/>
                  <a:pt x="5988685" y="4191981"/>
                  <a:pt x="5996940" y="4183091"/>
                </a:cubicBezTo>
                <a:cubicBezTo>
                  <a:pt x="5999480" y="4183726"/>
                  <a:pt x="6002020" y="4183726"/>
                  <a:pt x="6004560" y="4183726"/>
                </a:cubicBezTo>
                <a:cubicBezTo>
                  <a:pt x="6021070" y="4215476"/>
                  <a:pt x="6055360" y="4167851"/>
                  <a:pt x="6019800" y="4162136"/>
                </a:cubicBezTo>
                <a:cubicBezTo>
                  <a:pt x="6017895" y="4149436"/>
                  <a:pt x="6001385" y="4142451"/>
                  <a:pt x="5991225" y="4150071"/>
                </a:cubicBezTo>
                <a:cubicBezTo>
                  <a:pt x="5983605" y="4145626"/>
                  <a:pt x="5974715" y="4147531"/>
                  <a:pt x="5968365" y="4152611"/>
                </a:cubicBezTo>
                <a:cubicBezTo>
                  <a:pt x="5963920" y="4148166"/>
                  <a:pt x="5955665" y="4146896"/>
                  <a:pt x="5949950" y="4150071"/>
                </a:cubicBezTo>
                <a:cubicBezTo>
                  <a:pt x="5956300" y="4135466"/>
                  <a:pt x="5939790" y="4119591"/>
                  <a:pt x="5925820" y="4126576"/>
                </a:cubicBezTo>
                <a:cubicBezTo>
                  <a:pt x="5916930" y="4110066"/>
                  <a:pt x="5889625" y="4114511"/>
                  <a:pt x="5887085" y="4133561"/>
                </a:cubicBezTo>
                <a:cubicBezTo>
                  <a:pt x="5886450" y="4129751"/>
                  <a:pt x="5884545" y="4125306"/>
                  <a:pt x="5882005" y="4122131"/>
                </a:cubicBezTo>
                <a:cubicBezTo>
                  <a:pt x="5882005" y="4108161"/>
                  <a:pt x="5864225" y="4099271"/>
                  <a:pt x="5853430" y="4108161"/>
                </a:cubicBezTo>
                <a:cubicBezTo>
                  <a:pt x="5854700" y="4083396"/>
                  <a:pt x="5815965" y="4078951"/>
                  <a:pt x="5812155" y="4103716"/>
                </a:cubicBezTo>
                <a:cubicBezTo>
                  <a:pt x="5811520" y="4099271"/>
                  <a:pt x="5809615" y="4095461"/>
                  <a:pt x="5806440" y="4092286"/>
                </a:cubicBezTo>
                <a:cubicBezTo>
                  <a:pt x="5803900" y="4079586"/>
                  <a:pt x="5788660" y="4071331"/>
                  <a:pt x="5776595" y="4076411"/>
                </a:cubicBezTo>
                <a:cubicBezTo>
                  <a:pt x="5772785" y="4055456"/>
                  <a:pt x="5739765" y="4055456"/>
                  <a:pt x="5735955" y="4077046"/>
                </a:cubicBezTo>
                <a:cubicBezTo>
                  <a:pt x="5732780" y="4073871"/>
                  <a:pt x="5728335" y="4071966"/>
                  <a:pt x="5723890" y="4071966"/>
                </a:cubicBezTo>
                <a:cubicBezTo>
                  <a:pt x="5733415" y="4052916"/>
                  <a:pt x="5711190" y="4031961"/>
                  <a:pt x="5692775" y="4041486"/>
                </a:cubicBezTo>
                <a:cubicBezTo>
                  <a:pt x="5676900" y="4028786"/>
                  <a:pt x="5660390" y="4042756"/>
                  <a:pt x="5655945" y="4059266"/>
                </a:cubicBezTo>
                <a:cubicBezTo>
                  <a:pt x="5641340" y="4050376"/>
                  <a:pt x="5623560" y="4051646"/>
                  <a:pt x="5614035" y="4066251"/>
                </a:cubicBezTo>
                <a:close/>
                <a:moveTo>
                  <a:pt x="5843270" y="4125306"/>
                </a:moveTo>
                <a:cubicBezTo>
                  <a:pt x="5842000" y="4126576"/>
                  <a:pt x="5841365" y="4128481"/>
                  <a:pt x="5840730" y="4129751"/>
                </a:cubicBezTo>
                <a:cubicBezTo>
                  <a:pt x="5840095" y="4129116"/>
                  <a:pt x="5838825" y="4128481"/>
                  <a:pt x="5838190" y="4127846"/>
                </a:cubicBezTo>
                <a:cubicBezTo>
                  <a:pt x="5840095" y="4127211"/>
                  <a:pt x="5842000" y="4125941"/>
                  <a:pt x="5843270" y="4125306"/>
                </a:cubicBezTo>
                <a:close/>
                <a:moveTo>
                  <a:pt x="5759450" y="4240876"/>
                </a:moveTo>
                <a:cubicBezTo>
                  <a:pt x="5732780" y="4270086"/>
                  <a:pt x="5779770" y="4311996"/>
                  <a:pt x="5805805" y="4281516"/>
                </a:cubicBezTo>
                <a:cubicBezTo>
                  <a:pt x="5832475" y="4251671"/>
                  <a:pt x="5784850" y="4210396"/>
                  <a:pt x="5759450" y="4240876"/>
                </a:cubicBezTo>
                <a:close/>
                <a:moveTo>
                  <a:pt x="6149975" y="4303741"/>
                </a:moveTo>
                <a:cubicBezTo>
                  <a:pt x="6132830" y="4328506"/>
                  <a:pt x="6172835" y="4354541"/>
                  <a:pt x="6189345" y="4329141"/>
                </a:cubicBezTo>
                <a:cubicBezTo>
                  <a:pt x="6205855" y="4304376"/>
                  <a:pt x="6166485" y="4278341"/>
                  <a:pt x="6149975" y="4303741"/>
                </a:cubicBezTo>
                <a:close/>
                <a:moveTo>
                  <a:pt x="6032500" y="4204681"/>
                </a:moveTo>
                <a:cubicBezTo>
                  <a:pt x="6007100" y="4184996"/>
                  <a:pt x="5979160" y="4227541"/>
                  <a:pt x="6006465" y="4243416"/>
                </a:cubicBezTo>
                <a:cubicBezTo>
                  <a:pt x="6022340" y="4253576"/>
                  <a:pt x="6045200" y="4238336"/>
                  <a:pt x="6041390" y="4219921"/>
                </a:cubicBezTo>
                <a:cubicBezTo>
                  <a:pt x="6052820" y="4228176"/>
                  <a:pt x="6069965" y="4221826"/>
                  <a:pt x="6073140" y="4207856"/>
                </a:cubicBezTo>
                <a:cubicBezTo>
                  <a:pt x="6073775" y="4207856"/>
                  <a:pt x="6074410" y="4208491"/>
                  <a:pt x="6075045" y="4208491"/>
                </a:cubicBezTo>
                <a:lnTo>
                  <a:pt x="6075045" y="4208491"/>
                </a:lnTo>
                <a:cubicBezTo>
                  <a:pt x="6095365" y="4214206"/>
                  <a:pt x="6102985" y="4180551"/>
                  <a:pt x="6082030" y="4177376"/>
                </a:cubicBezTo>
                <a:cubicBezTo>
                  <a:pt x="6073775" y="4166581"/>
                  <a:pt x="6055995" y="4169121"/>
                  <a:pt x="6050915" y="4181821"/>
                </a:cubicBezTo>
                <a:cubicBezTo>
                  <a:pt x="6040120" y="4182456"/>
                  <a:pt x="6030595" y="4193886"/>
                  <a:pt x="6032500" y="4204681"/>
                </a:cubicBezTo>
                <a:close/>
                <a:moveTo>
                  <a:pt x="6106795" y="4249131"/>
                </a:moveTo>
                <a:cubicBezTo>
                  <a:pt x="6081395" y="4232621"/>
                  <a:pt x="6056630" y="4273261"/>
                  <a:pt x="6082665" y="4288501"/>
                </a:cubicBezTo>
                <a:cubicBezTo>
                  <a:pt x="6103620" y="4302471"/>
                  <a:pt x="6129655" y="4273261"/>
                  <a:pt x="6113145" y="4254211"/>
                </a:cubicBezTo>
                <a:cubicBezTo>
                  <a:pt x="6129020" y="4266911"/>
                  <a:pt x="6153150" y="4248496"/>
                  <a:pt x="6144895" y="4230081"/>
                </a:cubicBezTo>
                <a:cubicBezTo>
                  <a:pt x="6183630" y="4195791"/>
                  <a:pt x="6116320" y="4175471"/>
                  <a:pt x="6117590" y="4218651"/>
                </a:cubicBezTo>
                <a:cubicBezTo>
                  <a:pt x="6104890" y="4223096"/>
                  <a:pt x="6100445" y="4240876"/>
                  <a:pt x="6109335" y="4250401"/>
                </a:cubicBezTo>
                <a:cubicBezTo>
                  <a:pt x="6108700" y="4250401"/>
                  <a:pt x="6107430" y="4249766"/>
                  <a:pt x="6106795" y="4249131"/>
                </a:cubicBezTo>
                <a:close/>
                <a:moveTo>
                  <a:pt x="6234430" y="4522816"/>
                </a:moveTo>
                <a:cubicBezTo>
                  <a:pt x="6207760" y="4498051"/>
                  <a:pt x="6169025" y="4540596"/>
                  <a:pt x="6196965" y="4564726"/>
                </a:cubicBezTo>
                <a:cubicBezTo>
                  <a:pt x="6223000" y="4589491"/>
                  <a:pt x="6261735" y="4546946"/>
                  <a:pt x="6234430" y="4522816"/>
                </a:cubicBezTo>
                <a:close/>
                <a:moveTo>
                  <a:pt x="5951220" y="4445981"/>
                </a:moveTo>
                <a:cubicBezTo>
                  <a:pt x="5977890" y="4447251"/>
                  <a:pt x="5992495" y="4411056"/>
                  <a:pt x="5972175" y="4393276"/>
                </a:cubicBezTo>
                <a:cubicBezTo>
                  <a:pt x="5927725" y="4356446"/>
                  <a:pt x="5894070" y="4441536"/>
                  <a:pt x="5951220" y="4445981"/>
                </a:cubicBezTo>
                <a:close/>
                <a:moveTo>
                  <a:pt x="5995035" y="4312631"/>
                </a:moveTo>
                <a:cubicBezTo>
                  <a:pt x="5967095" y="4288501"/>
                  <a:pt x="5930265" y="4332951"/>
                  <a:pt x="5958840" y="4355811"/>
                </a:cubicBezTo>
                <a:lnTo>
                  <a:pt x="5958840" y="4355811"/>
                </a:lnTo>
                <a:cubicBezTo>
                  <a:pt x="5986780" y="4379941"/>
                  <a:pt x="6023610" y="4335491"/>
                  <a:pt x="5995035" y="4312631"/>
                </a:cubicBezTo>
                <a:close/>
                <a:moveTo>
                  <a:pt x="5845175" y="4316441"/>
                </a:moveTo>
                <a:cubicBezTo>
                  <a:pt x="5817870" y="4345651"/>
                  <a:pt x="5864225" y="4387561"/>
                  <a:pt x="5890260" y="4357716"/>
                </a:cubicBezTo>
                <a:cubicBezTo>
                  <a:pt x="5917565" y="4328506"/>
                  <a:pt x="5871210" y="4286596"/>
                  <a:pt x="5845175" y="4316441"/>
                </a:cubicBezTo>
                <a:close/>
                <a:moveTo>
                  <a:pt x="6303645" y="4435186"/>
                </a:moveTo>
                <a:cubicBezTo>
                  <a:pt x="6327775" y="4452966"/>
                  <a:pt x="6355715" y="4414231"/>
                  <a:pt x="6330315" y="4397086"/>
                </a:cubicBezTo>
                <a:cubicBezTo>
                  <a:pt x="6306185" y="4379306"/>
                  <a:pt x="6278880" y="4418676"/>
                  <a:pt x="6303645" y="4435186"/>
                </a:cubicBezTo>
                <a:close/>
                <a:moveTo>
                  <a:pt x="5916930" y="4285326"/>
                </a:moveTo>
                <a:cubicBezTo>
                  <a:pt x="5940425" y="4256751"/>
                  <a:pt x="5894705" y="4221191"/>
                  <a:pt x="5872480" y="4250401"/>
                </a:cubicBezTo>
                <a:cubicBezTo>
                  <a:pt x="5849620" y="4278976"/>
                  <a:pt x="5894705" y="4314536"/>
                  <a:pt x="5916930" y="4285326"/>
                </a:cubicBezTo>
                <a:close/>
                <a:moveTo>
                  <a:pt x="6022975" y="4255481"/>
                </a:moveTo>
                <a:cubicBezTo>
                  <a:pt x="5985510" y="4230716"/>
                  <a:pt x="5963285" y="4300566"/>
                  <a:pt x="6008370" y="4302471"/>
                </a:cubicBezTo>
                <a:cubicBezTo>
                  <a:pt x="6031865" y="4303106"/>
                  <a:pt x="6043295" y="4268816"/>
                  <a:pt x="6022975" y="4255481"/>
                </a:cubicBezTo>
                <a:close/>
                <a:moveTo>
                  <a:pt x="6299835" y="4534246"/>
                </a:moveTo>
                <a:cubicBezTo>
                  <a:pt x="6325235" y="4555836"/>
                  <a:pt x="6358890" y="4515196"/>
                  <a:pt x="6332220" y="4494241"/>
                </a:cubicBezTo>
                <a:cubicBezTo>
                  <a:pt x="6306820" y="4473286"/>
                  <a:pt x="6273800" y="4513926"/>
                  <a:pt x="6299835" y="4534246"/>
                </a:cubicBezTo>
                <a:close/>
                <a:moveTo>
                  <a:pt x="6102350" y="4313266"/>
                </a:moveTo>
                <a:cubicBezTo>
                  <a:pt x="6075680" y="4292946"/>
                  <a:pt x="6044565" y="4334856"/>
                  <a:pt x="6071870" y="4354541"/>
                </a:cubicBezTo>
                <a:cubicBezTo>
                  <a:pt x="6097905" y="4374861"/>
                  <a:pt x="6129020" y="4332316"/>
                  <a:pt x="6102350" y="4313266"/>
                </a:cubicBezTo>
                <a:close/>
                <a:moveTo>
                  <a:pt x="6115685" y="4755226"/>
                </a:moveTo>
                <a:cubicBezTo>
                  <a:pt x="6177280" y="4750781"/>
                  <a:pt x="6141085" y="4659341"/>
                  <a:pt x="6092825" y="4698076"/>
                </a:cubicBezTo>
                <a:cubicBezTo>
                  <a:pt x="6070600" y="4717126"/>
                  <a:pt x="6086475" y="4756496"/>
                  <a:pt x="6115685" y="4755226"/>
                </a:cubicBezTo>
                <a:close/>
                <a:moveTo>
                  <a:pt x="6033135" y="4525356"/>
                </a:moveTo>
                <a:cubicBezTo>
                  <a:pt x="6059170" y="4526626"/>
                  <a:pt x="6074410" y="4491066"/>
                  <a:pt x="6054725" y="4472651"/>
                </a:cubicBezTo>
                <a:cubicBezTo>
                  <a:pt x="6010275" y="4435186"/>
                  <a:pt x="5975350" y="4521546"/>
                  <a:pt x="6033135" y="4525356"/>
                </a:cubicBezTo>
                <a:close/>
                <a:moveTo>
                  <a:pt x="6179820" y="4372321"/>
                </a:moveTo>
                <a:cubicBezTo>
                  <a:pt x="6142355" y="4345651"/>
                  <a:pt x="6118225" y="4416771"/>
                  <a:pt x="6163945" y="4418676"/>
                </a:cubicBezTo>
                <a:cubicBezTo>
                  <a:pt x="6187440" y="4419311"/>
                  <a:pt x="6199505" y="4386291"/>
                  <a:pt x="6179820" y="4372321"/>
                </a:cubicBezTo>
                <a:close/>
                <a:moveTo>
                  <a:pt x="6155690" y="4451696"/>
                </a:moveTo>
                <a:cubicBezTo>
                  <a:pt x="6129020" y="4426931"/>
                  <a:pt x="6090285" y="4469476"/>
                  <a:pt x="6118225" y="4493606"/>
                </a:cubicBezTo>
                <a:cubicBezTo>
                  <a:pt x="6144895" y="4518371"/>
                  <a:pt x="6183630" y="4475826"/>
                  <a:pt x="6155690" y="4451696"/>
                </a:cubicBezTo>
                <a:close/>
                <a:moveTo>
                  <a:pt x="6075680" y="4381211"/>
                </a:moveTo>
                <a:cubicBezTo>
                  <a:pt x="6048375" y="4357081"/>
                  <a:pt x="6010910" y="4400261"/>
                  <a:pt x="6038850" y="4423756"/>
                </a:cubicBezTo>
                <a:cubicBezTo>
                  <a:pt x="6066155" y="4448521"/>
                  <a:pt x="6104255" y="4404706"/>
                  <a:pt x="6075680" y="4381211"/>
                </a:cubicBezTo>
                <a:close/>
                <a:moveTo>
                  <a:pt x="6092190" y="4597111"/>
                </a:moveTo>
                <a:cubicBezTo>
                  <a:pt x="6120130" y="4625686"/>
                  <a:pt x="6163945" y="4581236"/>
                  <a:pt x="6135370" y="4553296"/>
                </a:cubicBezTo>
                <a:cubicBezTo>
                  <a:pt x="6107430" y="4525356"/>
                  <a:pt x="6063615" y="4569806"/>
                  <a:pt x="6092190" y="4597111"/>
                </a:cubicBezTo>
                <a:close/>
                <a:moveTo>
                  <a:pt x="6195060" y="4686646"/>
                </a:moveTo>
                <a:cubicBezTo>
                  <a:pt x="6221730" y="4687916"/>
                  <a:pt x="6236335" y="4652356"/>
                  <a:pt x="6216650" y="4633941"/>
                </a:cubicBezTo>
                <a:cubicBezTo>
                  <a:pt x="6172835" y="4596476"/>
                  <a:pt x="6137910" y="4682201"/>
                  <a:pt x="6195060" y="4686646"/>
                </a:cubicBezTo>
                <a:close/>
                <a:moveTo>
                  <a:pt x="3783965" y="4389466"/>
                </a:moveTo>
                <a:cubicBezTo>
                  <a:pt x="3823970" y="4388196"/>
                  <a:pt x="3804920" y="4325966"/>
                  <a:pt x="3771265" y="4346921"/>
                </a:cubicBezTo>
                <a:cubicBezTo>
                  <a:pt x="3771265" y="4346921"/>
                  <a:pt x="3771265" y="4346921"/>
                  <a:pt x="3771265" y="4346921"/>
                </a:cubicBezTo>
                <a:cubicBezTo>
                  <a:pt x="3751580" y="4358986"/>
                  <a:pt x="3761740" y="4390736"/>
                  <a:pt x="3783965" y="4389466"/>
                </a:cubicBezTo>
                <a:close/>
                <a:moveTo>
                  <a:pt x="10634345" y="2436206"/>
                </a:moveTo>
                <a:cubicBezTo>
                  <a:pt x="10654030" y="2413346"/>
                  <a:pt x="10617835" y="2382866"/>
                  <a:pt x="10598785" y="2406361"/>
                </a:cubicBezTo>
                <a:cubicBezTo>
                  <a:pt x="10579100" y="2429221"/>
                  <a:pt x="10615295" y="2459701"/>
                  <a:pt x="10634345" y="2436206"/>
                </a:cubicBezTo>
                <a:close/>
                <a:moveTo>
                  <a:pt x="10637520" y="2554951"/>
                </a:moveTo>
                <a:cubicBezTo>
                  <a:pt x="10655300" y="2555586"/>
                  <a:pt x="10665460" y="2531456"/>
                  <a:pt x="10652125" y="2519391"/>
                </a:cubicBezTo>
                <a:cubicBezTo>
                  <a:pt x="10622915" y="2493991"/>
                  <a:pt x="10599420" y="2553046"/>
                  <a:pt x="10637520" y="2554951"/>
                </a:cubicBezTo>
                <a:close/>
                <a:moveTo>
                  <a:pt x="10689590" y="2336511"/>
                </a:moveTo>
                <a:cubicBezTo>
                  <a:pt x="10656570" y="2309841"/>
                  <a:pt x="10631805" y="2375246"/>
                  <a:pt x="10674350" y="2377151"/>
                </a:cubicBezTo>
                <a:cubicBezTo>
                  <a:pt x="10694670" y="2377786"/>
                  <a:pt x="10705465" y="2349211"/>
                  <a:pt x="10689590" y="2336511"/>
                </a:cubicBezTo>
                <a:close/>
                <a:moveTo>
                  <a:pt x="10694035" y="2497801"/>
                </a:moveTo>
                <a:cubicBezTo>
                  <a:pt x="10732770" y="2495896"/>
                  <a:pt x="10708640" y="2436206"/>
                  <a:pt x="10679430" y="2462241"/>
                </a:cubicBezTo>
                <a:cubicBezTo>
                  <a:pt x="10666095" y="2474306"/>
                  <a:pt x="10676255" y="2498436"/>
                  <a:pt x="10694035" y="2497801"/>
                </a:cubicBezTo>
                <a:close/>
                <a:moveTo>
                  <a:pt x="10582910" y="2614006"/>
                </a:moveTo>
                <a:cubicBezTo>
                  <a:pt x="10601325" y="2614641"/>
                  <a:pt x="10610850" y="2589876"/>
                  <a:pt x="10596880" y="2577811"/>
                </a:cubicBezTo>
                <a:cubicBezTo>
                  <a:pt x="10567670" y="2553046"/>
                  <a:pt x="10544810" y="2612101"/>
                  <a:pt x="10582910" y="2614006"/>
                </a:cubicBezTo>
                <a:close/>
                <a:moveTo>
                  <a:pt x="10528935" y="2673696"/>
                </a:moveTo>
                <a:cubicBezTo>
                  <a:pt x="10547350" y="2674331"/>
                  <a:pt x="10557510" y="2648931"/>
                  <a:pt x="10542905" y="2637501"/>
                </a:cubicBezTo>
                <a:cubicBezTo>
                  <a:pt x="10513060" y="2613371"/>
                  <a:pt x="10491470" y="2671791"/>
                  <a:pt x="10528935" y="2673696"/>
                </a:cubicBezTo>
                <a:close/>
                <a:moveTo>
                  <a:pt x="10578465" y="2504786"/>
                </a:moveTo>
                <a:cubicBezTo>
                  <a:pt x="10597515" y="2481291"/>
                  <a:pt x="10560685" y="2451446"/>
                  <a:pt x="10542270" y="2475576"/>
                </a:cubicBezTo>
                <a:cubicBezTo>
                  <a:pt x="10522585" y="2499071"/>
                  <a:pt x="10559415" y="2528281"/>
                  <a:pt x="10578465" y="2504786"/>
                </a:cubicBezTo>
                <a:close/>
                <a:moveTo>
                  <a:pt x="10733405" y="2310476"/>
                </a:moveTo>
                <a:cubicBezTo>
                  <a:pt x="10753725" y="2311111"/>
                  <a:pt x="10765155" y="2283171"/>
                  <a:pt x="10749280" y="2269836"/>
                </a:cubicBezTo>
                <a:cubicBezTo>
                  <a:pt x="10715625" y="2243166"/>
                  <a:pt x="10690225" y="2308571"/>
                  <a:pt x="10733405" y="2310476"/>
                </a:cubicBezTo>
                <a:close/>
                <a:moveTo>
                  <a:pt x="10809605" y="2386041"/>
                </a:moveTo>
                <a:cubicBezTo>
                  <a:pt x="10847705" y="2384136"/>
                  <a:pt x="10824845" y="2325716"/>
                  <a:pt x="10795635" y="2349846"/>
                </a:cubicBezTo>
                <a:cubicBezTo>
                  <a:pt x="10781665" y="2362546"/>
                  <a:pt x="10791825" y="2387311"/>
                  <a:pt x="10809605" y="2386041"/>
                </a:cubicBezTo>
                <a:close/>
                <a:moveTo>
                  <a:pt x="10751185" y="2441286"/>
                </a:moveTo>
                <a:cubicBezTo>
                  <a:pt x="10789920" y="2439381"/>
                  <a:pt x="10765790" y="2380326"/>
                  <a:pt x="10736580" y="2405726"/>
                </a:cubicBezTo>
                <a:cubicBezTo>
                  <a:pt x="10723245" y="2417791"/>
                  <a:pt x="10733405" y="2441921"/>
                  <a:pt x="10751185" y="2441286"/>
                </a:cubicBezTo>
                <a:close/>
                <a:moveTo>
                  <a:pt x="10890885" y="1957416"/>
                </a:moveTo>
                <a:cubicBezTo>
                  <a:pt x="10866755" y="1934556"/>
                  <a:pt x="10831195" y="1973291"/>
                  <a:pt x="10855960" y="1995516"/>
                </a:cubicBezTo>
                <a:cubicBezTo>
                  <a:pt x="10880725" y="2018376"/>
                  <a:pt x="10915650" y="1979641"/>
                  <a:pt x="10890885" y="1957416"/>
                </a:cubicBezTo>
                <a:close/>
                <a:moveTo>
                  <a:pt x="10825480" y="2029806"/>
                </a:moveTo>
                <a:cubicBezTo>
                  <a:pt x="10800715" y="2007581"/>
                  <a:pt x="10766425" y="2046951"/>
                  <a:pt x="10791825" y="2068541"/>
                </a:cubicBezTo>
                <a:cubicBezTo>
                  <a:pt x="10816590" y="2090766"/>
                  <a:pt x="10850880" y="2051396"/>
                  <a:pt x="10825480" y="2029806"/>
                </a:cubicBezTo>
                <a:close/>
                <a:moveTo>
                  <a:pt x="10855960" y="2182206"/>
                </a:moveTo>
                <a:cubicBezTo>
                  <a:pt x="10899140" y="2179666"/>
                  <a:pt x="10872470" y="2112991"/>
                  <a:pt x="10839450" y="2142201"/>
                </a:cubicBezTo>
                <a:cubicBezTo>
                  <a:pt x="10824845" y="2156171"/>
                  <a:pt x="10836275" y="2182841"/>
                  <a:pt x="10855960" y="2182206"/>
                </a:cubicBezTo>
                <a:close/>
                <a:moveTo>
                  <a:pt x="10761980" y="2104101"/>
                </a:moveTo>
                <a:cubicBezTo>
                  <a:pt x="10725150" y="2076161"/>
                  <a:pt x="10699750" y="2147916"/>
                  <a:pt x="10745470" y="2149821"/>
                </a:cubicBezTo>
                <a:cubicBezTo>
                  <a:pt x="10768965" y="2150456"/>
                  <a:pt x="10781030" y="2118706"/>
                  <a:pt x="10761980" y="2104101"/>
                </a:cubicBezTo>
                <a:close/>
                <a:moveTo>
                  <a:pt x="10490835" y="2578446"/>
                </a:moveTo>
                <a:cubicBezTo>
                  <a:pt x="10514330" y="2597496"/>
                  <a:pt x="10543540" y="2560031"/>
                  <a:pt x="10519410" y="2541616"/>
                </a:cubicBezTo>
                <a:cubicBezTo>
                  <a:pt x="10495915" y="2522566"/>
                  <a:pt x="10466705" y="2560031"/>
                  <a:pt x="10490835" y="2578446"/>
                </a:cubicBezTo>
                <a:close/>
                <a:moveTo>
                  <a:pt x="10793730" y="2245706"/>
                </a:moveTo>
                <a:cubicBezTo>
                  <a:pt x="10814050" y="2246341"/>
                  <a:pt x="10824845" y="2219036"/>
                  <a:pt x="10809605" y="2205701"/>
                </a:cubicBezTo>
                <a:cubicBezTo>
                  <a:pt x="10777220" y="2177126"/>
                  <a:pt x="10750550" y="2243801"/>
                  <a:pt x="10793730" y="2245706"/>
                </a:cubicBezTo>
                <a:close/>
                <a:moveTo>
                  <a:pt x="10787380" y="1617691"/>
                </a:moveTo>
                <a:cubicBezTo>
                  <a:pt x="10751185" y="1594196"/>
                  <a:pt x="10714990" y="1651346"/>
                  <a:pt x="10751820" y="1673571"/>
                </a:cubicBezTo>
                <a:cubicBezTo>
                  <a:pt x="10788015" y="1697066"/>
                  <a:pt x="10824210" y="1639916"/>
                  <a:pt x="10787380" y="1617691"/>
                </a:cubicBezTo>
                <a:close/>
                <a:moveTo>
                  <a:pt x="10701020" y="2179666"/>
                </a:moveTo>
                <a:cubicBezTo>
                  <a:pt x="10674985" y="2158711"/>
                  <a:pt x="10642600" y="2199986"/>
                  <a:pt x="10669270" y="2220306"/>
                </a:cubicBezTo>
                <a:cubicBezTo>
                  <a:pt x="10694670" y="2241261"/>
                  <a:pt x="10727055" y="2199986"/>
                  <a:pt x="10701020" y="2179666"/>
                </a:cubicBezTo>
                <a:close/>
                <a:moveTo>
                  <a:pt x="10736580" y="1555461"/>
                </a:moveTo>
                <a:cubicBezTo>
                  <a:pt x="10696575" y="1532601"/>
                  <a:pt x="10661015" y="1596101"/>
                  <a:pt x="10701655" y="1617691"/>
                </a:cubicBezTo>
                <a:cubicBezTo>
                  <a:pt x="10741660" y="1641186"/>
                  <a:pt x="10777855" y="1577686"/>
                  <a:pt x="10736580" y="1555461"/>
                </a:cubicBezTo>
                <a:close/>
                <a:moveTo>
                  <a:pt x="10753725" y="1454496"/>
                </a:moveTo>
                <a:cubicBezTo>
                  <a:pt x="10729595" y="1493866"/>
                  <a:pt x="10792460" y="1530696"/>
                  <a:pt x="10815320" y="1490691"/>
                </a:cubicBezTo>
                <a:cubicBezTo>
                  <a:pt x="10839450" y="1450686"/>
                  <a:pt x="10776585" y="1414491"/>
                  <a:pt x="10753725" y="1454496"/>
                </a:cubicBezTo>
                <a:close/>
                <a:moveTo>
                  <a:pt x="10489565" y="2419696"/>
                </a:moveTo>
                <a:cubicBezTo>
                  <a:pt x="10469880" y="2447001"/>
                  <a:pt x="10513060" y="2476846"/>
                  <a:pt x="10532110" y="2448906"/>
                </a:cubicBezTo>
                <a:cubicBezTo>
                  <a:pt x="10551795" y="2422236"/>
                  <a:pt x="10508615" y="2392391"/>
                  <a:pt x="10489565" y="2419696"/>
                </a:cubicBezTo>
                <a:close/>
                <a:moveTo>
                  <a:pt x="10728960" y="2046951"/>
                </a:moveTo>
                <a:cubicBezTo>
                  <a:pt x="10750550" y="2017741"/>
                  <a:pt x="10704195" y="1984086"/>
                  <a:pt x="10683240" y="2013931"/>
                </a:cubicBezTo>
                <a:cubicBezTo>
                  <a:pt x="10661650" y="2043141"/>
                  <a:pt x="10708005" y="2076796"/>
                  <a:pt x="10728960" y="2046951"/>
                </a:cubicBezTo>
                <a:close/>
                <a:moveTo>
                  <a:pt x="10787380" y="1768186"/>
                </a:moveTo>
                <a:cubicBezTo>
                  <a:pt x="10754995" y="1745326"/>
                  <a:pt x="10719435" y="1796761"/>
                  <a:pt x="10752455" y="1818986"/>
                </a:cubicBezTo>
                <a:cubicBezTo>
                  <a:pt x="10785475" y="1841846"/>
                  <a:pt x="10821035" y="1790411"/>
                  <a:pt x="10787380" y="1768186"/>
                </a:cubicBezTo>
                <a:close/>
                <a:moveTo>
                  <a:pt x="10936605" y="2080606"/>
                </a:moveTo>
                <a:cubicBezTo>
                  <a:pt x="10916285" y="2058381"/>
                  <a:pt x="10881360" y="2090766"/>
                  <a:pt x="10902950" y="2112356"/>
                </a:cubicBezTo>
                <a:cubicBezTo>
                  <a:pt x="10923270" y="2135216"/>
                  <a:pt x="10958195" y="2102831"/>
                  <a:pt x="10936605" y="2080606"/>
                </a:cubicBezTo>
                <a:close/>
                <a:moveTo>
                  <a:pt x="10746740" y="1928206"/>
                </a:moveTo>
                <a:cubicBezTo>
                  <a:pt x="10724515" y="1956781"/>
                  <a:pt x="10770235" y="1991706"/>
                  <a:pt x="10791825" y="1962496"/>
                </a:cubicBezTo>
                <a:cubicBezTo>
                  <a:pt x="10814050" y="1933286"/>
                  <a:pt x="10768330" y="1898361"/>
                  <a:pt x="10746740" y="1928206"/>
                </a:cubicBezTo>
                <a:close/>
                <a:moveTo>
                  <a:pt x="10722610" y="1721831"/>
                </a:moveTo>
                <a:cubicBezTo>
                  <a:pt x="10674350" y="1694526"/>
                  <a:pt x="10650220" y="1782156"/>
                  <a:pt x="10705465" y="1783426"/>
                </a:cubicBezTo>
                <a:cubicBezTo>
                  <a:pt x="10737215" y="1784696"/>
                  <a:pt x="10751185" y="1738341"/>
                  <a:pt x="10722610" y="1721831"/>
                </a:cubicBezTo>
                <a:close/>
                <a:moveTo>
                  <a:pt x="10546715" y="2339686"/>
                </a:moveTo>
                <a:cubicBezTo>
                  <a:pt x="10527030" y="2366356"/>
                  <a:pt x="10568940" y="2397471"/>
                  <a:pt x="10588625" y="2370166"/>
                </a:cubicBezTo>
                <a:cubicBezTo>
                  <a:pt x="10608310" y="2343496"/>
                  <a:pt x="10565765" y="2312381"/>
                  <a:pt x="10546715" y="2339686"/>
                </a:cubicBezTo>
                <a:close/>
                <a:moveTo>
                  <a:pt x="10542905" y="2269201"/>
                </a:moveTo>
                <a:cubicBezTo>
                  <a:pt x="10512425" y="2248881"/>
                  <a:pt x="10481310" y="2297776"/>
                  <a:pt x="10512425" y="2316826"/>
                </a:cubicBezTo>
                <a:cubicBezTo>
                  <a:pt x="10542905" y="2336511"/>
                  <a:pt x="10574020" y="2288251"/>
                  <a:pt x="10542905" y="2269201"/>
                </a:cubicBezTo>
                <a:close/>
                <a:moveTo>
                  <a:pt x="10601325" y="2180301"/>
                </a:moveTo>
                <a:cubicBezTo>
                  <a:pt x="10570845" y="2159346"/>
                  <a:pt x="10539095" y="2207606"/>
                  <a:pt x="10570210" y="2227291"/>
                </a:cubicBezTo>
                <a:cubicBezTo>
                  <a:pt x="10600055" y="2248246"/>
                  <a:pt x="10632440" y="2200621"/>
                  <a:pt x="10601325" y="2180301"/>
                </a:cubicBezTo>
                <a:close/>
                <a:moveTo>
                  <a:pt x="10673080" y="1670396"/>
                </a:moveTo>
                <a:cubicBezTo>
                  <a:pt x="10632440" y="1648171"/>
                  <a:pt x="10598150" y="1712306"/>
                  <a:pt x="10639425" y="1733261"/>
                </a:cubicBezTo>
                <a:cubicBezTo>
                  <a:pt x="10680065" y="1756121"/>
                  <a:pt x="10714355" y="1691986"/>
                  <a:pt x="10673080" y="1670396"/>
                </a:cubicBezTo>
                <a:close/>
                <a:moveTo>
                  <a:pt x="10878820" y="1156046"/>
                </a:moveTo>
                <a:cubicBezTo>
                  <a:pt x="10920730" y="1182081"/>
                  <a:pt x="10960735" y="1114771"/>
                  <a:pt x="10917555" y="1090641"/>
                </a:cubicBezTo>
                <a:cubicBezTo>
                  <a:pt x="10875010" y="1064606"/>
                  <a:pt x="10835640" y="1131281"/>
                  <a:pt x="10878820" y="1156046"/>
                </a:cubicBezTo>
                <a:close/>
                <a:moveTo>
                  <a:pt x="10605135" y="2260946"/>
                </a:moveTo>
                <a:cubicBezTo>
                  <a:pt x="10584815" y="2287616"/>
                  <a:pt x="10626090" y="2318731"/>
                  <a:pt x="10646410" y="2292061"/>
                </a:cubicBezTo>
                <a:cubicBezTo>
                  <a:pt x="10666730" y="2266026"/>
                  <a:pt x="10624820" y="2234276"/>
                  <a:pt x="10605135" y="2260946"/>
                </a:cubicBezTo>
                <a:close/>
                <a:moveTo>
                  <a:pt x="10629265" y="2139661"/>
                </a:moveTo>
                <a:cubicBezTo>
                  <a:pt x="10659110" y="2161251"/>
                  <a:pt x="10692130" y="2113626"/>
                  <a:pt x="10661650" y="2093306"/>
                </a:cubicBezTo>
                <a:cubicBezTo>
                  <a:pt x="10631170" y="2072351"/>
                  <a:pt x="10598785" y="2119341"/>
                  <a:pt x="10629265" y="2139661"/>
                </a:cubicBezTo>
                <a:close/>
                <a:moveTo>
                  <a:pt x="10723245" y="1862801"/>
                </a:moveTo>
                <a:cubicBezTo>
                  <a:pt x="10690225" y="1840576"/>
                  <a:pt x="10655935" y="1892646"/>
                  <a:pt x="10689590" y="1914236"/>
                </a:cubicBezTo>
                <a:cubicBezTo>
                  <a:pt x="10722610" y="1936461"/>
                  <a:pt x="10756900" y="1884391"/>
                  <a:pt x="10723245" y="1862801"/>
                </a:cubicBezTo>
                <a:close/>
                <a:moveTo>
                  <a:pt x="11494770" y="524856"/>
                </a:moveTo>
                <a:cubicBezTo>
                  <a:pt x="11458575" y="553431"/>
                  <a:pt x="11504295" y="609946"/>
                  <a:pt x="11539855" y="580101"/>
                </a:cubicBezTo>
                <a:cubicBezTo>
                  <a:pt x="11576050" y="551526"/>
                  <a:pt x="11530330" y="495011"/>
                  <a:pt x="11494770" y="524856"/>
                </a:cubicBezTo>
                <a:close/>
                <a:moveTo>
                  <a:pt x="11583035" y="957291"/>
                </a:moveTo>
                <a:cubicBezTo>
                  <a:pt x="11562080" y="923636"/>
                  <a:pt x="11509375" y="956656"/>
                  <a:pt x="11531600" y="990311"/>
                </a:cubicBezTo>
                <a:cubicBezTo>
                  <a:pt x="11552555" y="1024601"/>
                  <a:pt x="11605260" y="990946"/>
                  <a:pt x="11583035" y="957291"/>
                </a:cubicBezTo>
                <a:close/>
                <a:moveTo>
                  <a:pt x="11552555" y="1455131"/>
                </a:moveTo>
                <a:cubicBezTo>
                  <a:pt x="11594465" y="1453861"/>
                  <a:pt x="11578590" y="1387821"/>
                  <a:pt x="11540490" y="1406871"/>
                </a:cubicBezTo>
                <a:cubicBezTo>
                  <a:pt x="11516995" y="1417666"/>
                  <a:pt x="11526520" y="1455766"/>
                  <a:pt x="11552555" y="1455131"/>
                </a:cubicBezTo>
                <a:close/>
                <a:moveTo>
                  <a:pt x="11492865" y="388331"/>
                </a:moveTo>
                <a:cubicBezTo>
                  <a:pt x="11501755" y="388331"/>
                  <a:pt x="11511280" y="385156"/>
                  <a:pt x="11518265" y="378806"/>
                </a:cubicBezTo>
                <a:lnTo>
                  <a:pt x="11518265" y="378806"/>
                </a:lnTo>
                <a:cubicBezTo>
                  <a:pt x="11555095" y="346421"/>
                  <a:pt x="11503025" y="288636"/>
                  <a:pt x="11466830" y="322291"/>
                </a:cubicBezTo>
                <a:cubicBezTo>
                  <a:pt x="11440795" y="343881"/>
                  <a:pt x="11459210" y="389601"/>
                  <a:pt x="11492865" y="388331"/>
                </a:cubicBezTo>
                <a:close/>
                <a:moveTo>
                  <a:pt x="11467465" y="1502121"/>
                </a:moveTo>
                <a:cubicBezTo>
                  <a:pt x="11510645" y="1500851"/>
                  <a:pt x="11492230" y="1433541"/>
                  <a:pt x="11454130" y="1454496"/>
                </a:cubicBezTo>
                <a:cubicBezTo>
                  <a:pt x="11431905" y="1466561"/>
                  <a:pt x="11442065" y="1503391"/>
                  <a:pt x="11467465" y="1502121"/>
                </a:cubicBezTo>
                <a:close/>
                <a:moveTo>
                  <a:pt x="11487785" y="1020156"/>
                </a:moveTo>
                <a:cubicBezTo>
                  <a:pt x="11464925" y="987771"/>
                  <a:pt x="11414125" y="1024601"/>
                  <a:pt x="11438255" y="1056351"/>
                </a:cubicBezTo>
                <a:cubicBezTo>
                  <a:pt x="11461750" y="1089371"/>
                  <a:pt x="11511915" y="1051906"/>
                  <a:pt x="11487785" y="1020156"/>
                </a:cubicBezTo>
                <a:close/>
                <a:moveTo>
                  <a:pt x="11506200" y="784571"/>
                </a:moveTo>
                <a:cubicBezTo>
                  <a:pt x="11480165" y="750281"/>
                  <a:pt x="11426825" y="792191"/>
                  <a:pt x="11454130" y="825846"/>
                </a:cubicBezTo>
                <a:cubicBezTo>
                  <a:pt x="11480165" y="859501"/>
                  <a:pt x="11532870" y="817591"/>
                  <a:pt x="11506200" y="784571"/>
                </a:cubicBezTo>
                <a:close/>
                <a:moveTo>
                  <a:pt x="11529060" y="1244946"/>
                </a:moveTo>
                <a:cubicBezTo>
                  <a:pt x="11576050" y="1243676"/>
                  <a:pt x="11555730" y="1169381"/>
                  <a:pt x="11514455" y="1192876"/>
                </a:cubicBezTo>
                <a:cubicBezTo>
                  <a:pt x="11490325" y="1206211"/>
                  <a:pt x="11501755" y="1246216"/>
                  <a:pt x="11529060" y="1244946"/>
                </a:cubicBezTo>
                <a:close/>
                <a:moveTo>
                  <a:pt x="11393805" y="612486"/>
                </a:moveTo>
                <a:cubicBezTo>
                  <a:pt x="11359515" y="643601"/>
                  <a:pt x="11409045" y="696306"/>
                  <a:pt x="11442065" y="664556"/>
                </a:cubicBezTo>
                <a:lnTo>
                  <a:pt x="11442065" y="664556"/>
                </a:lnTo>
                <a:cubicBezTo>
                  <a:pt x="11476355" y="633441"/>
                  <a:pt x="11426825" y="580101"/>
                  <a:pt x="11393805" y="612486"/>
                </a:cubicBezTo>
                <a:close/>
                <a:moveTo>
                  <a:pt x="11103610" y="801716"/>
                </a:moveTo>
                <a:cubicBezTo>
                  <a:pt x="11142980" y="830926"/>
                  <a:pt x="11188700" y="768061"/>
                  <a:pt x="11148060" y="740121"/>
                </a:cubicBezTo>
                <a:cubicBezTo>
                  <a:pt x="11108690" y="710276"/>
                  <a:pt x="11062970" y="773776"/>
                  <a:pt x="11103610" y="801716"/>
                </a:cubicBezTo>
                <a:close/>
                <a:moveTo>
                  <a:pt x="11024870" y="917921"/>
                </a:moveTo>
                <a:cubicBezTo>
                  <a:pt x="11065510" y="945861"/>
                  <a:pt x="11108690" y="881726"/>
                  <a:pt x="11067415" y="854421"/>
                </a:cubicBezTo>
                <a:cubicBezTo>
                  <a:pt x="11026775" y="826481"/>
                  <a:pt x="10983595" y="890616"/>
                  <a:pt x="11024870" y="917921"/>
                </a:cubicBezTo>
                <a:close/>
                <a:moveTo>
                  <a:pt x="10950575" y="1036031"/>
                </a:moveTo>
                <a:cubicBezTo>
                  <a:pt x="10991850" y="1062701"/>
                  <a:pt x="11033125" y="997296"/>
                  <a:pt x="10991215" y="971261"/>
                </a:cubicBezTo>
                <a:cubicBezTo>
                  <a:pt x="10949305" y="944591"/>
                  <a:pt x="10908030" y="1009996"/>
                  <a:pt x="10950575" y="1036031"/>
                </a:cubicBezTo>
                <a:close/>
                <a:moveTo>
                  <a:pt x="11273790" y="580101"/>
                </a:moveTo>
                <a:cubicBezTo>
                  <a:pt x="11310620" y="613121"/>
                  <a:pt x="11361420" y="554066"/>
                  <a:pt x="11323320" y="522316"/>
                </a:cubicBezTo>
                <a:cubicBezTo>
                  <a:pt x="11286490" y="489296"/>
                  <a:pt x="11235690" y="547716"/>
                  <a:pt x="11273790" y="580101"/>
                </a:cubicBezTo>
                <a:close/>
                <a:moveTo>
                  <a:pt x="11186160" y="689321"/>
                </a:moveTo>
                <a:cubicBezTo>
                  <a:pt x="11224260" y="720436"/>
                  <a:pt x="11272520" y="658841"/>
                  <a:pt x="11233150" y="628996"/>
                </a:cubicBezTo>
                <a:cubicBezTo>
                  <a:pt x="11194415" y="597881"/>
                  <a:pt x="11146790" y="659476"/>
                  <a:pt x="11186160" y="689321"/>
                </a:cubicBezTo>
                <a:close/>
                <a:moveTo>
                  <a:pt x="11298555" y="705831"/>
                </a:moveTo>
                <a:cubicBezTo>
                  <a:pt x="11298555" y="705831"/>
                  <a:pt x="11298555" y="705831"/>
                  <a:pt x="11298555" y="705831"/>
                </a:cubicBezTo>
                <a:cubicBezTo>
                  <a:pt x="11266170" y="738851"/>
                  <a:pt x="11318240" y="789016"/>
                  <a:pt x="11349990" y="755361"/>
                </a:cubicBezTo>
                <a:cubicBezTo>
                  <a:pt x="11383010" y="722341"/>
                  <a:pt x="11330305" y="672176"/>
                  <a:pt x="11298555" y="705831"/>
                </a:cubicBezTo>
                <a:close/>
                <a:moveTo>
                  <a:pt x="11392535" y="485486"/>
                </a:moveTo>
                <a:cubicBezTo>
                  <a:pt x="11425555" y="486756"/>
                  <a:pt x="11443970" y="442306"/>
                  <a:pt x="11419205" y="420081"/>
                </a:cubicBezTo>
                <a:cubicBezTo>
                  <a:pt x="11363960" y="374361"/>
                  <a:pt x="11321415" y="480406"/>
                  <a:pt x="11392535" y="485486"/>
                </a:cubicBezTo>
                <a:close/>
                <a:moveTo>
                  <a:pt x="11400155" y="1970751"/>
                </a:moveTo>
                <a:cubicBezTo>
                  <a:pt x="11433810" y="1970116"/>
                  <a:pt x="11421110" y="1916776"/>
                  <a:pt x="11390630" y="1931381"/>
                </a:cubicBezTo>
                <a:cubicBezTo>
                  <a:pt x="11370945" y="1940271"/>
                  <a:pt x="11379200" y="1971386"/>
                  <a:pt x="11400155" y="1970751"/>
                </a:cubicBezTo>
                <a:close/>
                <a:moveTo>
                  <a:pt x="11169015" y="1723736"/>
                </a:moveTo>
                <a:cubicBezTo>
                  <a:pt x="11194415" y="1702781"/>
                  <a:pt x="11160760" y="1662776"/>
                  <a:pt x="11135360" y="1684366"/>
                </a:cubicBezTo>
                <a:cubicBezTo>
                  <a:pt x="11109325" y="1705956"/>
                  <a:pt x="11143615" y="1745961"/>
                  <a:pt x="11169015" y="1723736"/>
                </a:cubicBezTo>
                <a:close/>
                <a:moveTo>
                  <a:pt x="11122025" y="1945351"/>
                </a:moveTo>
                <a:cubicBezTo>
                  <a:pt x="11163300" y="1944081"/>
                  <a:pt x="11141075" y="1879311"/>
                  <a:pt x="11107420" y="1904076"/>
                </a:cubicBezTo>
                <a:cubicBezTo>
                  <a:pt x="11090275" y="1916776"/>
                  <a:pt x="11101070" y="1945986"/>
                  <a:pt x="11122025" y="1945351"/>
                </a:cubicBezTo>
                <a:close/>
                <a:moveTo>
                  <a:pt x="11193145" y="1892011"/>
                </a:moveTo>
                <a:cubicBezTo>
                  <a:pt x="11233785" y="1890741"/>
                  <a:pt x="11213465" y="1827241"/>
                  <a:pt x="11179175" y="1850101"/>
                </a:cubicBezTo>
                <a:cubicBezTo>
                  <a:pt x="11161395" y="1862166"/>
                  <a:pt x="11171555" y="1892646"/>
                  <a:pt x="11193145" y="1892011"/>
                </a:cubicBezTo>
                <a:close/>
                <a:moveTo>
                  <a:pt x="11096625" y="1787871"/>
                </a:moveTo>
                <a:cubicBezTo>
                  <a:pt x="11121390" y="1765646"/>
                  <a:pt x="11085830" y="1726911"/>
                  <a:pt x="11061700" y="1749771"/>
                </a:cubicBezTo>
                <a:cubicBezTo>
                  <a:pt x="11036935" y="1771996"/>
                  <a:pt x="11072495" y="1810731"/>
                  <a:pt x="11096625" y="1787871"/>
                </a:cubicBezTo>
                <a:close/>
                <a:moveTo>
                  <a:pt x="11026775" y="1817716"/>
                </a:moveTo>
                <a:cubicBezTo>
                  <a:pt x="11003915" y="1793586"/>
                  <a:pt x="10966450" y="1830416"/>
                  <a:pt x="10989945" y="1853911"/>
                </a:cubicBezTo>
                <a:cubicBezTo>
                  <a:pt x="11013440" y="1878041"/>
                  <a:pt x="11050905" y="1841211"/>
                  <a:pt x="11026775" y="1817716"/>
                </a:cubicBezTo>
                <a:close/>
                <a:moveTo>
                  <a:pt x="11052810" y="2001866"/>
                </a:moveTo>
                <a:cubicBezTo>
                  <a:pt x="11094720" y="1999961"/>
                  <a:pt x="11071225" y="1935191"/>
                  <a:pt x="11037570" y="1960591"/>
                </a:cubicBezTo>
                <a:cubicBezTo>
                  <a:pt x="11021060" y="1973291"/>
                  <a:pt x="11031855" y="2002501"/>
                  <a:pt x="11052810" y="2001866"/>
                </a:cubicBezTo>
                <a:close/>
                <a:moveTo>
                  <a:pt x="10985500" y="2059651"/>
                </a:moveTo>
                <a:cubicBezTo>
                  <a:pt x="11028045" y="2057746"/>
                  <a:pt x="11003280" y="1992341"/>
                  <a:pt x="10970260" y="2019011"/>
                </a:cubicBezTo>
                <a:cubicBezTo>
                  <a:pt x="10970260" y="2019011"/>
                  <a:pt x="10970260" y="2019011"/>
                  <a:pt x="10970260" y="2019011"/>
                </a:cubicBezTo>
                <a:cubicBezTo>
                  <a:pt x="10953750" y="2032346"/>
                  <a:pt x="10965180" y="2060921"/>
                  <a:pt x="10985500" y="2059651"/>
                </a:cubicBezTo>
                <a:close/>
                <a:moveTo>
                  <a:pt x="11243310" y="1662141"/>
                </a:moveTo>
                <a:cubicBezTo>
                  <a:pt x="11269980" y="1641821"/>
                  <a:pt x="11236960" y="1600546"/>
                  <a:pt x="11211560" y="1621501"/>
                </a:cubicBezTo>
                <a:cubicBezTo>
                  <a:pt x="11184890" y="1642456"/>
                  <a:pt x="11217275" y="1683731"/>
                  <a:pt x="11243310" y="1662141"/>
                </a:cubicBezTo>
                <a:close/>
                <a:moveTo>
                  <a:pt x="11320145" y="1604356"/>
                </a:moveTo>
                <a:cubicBezTo>
                  <a:pt x="11347450" y="1585306"/>
                  <a:pt x="11316335" y="1542761"/>
                  <a:pt x="11289665" y="1562446"/>
                </a:cubicBezTo>
                <a:cubicBezTo>
                  <a:pt x="11262360" y="1581496"/>
                  <a:pt x="11293475" y="1624041"/>
                  <a:pt x="11320145" y="1604356"/>
                </a:cubicBezTo>
                <a:close/>
                <a:moveTo>
                  <a:pt x="10958195" y="1886296"/>
                </a:moveTo>
                <a:cubicBezTo>
                  <a:pt x="10934700" y="1862801"/>
                  <a:pt x="10897870" y="1900901"/>
                  <a:pt x="10922635" y="1923126"/>
                </a:cubicBezTo>
                <a:cubicBezTo>
                  <a:pt x="10946130" y="1947256"/>
                  <a:pt x="10982325" y="1909156"/>
                  <a:pt x="10958195" y="1886296"/>
                </a:cubicBezTo>
                <a:close/>
                <a:moveTo>
                  <a:pt x="11437620" y="1712941"/>
                </a:moveTo>
                <a:cubicBezTo>
                  <a:pt x="11423015" y="1686271"/>
                  <a:pt x="11381740" y="1709766"/>
                  <a:pt x="11396980" y="1735801"/>
                </a:cubicBezTo>
                <a:cubicBezTo>
                  <a:pt x="11411585" y="1761836"/>
                  <a:pt x="11452860" y="1738976"/>
                  <a:pt x="11437620" y="1712941"/>
                </a:cubicBezTo>
                <a:close/>
                <a:moveTo>
                  <a:pt x="11384915" y="1553556"/>
                </a:moveTo>
                <a:cubicBezTo>
                  <a:pt x="11428730" y="1552286"/>
                  <a:pt x="11408410" y="1483071"/>
                  <a:pt x="11370945" y="1506566"/>
                </a:cubicBezTo>
                <a:cubicBezTo>
                  <a:pt x="11349355" y="1519266"/>
                  <a:pt x="11360150" y="1554826"/>
                  <a:pt x="11384915" y="1553556"/>
                </a:cubicBezTo>
                <a:close/>
                <a:moveTo>
                  <a:pt x="11360150" y="1756756"/>
                </a:moveTo>
                <a:cubicBezTo>
                  <a:pt x="11344910" y="1730721"/>
                  <a:pt x="11304270" y="1755486"/>
                  <a:pt x="11320780" y="1781521"/>
                </a:cubicBezTo>
                <a:cubicBezTo>
                  <a:pt x="11336655" y="1807556"/>
                  <a:pt x="11376660" y="1782791"/>
                  <a:pt x="11360150" y="1756756"/>
                </a:cubicBezTo>
                <a:close/>
                <a:moveTo>
                  <a:pt x="11463655" y="1258281"/>
                </a:moveTo>
                <a:cubicBezTo>
                  <a:pt x="11443335" y="1227801"/>
                  <a:pt x="11395710" y="1260186"/>
                  <a:pt x="11417300" y="1290031"/>
                </a:cubicBezTo>
                <a:cubicBezTo>
                  <a:pt x="11437620" y="1320511"/>
                  <a:pt x="11484610" y="1288126"/>
                  <a:pt x="11463655" y="1258281"/>
                </a:cubicBezTo>
                <a:close/>
                <a:moveTo>
                  <a:pt x="11328400" y="2008216"/>
                </a:moveTo>
                <a:cubicBezTo>
                  <a:pt x="11362690" y="2007581"/>
                  <a:pt x="11348720" y="1953606"/>
                  <a:pt x="11318240" y="1968846"/>
                </a:cubicBezTo>
                <a:cubicBezTo>
                  <a:pt x="11299825" y="1979006"/>
                  <a:pt x="11308080" y="2008851"/>
                  <a:pt x="11328400" y="2008216"/>
                </a:cubicBezTo>
                <a:close/>
                <a:moveTo>
                  <a:pt x="11265535" y="1840576"/>
                </a:moveTo>
                <a:cubicBezTo>
                  <a:pt x="11305540" y="1839306"/>
                  <a:pt x="11286490" y="1776441"/>
                  <a:pt x="11252200" y="1798031"/>
                </a:cubicBezTo>
                <a:cubicBezTo>
                  <a:pt x="11233785" y="1810096"/>
                  <a:pt x="11243945" y="1841846"/>
                  <a:pt x="11265535" y="1840576"/>
                </a:cubicBezTo>
                <a:close/>
                <a:moveTo>
                  <a:pt x="10627995" y="2010756"/>
                </a:moveTo>
                <a:cubicBezTo>
                  <a:pt x="10661015" y="2032346"/>
                  <a:pt x="10694670" y="1979641"/>
                  <a:pt x="10660380" y="1958686"/>
                </a:cubicBezTo>
                <a:cubicBezTo>
                  <a:pt x="10627360" y="1937096"/>
                  <a:pt x="10594340" y="1989801"/>
                  <a:pt x="10627995" y="2010756"/>
                </a:cubicBezTo>
                <a:close/>
                <a:moveTo>
                  <a:pt x="11875770" y="580101"/>
                </a:moveTo>
                <a:cubicBezTo>
                  <a:pt x="11888470" y="621376"/>
                  <a:pt x="11952605" y="601056"/>
                  <a:pt x="11939270" y="560416"/>
                </a:cubicBezTo>
                <a:cubicBezTo>
                  <a:pt x="11927205" y="519141"/>
                  <a:pt x="11862435" y="539461"/>
                  <a:pt x="11875770" y="580101"/>
                </a:cubicBezTo>
                <a:close/>
                <a:moveTo>
                  <a:pt x="11967210" y="273396"/>
                </a:moveTo>
                <a:cubicBezTo>
                  <a:pt x="11922125" y="284191"/>
                  <a:pt x="11941175" y="354676"/>
                  <a:pt x="11984990" y="342611"/>
                </a:cubicBezTo>
                <a:cubicBezTo>
                  <a:pt x="12029440" y="331181"/>
                  <a:pt x="12011660" y="261331"/>
                  <a:pt x="11967210" y="273396"/>
                </a:cubicBezTo>
                <a:close/>
                <a:moveTo>
                  <a:pt x="11974830" y="825846"/>
                </a:moveTo>
                <a:cubicBezTo>
                  <a:pt x="12019280" y="825846"/>
                  <a:pt x="12011660" y="755996"/>
                  <a:pt x="11968480" y="765521"/>
                </a:cubicBezTo>
                <a:cubicBezTo>
                  <a:pt x="11933555" y="772506"/>
                  <a:pt x="11939905" y="827116"/>
                  <a:pt x="11974830" y="825846"/>
                </a:cubicBezTo>
                <a:close/>
                <a:moveTo>
                  <a:pt x="11838305" y="315941"/>
                </a:moveTo>
                <a:cubicBezTo>
                  <a:pt x="11795125" y="333086"/>
                  <a:pt x="11823065" y="400396"/>
                  <a:pt x="11864975" y="381981"/>
                </a:cubicBezTo>
                <a:cubicBezTo>
                  <a:pt x="11908155" y="365471"/>
                  <a:pt x="11880850" y="298161"/>
                  <a:pt x="11838305" y="315941"/>
                </a:cubicBezTo>
                <a:close/>
                <a:moveTo>
                  <a:pt x="11837035" y="153381"/>
                </a:moveTo>
                <a:cubicBezTo>
                  <a:pt x="11897995" y="152111"/>
                  <a:pt x="11877040" y="56226"/>
                  <a:pt x="11821160" y="80356"/>
                </a:cubicBezTo>
                <a:cubicBezTo>
                  <a:pt x="11784330" y="96231"/>
                  <a:pt x="11797665" y="154651"/>
                  <a:pt x="11837035" y="153381"/>
                </a:cubicBezTo>
                <a:close/>
                <a:moveTo>
                  <a:pt x="12001500" y="1545301"/>
                </a:moveTo>
                <a:cubicBezTo>
                  <a:pt x="12033885" y="1545301"/>
                  <a:pt x="12030075" y="1494501"/>
                  <a:pt x="11998325" y="1498946"/>
                </a:cubicBezTo>
                <a:cubicBezTo>
                  <a:pt x="11970385" y="1502121"/>
                  <a:pt x="11973560" y="1545936"/>
                  <a:pt x="12001500" y="1545301"/>
                </a:cubicBezTo>
                <a:close/>
                <a:moveTo>
                  <a:pt x="12037695" y="1272886"/>
                </a:moveTo>
                <a:cubicBezTo>
                  <a:pt x="12033250" y="1239866"/>
                  <a:pt x="11981180" y="1247486"/>
                  <a:pt x="11986895" y="1280506"/>
                </a:cubicBezTo>
                <a:cubicBezTo>
                  <a:pt x="11991340" y="1313526"/>
                  <a:pt x="12042775" y="1305906"/>
                  <a:pt x="12037695" y="1272886"/>
                </a:cubicBezTo>
                <a:close/>
                <a:moveTo>
                  <a:pt x="12048490" y="1026506"/>
                </a:moveTo>
                <a:cubicBezTo>
                  <a:pt x="12043410" y="990311"/>
                  <a:pt x="11986260" y="999201"/>
                  <a:pt x="11992610" y="1035396"/>
                </a:cubicBezTo>
                <a:cubicBezTo>
                  <a:pt x="11997690" y="1071591"/>
                  <a:pt x="12054205" y="1062701"/>
                  <a:pt x="12048490" y="1026506"/>
                </a:cubicBezTo>
                <a:close/>
                <a:moveTo>
                  <a:pt x="11967210" y="104486"/>
                </a:moveTo>
                <a:cubicBezTo>
                  <a:pt x="12023725" y="104486"/>
                  <a:pt x="12011025" y="14316"/>
                  <a:pt x="11956415" y="29556"/>
                </a:cubicBezTo>
                <a:cubicBezTo>
                  <a:pt x="11914505" y="40351"/>
                  <a:pt x="11924665" y="105756"/>
                  <a:pt x="11967210" y="104486"/>
                </a:cubicBezTo>
                <a:close/>
                <a:moveTo>
                  <a:pt x="10854690" y="1514821"/>
                </a:moveTo>
                <a:cubicBezTo>
                  <a:pt x="10819130" y="1490691"/>
                  <a:pt x="10781665" y="1547206"/>
                  <a:pt x="10817860" y="1570066"/>
                </a:cubicBezTo>
                <a:cubicBezTo>
                  <a:pt x="10853420" y="1594196"/>
                  <a:pt x="10890885" y="1537681"/>
                  <a:pt x="10854690" y="1514821"/>
                </a:cubicBezTo>
                <a:close/>
                <a:moveTo>
                  <a:pt x="11608435" y="1140171"/>
                </a:moveTo>
                <a:cubicBezTo>
                  <a:pt x="11575415" y="1156681"/>
                  <a:pt x="11602085" y="1207481"/>
                  <a:pt x="11634470" y="1190336"/>
                </a:cubicBezTo>
                <a:cubicBezTo>
                  <a:pt x="11667490" y="1173826"/>
                  <a:pt x="11640820" y="1123026"/>
                  <a:pt x="11608435" y="1140171"/>
                </a:cubicBezTo>
                <a:close/>
                <a:moveTo>
                  <a:pt x="11762740" y="627091"/>
                </a:moveTo>
                <a:cubicBezTo>
                  <a:pt x="11779885" y="667096"/>
                  <a:pt x="11841480" y="639791"/>
                  <a:pt x="11823700" y="600421"/>
                </a:cubicBezTo>
                <a:cubicBezTo>
                  <a:pt x="11806555" y="560416"/>
                  <a:pt x="11744960" y="587721"/>
                  <a:pt x="11762740" y="627091"/>
                </a:cubicBezTo>
                <a:close/>
                <a:moveTo>
                  <a:pt x="11682730" y="901411"/>
                </a:moveTo>
                <a:cubicBezTo>
                  <a:pt x="11664315" y="865851"/>
                  <a:pt x="11609070" y="895696"/>
                  <a:pt x="11628755" y="930621"/>
                </a:cubicBezTo>
                <a:cubicBezTo>
                  <a:pt x="11647805" y="966181"/>
                  <a:pt x="11702415" y="936336"/>
                  <a:pt x="11682730" y="901411"/>
                </a:cubicBezTo>
                <a:close/>
                <a:moveTo>
                  <a:pt x="11716385" y="374361"/>
                </a:moveTo>
                <a:cubicBezTo>
                  <a:pt x="11675745" y="395951"/>
                  <a:pt x="11710670" y="459451"/>
                  <a:pt x="11750675" y="436591"/>
                </a:cubicBezTo>
                <a:cubicBezTo>
                  <a:pt x="11791950" y="415001"/>
                  <a:pt x="11757025" y="351501"/>
                  <a:pt x="11716385" y="374361"/>
                </a:cubicBezTo>
                <a:close/>
                <a:moveTo>
                  <a:pt x="11602085" y="444846"/>
                </a:moveTo>
                <a:cubicBezTo>
                  <a:pt x="11563350" y="470246"/>
                  <a:pt x="11604625" y="530571"/>
                  <a:pt x="11642090" y="503901"/>
                </a:cubicBezTo>
                <a:cubicBezTo>
                  <a:pt x="11680825" y="477866"/>
                  <a:pt x="11640185" y="418176"/>
                  <a:pt x="11602085" y="444846"/>
                </a:cubicBezTo>
                <a:close/>
                <a:moveTo>
                  <a:pt x="11714480" y="219421"/>
                </a:moveTo>
                <a:cubicBezTo>
                  <a:pt x="11779250" y="216246"/>
                  <a:pt x="11751310" y="117821"/>
                  <a:pt x="11694160" y="148936"/>
                </a:cubicBezTo>
                <a:cubicBezTo>
                  <a:pt x="11661775" y="167351"/>
                  <a:pt x="11677650" y="220691"/>
                  <a:pt x="11714480" y="219421"/>
                </a:cubicBezTo>
                <a:close/>
                <a:moveTo>
                  <a:pt x="11654790" y="684241"/>
                </a:moveTo>
                <a:cubicBezTo>
                  <a:pt x="11675745" y="722341"/>
                  <a:pt x="11734165" y="688686"/>
                  <a:pt x="11712575" y="651856"/>
                </a:cubicBezTo>
                <a:cubicBezTo>
                  <a:pt x="11692255" y="614391"/>
                  <a:pt x="11633200" y="647411"/>
                  <a:pt x="11654790" y="684241"/>
                </a:cubicBezTo>
                <a:close/>
                <a:moveTo>
                  <a:pt x="12139930" y="280381"/>
                </a:moveTo>
                <a:cubicBezTo>
                  <a:pt x="12135485" y="234661"/>
                  <a:pt x="12063095" y="242281"/>
                  <a:pt x="12068810" y="288001"/>
                </a:cubicBezTo>
                <a:cubicBezTo>
                  <a:pt x="12073255" y="334356"/>
                  <a:pt x="12145645" y="326101"/>
                  <a:pt x="12139930" y="280381"/>
                </a:cubicBezTo>
                <a:close/>
                <a:moveTo>
                  <a:pt x="11993880" y="547081"/>
                </a:moveTo>
                <a:cubicBezTo>
                  <a:pt x="12001500" y="589626"/>
                  <a:pt x="12067540" y="576926"/>
                  <a:pt x="12059285" y="535016"/>
                </a:cubicBezTo>
                <a:cubicBezTo>
                  <a:pt x="12051665" y="492471"/>
                  <a:pt x="11985625" y="504536"/>
                  <a:pt x="11993880" y="547081"/>
                </a:cubicBezTo>
                <a:close/>
                <a:moveTo>
                  <a:pt x="11941810" y="1288761"/>
                </a:moveTo>
                <a:cubicBezTo>
                  <a:pt x="11934825" y="1256376"/>
                  <a:pt x="11884025" y="1267171"/>
                  <a:pt x="11891645" y="1300191"/>
                </a:cubicBezTo>
                <a:cubicBezTo>
                  <a:pt x="11898630" y="1332576"/>
                  <a:pt x="11949430" y="1321146"/>
                  <a:pt x="11941810" y="1288761"/>
                </a:cubicBezTo>
                <a:close/>
                <a:moveTo>
                  <a:pt x="11944350" y="1044921"/>
                </a:moveTo>
                <a:cubicBezTo>
                  <a:pt x="11936095" y="1009361"/>
                  <a:pt x="11880215" y="1023331"/>
                  <a:pt x="11889740" y="1058891"/>
                </a:cubicBezTo>
                <a:cubicBezTo>
                  <a:pt x="11897995" y="1094451"/>
                  <a:pt x="11953875" y="1080481"/>
                  <a:pt x="11944350" y="1044921"/>
                </a:cubicBezTo>
                <a:close/>
                <a:moveTo>
                  <a:pt x="11909425" y="1513551"/>
                </a:moveTo>
                <a:cubicBezTo>
                  <a:pt x="11879580" y="1519266"/>
                  <a:pt x="11889105" y="1565621"/>
                  <a:pt x="11918315" y="1559271"/>
                </a:cubicBezTo>
                <a:cubicBezTo>
                  <a:pt x="11948160" y="1554191"/>
                  <a:pt x="11939270" y="1507836"/>
                  <a:pt x="11909425" y="1513551"/>
                </a:cubicBezTo>
                <a:close/>
                <a:moveTo>
                  <a:pt x="12089765" y="1536411"/>
                </a:moveTo>
                <a:cubicBezTo>
                  <a:pt x="12120880" y="1537046"/>
                  <a:pt x="12119610" y="1487516"/>
                  <a:pt x="12087860" y="1490056"/>
                </a:cubicBezTo>
                <a:cubicBezTo>
                  <a:pt x="12059285" y="1491326"/>
                  <a:pt x="12061190" y="1537046"/>
                  <a:pt x="12089765" y="1536411"/>
                </a:cubicBezTo>
                <a:close/>
                <a:moveTo>
                  <a:pt x="12103735" y="76546"/>
                </a:moveTo>
                <a:cubicBezTo>
                  <a:pt x="12155805" y="77181"/>
                  <a:pt x="12151360" y="-6004"/>
                  <a:pt x="12099290" y="346"/>
                </a:cubicBezTo>
                <a:cubicBezTo>
                  <a:pt x="12052300" y="5426"/>
                  <a:pt x="12056745" y="77816"/>
                  <a:pt x="12103735" y="76546"/>
                </a:cubicBezTo>
                <a:close/>
                <a:moveTo>
                  <a:pt x="12091035" y="807431"/>
                </a:moveTo>
                <a:cubicBezTo>
                  <a:pt x="12130405" y="803621"/>
                  <a:pt x="12124055" y="741391"/>
                  <a:pt x="12084685" y="746471"/>
                </a:cubicBezTo>
                <a:cubicBezTo>
                  <a:pt x="12044680" y="750281"/>
                  <a:pt x="12051665" y="812511"/>
                  <a:pt x="12091035" y="807431"/>
                </a:cubicBezTo>
                <a:close/>
                <a:moveTo>
                  <a:pt x="11822430" y="1344641"/>
                </a:moveTo>
                <a:cubicBezTo>
                  <a:pt x="11824970" y="1344641"/>
                  <a:pt x="11827510" y="1344006"/>
                  <a:pt x="11830050" y="1343371"/>
                </a:cubicBezTo>
                <a:lnTo>
                  <a:pt x="11830050" y="1343371"/>
                </a:lnTo>
                <a:cubicBezTo>
                  <a:pt x="11862435" y="1334481"/>
                  <a:pt x="11847195" y="1284316"/>
                  <a:pt x="11815445" y="1293841"/>
                </a:cubicBezTo>
                <a:cubicBezTo>
                  <a:pt x="11786870" y="1301461"/>
                  <a:pt x="11793855" y="1345276"/>
                  <a:pt x="11822430" y="1344641"/>
                </a:cubicBezTo>
                <a:close/>
                <a:moveTo>
                  <a:pt x="11827510" y="1579591"/>
                </a:moveTo>
                <a:cubicBezTo>
                  <a:pt x="11861800" y="1579591"/>
                  <a:pt x="11854815" y="1524981"/>
                  <a:pt x="11821795" y="1533871"/>
                </a:cubicBezTo>
                <a:cubicBezTo>
                  <a:pt x="11795760" y="1539586"/>
                  <a:pt x="11801475" y="1580226"/>
                  <a:pt x="11827510" y="1579591"/>
                </a:cubicBezTo>
                <a:close/>
                <a:moveTo>
                  <a:pt x="11894185" y="815686"/>
                </a:moveTo>
                <a:cubicBezTo>
                  <a:pt x="11882120" y="777586"/>
                  <a:pt x="11823065" y="797271"/>
                  <a:pt x="11835765" y="834736"/>
                </a:cubicBezTo>
                <a:cubicBezTo>
                  <a:pt x="11848465" y="873471"/>
                  <a:pt x="11907520" y="853786"/>
                  <a:pt x="11894185" y="815686"/>
                </a:cubicBezTo>
                <a:close/>
                <a:moveTo>
                  <a:pt x="11852910" y="1810731"/>
                </a:moveTo>
                <a:cubicBezTo>
                  <a:pt x="11882755" y="1810731"/>
                  <a:pt x="11877675" y="1763106"/>
                  <a:pt x="11848465" y="1769456"/>
                </a:cubicBezTo>
                <a:cubicBezTo>
                  <a:pt x="11824970" y="1773901"/>
                  <a:pt x="11828780" y="1811366"/>
                  <a:pt x="11852910" y="1810731"/>
                </a:cubicBezTo>
                <a:close/>
                <a:moveTo>
                  <a:pt x="11730355" y="1375756"/>
                </a:moveTo>
                <a:cubicBezTo>
                  <a:pt x="11769725" y="1375121"/>
                  <a:pt x="11758930" y="1312256"/>
                  <a:pt x="11721465" y="1326226"/>
                </a:cubicBezTo>
                <a:cubicBezTo>
                  <a:pt x="11694795" y="1334481"/>
                  <a:pt x="11703050" y="1376391"/>
                  <a:pt x="11730355" y="1375756"/>
                </a:cubicBezTo>
                <a:close/>
                <a:moveTo>
                  <a:pt x="11816080" y="1110326"/>
                </a:moveTo>
                <a:cubicBezTo>
                  <a:pt x="11858625" y="1109691"/>
                  <a:pt x="11847830" y="1041746"/>
                  <a:pt x="11807190" y="1055081"/>
                </a:cubicBezTo>
                <a:cubicBezTo>
                  <a:pt x="11776710" y="1064606"/>
                  <a:pt x="11784965" y="1110961"/>
                  <a:pt x="11816080" y="1110326"/>
                </a:cubicBezTo>
                <a:close/>
                <a:moveTo>
                  <a:pt x="11728450" y="1145886"/>
                </a:moveTo>
                <a:cubicBezTo>
                  <a:pt x="11762105" y="1131916"/>
                  <a:pt x="11739245" y="1079211"/>
                  <a:pt x="11706225" y="1093816"/>
                </a:cubicBezTo>
                <a:cubicBezTo>
                  <a:pt x="11671935" y="1108421"/>
                  <a:pt x="11695430" y="1161126"/>
                  <a:pt x="11728450" y="1145886"/>
                </a:cubicBezTo>
                <a:close/>
                <a:moveTo>
                  <a:pt x="11770995" y="894426"/>
                </a:moveTo>
                <a:cubicBezTo>
                  <a:pt x="11807825" y="879186"/>
                  <a:pt x="11783060" y="822036"/>
                  <a:pt x="11746230" y="837911"/>
                </a:cubicBezTo>
                <a:cubicBezTo>
                  <a:pt x="11709400" y="853151"/>
                  <a:pt x="11734800" y="910936"/>
                  <a:pt x="11770995" y="894426"/>
                </a:cubicBezTo>
                <a:close/>
                <a:moveTo>
                  <a:pt x="11640185" y="1412586"/>
                </a:moveTo>
                <a:cubicBezTo>
                  <a:pt x="11680825" y="1411951"/>
                  <a:pt x="11667490" y="1347181"/>
                  <a:pt x="11629390" y="1363056"/>
                </a:cubicBezTo>
                <a:cubicBezTo>
                  <a:pt x="11604625" y="1373851"/>
                  <a:pt x="11613515" y="1413856"/>
                  <a:pt x="11640185" y="1412586"/>
                </a:cubicBezTo>
                <a:close/>
                <a:moveTo>
                  <a:pt x="11015980" y="1110326"/>
                </a:moveTo>
                <a:cubicBezTo>
                  <a:pt x="10978515" y="1083656"/>
                  <a:pt x="10937240" y="1143346"/>
                  <a:pt x="10975340" y="1168746"/>
                </a:cubicBezTo>
                <a:cubicBezTo>
                  <a:pt x="11012805" y="1196051"/>
                  <a:pt x="11054080" y="1136361"/>
                  <a:pt x="11015980" y="1110326"/>
                </a:cubicBezTo>
                <a:close/>
                <a:moveTo>
                  <a:pt x="10950575" y="1321146"/>
                </a:moveTo>
                <a:cubicBezTo>
                  <a:pt x="10924540" y="1355436"/>
                  <a:pt x="10978515" y="1395441"/>
                  <a:pt x="11003915" y="1360516"/>
                </a:cubicBezTo>
                <a:cubicBezTo>
                  <a:pt x="11029950" y="1326226"/>
                  <a:pt x="10975340" y="1286221"/>
                  <a:pt x="10950575" y="1321146"/>
                </a:cubicBezTo>
                <a:close/>
                <a:moveTo>
                  <a:pt x="10994390" y="1493866"/>
                </a:moveTo>
                <a:cubicBezTo>
                  <a:pt x="10963910" y="1468466"/>
                  <a:pt x="10924540" y="1516726"/>
                  <a:pt x="10955655" y="1541491"/>
                </a:cubicBezTo>
                <a:cubicBezTo>
                  <a:pt x="10986135" y="1567526"/>
                  <a:pt x="11026140" y="1518631"/>
                  <a:pt x="10994390" y="1493866"/>
                </a:cubicBezTo>
                <a:close/>
                <a:moveTo>
                  <a:pt x="11021060" y="1601181"/>
                </a:moveTo>
                <a:cubicBezTo>
                  <a:pt x="10995660" y="1627216"/>
                  <a:pt x="11037570" y="1667221"/>
                  <a:pt x="11062335" y="1639916"/>
                </a:cubicBezTo>
                <a:cubicBezTo>
                  <a:pt x="11087735" y="1613881"/>
                  <a:pt x="11045825" y="1574511"/>
                  <a:pt x="11021060" y="1601181"/>
                </a:cubicBezTo>
                <a:close/>
                <a:moveTo>
                  <a:pt x="11068685" y="1406871"/>
                </a:moveTo>
                <a:cubicBezTo>
                  <a:pt x="11038840" y="1380201"/>
                  <a:pt x="10998200" y="1427826"/>
                  <a:pt x="11028680" y="1453226"/>
                </a:cubicBezTo>
                <a:cubicBezTo>
                  <a:pt x="11057890" y="1479896"/>
                  <a:pt x="11099165" y="1432271"/>
                  <a:pt x="11068685" y="1406871"/>
                </a:cubicBezTo>
                <a:close/>
                <a:moveTo>
                  <a:pt x="10949305" y="1679921"/>
                </a:moveTo>
                <a:cubicBezTo>
                  <a:pt x="10924540" y="1707226"/>
                  <a:pt x="10967720" y="1745326"/>
                  <a:pt x="10991850" y="1717386"/>
                </a:cubicBezTo>
                <a:cubicBezTo>
                  <a:pt x="11015980" y="1690716"/>
                  <a:pt x="10972800" y="1652616"/>
                  <a:pt x="10949305" y="1679921"/>
                </a:cubicBezTo>
                <a:close/>
                <a:moveTo>
                  <a:pt x="11095990" y="1524981"/>
                </a:moveTo>
                <a:cubicBezTo>
                  <a:pt x="11069320" y="1550381"/>
                  <a:pt x="11109960" y="1591021"/>
                  <a:pt x="11135360" y="1564986"/>
                </a:cubicBezTo>
                <a:cubicBezTo>
                  <a:pt x="11162030" y="1539586"/>
                  <a:pt x="11121390" y="1498946"/>
                  <a:pt x="11095990" y="1524981"/>
                </a:cubicBezTo>
                <a:close/>
                <a:moveTo>
                  <a:pt x="11025505" y="1222721"/>
                </a:moveTo>
                <a:cubicBezTo>
                  <a:pt x="10998200" y="1256376"/>
                  <a:pt x="11050905" y="1298286"/>
                  <a:pt x="11077575" y="1263996"/>
                </a:cubicBezTo>
                <a:cubicBezTo>
                  <a:pt x="11104880" y="1230341"/>
                  <a:pt x="11052175" y="1188431"/>
                  <a:pt x="11025505" y="1222721"/>
                </a:cubicBezTo>
                <a:close/>
                <a:moveTo>
                  <a:pt x="11093450" y="1004281"/>
                </a:moveTo>
                <a:cubicBezTo>
                  <a:pt x="11056620" y="976341"/>
                  <a:pt x="11013440" y="1034761"/>
                  <a:pt x="11050905" y="1061431"/>
                </a:cubicBezTo>
                <a:cubicBezTo>
                  <a:pt x="11087735" y="1089371"/>
                  <a:pt x="11130915" y="1030951"/>
                  <a:pt x="11093450" y="1004281"/>
                </a:cubicBezTo>
                <a:close/>
                <a:moveTo>
                  <a:pt x="10854055" y="1674841"/>
                </a:moveTo>
                <a:cubicBezTo>
                  <a:pt x="10822305" y="1651346"/>
                  <a:pt x="10785475" y="1701511"/>
                  <a:pt x="10817860" y="1724371"/>
                </a:cubicBezTo>
                <a:cubicBezTo>
                  <a:pt x="10850245" y="1748501"/>
                  <a:pt x="10887075" y="1697701"/>
                  <a:pt x="10854055" y="1674841"/>
                </a:cubicBezTo>
                <a:close/>
                <a:moveTo>
                  <a:pt x="10821670" y="1341466"/>
                </a:moveTo>
                <a:cubicBezTo>
                  <a:pt x="10796905" y="1380201"/>
                  <a:pt x="10858500" y="1418301"/>
                  <a:pt x="10882630" y="1378931"/>
                </a:cubicBezTo>
                <a:cubicBezTo>
                  <a:pt x="10907395" y="1339561"/>
                  <a:pt x="10845800" y="1301461"/>
                  <a:pt x="10821670" y="1341466"/>
                </a:cubicBezTo>
                <a:close/>
                <a:moveTo>
                  <a:pt x="8022590" y="4981921"/>
                </a:moveTo>
                <a:cubicBezTo>
                  <a:pt x="8023225" y="5009226"/>
                  <a:pt x="8065770" y="5006686"/>
                  <a:pt x="8063865" y="4980016"/>
                </a:cubicBezTo>
                <a:cubicBezTo>
                  <a:pt x="8063231" y="4952711"/>
                  <a:pt x="8020685" y="4954616"/>
                  <a:pt x="8022590" y="4981921"/>
                </a:cubicBezTo>
                <a:close/>
                <a:moveTo>
                  <a:pt x="10941685" y="1218911"/>
                </a:moveTo>
                <a:cubicBezTo>
                  <a:pt x="10902950" y="1192876"/>
                  <a:pt x="10863580" y="1253836"/>
                  <a:pt x="10902950" y="1278601"/>
                </a:cubicBezTo>
                <a:cubicBezTo>
                  <a:pt x="10941050" y="1304636"/>
                  <a:pt x="10981055" y="1243676"/>
                  <a:pt x="10941685" y="1218911"/>
                </a:cubicBezTo>
                <a:close/>
                <a:moveTo>
                  <a:pt x="10923270" y="1583401"/>
                </a:moveTo>
                <a:cubicBezTo>
                  <a:pt x="10892155" y="1558636"/>
                  <a:pt x="10854055" y="1608801"/>
                  <a:pt x="10885805" y="1632296"/>
                </a:cubicBezTo>
                <a:cubicBezTo>
                  <a:pt x="10916920" y="1657061"/>
                  <a:pt x="10955020" y="1607531"/>
                  <a:pt x="10923270" y="1583401"/>
                </a:cubicBezTo>
                <a:close/>
                <a:moveTo>
                  <a:pt x="10924540" y="1413221"/>
                </a:moveTo>
                <a:cubicBezTo>
                  <a:pt x="10889615" y="1387821"/>
                  <a:pt x="10850880" y="1443701"/>
                  <a:pt x="10886440" y="1467831"/>
                </a:cubicBezTo>
                <a:cubicBezTo>
                  <a:pt x="10921365" y="1493231"/>
                  <a:pt x="10960100" y="1437351"/>
                  <a:pt x="10924540" y="1413221"/>
                </a:cubicBezTo>
                <a:close/>
                <a:moveTo>
                  <a:pt x="10918825" y="1757391"/>
                </a:moveTo>
                <a:cubicBezTo>
                  <a:pt x="10878185" y="1726276"/>
                  <a:pt x="10850245" y="1805016"/>
                  <a:pt x="10900410" y="1807556"/>
                </a:cubicBezTo>
                <a:cubicBezTo>
                  <a:pt x="10926445" y="1808191"/>
                  <a:pt x="10939780" y="1773266"/>
                  <a:pt x="10918825" y="1757391"/>
                </a:cubicBezTo>
                <a:close/>
                <a:moveTo>
                  <a:pt x="11349355" y="1128106"/>
                </a:moveTo>
                <a:cubicBezTo>
                  <a:pt x="11374120" y="1159221"/>
                  <a:pt x="11422380" y="1119216"/>
                  <a:pt x="11396980" y="1088736"/>
                </a:cubicBezTo>
                <a:cubicBezTo>
                  <a:pt x="11371580" y="1058256"/>
                  <a:pt x="11323320" y="1097626"/>
                  <a:pt x="11349355" y="1128106"/>
                </a:cubicBezTo>
                <a:close/>
                <a:moveTo>
                  <a:pt x="11332210" y="1352896"/>
                </a:moveTo>
                <a:cubicBezTo>
                  <a:pt x="11354435" y="1382106"/>
                  <a:pt x="11399520" y="1347181"/>
                  <a:pt x="11377295" y="1318606"/>
                </a:cubicBezTo>
                <a:cubicBezTo>
                  <a:pt x="11355070" y="1289396"/>
                  <a:pt x="11309350" y="1324321"/>
                  <a:pt x="11332210" y="1352896"/>
                </a:cubicBezTo>
                <a:close/>
                <a:moveTo>
                  <a:pt x="11273155" y="943956"/>
                </a:moveTo>
                <a:cubicBezTo>
                  <a:pt x="11242040" y="973801"/>
                  <a:pt x="11289665" y="1022061"/>
                  <a:pt x="11319510" y="990946"/>
                </a:cubicBezTo>
                <a:cubicBezTo>
                  <a:pt x="11350625" y="961736"/>
                  <a:pt x="11303000" y="913476"/>
                  <a:pt x="11273155" y="943956"/>
                </a:cubicBezTo>
                <a:close/>
                <a:moveTo>
                  <a:pt x="11363960" y="858866"/>
                </a:moveTo>
                <a:cubicBezTo>
                  <a:pt x="11341100" y="877916"/>
                  <a:pt x="11356975" y="917921"/>
                  <a:pt x="11386185" y="916651"/>
                </a:cubicBezTo>
                <a:cubicBezTo>
                  <a:pt x="11446510" y="912841"/>
                  <a:pt x="11412220" y="821401"/>
                  <a:pt x="11363960" y="858866"/>
                </a:cubicBezTo>
                <a:close/>
                <a:moveTo>
                  <a:pt x="10626725" y="1885026"/>
                </a:moveTo>
                <a:cubicBezTo>
                  <a:pt x="10687050" y="1912966"/>
                  <a:pt x="10694035" y="1805651"/>
                  <a:pt x="10630535" y="1825971"/>
                </a:cubicBezTo>
                <a:cubicBezTo>
                  <a:pt x="10640695" y="1786601"/>
                  <a:pt x="10581640" y="1765011"/>
                  <a:pt x="10563860" y="1801841"/>
                </a:cubicBezTo>
                <a:cubicBezTo>
                  <a:pt x="10547985" y="1830416"/>
                  <a:pt x="10581005" y="1865341"/>
                  <a:pt x="10610215" y="1850736"/>
                </a:cubicBezTo>
                <a:cubicBezTo>
                  <a:pt x="10608310" y="1864071"/>
                  <a:pt x="10614025" y="1878041"/>
                  <a:pt x="10626725" y="1885026"/>
                </a:cubicBezTo>
                <a:close/>
                <a:moveTo>
                  <a:pt x="11551285" y="750916"/>
                </a:moveTo>
                <a:cubicBezTo>
                  <a:pt x="11574780" y="787111"/>
                  <a:pt x="11630660" y="749011"/>
                  <a:pt x="11606530" y="714086"/>
                </a:cubicBezTo>
                <a:cubicBezTo>
                  <a:pt x="11583035" y="677891"/>
                  <a:pt x="11527155" y="715991"/>
                  <a:pt x="11551285" y="750916"/>
                </a:cubicBezTo>
                <a:close/>
                <a:moveTo>
                  <a:pt x="11309350" y="1163031"/>
                </a:moveTo>
                <a:cubicBezTo>
                  <a:pt x="11283315" y="1133186"/>
                  <a:pt x="11236960" y="1175096"/>
                  <a:pt x="11264265" y="1204306"/>
                </a:cubicBezTo>
                <a:cubicBezTo>
                  <a:pt x="11290300" y="1234151"/>
                  <a:pt x="11336655" y="1192241"/>
                  <a:pt x="11309350" y="1163031"/>
                </a:cubicBezTo>
                <a:close/>
                <a:moveTo>
                  <a:pt x="11145520" y="1322416"/>
                </a:moveTo>
                <a:cubicBezTo>
                  <a:pt x="11116945" y="1295111"/>
                  <a:pt x="11074400" y="1340831"/>
                  <a:pt x="11103610" y="1367501"/>
                </a:cubicBezTo>
                <a:cubicBezTo>
                  <a:pt x="11132820" y="1394806"/>
                  <a:pt x="11175365" y="1349086"/>
                  <a:pt x="11145520" y="1322416"/>
                </a:cubicBezTo>
                <a:close/>
                <a:moveTo>
                  <a:pt x="11599545" y="298796"/>
                </a:moveTo>
                <a:cubicBezTo>
                  <a:pt x="11666855" y="294986"/>
                  <a:pt x="11632565" y="192751"/>
                  <a:pt x="11576050" y="230216"/>
                </a:cubicBezTo>
                <a:cubicBezTo>
                  <a:pt x="11547475" y="251171"/>
                  <a:pt x="11564620" y="300066"/>
                  <a:pt x="11599545" y="298796"/>
                </a:cubicBezTo>
                <a:close/>
                <a:moveTo>
                  <a:pt x="11173460" y="1451321"/>
                </a:moveTo>
                <a:cubicBezTo>
                  <a:pt x="11146155" y="1475451"/>
                  <a:pt x="11184890" y="1517996"/>
                  <a:pt x="11211560" y="1492596"/>
                </a:cubicBezTo>
                <a:cubicBezTo>
                  <a:pt x="11238865" y="1468466"/>
                  <a:pt x="11200130" y="1425921"/>
                  <a:pt x="11173460" y="1451321"/>
                </a:cubicBezTo>
                <a:close/>
                <a:moveTo>
                  <a:pt x="11174095" y="900776"/>
                </a:moveTo>
                <a:cubicBezTo>
                  <a:pt x="11138535" y="871566"/>
                  <a:pt x="11092815" y="928081"/>
                  <a:pt x="11129645" y="956656"/>
                </a:cubicBezTo>
                <a:cubicBezTo>
                  <a:pt x="11165205" y="985866"/>
                  <a:pt x="11210925" y="928716"/>
                  <a:pt x="11174095" y="900776"/>
                </a:cubicBezTo>
                <a:close/>
                <a:moveTo>
                  <a:pt x="11108055" y="1173191"/>
                </a:moveTo>
                <a:cubicBezTo>
                  <a:pt x="11140440" y="1201766"/>
                  <a:pt x="11184255" y="1150331"/>
                  <a:pt x="11151235" y="1122391"/>
                </a:cubicBezTo>
                <a:cubicBezTo>
                  <a:pt x="11118850" y="1094451"/>
                  <a:pt x="11075035" y="1145886"/>
                  <a:pt x="11108055" y="1173191"/>
                </a:cubicBezTo>
                <a:close/>
                <a:moveTo>
                  <a:pt x="11186795" y="1033491"/>
                </a:moveTo>
                <a:cubicBezTo>
                  <a:pt x="11156950" y="1064606"/>
                  <a:pt x="11207115" y="1110326"/>
                  <a:pt x="11235690" y="1078576"/>
                </a:cubicBezTo>
                <a:cubicBezTo>
                  <a:pt x="11264900" y="1047461"/>
                  <a:pt x="11215370" y="1001741"/>
                  <a:pt x="11186795" y="1033491"/>
                </a:cubicBezTo>
                <a:close/>
                <a:moveTo>
                  <a:pt x="11209020" y="804256"/>
                </a:moveTo>
                <a:cubicBezTo>
                  <a:pt x="11177905" y="838546"/>
                  <a:pt x="11233150" y="886171"/>
                  <a:pt x="11262995" y="851246"/>
                </a:cubicBezTo>
                <a:cubicBezTo>
                  <a:pt x="11293475" y="816321"/>
                  <a:pt x="11238865" y="768696"/>
                  <a:pt x="11209020" y="804256"/>
                </a:cubicBezTo>
                <a:close/>
                <a:moveTo>
                  <a:pt x="11250295" y="1420206"/>
                </a:moveTo>
                <a:cubicBezTo>
                  <a:pt x="11273790" y="1448781"/>
                  <a:pt x="11317605" y="1411316"/>
                  <a:pt x="11293475" y="1384011"/>
                </a:cubicBezTo>
                <a:cubicBezTo>
                  <a:pt x="11270615" y="1356071"/>
                  <a:pt x="11226165" y="1392901"/>
                  <a:pt x="11250295" y="1420206"/>
                </a:cubicBezTo>
                <a:close/>
                <a:moveTo>
                  <a:pt x="11225530" y="1241136"/>
                </a:moveTo>
                <a:cubicBezTo>
                  <a:pt x="11197590" y="1212561"/>
                  <a:pt x="11153775" y="1257011"/>
                  <a:pt x="11182350" y="1284316"/>
                </a:cubicBezTo>
                <a:cubicBezTo>
                  <a:pt x="11210290" y="1312891"/>
                  <a:pt x="11254105" y="1268441"/>
                  <a:pt x="11225530" y="1241136"/>
                </a:cubicBezTo>
                <a:close/>
                <a:moveTo>
                  <a:pt x="10812145" y="1843751"/>
                </a:moveTo>
                <a:cubicBezTo>
                  <a:pt x="10789285" y="1872326"/>
                  <a:pt x="10833735" y="1907886"/>
                  <a:pt x="10856595" y="1878676"/>
                </a:cubicBezTo>
                <a:cubicBezTo>
                  <a:pt x="10879455" y="1850101"/>
                  <a:pt x="10834370" y="1814541"/>
                  <a:pt x="10812145" y="1843751"/>
                </a:cubicBezTo>
                <a:close/>
                <a:moveTo>
                  <a:pt x="8510270" y="4990176"/>
                </a:moveTo>
                <a:cubicBezTo>
                  <a:pt x="8482330" y="5001606"/>
                  <a:pt x="8502015" y="5045421"/>
                  <a:pt x="8529320" y="5032721"/>
                </a:cubicBezTo>
                <a:cubicBezTo>
                  <a:pt x="8557260" y="5021291"/>
                  <a:pt x="8537575" y="4978111"/>
                  <a:pt x="8510270" y="4990176"/>
                </a:cubicBezTo>
                <a:close/>
                <a:moveTo>
                  <a:pt x="8525510" y="5228936"/>
                </a:moveTo>
                <a:cubicBezTo>
                  <a:pt x="8494395" y="5248621"/>
                  <a:pt x="8525510" y="5296881"/>
                  <a:pt x="8555990" y="5276561"/>
                </a:cubicBezTo>
                <a:cubicBezTo>
                  <a:pt x="8587105" y="5256876"/>
                  <a:pt x="8555990" y="5208616"/>
                  <a:pt x="8525510" y="5228936"/>
                </a:cubicBezTo>
                <a:close/>
                <a:moveTo>
                  <a:pt x="8515350" y="4775546"/>
                </a:moveTo>
                <a:cubicBezTo>
                  <a:pt x="8543290" y="4775546"/>
                  <a:pt x="8536305" y="4731096"/>
                  <a:pt x="8509635" y="4739986"/>
                </a:cubicBezTo>
                <a:cubicBezTo>
                  <a:pt x="8489950" y="4745701"/>
                  <a:pt x="8495665" y="4776181"/>
                  <a:pt x="8515350" y="4775546"/>
                </a:cubicBezTo>
                <a:close/>
                <a:moveTo>
                  <a:pt x="8517890" y="4652991"/>
                </a:moveTo>
                <a:cubicBezTo>
                  <a:pt x="8541385" y="4652991"/>
                  <a:pt x="8536305" y="4614891"/>
                  <a:pt x="8513445" y="4621876"/>
                </a:cubicBezTo>
                <a:cubicBezTo>
                  <a:pt x="8495665" y="4626956"/>
                  <a:pt x="8500110" y="4653626"/>
                  <a:pt x="8517890" y="4652991"/>
                </a:cubicBezTo>
                <a:close/>
                <a:moveTo>
                  <a:pt x="8578215" y="4633941"/>
                </a:moveTo>
                <a:cubicBezTo>
                  <a:pt x="8602345" y="4633941"/>
                  <a:pt x="8595995" y="4595206"/>
                  <a:pt x="8573135" y="4602826"/>
                </a:cubicBezTo>
                <a:cubicBezTo>
                  <a:pt x="8555990" y="4607906"/>
                  <a:pt x="8561070" y="4634576"/>
                  <a:pt x="8578215" y="4633941"/>
                </a:cubicBezTo>
                <a:close/>
                <a:moveTo>
                  <a:pt x="8576945" y="4716491"/>
                </a:moveTo>
                <a:cubicBezTo>
                  <a:pt x="8554085" y="4724111"/>
                  <a:pt x="8567420" y="4759671"/>
                  <a:pt x="8589645" y="4750781"/>
                </a:cubicBezTo>
                <a:cubicBezTo>
                  <a:pt x="8612505" y="4743161"/>
                  <a:pt x="8599170" y="4707601"/>
                  <a:pt x="8576945" y="4716491"/>
                </a:cubicBezTo>
                <a:close/>
                <a:moveTo>
                  <a:pt x="8589645" y="4953346"/>
                </a:moveTo>
                <a:cubicBezTo>
                  <a:pt x="8562340" y="4966681"/>
                  <a:pt x="8583930" y="5008591"/>
                  <a:pt x="8610600" y="4994621"/>
                </a:cubicBezTo>
                <a:cubicBezTo>
                  <a:pt x="8637905" y="4981286"/>
                  <a:pt x="8616315" y="4938741"/>
                  <a:pt x="8589645" y="4953346"/>
                </a:cubicBezTo>
                <a:close/>
                <a:moveTo>
                  <a:pt x="8580755" y="4835871"/>
                </a:moveTo>
                <a:cubicBezTo>
                  <a:pt x="8555355" y="4846031"/>
                  <a:pt x="8572500" y="4885401"/>
                  <a:pt x="8597265" y="4873971"/>
                </a:cubicBezTo>
                <a:cubicBezTo>
                  <a:pt x="8622030" y="4863811"/>
                  <a:pt x="8605520" y="4825076"/>
                  <a:pt x="8580755" y="4835871"/>
                </a:cubicBezTo>
                <a:close/>
                <a:moveTo>
                  <a:pt x="8514080" y="4905086"/>
                </a:moveTo>
                <a:cubicBezTo>
                  <a:pt x="8545830" y="4904451"/>
                  <a:pt x="8536940" y="4854286"/>
                  <a:pt x="8507095" y="4864446"/>
                </a:cubicBezTo>
                <a:cubicBezTo>
                  <a:pt x="8485505" y="4872066"/>
                  <a:pt x="8491855" y="4906356"/>
                  <a:pt x="8514080" y="4905086"/>
                </a:cubicBezTo>
                <a:close/>
                <a:moveTo>
                  <a:pt x="8456930" y="4670771"/>
                </a:moveTo>
                <a:cubicBezTo>
                  <a:pt x="8480425" y="4670771"/>
                  <a:pt x="8475345" y="4633306"/>
                  <a:pt x="8452485" y="4639656"/>
                </a:cubicBezTo>
                <a:cubicBezTo>
                  <a:pt x="8434705" y="4644101"/>
                  <a:pt x="8438515" y="4671406"/>
                  <a:pt x="8456930" y="4670771"/>
                </a:cubicBezTo>
                <a:close/>
                <a:moveTo>
                  <a:pt x="8414385" y="5162261"/>
                </a:moveTo>
                <a:cubicBezTo>
                  <a:pt x="8383270" y="5174961"/>
                  <a:pt x="8404860" y="5223221"/>
                  <a:pt x="8434705" y="5209251"/>
                </a:cubicBezTo>
                <a:cubicBezTo>
                  <a:pt x="8465820" y="5196551"/>
                  <a:pt x="8444865" y="5148291"/>
                  <a:pt x="8414385" y="5162261"/>
                </a:cubicBezTo>
                <a:close/>
                <a:moveTo>
                  <a:pt x="8437880" y="4931121"/>
                </a:moveTo>
                <a:cubicBezTo>
                  <a:pt x="8468995" y="4931121"/>
                  <a:pt x="8461375" y="4880956"/>
                  <a:pt x="8431530" y="4890481"/>
                </a:cubicBezTo>
                <a:cubicBezTo>
                  <a:pt x="8409940" y="4896831"/>
                  <a:pt x="8415020" y="4931756"/>
                  <a:pt x="8437880" y="4931121"/>
                </a:cubicBezTo>
                <a:close/>
                <a:moveTo>
                  <a:pt x="8637905" y="4612351"/>
                </a:moveTo>
                <a:cubicBezTo>
                  <a:pt x="8662035" y="4612351"/>
                  <a:pt x="8655050" y="4573616"/>
                  <a:pt x="8632190" y="4581871"/>
                </a:cubicBezTo>
                <a:cubicBezTo>
                  <a:pt x="8616315" y="4587586"/>
                  <a:pt x="8620760" y="4612986"/>
                  <a:pt x="8637905" y="4612351"/>
                </a:cubicBezTo>
                <a:close/>
                <a:moveTo>
                  <a:pt x="8512810" y="5169881"/>
                </a:moveTo>
                <a:cubicBezTo>
                  <a:pt x="8554720" y="5169246"/>
                  <a:pt x="8538845" y="5102571"/>
                  <a:pt x="8500745" y="5120986"/>
                </a:cubicBezTo>
                <a:cubicBezTo>
                  <a:pt x="8477250" y="5132416"/>
                  <a:pt x="8486775" y="5170516"/>
                  <a:pt x="8512810" y="5169881"/>
                </a:cubicBezTo>
                <a:close/>
                <a:moveTo>
                  <a:pt x="8435975" y="5281641"/>
                </a:moveTo>
                <a:cubicBezTo>
                  <a:pt x="8403590" y="5298786"/>
                  <a:pt x="8431530" y="5348951"/>
                  <a:pt x="8463280" y="5331171"/>
                </a:cubicBezTo>
                <a:lnTo>
                  <a:pt x="8463280" y="5331171"/>
                </a:lnTo>
                <a:cubicBezTo>
                  <a:pt x="8495665" y="5314026"/>
                  <a:pt x="8468360" y="5263861"/>
                  <a:pt x="8435975" y="5281641"/>
                </a:cubicBezTo>
                <a:close/>
                <a:moveTo>
                  <a:pt x="8444230" y="5402926"/>
                </a:moveTo>
                <a:cubicBezTo>
                  <a:pt x="8410575" y="5424516"/>
                  <a:pt x="8445500" y="5476586"/>
                  <a:pt x="8477885" y="5454361"/>
                </a:cubicBezTo>
                <a:cubicBezTo>
                  <a:pt x="8511540" y="5432771"/>
                  <a:pt x="8477250" y="5380701"/>
                  <a:pt x="8444230" y="5402926"/>
                </a:cubicBezTo>
                <a:close/>
                <a:moveTo>
                  <a:pt x="8446770" y="4796501"/>
                </a:moveTo>
                <a:cubicBezTo>
                  <a:pt x="8474075" y="4796501"/>
                  <a:pt x="8467725" y="4753321"/>
                  <a:pt x="8441690" y="4760306"/>
                </a:cubicBezTo>
                <a:cubicBezTo>
                  <a:pt x="8421370" y="4766021"/>
                  <a:pt x="8425815" y="4797136"/>
                  <a:pt x="8446770" y="4796501"/>
                </a:cubicBezTo>
                <a:close/>
                <a:moveTo>
                  <a:pt x="8870950" y="4511386"/>
                </a:moveTo>
                <a:cubicBezTo>
                  <a:pt x="8896350" y="4510751"/>
                  <a:pt x="8886825" y="4470111"/>
                  <a:pt x="8863965" y="4481541"/>
                </a:cubicBezTo>
                <a:cubicBezTo>
                  <a:pt x="8848725" y="4487891"/>
                  <a:pt x="8854440" y="4512021"/>
                  <a:pt x="8870950" y="4511386"/>
                </a:cubicBezTo>
                <a:close/>
                <a:moveTo>
                  <a:pt x="8968740" y="4559646"/>
                </a:moveTo>
                <a:cubicBezTo>
                  <a:pt x="8999855" y="4559011"/>
                  <a:pt x="8985885" y="4510116"/>
                  <a:pt x="8958580" y="4525991"/>
                </a:cubicBezTo>
                <a:cubicBezTo>
                  <a:pt x="8943340" y="4535516"/>
                  <a:pt x="8951595" y="4560916"/>
                  <a:pt x="8968740" y="4559646"/>
                </a:cubicBezTo>
                <a:close/>
                <a:moveTo>
                  <a:pt x="8907780" y="4597111"/>
                </a:moveTo>
                <a:cubicBezTo>
                  <a:pt x="8938260" y="4596476"/>
                  <a:pt x="8925560" y="4548216"/>
                  <a:pt x="8898255" y="4562821"/>
                </a:cubicBezTo>
                <a:cubicBezTo>
                  <a:pt x="8882380" y="4571711"/>
                  <a:pt x="8890000" y="4598381"/>
                  <a:pt x="8907780" y="4597111"/>
                </a:cubicBezTo>
                <a:close/>
                <a:moveTo>
                  <a:pt x="8643620" y="4690456"/>
                </a:moveTo>
                <a:cubicBezTo>
                  <a:pt x="8621395" y="4699346"/>
                  <a:pt x="8636000" y="4733636"/>
                  <a:pt x="8657590" y="4724111"/>
                </a:cubicBezTo>
                <a:cubicBezTo>
                  <a:pt x="8679815" y="4715856"/>
                  <a:pt x="8665210" y="4680931"/>
                  <a:pt x="8643620" y="4690456"/>
                </a:cubicBezTo>
                <a:close/>
                <a:moveTo>
                  <a:pt x="8926830" y="4482176"/>
                </a:moveTo>
                <a:cubicBezTo>
                  <a:pt x="8952865" y="4481541"/>
                  <a:pt x="8942705" y="4440266"/>
                  <a:pt x="8919210" y="4452331"/>
                </a:cubicBezTo>
                <a:cubicBezTo>
                  <a:pt x="8905240" y="4459316"/>
                  <a:pt x="8910955" y="4482811"/>
                  <a:pt x="8926830" y="4482176"/>
                </a:cubicBezTo>
                <a:close/>
                <a:moveTo>
                  <a:pt x="8950325" y="4675216"/>
                </a:moveTo>
                <a:cubicBezTo>
                  <a:pt x="8972550" y="4659976"/>
                  <a:pt x="8948420" y="4625051"/>
                  <a:pt x="8926195" y="4640926"/>
                </a:cubicBezTo>
                <a:cubicBezTo>
                  <a:pt x="8903970" y="4656801"/>
                  <a:pt x="8928735" y="4691091"/>
                  <a:pt x="8950325" y="4675216"/>
                </a:cubicBezTo>
                <a:close/>
                <a:moveTo>
                  <a:pt x="8967470" y="4749511"/>
                </a:moveTo>
                <a:cubicBezTo>
                  <a:pt x="9009380" y="4747606"/>
                  <a:pt x="8985885" y="4682836"/>
                  <a:pt x="8952230" y="4708236"/>
                </a:cubicBezTo>
                <a:cubicBezTo>
                  <a:pt x="8935720" y="4721571"/>
                  <a:pt x="8946515" y="4750146"/>
                  <a:pt x="8967470" y="4749511"/>
                </a:cubicBezTo>
                <a:close/>
                <a:moveTo>
                  <a:pt x="8982710" y="4451061"/>
                </a:moveTo>
                <a:cubicBezTo>
                  <a:pt x="9008745" y="4450426"/>
                  <a:pt x="8997950" y="4409151"/>
                  <a:pt x="8975090" y="4421216"/>
                </a:cubicBezTo>
                <a:cubicBezTo>
                  <a:pt x="8960485" y="4428836"/>
                  <a:pt x="8966835" y="4451696"/>
                  <a:pt x="8982710" y="4451061"/>
                </a:cubicBezTo>
                <a:close/>
                <a:moveTo>
                  <a:pt x="8860790" y="4686011"/>
                </a:moveTo>
                <a:cubicBezTo>
                  <a:pt x="8837930" y="4700616"/>
                  <a:pt x="8861425" y="4736176"/>
                  <a:pt x="8883650" y="4720936"/>
                </a:cubicBezTo>
                <a:cubicBezTo>
                  <a:pt x="8905875" y="4706331"/>
                  <a:pt x="8883015" y="4670771"/>
                  <a:pt x="8860790" y="4686011"/>
                </a:cubicBezTo>
                <a:close/>
                <a:moveTo>
                  <a:pt x="8700135" y="4686646"/>
                </a:moveTo>
                <a:cubicBezTo>
                  <a:pt x="8709660" y="4708236"/>
                  <a:pt x="8743950" y="4692996"/>
                  <a:pt x="8733790" y="4671406"/>
                </a:cubicBezTo>
                <a:cubicBezTo>
                  <a:pt x="8723630" y="4649181"/>
                  <a:pt x="8689975" y="4665056"/>
                  <a:pt x="8700135" y="4686646"/>
                </a:cubicBezTo>
                <a:close/>
                <a:moveTo>
                  <a:pt x="8696960" y="4589491"/>
                </a:moveTo>
                <a:cubicBezTo>
                  <a:pt x="8721725" y="4589491"/>
                  <a:pt x="8714105" y="4550121"/>
                  <a:pt x="8691245" y="4559011"/>
                </a:cubicBezTo>
                <a:cubicBezTo>
                  <a:pt x="8675370" y="4564726"/>
                  <a:pt x="8680450" y="4590126"/>
                  <a:pt x="8696960" y="4589491"/>
                </a:cubicBezTo>
                <a:close/>
                <a:moveTo>
                  <a:pt x="8829040" y="4623146"/>
                </a:moveTo>
                <a:cubicBezTo>
                  <a:pt x="8840470" y="4644101"/>
                  <a:pt x="8872855" y="4626321"/>
                  <a:pt x="8861425" y="4605366"/>
                </a:cubicBezTo>
                <a:cubicBezTo>
                  <a:pt x="8849995" y="4584411"/>
                  <a:pt x="8817610" y="4602826"/>
                  <a:pt x="8829040" y="4623146"/>
                </a:cubicBezTo>
                <a:close/>
                <a:moveTo>
                  <a:pt x="8653145" y="4802851"/>
                </a:moveTo>
                <a:cubicBezTo>
                  <a:pt x="8628380" y="4814281"/>
                  <a:pt x="8647430" y="4852381"/>
                  <a:pt x="8670925" y="4840316"/>
                </a:cubicBezTo>
                <a:cubicBezTo>
                  <a:pt x="8695690" y="4829521"/>
                  <a:pt x="8677275" y="4790786"/>
                  <a:pt x="8653145" y="4802851"/>
                </a:cubicBezTo>
                <a:close/>
                <a:moveTo>
                  <a:pt x="8756015" y="4565361"/>
                </a:moveTo>
                <a:cubicBezTo>
                  <a:pt x="8780780" y="4564726"/>
                  <a:pt x="8772525" y="4525356"/>
                  <a:pt x="8749665" y="4534881"/>
                </a:cubicBezTo>
                <a:cubicBezTo>
                  <a:pt x="8733790" y="4541231"/>
                  <a:pt x="8738870" y="4565996"/>
                  <a:pt x="8756015" y="4565361"/>
                </a:cubicBezTo>
                <a:close/>
                <a:moveTo>
                  <a:pt x="8813800" y="4538691"/>
                </a:moveTo>
                <a:cubicBezTo>
                  <a:pt x="8839200" y="4538056"/>
                  <a:pt x="8830310" y="4498051"/>
                  <a:pt x="8806815" y="4508211"/>
                </a:cubicBezTo>
                <a:cubicBezTo>
                  <a:pt x="8791575" y="4515196"/>
                  <a:pt x="8797290" y="4539326"/>
                  <a:pt x="8813800" y="4538691"/>
                </a:cubicBezTo>
                <a:close/>
                <a:moveTo>
                  <a:pt x="8764905" y="4656166"/>
                </a:moveTo>
                <a:cubicBezTo>
                  <a:pt x="8775065" y="4677756"/>
                  <a:pt x="8808720" y="4660611"/>
                  <a:pt x="8797925" y="4639656"/>
                </a:cubicBezTo>
                <a:cubicBezTo>
                  <a:pt x="8787765" y="4618066"/>
                  <a:pt x="8754110" y="4634576"/>
                  <a:pt x="8764905" y="4656166"/>
                </a:cubicBezTo>
                <a:close/>
                <a:moveTo>
                  <a:pt x="8270875" y="4713316"/>
                </a:moveTo>
                <a:cubicBezTo>
                  <a:pt x="8293100" y="4713316"/>
                  <a:pt x="8289925" y="4677756"/>
                  <a:pt x="8268335" y="4681566"/>
                </a:cubicBezTo>
                <a:cubicBezTo>
                  <a:pt x="8249285" y="4684741"/>
                  <a:pt x="8252460" y="4713316"/>
                  <a:pt x="8270875" y="4713316"/>
                </a:cubicBezTo>
                <a:close/>
                <a:moveTo>
                  <a:pt x="8149590" y="5397846"/>
                </a:moveTo>
                <a:cubicBezTo>
                  <a:pt x="8114031" y="5406736"/>
                  <a:pt x="8128635" y="5462616"/>
                  <a:pt x="8163560" y="5452456"/>
                </a:cubicBezTo>
                <a:cubicBezTo>
                  <a:pt x="8199120" y="5443566"/>
                  <a:pt x="8185150" y="5388321"/>
                  <a:pt x="8149590" y="5397846"/>
                </a:cubicBezTo>
                <a:close/>
                <a:moveTo>
                  <a:pt x="8437245" y="5068281"/>
                </a:moveTo>
                <a:cubicBezTo>
                  <a:pt x="8472805" y="5067646"/>
                  <a:pt x="8462645" y="5011131"/>
                  <a:pt x="8428990" y="5023196"/>
                </a:cubicBezTo>
                <a:cubicBezTo>
                  <a:pt x="8405495" y="5031451"/>
                  <a:pt x="8412480" y="5068916"/>
                  <a:pt x="8437245" y="5068281"/>
                </a:cubicBezTo>
                <a:close/>
                <a:moveTo>
                  <a:pt x="8145781" y="4731731"/>
                </a:moveTo>
                <a:cubicBezTo>
                  <a:pt x="8167370" y="4731731"/>
                  <a:pt x="8165465" y="4697441"/>
                  <a:pt x="8143875" y="4699981"/>
                </a:cubicBezTo>
                <a:cubicBezTo>
                  <a:pt x="8124190" y="4701886"/>
                  <a:pt x="8126095" y="4732366"/>
                  <a:pt x="8145781" y="4731731"/>
                </a:cubicBezTo>
                <a:close/>
                <a:moveTo>
                  <a:pt x="8146415" y="4837141"/>
                </a:moveTo>
                <a:cubicBezTo>
                  <a:pt x="8148956" y="4860636"/>
                  <a:pt x="8185785" y="4856191"/>
                  <a:pt x="8182610" y="4832696"/>
                </a:cubicBezTo>
                <a:cubicBezTo>
                  <a:pt x="8180706" y="4809201"/>
                  <a:pt x="8143240" y="4813646"/>
                  <a:pt x="8146415" y="4837141"/>
                </a:cubicBezTo>
                <a:close/>
                <a:moveTo>
                  <a:pt x="8155306" y="5611841"/>
                </a:moveTo>
                <a:cubicBezTo>
                  <a:pt x="8201660" y="5611841"/>
                  <a:pt x="8189595" y="5537546"/>
                  <a:pt x="8145145" y="5552151"/>
                </a:cubicBezTo>
                <a:cubicBezTo>
                  <a:pt x="8112760" y="5561676"/>
                  <a:pt x="8121650" y="5612476"/>
                  <a:pt x="8155306" y="5611841"/>
                </a:cubicBezTo>
                <a:close/>
                <a:moveTo>
                  <a:pt x="8141970" y="5246081"/>
                </a:moveTo>
                <a:cubicBezTo>
                  <a:pt x="8108950" y="5251796"/>
                  <a:pt x="8119110" y="5303231"/>
                  <a:pt x="8151495" y="5296881"/>
                </a:cubicBezTo>
                <a:cubicBezTo>
                  <a:pt x="8184515" y="5291166"/>
                  <a:pt x="8174990" y="5239731"/>
                  <a:pt x="8141970" y="5246081"/>
                </a:cubicBezTo>
                <a:close/>
                <a:moveTo>
                  <a:pt x="8208645" y="4723476"/>
                </a:moveTo>
                <a:cubicBezTo>
                  <a:pt x="8230870" y="4723476"/>
                  <a:pt x="8228331" y="4688551"/>
                  <a:pt x="8206106" y="4691726"/>
                </a:cubicBezTo>
                <a:cubicBezTo>
                  <a:pt x="8187056" y="4694266"/>
                  <a:pt x="8189595" y="4723476"/>
                  <a:pt x="8208645" y="4723476"/>
                </a:cubicBezTo>
                <a:close/>
                <a:moveTo>
                  <a:pt x="8182610" y="4967951"/>
                </a:moveTo>
                <a:cubicBezTo>
                  <a:pt x="8186420" y="4994621"/>
                  <a:pt x="8228331" y="4988271"/>
                  <a:pt x="8223885" y="4961601"/>
                </a:cubicBezTo>
                <a:cubicBezTo>
                  <a:pt x="8220075" y="4934931"/>
                  <a:pt x="8178165" y="4941281"/>
                  <a:pt x="8182610" y="4967951"/>
                </a:cubicBezTo>
                <a:close/>
                <a:moveTo>
                  <a:pt x="8081010" y="5442296"/>
                </a:moveTo>
                <a:cubicBezTo>
                  <a:pt x="8075931" y="5406101"/>
                  <a:pt x="8018781" y="5414991"/>
                  <a:pt x="8025131" y="5451186"/>
                </a:cubicBezTo>
                <a:cubicBezTo>
                  <a:pt x="8030845" y="5487381"/>
                  <a:pt x="8087360" y="5478491"/>
                  <a:pt x="8081010" y="5442296"/>
                </a:cubicBezTo>
                <a:close/>
                <a:moveTo>
                  <a:pt x="8074660" y="4843491"/>
                </a:moveTo>
                <a:cubicBezTo>
                  <a:pt x="8076565" y="4867621"/>
                  <a:pt x="8113395" y="4864446"/>
                  <a:pt x="8111490" y="4840316"/>
                </a:cubicBezTo>
                <a:cubicBezTo>
                  <a:pt x="8109585" y="4816821"/>
                  <a:pt x="8072756" y="4819996"/>
                  <a:pt x="8074660" y="4843491"/>
                </a:cubicBezTo>
                <a:close/>
                <a:moveTo>
                  <a:pt x="8082281" y="4738081"/>
                </a:moveTo>
                <a:cubicBezTo>
                  <a:pt x="8103870" y="4738081"/>
                  <a:pt x="8102600" y="4704426"/>
                  <a:pt x="8081010" y="4706331"/>
                </a:cubicBezTo>
                <a:cubicBezTo>
                  <a:pt x="8061325" y="4707601"/>
                  <a:pt x="8062595" y="4738716"/>
                  <a:pt x="8082281" y="4738081"/>
                </a:cubicBezTo>
                <a:close/>
                <a:moveTo>
                  <a:pt x="8094981" y="5148291"/>
                </a:moveTo>
                <a:cubicBezTo>
                  <a:pt x="8124825" y="5145751"/>
                  <a:pt x="8120381" y="5098761"/>
                  <a:pt x="8090535" y="5101936"/>
                </a:cubicBezTo>
                <a:cubicBezTo>
                  <a:pt x="8060056" y="5104476"/>
                  <a:pt x="8064500" y="5151466"/>
                  <a:pt x="8094981" y="5148291"/>
                </a:cubicBezTo>
                <a:close/>
                <a:moveTo>
                  <a:pt x="10809605" y="1277331"/>
                </a:moveTo>
                <a:cubicBezTo>
                  <a:pt x="10852150" y="1302096"/>
                  <a:pt x="10890250" y="1234151"/>
                  <a:pt x="10846435" y="1210656"/>
                </a:cubicBezTo>
                <a:cubicBezTo>
                  <a:pt x="10804525" y="1186526"/>
                  <a:pt x="10766425" y="1254471"/>
                  <a:pt x="10809605" y="1277331"/>
                </a:cubicBezTo>
                <a:close/>
                <a:moveTo>
                  <a:pt x="8217535" y="4827616"/>
                </a:moveTo>
                <a:cubicBezTo>
                  <a:pt x="8221345" y="4851111"/>
                  <a:pt x="8258175" y="4845396"/>
                  <a:pt x="8253731" y="4821901"/>
                </a:cubicBezTo>
                <a:cubicBezTo>
                  <a:pt x="8250556" y="4798406"/>
                  <a:pt x="8213725" y="4804121"/>
                  <a:pt x="8217535" y="4827616"/>
                </a:cubicBezTo>
                <a:close/>
                <a:moveTo>
                  <a:pt x="8102600" y="4976841"/>
                </a:moveTo>
                <a:cubicBezTo>
                  <a:pt x="8105140" y="5004146"/>
                  <a:pt x="8147050" y="4999701"/>
                  <a:pt x="8143875" y="4972396"/>
                </a:cubicBezTo>
                <a:cubicBezTo>
                  <a:pt x="8141970" y="4945726"/>
                  <a:pt x="8100060" y="4950171"/>
                  <a:pt x="8102600" y="4976841"/>
                </a:cubicBezTo>
                <a:close/>
                <a:moveTo>
                  <a:pt x="8047990" y="5260051"/>
                </a:moveTo>
                <a:cubicBezTo>
                  <a:pt x="8016240" y="5262591"/>
                  <a:pt x="8018781" y="5312121"/>
                  <a:pt x="8050531" y="5311486"/>
                </a:cubicBezTo>
                <a:cubicBezTo>
                  <a:pt x="8085456" y="5311486"/>
                  <a:pt x="8082915" y="5255606"/>
                  <a:pt x="8047990" y="5260051"/>
                </a:cubicBezTo>
                <a:close/>
                <a:moveTo>
                  <a:pt x="8203565" y="5109556"/>
                </a:moveTo>
                <a:cubicBezTo>
                  <a:pt x="8199120" y="5079711"/>
                  <a:pt x="8152131" y="5087331"/>
                  <a:pt x="8157845" y="5117176"/>
                </a:cubicBezTo>
                <a:cubicBezTo>
                  <a:pt x="8162290" y="5147021"/>
                  <a:pt x="8208645" y="5139401"/>
                  <a:pt x="8203565" y="5109556"/>
                </a:cubicBezTo>
                <a:close/>
                <a:moveTo>
                  <a:pt x="8363585" y="5518496"/>
                </a:moveTo>
                <a:cubicBezTo>
                  <a:pt x="8414385" y="5517226"/>
                  <a:pt x="8393430" y="5437216"/>
                  <a:pt x="8348345" y="5460711"/>
                </a:cubicBezTo>
                <a:cubicBezTo>
                  <a:pt x="8321040" y="5475316"/>
                  <a:pt x="8333106" y="5519766"/>
                  <a:pt x="8363585" y="5518496"/>
                </a:cubicBezTo>
                <a:close/>
                <a:moveTo>
                  <a:pt x="8355331" y="5382606"/>
                </a:moveTo>
                <a:cubicBezTo>
                  <a:pt x="8400415" y="5381971"/>
                  <a:pt x="8384540" y="5310851"/>
                  <a:pt x="8343265" y="5328631"/>
                </a:cubicBezTo>
                <a:cubicBezTo>
                  <a:pt x="8316595" y="5340061"/>
                  <a:pt x="8326120" y="5383241"/>
                  <a:pt x="8355331" y="5382606"/>
                </a:cubicBezTo>
                <a:close/>
                <a:moveTo>
                  <a:pt x="8925560" y="4882226"/>
                </a:moveTo>
                <a:cubicBezTo>
                  <a:pt x="8950960" y="4860001"/>
                  <a:pt x="8915400" y="4821266"/>
                  <a:pt x="8891270" y="4844126"/>
                </a:cubicBezTo>
                <a:cubicBezTo>
                  <a:pt x="8865870" y="4866351"/>
                  <a:pt x="8901430" y="4905086"/>
                  <a:pt x="8925560" y="4882226"/>
                </a:cubicBezTo>
                <a:close/>
                <a:moveTo>
                  <a:pt x="8310245" y="5229571"/>
                </a:moveTo>
                <a:cubicBezTo>
                  <a:pt x="8321040" y="5261321"/>
                  <a:pt x="8370570" y="5243541"/>
                  <a:pt x="8358506" y="5212426"/>
                </a:cubicBezTo>
                <a:cubicBezTo>
                  <a:pt x="8348345" y="5181311"/>
                  <a:pt x="8298815" y="5198456"/>
                  <a:pt x="8310245" y="5229571"/>
                </a:cubicBezTo>
                <a:close/>
                <a:moveTo>
                  <a:pt x="8395335" y="4686646"/>
                </a:moveTo>
                <a:cubicBezTo>
                  <a:pt x="8418195" y="4686646"/>
                  <a:pt x="8413750" y="4649816"/>
                  <a:pt x="8391525" y="4655531"/>
                </a:cubicBezTo>
                <a:cubicBezTo>
                  <a:pt x="8373745" y="4659341"/>
                  <a:pt x="8376920" y="4687281"/>
                  <a:pt x="8395335" y="4686646"/>
                </a:cubicBezTo>
                <a:close/>
                <a:moveTo>
                  <a:pt x="8376920" y="4814916"/>
                </a:moveTo>
                <a:cubicBezTo>
                  <a:pt x="8403590" y="4814916"/>
                  <a:pt x="8398510" y="4772371"/>
                  <a:pt x="8372475" y="4778721"/>
                </a:cubicBezTo>
                <a:cubicBezTo>
                  <a:pt x="8352156" y="4783166"/>
                  <a:pt x="8355965" y="4815551"/>
                  <a:pt x="8376920" y="4814916"/>
                </a:cubicBezTo>
                <a:close/>
                <a:moveTo>
                  <a:pt x="8353425" y="5096221"/>
                </a:moveTo>
                <a:cubicBezTo>
                  <a:pt x="8388350" y="5096221"/>
                  <a:pt x="8380095" y="5040976"/>
                  <a:pt x="8346440" y="5050501"/>
                </a:cubicBezTo>
                <a:cubicBezTo>
                  <a:pt x="8321040" y="5058121"/>
                  <a:pt x="8327390" y="5097491"/>
                  <a:pt x="8353425" y="5096221"/>
                </a:cubicBezTo>
                <a:close/>
                <a:moveTo>
                  <a:pt x="8381365" y="4927311"/>
                </a:moveTo>
                <a:cubicBezTo>
                  <a:pt x="8375015" y="4901276"/>
                  <a:pt x="8333740" y="4911436"/>
                  <a:pt x="8341360" y="4937471"/>
                </a:cubicBezTo>
                <a:cubicBezTo>
                  <a:pt x="8347075" y="4964141"/>
                  <a:pt x="8388350" y="4953346"/>
                  <a:pt x="8381365" y="4927311"/>
                </a:cubicBezTo>
                <a:close/>
                <a:moveTo>
                  <a:pt x="8257540" y="5421976"/>
                </a:moveTo>
                <a:cubicBezTo>
                  <a:pt x="8300720" y="5421341"/>
                  <a:pt x="8288656" y="5352761"/>
                  <a:pt x="8248015" y="5367366"/>
                </a:cubicBezTo>
                <a:cubicBezTo>
                  <a:pt x="8218806" y="5376891"/>
                  <a:pt x="8227060" y="5423246"/>
                  <a:pt x="8257540" y="5421976"/>
                </a:cubicBezTo>
                <a:close/>
                <a:moveTo>
                  <a:pt x="8261350" y="5569931"/>
                </a:moveTo>
                <a:cubicBezTo>
                  <a:pt x="8310245" y="5569296"/>
                  <a:pt x="8293735" y="5491826"/>
                  <a:pt x="8248650" y="5511511"/>
                </a:cubicBezTo>
                <a:cubicBezTo>
                  <a:pt x="8218806" y="5523576"/>
                  <a:pt x="8229600" y="5571201"/>
                  <a:pt x="8261350" y="5569931"/>
                </a:cubicBezTo>
                <a:close/>
                <a:moveTo>
                  <a:pt x="8303260" y="4946361"/>
                </a:moveTo>
                <a:cubicBezTo>
                  <a:pt x="8298181" y="4919691"/>
                  <a:pt x="8256906" y="4928581"/>
                  <a:pt x="8262620" y="4954616"/>
                </a:cubicBezTo>
                <a:cubicBezTo>
                  <a:pt x="8267700" y="4981286"/>
                  <a:pt x="8308975" y="4972396"/>
                  <a:pt x="8303260" y="4946361"/>
                </a:cubicBezTo>
                <a:close/>
                <a:moveTo>
                  <a:pt x="8261985" y="5073361"/>
                </a:moveTo>
                <a:cubicBezTo>
                  <a:pt x="8235315" y="5078441"/>
                  <a:pt x="8240395" y="5120351"/>
                  <a:pt x="8267065" y="5119081"/>
                </a:cubicBezTo>
                <a:cubicBezTo>
                  <a:pt x="8301356" y="5119081"/>
                  <a:pt x="8295006" y="5065741"/>
                  <a:pt x="8261985" y="5073361"/>
                </a:cubicBezTo>
                <a:close/>
                <a:moveTo>
                  <a:pt x="8306435" y="4830156"/>
                </a:moveTo>
                <a:cubicBezTo>
                  <a:pt x="8332470" y="4830156"/>
                  <a:pt x="8328660" y="4788881"/>
                  <a:pt x="8302625" y="4793961"/>
                </a:cubicBezTo>
                <a:cubicBezTo>
                  <a:pt x="8281670" y="4797771"/>
                  <a:pt x="8285481" y="4830791"/>
                  <a:pt x="8306435" y="4830156"/>
                </a:cubicBezTo>
                <a:close/>
                <a:moveTo>
                  <a:pt x="8234681" y="5225126"/>
                </a:moveTo>
                <a:cubicBezTo>
                  <a:pt x="8202295" y="5233381"/>
                  <a:pt x="8216265" y="5284181"/>
                  <a:pt x="8248015" y="5274656"/>
                </a:cubicBezTo>
                <a:lnTo>
                  <a:pt x="8248015" y="5274656"/>
                </a:lnTo>
                <a:cubicBezTo>
                  <a:pt x="8280400" y="5266401"/>
                  <a:pt x="8267065" y="5216236"/>
                  <a:pt x="8234681" y="5225126"/>
                </a:cubicBezTo>
                <a:close/>
                <a:moveTo>
                  <a:pt x="8333106" y="4700616"/>
                </a:moveTo>
                <a:cubicBezTo>
                  <a:pt x="8355965" y="4700616"/>
                  <a:pt x="8352156" y="4664421"/>
                  <a:pt x="8329931" y="4668866"/>
                </a:cubicBezTo>
                <a:cubicBezTo>
                  <a:pt x="8311515" y="4672676"/>
                  <a:pt x="8314690" y="4701251"/>
                  <a:pt x="8333106" y="4700616"/>
                </a:cubicBezTo>
                <a:close/>
                <a:moveTo>
                  <a:pt x="8038465" y="5581996"/>
                </a:moveTo>
                <a:cubicBezTo>
                  <a:pt x="7999095" y="5590251"/>
                  <a:pt x="8013700" y="5651211"/>
                  <a:pt x="8051800" y="5641686"/>
                </a:cubicBezTo>
                <a:cubicBezTo>
                  <a:pt x="8091170" y="5633431"/>
                  <a:pt x="8077200" y="5572471"/>
                  <a:pt x="8038465" y="5581996"/>
                </a:cubicBezTo>
                <a:close/>
                <a:moveTo>
                  <a:pt x="10363200" y="2656551"/>
                </a:moveTo>
                <a:cubicBezTo>
                  <a:pt x="10355580" y="2651471"/>
                  <a:pt x="10346055" y="2651471"/>
                  <a:pt x="10338435" y="2655281"/>
                </a:cubicBezTo>
                <a:cubicBezTo>
                  <a:pt x="10337800" y="2627976"/>
                  <a:pt x="10298430" y="2618451"/>
                  <a:pt x="10285730" y="2643216"/>
                </a:cubicBezTo>
                <a:cubicBezTo>
                  <a:pt x="10271125" y="2666711"/>
                  <a:pt x="10300335" y="2695921"/>
                  <a:pt x="10323830" y="2681951"/>
                </a:cubicBezTo>
                <a:cubicBezTo>
                  <a:pt x="10333990" y="2730846"/>
                  <a:pt x="10403840" y="2687031"/>
                  <a:pt x="10363200" y="2656551"/>
                </a:cubicBezTo>
                <a:close/>
                <a:moveTo>
                  <a:pt x="10384790" y="2721321"/>
                </a:moveTo>
                <a:cubicBezTo>
                  <a:pt x="10408920" y="2739101"/>
                  <a:pt x="10436860" y="2701001"/>
                  <a:pt x="10412095" y="2683221"/>
                </a:cubicBezTo>
                <a:cubicBezTo>
                  <a:pt x="10387965" y="2665441"/>
                  <a:pt x="10360025" y="2704176"/>
                  <a:pt x="10384790" y="2721321"/>
                </a:cubicBezTo>
                <a:close/>
                <a:moveTo>
                  <a:pt x="10180320" y="2680681"/>
                </a:moveTo>
                <a:cubicBezTo>
                  <a:pt x="10184130" y="2681951"/>
                  <a:pt x="10187940" y="2682586"/>
                  <a:pt x="10191115" y="2683221"/>
                </a:cubicBezTo>
                <a:cubicBezTo>
                  <a:pt x="10200640" y="2690206"/>
                  <a:pt x="10213975" y="2691476"/>
                  <a:pt x="10224770" y="2687031"/>
                </a:cubicBezTo>
                <a:cubicBezTo>
                  <a:pt x="10241280" y="2756881"/>
                  <a:pt x="10328910" y="2680046"/>
                  <a:pt x="10261600" y="2654646"/>
                </a:cubicBezTo>
                <a:cubicBezTo>
                  <a:pt x="10327640" y="2625436"/>
                  <a:pt x="10240645" y="2547966"/>
                  <a:pt x="10219690" y="2617181"/>
                </a:cubicBezTo>
                <a:cubicBezTo>
                  <a:pt x="10175240" y="2577811"/>
                  <a:pt x="10125075" y="2659091"/>
                  <a:pt x="10180320" y="2680681"/>
                </a:cubicBezTo>
                <a:close/>
                <a:moveTo>
                  <a:pt x="9899015" y="3457286"/>
                </a:moveTo>
                <a:cubicBezTo>
                  <a:pt x="9900920" y="3460461"/>
                  <a:pt x="9904095" y="3463636"/>
                  <a:pt x="9907905" y="3465541"/>
                </a:cubicBezTo>
                <a:cubicBezTo>
                  <a:pt x="9916160" y="3494116"/>
                  <a:pt x="9961245" y="3480146"/>
                  <a:pt x="9952355" y="3451571"/>
                </a:cubicBezTo>
                <a:cubicBezTo>
                  <a:pt x="9958070" y="3456651"/>
                  <a:pt x="9965690" y="3457286"/>
                  <a:pt x="9972675" y="3454746"/>
                </a:cubicBezTo>
                <a:cubicBezTo>
                  <a:pt x="9978390" y="3466811"/>
                  <a:pt x="9996805" y="3467446"/>
                  <a:pt x="10003790" y="3456016"/>
                </a:cubicBezTo>
                <a:cubicBezTo>
                  <a:pt x="10013315" y="3442681"/>
                  <a:pt x="9999980" y="3423631"/>
                  <a:pt x="9984740" y="3428076"/>
                </a:cubicBezTo>
                <a:cubicBezTo>
                  <a:pt x="9977755" y="3407756"/>
                  <a:pt x="9946005" y="3412201"/>
                  <a:pt x="9944735" y="3433791"/>
                </a:cubicBezTo>
                <a:cubicBezTo>
                  <a:pt x="9944100" y="3432521"/>
                  <a:pt x="9943465" y="3431251"/>
                  <a:pt x="9942830" y="3429981"/>
                </a:cubicBezTo>
                <a:cubicBezTo>
                  <a:pt x="9954895" y="3418551"/>
                  <a:pt x="9952990" y="3397596"/>
                  <a:pt x="9940290" y="3388071"/>
                </a:cubicBezTo>
                <a:cubicBezTo>
                  <a:pt x="9951720" y="3332826"/>
                  <a:pt x="9860280" y="3331556"/>
                  <a:pt x="9870440" y="3387436"/>
                </a:cubicBezTo>
                <a:cubicBezTo>
                  <a:pt x="9817735" y="3402041"/>
                  <a:pt x="9850755" y="3483956"/>
                  <a:pt x="9899015" y="3457286"/>
                </a:cubicBezTo>
                <a:close/>
                <a:moveTo>
                  <a:pt x="10309860" y="2829271"/>
                </a:moveTo>
                <a:cubicBezTo>
                  <a:pt x="10285095" y="2812126"/>
                  <a:pt x="10258425" y="2851496"/>
                  <a:pt x="10283825" y="2868006"/>
                </a:cubicBezTo>
                <a:cubicBezTo>
                  <a:pt x="10308590" y="2885151"/>
                  <a:pt x="10335260" y="2845781"/>
                  <a:pt x="10309860" y="2829271"/>
                </a:cubicBezTo>
                <a:close/>
                <a:moveTo>
                  <a:pt x="9401175" y="4193886"/>
                </a:moveTo>
                <a:cubicBezTo>
                  <a:pt x="9417685" y="4211031"/>
                  <a:pt x="9444355" y="4184361"/>
                  <a:pt x="9427210" y="4167851"/>
                </a:cubicBezTo>
                <a:cubicBezTo>
                  <a:pt x="9410700" y="4150706"/>
                  <a:pt x="9384665" y="4177376"/>
                  <a:pt x="9401175" y="4193886"/>
                </a:cubicBezTo>
                <a:close/>
                <a:moveTo>
                  <a:pt x="10341610" y="2914361"/>
                </a:moveTo>
                <a:cubicBezTo>
                  <a:pt x="10358120" y="2892771"/>
                  <a:pt x="10324465" y="2867371"/>
                  <a:pt x="10308590" y="2888961"/>
                </a:cubicBezTo>
                <a:cubicBezTo>
                  <a:pt x="10292080" y="2910551"/>
                  <a:pt x="10325735" y="2936586"/>
                  <a:pt x="10341610" y="2914361"/>
                </a:cubicBezTo>
                <a:close/>
                <a:moveTo>
                  <a:pt x="10328275" y="2761961"/>
                </a:moveTo>
                <a:cubicBezTo>
                  <a:pt x="10328275" y="2761961"/>
                  <a:pt x="10328275" y="2761961"/>
                  <a:pt x="10328275" y="2761961"/>
                </a:cubicBezTo>
                <a:cubicBezTo>
                  <a:pt x="10320655" y="2772756"/>
                  <a:pt x="10323195" y="2786726"/>
                  <a:pt x="10333990" y="2794346"/>
                </a:cubicBezTo>
                <a:cubicBezTo>
                  <a:pt x="10390505" y="2818476"/>
                  <a:pt x="10372725" y="2719416"/>
                  <a:pt x="10328275" y="2761961"/>
                </a:cubicBezTo>
                <a:close/>
                <a:moveTo>
                  <a:pt x="9244965" y="4313266"/>
                </a:moveTo>
                <a:cubicBezTo>
                  <a:pt x="9226550" y="4328506"/>
                  <a:pt x="9251315" y="4357081"/>
                  <a:pt x="9269095" y="4341206"/>
                </a:cubicBezTo>
                <a:cubicBezTo>
                  <a:pt x="9286875" y="4325966"/>
                  <a:pt x="9262745" y="4297391"/>
                  <a:pt x="9244965" y="4313266"/>
                </a:cubicBezTo>
                <a:close/>
                <a:moveTo>
                  <a:pt x="10293350" y="2978496"/>
                </a:moveTo>
                <a:cubicBezTo>
                  <a:pt x="10309860" y="2956906"/>
                  <a:pt x="10275570" y="2931506"/>
                  <a:pt x="10259695" y="2953731"/>
                </a:cubicBezTo>
                <a:cubicBezTo>
                  <a:pt x="10243820" y="2975321"/>
                  <a:pt x="10278110" y="3000721"/>
                  <a:pt x="10293350" y="2978496"/>
                </a:cubicBezTo>
                <a:close/>
                <a:moveTo>
                  <a:pt x="9248775" y="4277706"/>
                </a:moveTo>
                <a:cubicBezTo>
                  <a:pt x="9276715" y="4276436"/>
                  <a:pt x="9262110" y="4233256"/>
                  <a:pt x="9239250" y="4249131"/>
                </a:cubicBezTo>
                <a:cubicBezTo>
                  <a:pt x="9226550" y="4258021"/>
                  <a:pt x="9233535" y="4278341"/>
                  <a:pt x="9248775" y="4277706"/>
                </a:cubicBezTo>
                <a:close/>
                <a:moveTo>
                  <a:pt x="9298940" y="4239606"/>
                </a:moveTo>
                <a:cubicBezTo>
                  <a:pt x="9326880" y="4238336"/>
                  <a:pt x="9312275" y="4195156"/>
                  <a:pt x="9289415" y="4211031"/>
                </a:cubicBezTo>
                <a:cubicBezTo>
                  <a:pt x="9277350" y="4219921"/>
                  <a:pt x="9284970" y="4240241"/>
                  <a:pt x="9298940" y="4239606"/>
                </a:cubicBezTo>
                <a:close/>
                <a:moveTo>
                  <a:pt x="9349105" y="4200236"/>
                </a:moveTo>
                <a:cubicBezTo>
                  <a:pt x="9377680" y="4198966"/>
                  <a:pt x="9361805" y="4155151"/>
                  <a:pt x="9338945" y="4172296"/>
                </a:cubicBezTo>
                <a:cubicBezTo>
                  <a:pt x="9327515" y="4180551"/>
                  <a:pt x="9334500" y="4200871"/>
                  <a:pt x="9349105" y="4200236"/>
                </a:cubicBezTo>
                <a:close/>
                <a:moveTo>
                  <a:pt x="9298305" y="4266276"/>
                </a:moveTo>
                <a:cubicBezTo>
                  <a:pt x="9280525" y="4282151"/>
                  <a:pt x="9305290" y="4309456"/>
                  <a:pt x="9323070" y="4293581"/>
                </a:cubicBezTo>
                <a:cubicBezTo>
                  <a:pt x="9340850" y="4277706"/>
                  <a:pt x="9315450" y="4249766"/>
                  <a:pt x="9298305" y="4266276"/>
                </a:cubicBezTo>
                <a:close/>
                <a:moveTo>
                  <a:pt x="9350375" y="4217381"/>
                </a:moveTo>
                <a:cubicBezTo>
                  <a:pt x="9332595" y="4233256"/>
                  <a:pt x="9358630" y="4260561"/>
                  <a:pt x="9375775" y="4244051"/>
                </a:cubicBezTo>
                <a:cubicBezTo>
                  <a:pt x="9392920" y="4228176"/>
                  <a:pt x="9367520" y="4200871"/>
                  <a:pt x="9350375" y="4217381"/>
                </a:cubicBezTo>
                <a:close/>
                <a:moveTo>
                  <a:pt x="9398000" y="4159596"/>
                </a:moveTo>
                <a:cubicBezTo>
                  <a:pt x="9426575" y="4158326"/>
                  <a:pt x="9410700" y="4113876"/>
                  <a:pt x="9387840" y="4131656"/>
                </a:cubicBezTo>
                <a:cubicBezTo>
                  <a:pt x="9376410" y="4140546"/>
                  <a:pt x="9384030" y="4160231"/>
                  <a:pt x="9398000" y="4159596"/>
                </a:cubicBezTo>
                <a:close/>
                <a:moveTo>
                  <a:pt x="10219055" y="3010246"/>
                </a:moveTo>
                <a:lnTo>
                  <a:pt x="10219055" y="3010246"/>
                </a:lnTo>
                <a:cubicBezTo>
                  <a:pt x="10235565" y="2984846"/>
                  <a:pt x="10195560" y="2959446"/>
                  <a:pt x="10179685" y="2985481"/>
                </a:cubicBezTo>
                <a:cubicBezTo>
                  <a:pt x="10163810" y="3010246"/>
                  <a:pt x="10203180" y="3036281"/>
                  <a:pt x="10219055" y="3010246"/>
                </a:cubicBezTo>
                <a:close/>
                <a:moveTo>
                  <a:pt x="10500360" y="1904711"/>
                </a:moveTo>
                <a:cubicBezTo>
                  <a:pt x="10504805" y="1906616"/>
                  <a:pt x="10509250" y="1907886"/>
                  <a:pt x="10513695" y="1907886"/>
                </a:cubicBezTo>
                <a:cubicBezTo>
                  <a:pt x="10481945" y="1932016"/>
                  <a:pt x="10513060" y="1984721"/>
                  <a:pt x="10549890" y="1968211"/>
                </a:cubicBezTo>
                <a:cubicBezTo>
                  <a:pt x="10553065" y="1998691"/>
                  <a:pt x="10597515" y="2006946"/>
                  <a:pt x="10611485" y="1979641"/>
                </a:cubicBezTo>
                <a:cubicBezTo>
                  <a:pt x="10626725" y="1954241"/>
                  <a:pt x="10598785" y="1921856"/>
                  <a:pt x="10572115" y="1932016"/>
                </a:cubicBezTo>
                <a:cubicBezTo>
                  <a:pt x="10570845" y="1915506"/>
                  <a:pt x="10556240" y="1900901"/>
                  <a:pt x="10539730" y="1899631"/>
                </a:cubicBezTo>
                <a:cubicBezTo>
                  <a:pt x="10561955" y="1883121"/>
                  <a:pt x="10558145" y="1845656"/>
                  <a:pt x="10532110" y="1834861"/>
                </a:cubicBezTo>
                <a:cubicBezTo>
                  <a:pt x="10487025" y="1813906"/>
                  <a:pt x="10455275" y="1885026"/>
                  <a:pt x="10500360" y="1904711"/>
                </a:cubicBezTo>
                <a:close/>
                <a:moveTo>
                  <a:pt x="10332720" y="2289521"/>
                </a:moveTo>
                <a:cubicBezTo>
                  <a:pt x="10328910" y="2320636"/>
                  <a:pt x="10370820" y="2340956"/>
                  <a:pt x="10393045" y="2317461"/>
                </a:cubicBezTo>
                <a:cubicBezTo>
                  <a:pt x="10411460" y="2330796"/>
                  <a:pt x="10440035" y="2318731"/>
                  <a:pt x="10443210" y="2296506"/>
                </a:cubicBezTo>
                <a:cubicBezTo>
                  <a:pt x="10454640" y="2315556"/>
                  <a:pt x="10485120" y="2314921"/>
                  <a:pt x="10495280" y="2294601"/>
                </a:cubicBezTo>
                <a:cubicBezTo>
                  <a:pt x="10517505" y="2254596"/>
                  <a:pt x="10448925" y="2227926"/>
                  <a:pt x="10438765" y="2272376"/>
                </a:cubicBezTo>
                <a:cubicBezTo>
                  <a:pt x="10429240" y="2255231"/>
                  <a:pt x="10403840" y="2251421"/>
                  <a:pt x="10389870" y="2264121"/>
                </a:cubicBezTo>
                <a:cubicBezTo>
                  <a:pt x="10388600" y="2263486"/>
                  <a:pt x="10387965" y="2262851"/>
                  <a:pt x="10386695" y="2261581"/>
                </a:cubicBezTo>
                <a:cubicBezTo>
                  <a:pt x="10388600" y="2172681"/>
                  <a:pt x="10260330" y="2237451"/>
                  <a:pt x="10332720" y="2289521"/>
                </a:cubicBezTo>
                <a:close/>
                <a:moveTo>
                  <a:pt x="10389235" y="2161251"/>
                </a:moveTo>
                <a:cubicBezTo>
                  <a:pt x="10389235" y="2161251"/>
                  <a:pt x="10389235" y="2161251"/>
                  <a:pt x="10389235" y="2161251"/>
                </a:cubicBezTo>
                <a:cubicBezTo>
                  <a:pt x="10377805" y="2191731"/>
                  <a:pt x="10415905" y="2220941"/>
                  <a:pt x="10442575" y="2202526"/>
                </a:cubicBezTo>
                <a:cubicBezTo>
                  <a:pt x="10457815" y="2220941"/>
                  <a:pt x="10490200" y="2215226"/>
                  <a:pt x="10497820" y="2191731"/>
                </a:cubicBezTo>
                <a:cubicBezTo>
                  <a:pt x="10506075" y="2214591"/>
                  <a:pt x="10541000" y="2217766"/>
                  <a:pt x="10552430" y="2195541"/>
                </a:cubicBezTo>
                <a:cubicBezTo>
                  <a:pt x="10574020" y="2158711"/>
                  <a:pt x="10513060" y="2128866"/>
                  <a:pt x="10497820" y="2168236"/>
                </a:cubicBezTo>
                <a:cubicBezTo>
                  <a:pt x="10492105" y="2149821"/>
                  <a:pt x="10467975" y="2140931"/>
                  <a:pt x="10451465" y="2150456"/>
                </a:cubicBezTo>
                <a:cubicBezTo>
                  <a:pt x="10448290" y="2146011"/>
                  <a:pt x="10443845" y="2142836"/>
                  <a:pt x="10438765" y="2140296"/>
                </a:cubicBezTo>
                <a:cubicBezTo>
                  <a:pt x="10458450" y="2095211"/>
                  <a:pt x="10387330" y="2065366"/>
                  <a:pt x="10368280" y="2111086"/>
                </a:cubicBezTo>
                <a:cubicBezTo>
                  <a:pt x="10360660" y="2130771"/>
                  <a:pt x="10369550" y="2152996"/>
                  <a:pt x="10389235" y="2161251"/>
                </a:cubicBezTo>
                <a:close/>
                <a:moveTo>
                  <a:pt x="10558780" y="1777076"/>
                </a:moveTo>
                <a:cubicBezTo>
                  <a:pt x="10577195" y="1785966"/>
                  <a:pt x="10600690" y="1777711"/>
                  <a:pt x="10609580" y="1758661"/>
                </a:cubicBezTo>
                <a:lnTo>
                  <a:pt x="10609580" y="1758661"/>
                </a:lnTo>
                <a:cubicBezTo>
                  <a:pt x="10631170" y="1714211"/>
                  <a:pt x="10560685" y="1681191"/>
                  <a:pt x="10540365" y="1726276"/>
                </a:cubicBezTo>
                <a:cubicBezTo>
                  <a:pt x="10530840" y="1745961"/>
                  <a:pt x="10539095" y="1768186"/>
                  <a:pt x="10558780" y="1777076"/>
                </a:cubicBezTo>
                <a:close/>
                <a:moveTo>
                  <a:pt x="10443845" y="2032346"/>
                </a:moveTo>
                <a:cubicBezTo>
                  <a:pt x="10445750" y="2032981"/>
                  <a:pt x="10447020" y="2033616"/>
                  <a:pt x="10448925" y="2034251"/>
                </a:cubicBezTo>
                <a:cubicBezTo>
                  <a:pt x="10429240" y="2062826"/>
                  <a:pt x="10463530" y="2101561"/>
                  <a:pt x="10494010" y="2085686"/>
                </a:cubicBezTo>
                <a:cubicBezTo>
                  <a:pt x="10504805" y="2110451"/>
                  <a:pt x="10543540" y="2110451"/>
                  <a:pt x="10553700" y="2085051"/>
                </a:cubicBezTo>
                <a:cubicBezTo>
                  <a:pt x="10555605" y="2112991"/>
                  <a:pt x="10596245" y="2123151"/>
                  <a:pt x="10610215" y="2097751"/>
                </a:cubicBezTo>
                <a:cubicBezTo>
                  <a:pt x="10632440" y="2062191"/>
                  <a:pt x="10573385" y="2030441"/>
                  <a:pt x="10556240" y="2068541"/>
                </a:cubicBezTo>
                <a:cubicBezTo>
                  <a:pt x="10555605" y="2047586"/>
                  <a:pt x="10530840" y="2031711"/>
                  <a:pt x="10511155" y="2040601"/>
                </a:cubicBezTo>
                <a:cubicBezTo>
                  <a:pt x="10507345" y="2031076"/>
                  <a:pt x="10499090" y="2022821"/>
                  <a:pt x="10488930" y="2019646"/>
                </a:cubicBezTo>
                <a:cubicBezTo>
                  <a:pt x="10502900" y="2000596"/>
                  <a:pt x="10495280" y="1972021"/>
                  <a:pt x="10473055" y="1962496"/>
                </a:cubicBezTo>
                <a:cubicBezTo>
                  <a:pt x="10429240" y="1942176"/>
                  <a:pt x="10398125" y="2013296"/>
                  <a:pt x="10443845" y="2032346"/>
                </a:cubicBezTo>
                <a:close/>
                <a:moveTo>
                  <a:pt x="10743565" y="1401156"/>
                </a:moveTo>
                <a:cubicBezTo>
                  <a:pt x="10786745" y="1425286"/>
                  <a:pt x="10823575" y="1356706"/>
                  <a:pt x="10779125" y="1333846"/>
                </a:cubicBezTo>
                <a:cubicBezTo>
                  <a:pt x="10735945" y="1309716"/>
                  <a:pt x="10699750" y="1378296"/>
                  <a:pt x="10743565" y="1401156"/>
                </a:cubicBezTo>
                <a:close/>
                <a:moveTo>
                  <a:pt x="10680065" y="1525616"/>
                </a:moveTo>
                <a:cubicBezTo>
                  <a:pt x="10723245" y="1548476"/>
                  <a:pt x="10759440" y="1479261"/>
                  <a:pt x="10714355" y="1457671"/>
                </a:cubicBezTo>
                <a:cubicBezTo>
                  <a:pt x="10670540" y="1434811"/>
                  <a:pt x="10635615" y="1504026"/>
                  <a:pt x="10680065" y="1525616"/>
                </a:cubicBezTo>
                <a:close/>
                <a:moveTo>
                  <a:pt x="10618470" y="1650711"/>
                </a:moveTo>
                <a:cubicBezTo>
                  <a:pt x="10662285" y="1672936"/>
                  <a:pt x="10696575" y="1603086"/>
                  <a:pt x="10651490" y="1582131"/>
                </a:cubicBezTo>
                <a:cubicBezTo>
                  <a:pt x="10607675" y="1559906"/>
                  <a:pt x="10573385" y="1629756"/>
                  <a:pt x="10618470" y="1650711"/>
                </a:cubicBezTo>
                <a:close/>
                <a:moveTo>
                  <a:pt x="10280015" y="2419061"/>
                </a:moveTo>
                <a:cubicBezTo>
                  <a:pt x="10284460" y="2449541"/>
                  <a:pt x="10329545" y="2458431"/>
                  <a:pt x="10344785" y="2431126"/>
                </a:cubicBezTo>
                <a:cubicBezTo>
                  <a:pt x="10365740" y="2440016"/>
                  <a:pt x="10391140" y="2422236"/>
                  <a:pt x="10389870" y="2399376"/>
                </a:cubicBezTo>
                <a:cubicBezTo>
                  <a:pt x="10402570" y="2415886"/>
                  <a:pt x="10430510" y="2413981"/>
                  <a:pt x="10440670" y="2394931"/>
                </a:cubicBezTo>
                <a:lnTo>
                  <a:pt x="10440670" y="2394931"/>
                </a:lnTo>
                <a:cubicBezTo>
                  <a:pt x="10441940" y="2392391"/>
                  <a:pt x="10443210" y="2389851"/>
                  <a:pt x="10443845" y="2386676"/>
                </a:cubicBezTo>
                <a:cubicBezTo>
                  <a:pt x="10446385" y="2412076"/>
                  <a:pt x="10482580" y="2420331"/>
                  <a:pt x="10495915" y="2397471"/>
                </a:cubicBezTo>
                <a:cubicBezTo>
                  <a:pt x="10518140" y="2361276"/>
                  <a:pt x="10454640" y="2334606"/>
                  <a:pt x="10444480" y="2375881"/>
                </a:cubicBezTo>
                <a:cubicBezTo>
                  <a:pt x="10441940" y="2347306"/>
                  <a:pt x="10400030" y="2339051"/>
                  <a:pt x="10387330" y="2365086"/>
                </a:cubicBezTo>
                <a:cubicBezTo>
                  <a:pt x="10387330" y="2365086"/>
                  <a:pt x="10387330" y="2365086"/>
                  <a:pt x="10387330" y="2365086"/>
                </a:cubicBezTo>
                <a:cubicBezTo>
                  <a:pt x="10384790" y="2370166"/>
                  <a:pt x="10383520" y="2375246"/>
                  <a:pt x="10383520" y="2380326"/>
                </a:cubicBezTo>
                <a:cubicBezTo>
                  <a:pt x="10372725" y="2364451"/>
                  <a:pt x="10347325" y="2363181"/>
                  <a:pt x="10333990" y="2376516"/>
                </a:cubicBezTo>
                <a:cubicBezTo>
                  <a:pt x="10311130" y="2304761"/>
                  <a:pt x="10215880" y="2380326"/>
                  <a:pt x="10280015" y="2419061"/>
                </a:cubicBezTo>
                <a:close/>
                <a:moveTo>
                  <a:pt x="8916670" y="4767926"/>
                </a:moveTo>
                <a:cubicBezTo>
                  <a:pt x="8909050" y="4757766"/>
                  <a:pt x="8893810" y="4755861"/>
                  <a:pt x="8884285" y="4764116"/>
                </a:cubicBezTo>
                <a:cubicBezTo>
                  <a:pt x="8884285" y="4764116"/>
                  <a:pt x="8884285" y="4764116"/>
                  <a:pt x="8884285" y="4764116"/>
                </a:cubicBezTo>
                <a:cubicBezTo>
                  <a:pt x="8860155" y="4782531"/>
                  <a:pt x="8889365" y="4819996"/>
                  <a:pt x="8912860" y="4800946"/>
                </a:cubicBezTo>
                <a:lnTo>
                  <a:pt x="8912860" y="4800946"/>
                </a:lnTo>
                <a:cubicBezTo>
                  <a:pt x="8923020" y="4792691"/>
                  <a:pt x="8924925" y="4777451"/>
                  <a:pt x="8916670" y="4767926"/>
                </a:cubicBezTo>
                <a:close/>
                <a:moveTo>
                  <a:pt x="10217150" y="3048346"/>
                </a:moveTo>
                <a:cubicBezTo>
                  <a:pt x="10238740" y="3064221"/>
                  <a:pt x="10263505" y="3029931"/>
                  <a:pt x="10241280" y="3014691"/>
                </a:cubicBezTo>
                <a:cubicBezTo>
                  <a:pt x="10219690" y="2998816"/>
                  <a:pt x="10194925" y="3033106"/>
                  <a:pt x="10217150" y="3048346"/>
                </a:cubicBezTo>
                <a:close/>
                <a:moveTo>
                  <a:pt x="10267315" y="2935316"/>
                </a:moveTo>
                <a:cubicBezTo>
                  <a:pt x="10284460" y="2910551"/>
                  <a:pt x="10244455" y="2884516"/>
                  <a:pt x="10228580" y="2909916"/>
                </a:cubicBezTo>
                <a:cubicBezTo>
                  <a:pt x="10211435" y="2935316"/>
                  <a:pt x="10250805" y="2961351"/>
                  <a:pt x="10267315" y="2935316"/>
                </a:cubicBezTo>
                <a:close/>
                <a:moveTo>
                  <a:pt x="10171430" y="3114386"/>
                </a:moveTo>
                <a:cubicBezTo>
                  <a:pt x="10208895" y="3135341"/>
                  <a:pt x="10216515" y="3065491"/>
                  <a:pt x="10175240" y="3078191"/>
                </a:cubicBezTo>
                <a:cubicBezTo>
                  <a:pt x="10181590" y="3054061"/>
                  <a:pt x="10145395" y="3038821"/>
                  <a:pt x="10132695" y="3061046"/>
                </a:cubicBezTo>
                <a:cubicBezTo>
                  <a:pt x="10119995" y="3080096"/>
                  <a:pt x="10142855" y="3104861"/>
                  <a:pt x="10162540" y="3094066"/>
                </a:cubicBezTo>
                <a:cubicBezTo>
                  <a:pt x="10161270" y="3101686"/>
                  <a:pt x="10164445" y="3109941"/>
                  <a:pt x="10171430" y="3114386"/>
                </a:cubicBezTo>
                <a:close/>
                <a:moveTo>
                  <a:pt x="10470515" y="2493356"/>
                </a:moveTo>
                <a:cubicBezTo>
                  <a:pt x="10443210" y="2474306"/>
                  <a:pt x="10414000" y="2518121"/>
                  <a:pt x="10441940" y="2535901"/>
                </a:cubicBezTo>
                <a:cubicBezTo>
                  <a:pt x="10468610" y="2555586"/>
                  <a:pt x="10498455" y="2511771"/>
                  <a:pt x="10470515" y="2493356"/>
                </a:cubicBezTo>
                <a:close/>
                <a:moveTo>
                  <a:pt x="10465435" y="2612101"/>
                </a:moveTo>
                <a:cubicBezTo>
                  <a:pt x="10441305" y="2593686"/>
                  <a:pt x="10413365" y="2631786"/>
                  <a:pt x="10437495" y="2649566"/>
                </a:cubicBezTo>
                <a:cubicBezTo>
                  <a:pt x="10460990" y="2667981"/>
                  <a:pt x="10489565" y="2629881"/>
                  <a:pt x="10465435" y="2612101"/>
                </a:cubicBezTo>
                <a:close/>
                <a:moveTo>
                  <a:pt x="10231120" y="2550506"/>
                </a:moveTo>
                <a:cubicBezTo>
                  <a:pt x="10231755" y="2550506"/>
                  <a:pt x="10231755" y="2550506"/>
                  <a:pt x="10232390" y="2550506"/>
                </a:cubicBezTo>
                <a:cubicBezTo>
                  <a:pt x="10242550" y="2569556"/>
                  <a:pt x="10270490" y="2574001"/>
                  <a:pt x="10286365" y="2559396"/>
                </a:cubicBezTo>
                <a:cubicBezTo>
                  <a:pt x="10242550" y="2610196"/>
                  <a:pt x="10347960" y="2638771"/>
                  <a:pt x="10336530" y="2572731"/>
                </a:cubicBezTo>
                <a:cubicBezTo>
                  <a:pt x="10341610" y="2589241"/>
                  <a:pt x="10363200" y="2597496"/>
                  <a:pt x="10377805" y="2587971"/>
                </a:cubicBezTo>
                <a:cubicBezTo>
                  <a:pt x="10368280" y="2615276"/>
                  <a:pt x="10408285" y="2634961"/>
                  <a:pt x="10424160" y="2609561"/>
                </a:cubicBezTo>
                <a:cubicBezTo>
                  <a:pt x="10439400" y="2587971"/>
                  <a:pt x="10412095" y="2559396"/>
                  <a:pt x="10389870" y="2573366"/>
                </a:cubicBezTo>
                <a:cubicBezTo>
                  <a:pt x="10404475" y="2527011"/>
                  <a:pt x="10325100" y="2523836"/>
                  <a:pt x="10335895" y="2571461"/>
                </a:cubicBezTo>
                <a:cubicBezTo>
                  <a:pt x="10329545" y="2551776"/>
                  <a:pt x="10302240" y="2544791"/>
                  <a:pt x="10287635" y="2558126"/>
                </a:cubicBezTo>
                <a:cubicBezTo>
                  <a:pt x="10292080" y="2554316"/>
                  <a:pt x="10295255" y="2548601"/>
                  <a:pt x="10297160" y="2542886"/>
                </a:cubicBezTo>
                <a:cubicBezTo>
                  <a:pt x="10323195" y="2549871"/>
                  <a:pt x="10347325" y="2519391"/>
                  <a:pt x="10333990" y="2495896"/>
                </a:cubicBezTo>
                <a:cubicBezTo>
                  <a:pt x="10347960" y="2521296"/>
                  <a:pt x="10389235" y="2511771"/>
                  <a:pt x="10391140" y="2482561"/>
                </a:cubicBezTo>
                <a:cubicBezTo>
                  <a:pt x="10398760" y="2504151"/>
                  <a:pt x="10430510" y="2507326"/>
                  <a:pt x="10441305" y="2487006"/>
                </a:cubicBezTo>
                <a:cubicBezTo>
                  <a:pt x="10464165" y="2447636"/>
                  <a:pt x="10393680" y="2424776"/>
                  <a:pt x="10389235" y="2469861"/>
                </a:cubicBezTo>
                <a:cubicBezTo>
                  <a:pt x="10375900" y="2430491"/>
                  <a:pt x="10314305" y="2455891"/>
                  <a:pt x="10332720" y="2493356"/>
                </a:cubicBezTo>
                <a:cubicBezTo>
                  <a:pt x="10321290" y="2473036"/>
                  <a:pt x="10288905" y="2473036"/>
                  <a:pt x="10276840" y="2492721"/>
                </a:cubicBezTo>
                <a:cubicBezTo>
                  <a:pt x="10236200" y="2441286"/>
                  <a:pt x="10171430" y="2523201"/>
                  <a:pt x="10231120" y="2550506"/>
                </a:cubicBezTo>
                <a:close/>
                <a:moveTo>
                  <a:pt x="9190355" y="4358986"/>
                </a:moveTo>
                <a:cubicBezTo>
                  <a:pt x="9171305" y="4373591"/>
                  <a:pt x="9195435" y="4402801"/>
                  <a:pt x="9213215" y="4387561"/>
                </a:cubicBezTo>
                <a:lnTo>
                  <a:pt x="9213215" y="4387561"/>
                </a:lnTo>
                <a:cubicBezTo>
                  <a:pt x="9231630" y="4372956"/>
                  <a:pt x="9208135" y="4343746"/>
                  <a:pt x="9190355" y="4358986"/>
                </a:cubicBezTo>
                <a:close/>
                <a:moveTo>
                  <a:pt x="8728075" y="5245446"/>
                </a:moveTo>
                <a:cubicBezTo>
                  <a:pt x="8784590" y="5242906"/>
                  <a:pt x="8750300" y="5155276"/>
                  <a:pt x="8707120" y="5192741"/>
                </a:cubicBezTo>
                <a:cubicBezTo>
                  <a:pt x="8686800" y="5210521"/>
                  <a:pt x="8701405" y="5246716"/>
                  <a:pt x="8728075" y="5245446"/>
                </a:cubicBezTo>
                <a:close/>
                <a:moveTo>
                  <a:pt x="8642985" y="5321646"/>
                </a:moveTo>
                <a:cubicBezTo>
                  <a:pt x="8698230" y="5319106"/>
                  <a:pt x="8667115" y="5233381"/>
                  <a:pt x="8623300" y="5267671"/>
                </a:cubicBezTo>
                <a:cubicBezTo>
                  <a:pt x="8601075" y="5285451"/>
                  <a:pt x="8615680" y="5322916"/>
                  <a:pt x="8642985" y="5321646"/>
                </a:cubicBezTo>
                <a:close/>
                <a:moveTo>
                  <a:pt x="8668385" y="5407371"/>
                </a:moveTo>
                <a:cubicBezTo>
                  <a:pt x="8730615" y="5402926"/>
                  <a:pt x="8692515" y="5310216"/>
                  <a:pt x="8644890" y="5350221"/>
                </a:cubicBezTo>
                <a:cubicBezTo>
                  <a:pt x="8623935" y="5369906"/>
                  <a:pt x="8639810" y="5408641"/>
                  <a:pt x="8668385" y="5407371"/>
                </a:cubicBezTo>
                <a:close/>
                <a:moveTo>
                  <a:pt x="9196705" y="4315171"/>
                </a:moveTo>
                <a:cubicBezTo>
                  <a:pt x="9224010" y="4314536"/>
                  <a:pt x="9210675" y="4271356"/>
                  <a:pt x="9187815" y="4286596"/>
                </a:cubicBezTo>
                <a:cubicBezTo>
                  <a:pt x="9175115" y="4294216"/>
                  <a:pt x="9182100" y="4315806"/>
                  <a:pt x="9196705" y="4315171"/>
                </a:cubicBezTo>
                <a:close/>
                <a:moveTo>
                  <a:pt x="8693785" y="5106381"/>
                </a:moveTo>
                <a:cubicBezTo>
                  <a:pt x="8665210" y="5129241"/>
                  <a:pt x="8701405" y="5173691"/>
                  <a:pt x="8729345" y="5150196"/>
                </a:cubicBezTo>
                <a:cubicBezTo>
                  <a:pt x="8757920" y="5127336"/>
                  <a:pt x="8721725" y="5082886"/>
                  <a:pt x="8693785" y="5106381"/>
                </a:cubicBezTo>
                <a:close/>
                <a:moveTo>
                  <a:pt x="8723630" y="4767291"/>
                </a:moveTo>
                <a:cubicBezTo>
                  <a:pt x="8699500" y="4779991"/>
                  <a:pt x="8719820" y="4817456"/>
                  <a:pt x="8743315" y="4804121"/>
                </a:cubicBezTo>
                <a:cubicBezTo>
                  <a:pt x="8767445" y="4791421"/>
                  <a:pt x="8747125" y="4753956"/>
                  <a:pt x="8723630" y="4767291"/>
                </a:cubicBezTo>
                <a:close/>
                <a:moveTo>
                  <a:pt x="8658225" y="5058756"/>
                </a:moveTo>
                <a:cubicBezTo>
                  <a:pt x="8676640" y="5086696"/>
                  <a:pt x="8719820" y="5056851"/>
                  <a:pt x="8700770" y="5029546"/>
                </a:cubicBezTo>
                <a:cubicBezTo>
                  <a:pt x="8682355" y="5001606"/>
                  <a:pt x="8639175" y="5031451"/>
                  <a:pt x="8658225" y="5058756"/>
                </a:cubicBezTo>
                <a:close/>
                <a:moveTo>
                  <a:pt x="8666480" y="4911436"/>
                </a:moveTo>
                <a:cubicBezTo>
                  <a:pt x="8646160" y="4922231"/>
                  <a:pt x="8655050" y="4955886"/>
                  <a:pt x="8677910" y="4954616"/>
                </a:cubicBezTo>
                <a:cubicBezTo>
                  <a:pt x="8716645" y="4953346"/>
                  <a:pt x="8700770" y="4893021"/>
                  <a:pt x="8666480" y="4911436"/>
                </a:cubicBezTo>
                <a:close/>
                <a:moveTo>
                  <a:pt x="8734425" y="4897466"/>
                </a:moveTo>
                <a:cubicBezTo>
                  <a:pt x="8750300" y="4922866"/>
                  <a:pt x="8790305" y="4897466"/>
                  <a:pt x="8773795" y="4872066"/>
                </a:cubicBezTo>
                <a:cubicBezTo>
                  <a:pt x="8757285" y="4846666"/>
                  <a:pt x="8717280" y="4872701"/>
                  <a:pt x="8734425" y="4897466"/>
                </a:cubicBezTo>
                <a:close/>
                <a:moveTo>
                  <a:pt x="8854440" y="4910166"/>
                </a:moveTo>
                <a:cubicBezTo>
                  <a:pt x="8833485" y="4884131"/>
                  <a:pt x="8792845" y="4917786"/>
                  <a:pt x="8815070" y="4943186"/>
                </a:cubicBezTo>
                <a:cubicBezTo>
                  <a:pt x="8836025" y="4969221"/>
                  <a:pt x="8876665" y="4935566"/>
                  <a:pt x="8854440" y="4910166"/>
                </a:cubicBezTo>
                <a:close/>
                <a:moveTo>
                  <a:pt x="8869045" y="5014941"/>
                </a:moveTo>
                <a:cubicBezTo>
                  <a:pt x="8921750" y="5012401"/>
                  <a:pt x="8888730" y="4931756"/>
                  <a:pt x="8849360" y="4966681"/>
                </a:cubicBezTo>
                <a:cubicBezTo>
                  <a:pt x="8830945" y="4983191"/>
                  <a:pt x="8844280" y="5016211"/>
                  <a:pt x="8869045" y="5014941"/>
                </a:cubicBezTo>
                <a:close/>
                <a:moveTo>
                  <a:pt x="8809355" y="5165436"/>
                </a:moveTo>
                <a:cubicBezTo>
                  <a:pt x="8836025" y="5166071"/>
                  <a:pt x="8850630" y="5131146"/>
                  <a:pt x="8830945" y="5112731"/>
                </a:cubicBezTo>
                <a:cubicBezTo>
                  <a:pt x="8786495" y="5075901"/>
                  <a:pt x="8752205" y="5161626"/>
                  <a:pt x="8809355" y="5165436"/>
                </a:cubicBezTo>
                <a:close/>
                <a:moveTo>
                  <a:pt x="8779510" y="4971761"/>
                </a:moveTo>
                <a:cubicBezTo>
                  <a:pt x="8759825" y="4945091"/>
                  <a:pt x="8717915" y="4976206"/>
                  <a:pt x="8738235" y="5002876"/>
                </a:cubicBezTo>
                <a:cubicBezTo>
                  <a:pt x="8757920" y="5030181"/>
                  <a:pt x="8799830" y="4998431"/>
                  <a:pt x="8779510" y="4971761"/>
                </a:cubicBezTo>
                <a:close/>
                <a:moveTo>
                  <a:pt x="8792845" y="4727921"/>
                </a:moveTo>
                <a:cubicBezTo>
                  <a:pt x="8769350" y="4741256"/>
                  <a:pt x="8790940" y="4778086"/>
                  <a:pt x="8813800" y="4763481"/>
                </a:cubicBezTo>
                <a:cubicBezTo>
                  <a:pt x="8837930" y="4750146"/>
                  <a:pt x="8816340" y="4713951"/>
                  <a:pt x="8792845" y="4727921"/>
                </a:cubicBezTo>
                <a:close/>
                <a:moveTo>
                  <a:pt x="8791575" y="5087331"/>
                </a:moveTo>
                <a:cubicBezTo>
                  <a:pt x="8843010" y="5084791"/>
                  <a:pt x="8813165" y="5005416"/>
                  <a:pt x="8772525" y="5038436"/>
                </a:cubicBezTo>
                <a:cubicBezTo>
                  <a:pt x="8753475" y="5054311"/>
                  <a:pt x="8766810" y="5088601"/>
                  <a:pt x="8791575" y="5087331"/>
                </a:cubicBezTo>
                <a:close/>
                <a:moveTo>
                  <a:pt x="8808085" y="4848571"/>
                </a:moveTo>
                <a:cubicBezTo>
                  <a:pt x="8825230" y="4873336"/>
                  <a:pt x="8863965" y="4846031"/>
                  <a:pt x="8846185" y="4821266"/>
                </a:cubicBezTo>
                <a:cubicBezTo>
                  <a:pt x="8829040" y="4796501"/>
                  <a:pt x="8790305" y="4824441"/>
                  <a:pt x="8808085" y="4848571"/>
                </a:cubicBezTo>
                <a:close/>
                <a:moveTo>
                  <a:pt x="8611235" y="5169881"/>
                </a:moveTo>
                <a:cubicBezTo>
                  <a:pt x="8589010" y="5185121"/>
                  <a:pt x="8601710" y="5221951"/>
                  <a:pt x="8627745" y="5220681"/>
                </a:cubicBezTo>
                <a:cubicBezTo>
                  <a:pt x="8677275" y="5219411"/>
                  <a:pt x="8651875" y="5142576"/>
                  <a:pt x="8611235" y="5169881"/>
                </a:cubicBezTo>
                <a:close/>
                <a:moveTo>
                  <a:pt x="9083040" y="4589491"/>
                </a:moveTo>
                <a:cubicBezTo>
                  <a:pt x="9060815" y="4610446"/>
                  <a:pt x="9093835" y="4644101"/>
                  <a:pt x="9115425" y="4623146"/>
                </a:cubicBezTo>
                <a:cubicBezTo>
                  <a:pt x="9137015" y="4602191"/>
                  <a:pt x="9103995" y="4568536"/>
                  <a:pt x="9083040" y="4589491"/>
                </a:cubicBezTo>
                <a:close/>
                <a:moveTo>
                  <a:pt x="9088120" y="4479001"/>
                </a:moveTo>
                <a:cubicBezTo>
                  <a:pt x="9119870" y="4477731"/>
                  <a:pt x="9103995" y="4428201"/>
                  <a:pt x="9077325" y="4445981"/>
                </a:cubicBezTo>
                <a:cubicBezTo>
                  <a:pt x="9062720" y="4455506"/>
                  <a:pt x="9070975" y="4479636"/>
                  <a:pt x="9088120" y="4479001"/>
                </a:cubicBezTo>
                <a:close/>
                <a:moveTo>
                  <a:pt x="9091295" y="4385656"/>
                </a:moveTo>
                <a:cubicBezTo>
                  <a:pt x="9117965" y="4385021"/>
                  <a:pt x="9105900" y="4342476"/>
                  <a:pt x="9082405" y="4356446"/>
                </a:cubicBezTo>
                <a:cubicBezTo>
                  <a:pt x="9069705" y="4364701"/>
                  <a:pt x="9076055" y="4386291"/>
                  <a:pt x="9091295" y="4385656"/>
                </a:cubicBezTo>
                <a:close/>
                <a:moveTo>
                  <a:pt x="9143365" y="4495511"/>
                </a:moveTo>
                <a:cubicBezTo>
                  <a:pt x="9126220" y="4475191"/>
                  <a:pt x="9093835" y="4502496"/>
                  <a:pt x="9112250" y="4522816"/>
                </a:cubicBezTo>
                <a:cubicBezTo>
                  <a:pt x="9129395" y="4543136"/>
                  <a:pt x="9161780" y="4515196"/>
                  <a:pt x="9143365" y="4495511"/>
                </a:cubicBezTo>
                <a:close/>
                <a:moveTo>
                  <a:pt x="9144635" y="4350731"/>
                </a:moveTo>
                <a:cubicBezTo>
                  <a:pt x="9171940" y="4350096"/>
                  <a:pt x="9158605" y="4306916"/>
                  <a:pt x="9135745" y="4321521"/>
                </a:cubicBezTo>
                <a:cubicBezTo>
                  <a:pt x="9122410" y="4329776"/>
                  <a:pt x="9129395" y="4351366"/>
                  <a:pt x="9144635" y="4350731"/>
                </a:cubicBezTo>
                <a:close/>
                <a:moveTo>
                  <a:pt x="9145270" y="4436456"/>
                </a:moveTo>
                <a:cubicBezTo>
                  <a:pt x="9177655" y="4435186"/>
                  <a:pt x="9160510" y="4385021"/>
                  <a:pt x="9133840" y="4403436"/>
                </a:cubicBezTo>
                <a:cubicBezTo>
                  <a:pt x="9120505" y="4413596"/>
                  <a:pt x="9128760" y="4437091"/>
                  <a:pt x="9145270" y="4436456"/>
                </a:cubicBezTo>
                <a:close/>
                <a:moveTo>
                  <a:pt x="9177655" y="4526626"/>
                </a:moveTo>
                <a:cubicBezTo>
                  <a:pt x="9147175" y="4499321"/>
                  <a:pt x="9117965" y="4559011"/>
                  <a:pt x="9157970" y="4565996"/>
                </a:cubicBezTo>
                <a:cubicBezTo>
                  <a:pt x="9138920" y="4587586"/>
                  <a:pt x="9168765" y="4620606"/>
                  <a:pt x="9192260" y="4603461"/>
                </a:cubicBezTo>
                <a:cubicBezTo>
                  <a:pt x="9196705" y="4609811"/>
                  <a:pt x="9203690" y="4613621"/>
                  <a:pt x="9211310" y="4614891"/>
                </a:cubicBezTo>
                <a:cubicBezTo>
                  <a:pt x="9218295" y="4629496"/>
                  <a:pt x="9237980" y="4635846"/>
                  <a:pt x="9251950" y="4628226"/>
                </a:cubicBezTo>
                <a:cubicBezTo>
                  <a:pt x="9318625" y="4656166"/>
                  <a:pt x="9313545" y="4538056"/>
                  <a:pt x="9249410" y="4572346"/>
                </a:cubicBezTo>
                <a:cubicBezTo>
                  <a:pt x="9245600" y="4571076"/>
                  <a:pt x="9241155" y="4570441"/>
                  <a:pt x="9237345" y="4570441"/>
                </a:cubicBezTo>
                <a:cubicBezTo>
                  <a:pt x="9228455" y="4557741"/>
                  <a:pt x="9208770" y="4555836"/>
                  <a:pt x="9197340" y="4565361"/>
                </a:cubicBezTo>
                <a:cubicBezTo>
                  <a:pt x="9192895" y="4560281"/>
                  <a:pt x="9186545" y="4557741"/>
                  <a:pt x="9180830" y="4557106"/>
                </a:cubicBezTo>
                <a:cubicBezTo>
                  <a:pt x="9187180" y="4548216"/>
                  <a:pt x="9186545" y="4534881"/>
                  <a:pt x="9177655" y="4526626"/>
                </a:cubicBezTo>
                <a:close/>
                <a:moveTo>
                  <a:pt x="8603615" y="5435946"/>
                </a:moveTo>
                <a:cubicBezTo>
                  <a:pt x="8575675" y="5403561"/>
                  <a:pt x="8524875" y="5448011"/>
                  <a:pt x="8554085" y="5479761"/>
                </a:cubicBezTo>
                <a:cubicBezTo>
                  <a:pt x="8582025" y="5512146"/>
                  <a:pt x="8632190" y="5467696"/>
                  <a:pt x="8603615" y="5435946"/>
                </a:cubicBezTo>
                <a:close/>
                <a:moveTo>
                  <a:pt x="8986520" y="4623146"/>
                </a:moveTo>
                <a:cubicBezTo>
                  <a:pt x="9002395" y="4644736"/>
                  <a:pt x="9036050" y="4619336"/>
                  <a:pt x="9019540" y="4597746"/>
                </a:cubicBezTo>
                <a:cubicBezTo>
                  <a:pt x="9003665" y="4576156"/>
                  <a:pt x="8970010" y="4602191"/>
                  <a:pt x="8986520" y="4623146"/>
                </a:cubicBezTo>
                <a:close/>
                <a:moveTo>
                  <a:pt x="8535670" y="5338156"/>
                </a:moveTo>
                <a:cubicBezTo>
                  <a:pt x="8503920" y="5361651"/>
                  <a:pt x="8541385" y="5411816"/>
                  <a:pt x="8572500" y="5387051"/>
                </a:cubicBezTo>
                <a:cubicBezTo>
                  <a:pt x="8604885" y="5363556"/>
                  <a:pt x="8566785" y="5314026"/>
                  <a:pt x="8535670" y="5338156"/>
                </a:cubicBezTo>
                <a:close/>
                <a:moveTo>
                  <a:pt x="8610600" y="5118446"/>
                </a:moveTo>
                <a:cubicBezTo>
                  <a:pt x="8639810" y="5101936"/>
                  <a:pt x="8612505" y="5056851"/>
                  <a:pt x="8583930" y="5073996"/>
                </a:cubicBezTo>
                <a:cubicBezTo>
                  <a:pt x="8555355" y="5091141"/>
                  <a:pt x="8582660" y="5136226"/>
                  <a:pt x="8610600" y="5118446"/>
                </a:cubicBezTo>
                <a:close/>
                <a:moveTo>
                  <a:pt x="9037320" y="4419311"/>
                </a:moveTo>
                <a:cubicBezTo>
                  <a:pt x="9063990" y="4418676"/>
                  <a:pt x="9052560" y="4376766"/>
                  <a:pt x="9029065" y="4390101"/>
                </a:cubicBezTo>
                <a:cubicBezTo>
                  <a:pt x="9015730" y="4397086"/>
                  <a:pt x="9022080" y="4419946"/>
                  <a:pt x="9037320" y="4419311"/>
                </a:cubicBezTo>
                <a:close/>
                <a:moveTo>
                  <a:pt x="9018270" y="4649816"/>
                </a:moveTo>
                <a:cubicBezTo>
                  <a:pt x="8995410" y="4669501"/>
                  <a:pt x="9027795" y="4705061"/>
                  <a:pt x="9049385" y="4684106"/>
                </a:cubicBezTo>
                <a:cubicBezTo>
                  <a:pt x="9072245" y="4664421"/>
                  <a:pt x="9040495" y="4629496"/>
                  <a:pt x="9018270" y="4649816"/>
                </a:cubicBezTo>
                <a:close/>
                <a:moveTo>
                  <a:pt x="9029065" y="4520276"/>
                </a:moveTo>
                <a:cubicBezTo>
                  <a:pt x="9060815" y="4519006"/>
                  <a:pt x="9045575" y="4469476"/>
                  <a:pt x="9018905" y="4486621"/>
                </a:cubicBezTo>
                <a:cubicBezTo>
                  <a:pt x="9003665" y="4496146"/>
                  <a:pt x="9011920" y="4520911"/>
                  <a:pt x="9029065" y="4520276"/>
                </a:cubicBezTo>
                <a:close/>
                <a:moveTo>
                  <a:pt x="9050020" y="4574251"/>
                </a:moveTo>
                <a:cubicBezTo>
                  <a:pt x="9066530" y="4595206"/>
                  <a:pt x="9099550" y="4568536"/>
                  <a:pt x="9082405" y="4547581"/>
                </a:cubicBezTo>
                <a:cubicBezTo>
                  <a:pt x="9065895" y="4526626"/>
                  <a:pt x="9032875" y="4553296"/>
                  <a:pt x="9050020" y="4574251"/>
                </a:cubicBezTo>
                <a:close/>
                <a:moveTo>
                  <a:pt x="4440555" y="4125941"/>
                </a:moveTo>
                <a:cubicBezTo>
                  <a:pt x="4431030" y="4100541"/>
                  <a:pt x="4391660" y="4116416"/>
                  <a:pt x="4401820" y="4141816"/>
                </a:cubicBezTo>
                <a:cubicBezTo>
                  <a:pt x="4411980" y="4166581"/>
                  <a:pt x="4451350" y="4150706"/>
                  <a:pt x="4440555" y="4125941"/>
                </a:cubicBezTo>
                <a:close/>
                <a:moveTo>
                  <a:pt x="6560185" y="5543896"/>
                </a:moveTo>
                <a:cubicBezTo>
                  <a:pt x="6526531" y="5507701"/>
                  <a:pt x="6470650" y="5561041"/>
                  <a:pt x="6504940" y="5596601"/>
                </a:cubicBezTo>
                <a:cubicBezTo>
                  <a:pt x="6538595" y="5632796"/>
                  <a:pt x="6595110" y="5579456"/>
                  <a:pt x="6560185" y="5543896"/>
                </a:cubicBezTo>
                <a:cubicBezTo>
                  <a:pt x="6560185" y="5543896"/>
                  <a:pt x="6560185" y="5543896"/>
                  <a:pt x="6560185" y="5543896"/>
                </a:cubicBezTo>
                <a:close/>
                <a:moveTo>
                  <a:pt x="6629400" y="5446741"/>
                </a:moveTo>
                <a:cubicBezTo>
                  <a:pt x="6662420" y="5414356"/>
                  <a:pt x="6610350" y="5363556"/>
                  <a:pt x="6578600" y="5397211"/>
                </a:cubicBezTo>
                <a:cubicBezTo>
                  <a:pt x="6545581" y="5429596"/>
                  <a:pt x="6597015" y="5480396"/>
                  <a:pt x="6629400" y="5446741"/>
                </a:cubicBezTo>
                <a:close/>
                <a:moveTo>
                  <a:pt x="6603365" y="5643591"/>
                </a:moveTo>
                <a:cubicBezTo>
                  <a:pt x="6567806" y="5678516"/>
                  <a:pt x="6623685" y="5732491"/>
                  <a:pt x="6657975" y="5696931"/>
                </a:cubicBezTo>
                <a:cubicBezTo>
                  <a:pt x="6692900" y="5662006"/>
                  <a:pt x="6637656" y="5607396"/>
                  <a:pt x="6603365" y="5643591"/>
                </a:cubicBezTo>
                <a:close/>
                <a:moveTo>
                  <a:pt x="6725285" y="5536276"/>
                </a:moveTo>
                <a:cubicBezTo>
                  <a:pt x="6757035" y="5502621"/>
                  <a:pt x="6703695" y="5453726"/>
                  <a:pt x="6672581" y="5488016"/>
                </a:cubicBezTo>
                <a:cubicBezTo>
                  <a:pt x="6640831" y="5522306"/>
                  <a:pt x="6694170" y="5571201"/>
                  <a:pt x="6725285" y="5536276"/>
                </a:cubicBezTo>
                <a:close/>
                <a:moveTo>
                  <a:pt x="6412230" y="5439121"/>
                </a:moveTo>
                <a:cubicBezTo>
                  <a:pt x="6374765" y="5471506"/>
                  <a:pt x="6426835" y="5529291"/>
                  <a:pt x="6463030" y="5495636"/>
                </a:cubicBezTo>
                <a:cubicBezTo>
                  <a:pt x="6500495" y="5463886"/>
                  <a:pt x="6448425" y="5405466"/>
                  <a:pt x="6412230" y="5439121"/>
                </a:cubicBezTo>
                <a:close/>
                <a:moveTo>
                  <a:pt x="6420485" y="5269576"/>
                </a:moveTo>
                <a:cubicBezTo>
                  <a:pt x="6450330" y="5270846"/>
                  <a:pt x="6468110" y="5230841"/>
                  <a:pt x="6446520" y="5209886"/>
                </a:cubicBezTo>
                <a:cubicBezTo>
                  <a:pt x="6415405" y="5175596"/>
                  <a:pt x="6362065" y="5225126"/>
                  <a:pt x="6394450" y="5258781"/>
                </a:cubicBezTo>
                <a:lnTo>
                  <a:pt x="6394450" y="5258781"/>
                </a:lnTo>
                <a:cubicBezTo>
                  <a:pt x="6401435" y="5265766"/>
                  <a:pt x="6410960" y="5269576"/>
                  <a:pt x="6420485" y="5269576"/>
                </a:cubicBezTo>
                <a:close/>
                <a:moveTo>
                  <a:pt x="6757670" y="5737571"/>
                </a:moveTo>
                <a:cubicBezTo>
                  <a:pt x="6757670" y="5737571"/>
                  <a:pt x="6757670" y="5737571"/>
                  <a:pt x="6757670" y="5737571"/>
                </a:cubicBezTo>
                <a:cubicBezTo>
                  <a:pt x="6721475" y="5703916"/>
                  <a:pt x="6669406" y="5761701"/>
                  <a:pt x="6706235" y="5794086"/>
                </a:cubicBezTo>
                <a:cubicBezTo>
                  <a:pt x="6742431" y="5828376"/>
                  <a:pt x="6795135" y="5770591"/>
                  <a:pt x="6757670" y="5737571"/>
                </a:cubicBezTo>
                <a:close/>
                <a:moveTo>
                  <a:pt x="6374130" y="5338156"/>
                </a:moveTo>
                <a:cubicBezTo>
                  <a:pt x="6342380" y="5300056"/>
                  <a:pt x="6283325" y="5350856"/>
                  <a:pt x="6316345" y="5387686"/>
                </a:cubicBezTo>
                <a:cubicBezTo>
                  <a:pt x="6348730" y="5425786"/>
                  <a:pt x="6407150" y="5374986"/>
                  <a:pt x="6374130" y="5338156"/>
                </a:cubicBezTo>
                <a:cubicBezTo>
                  <a:pt x="6374130" y="5338156"/>
                  <a:pt x="6374130" y="5338156"/>
                  <a:pt x="6374130" y="5338156"/>
                </a:cubicBezTo>
                <a:close/>
                <a:moveTo>
                  <a:pt x="6536056" y="5354666"/>
                </a:moveTo>
                <a:cubicBezTo>
                  <a:pt x="6569710" y="5322916"/>
                  <a:pt x="6518910" y="5270846"/>
                  <a:pt x="6486525" y="5303866"/>
                </a:cubicBezTo>
                <a:cubicBezTo>
                  <a:pt x="6452235" y="5335616"/>
                  <a:pt x="6503035" y="5387686"/>
                  <a:pt x="6536056" y="5354666"/>
                </a:cubicBezTo>
                <a:close/>
                <a:moveTo>
                  <a:pt x="7204710" y="6051896"/>
                </a:moveTo>
                <a:cubicBezTo>
                  <a:pt x="7160260" y="6029671"/>
                  <a:pt x="7126606" y="6099521"/>
                  <a:pt x="7171690" y="6120476"/>
                </a:cubicBezTo>
                <a:cubicBezTo>
                  <a:pt x="7215506" y="6142701"/>
                  <a:pt x="7249160" y="6072216"/>
                  <a:pt x="7204710" y="6051896"/>
                </a:cubicBezTo>
                <a:close/>
                <a:moveTo>
                  <a:pt x="7034531" y="5779481"/>
                </a:moveTo>
                <a:cubicBezTo>
                  <a:pt x="7061200" y="5742016"/>
                  <a:pt x="7001510" y="5700741"/>
                  <a:pt x="6975475" y="5739476"/>
                </a:cubicBezTo>
                <a:cubicBezTo>
                  <a:pt x="6949440" y="5776941"/>
                  <a:pt x="7009131" y="5818216"/>
                  <a:pt x="7034531" y="5779481"/>
                </a:cubicBezTo>
                <a:close/>
                <a:moveTo>
                  <a:pt x="7134225" y="5798531"/>
                </a:moveTo>
                <a:cubicBezTo>
                  <a:pt x="7094856" y="5774401"/>
                  <a:pt x="7058025" y="5837266"/>
                  <a:pt x="7098031" y="5860126"/>
                </a:cubicBezTo>
                <a:cubicBezTo>
                  <a:pt x="7137400" y="5884256"/>
                  <a:pt x="7174231" y="5821391"/>
                  <a:pt x="7134225" y="5798531"/>
                </a:cubicBezTo>
                <a:close/>
                <a:moveTo>
                  <a:pt x="6861810" y="5827741"/>
                </a:moveTo>
                <a:cubicBezTo>
                  <a:pt x="6823710" y="5795991"/>
                  <a:pt x="6774815" y="5856316"/>
                  <a:pt x="6813550" y="5886796"/>
                </a:cubicBezTo>
                <a:cubicBezTo>
                  <a:pt x="6851650" y="5918546"/>
                  <a:pt x="6901181" y="5858221"/>
                  <a:pt x="6861810" y="5827741"/>
                </a:cubicBezTo>
                <a:close/>
                <a:moveTo>
                  <a:pt x="6824345" y="5622636"/>
                </a:moveTo>
                <a:cubicBezTo>
                  <a:pt x="6854825" y="5587711"/>
                  <a:pt x="6799581" y="5540721"/>
                  <a:pt x="6769735" y="5576281"/>
                </a:cubicBezTo>
                <a:cubicBezTo>
                  <a:pt x="6739890" y="5611206"/>
                  <a:pt x="6795135" y="5658196"/>
                  <a:pt x="6824345" y="5622636"/>
                </a:cubicBezTo>
                <a:close/>
                <a:moveTo>
                  <a:pt x="6927215" y="5703916"/>
                </a:moveTo>
                <a:cubicBezTo>
                  <a:pt x="6955790" y="5667721"/>
                  <a:pt x="6898640" y="5623271"/>
                  <a:pt x="6870700" y="5660736"/>
                </a:cubicBezTo>
                <a:cubicBezTo>
                  <a:pt x="6842125" y="5696296"/>
                  <a:pt x="6899910" y="5740746"/>
                  <a:pt x="6927215" y="5703916"/>
                </a:cubicBezTo>
                <a:close/>
                <a:moveTo>
                  <a:pt x="6971031" y="5910926"/>
                </a:moveTo>
                <a:cubicBezTo>
                  <a:pt x="6931025" y="5881716"/>
                  <a:pt x="6885940" y="5944581"/>
                  <a:pt x="6926581" y="5973156"/>
                </a:cubicBezTo>
                <a:cubicBezTo>
                  <a:pt x="6965950" y="6002366"/>
                  <a:pt x="7011670" y="5939501"/>
                  <a:pt x="6971031" y="5910926"/>
                </a:cubicBezTo>
                <a:close/>
                <a:moveTo>
                  <a:pt x="7085331" y="5986491"/>
                </a:moveTo>
                <a:cubicBezTo>
                  <a:pt x="7043420" y="5960456"/>
                  <a:pt x="7003415" y="6026496"/>
                  <a:pt x="7045960" y="6051896"/>
                </a:cubicBezTo>
                <a:cubicBezTo>
                  <a:pt x="7087235" y="6077931"/>
                  <a:pt x="7127875" y="6011891"/>
                  <a:pt x="7085331" y="5986491"/>
                </a:cubicBezTo>
                <a:close/>
                <a:moveTo>
                  <a:pt x="5883910" y="4788246"/>
                </a:moveTo>
                <a:cubicBezTo>
                  <a:pt x="5844540" y="4818091"/>
                  <a:pt x="5892165" y="4879051"/>
                  <a:pt x="5930900" y="4848571"/>
                </a:cubicBezTo>
                <a:cubicBezTo>
                  <a:pt x="5970270" y="4818726"/>
                  <a:pt x="5922645" y="4757131"/>
                  <a:pt x="5883910" y="4788246"/>
                </a:cubicBezTo>
                <a:close/>
                <a:moveTo>
                  <a:pt x="5973445" y="4519006"/>
                </a:moveTo>
                <a:cubicBezTo>
                  <a:pt x="5944870" y="4486621"/>
                  <a:pt x="5894705" y="4532341"/>
                  <a:pt x="5924550" y="4564091"/>
                </a:cubicBezTo>
                <a:cubicBezTo>
                  <a:pt x="5953125" y="4595841"/>
                  <a:pt x="6002655" y="4550121"/>
                  <a:pt x="5973445" y="4519006"/>
                </a:cubicBezTo>
                <a:close/>
                <a:moveTo>
                  <a:pt x="5987415" y="4776181"/>
                </a:moveTo>
                <a:cubicBezTo>
                  <a:pt x="6052185" y="4771736"/>
                  <a:pt x="6016625" y="4674581"/>
                  <a:pt x="5964555" y="4713316"/>
                </a:cubicBezTo>
                <a:cubicBezTo>
                  <a:pt x="5939155" y="4733636"/>
                  <a:pt x="5955665" y="4777451"/>
                  <a:pt x="5987415" y="4776181"/>
                </a:cubicBezTo>
                <a:close/>
                <a:moveTo>
                  <a:pt x="5902960" y="4675851"/>
                </a:moveTo>
                <a:cubicBezTo>
                  <a:pt x="5967095" y="4671406"/>
                  <a:pt x="5932170" y="4574886"/>
                  <a:pt x="5880100" y="4612986"/>
                </a:cubicBezTo>
                <a:cubicBezTo>
                  <a:pt x="5854700" y="4632671"/>
                  <a:pt x="5871210" y="4677121"/>
                  <a:pt x="5902960" y="4675851"/>
                </a:cubicBezTo>
                <a:close/>
                <a:moveTo>
                  <a:pt x="6331585" y="5173056"/>
                </a:moveTo>
                <a:cubicBezTo>
                  <a:pt x="6396990" y="5168611"/>
                  <a:pt x="6359525" y="5070186"/>
                  <a:pt x="6307455" y="5110826"/>
                </a:cubicBezTo>
                <a:cubicBezTo>
                  <a:pt x="6283325" y="5131781"/>
                  <a:pt x="6300470" y="5174326"/>
                  <a:pt x="6331585" y="5173056"/>
                </a:cubicBezTo>
                <a:close/>
                <a:moveTo>
                  <a:pt x="5889625" y="4428836"/>
                </a:moveTo>
                <a:cubicBezTo>
                  <a:pt x="5860415" y="4397086"/>
                  <a:pt x="5811520" y="4443441"/>
                  <a:pt x="5841365" y="4474556"/>
                </a:cubicBezTo>
                <a:cubicBezTo>
                  <a:pt x="5870575" y="4505671"/>
                  <a:pt x="5919470" y="4459316"/>
                  <a:pt x="5889625" y="4428836"/>
                </a:cubicBezTo>
                <a:close/>
                <a:moveTo>
                  <a:pt x="5818505" y="4575521"/>
                </a:moveTo>
                <a:cubicBezTo>
                  <a:pt x="5883275" y="4571076"/>
                  <a:pt x="5847715" y="4473921"/>
                  <a:pt x="5795645" y="4512656"/>
                </a:cubicBezTo>
                <a:cubicBezTo>
                  <a:pt x="5769610" y="4532341"/>
                  <a:pt x="5786755" y="4576791"/>
                  <a:pt x="5818505" y="4575521"/>
                </a:cubicBezTo>
                <a:close/>
                <a:moveTo>
                  <a:pt x="5798185" y="4677756"/>
                </a:moveTo>
                <a:cubicBezTo>
                  <a:pt x="5758815" y="4707601"/>
                  <a:pt x="5806440" y="4769196"/>
                  <a:pt x="5845175" y="4738081"/>
                </a:cubicBezTo>
                <a:cubicBezTo>
                  <a:pt x="5884545" y="4708236"/>
                  <a:pt x="5836920" y="4646641"/>
                  <a:pt x="5798185" y="4677756"/>
                </a:cubicBezTo>
                <a:close/>
                <a:moveTo>
                  <a:pt x="5969635" y="4898736"/>
                </a:moveTo>
                <a:cubicBezTo>
                  <a:pt x="5930265" y="4928581"/>
                  <a:pt x="5978525" y="4989541"/>
                  <a:pt x="6016625" y="4958426"/>
                </a:cubicBezTo>
                <a:cubicBezTo>
                  <a:pt x="6055995" y="4928581"/>
                  <a:pt x="6008370" y="4867621"/>
                  <a:pt x="5969635" y="4898736"/>
                </a:cubicBezTo>
                <a:close/>
                <a:moveTo>
                  <a:pt x="6142990" y="5118446"/>
                </a:moveTo>
                <a:cubicBezTo>
                  <a:pt x="6104255" y="5148926"/>
                  <a:pt x="6153150" y="5209251"/>
                  <a:pt x="6191250" y="5177501"/>
                </a:cubicBezTo>
                <a:cubicBezTo>
                  <a:pt x="6229350" y="5147021"/>
                  <a:pt x="6181090" y="5086696"/>
                  <a:pt x="6142990" y="5118446"/>
                </a:cubicBezTo>
                <a:close/>
                <a:moveTo>
                  <a:pt x="6244590" y="5075266"/>
                </a:moveTo>
                <a:cubicBezTo>
                  <a:pt x="6309360" y="5070821"/>
                  <a:pt x="6273165" y="4973031"/>
                  <a:pt x="6221095" y="5013036"/>
                </a:cubicBezTo>
                <a:cubicBezTo>
                  <a:pt x="6195695" y="5033356"/>
                  <a:pt x="6212840" y="5075901"/>
                  <a:pt x="6244590" y="5075266"/>
                </a:cubicBezTo>
                <a:close/>
                <a:moveTo>
                  <a:pt x="3805555" y="4103081"/>
                </a:moveTo>
                <a:cubicBezTo>
                  <a:pt x="3784600" y="4073236"/>
                  <a:pt x="3737610" y="4106891"/>
                  <a:pt x="3759835" y="4136101"/>
                </a:cubicBezTo>
                <a:cubicBezTo>
                  <a:pt x="3780790" y="4165946"/>
                  <a:pt x="3827145" y="4132291"/>
                  <a:pt x="3805555" y="4103081"/>
                </a:cubicBezTo>
                <a:close/>
                <a:moveTo>
                  <a:pt x="6072505" y="4876511"/>
                </a:moveTo>
                <a:cubicBezTo>
                  <a:pt x="6137275" y="4872701"/>
                  <a:pt x="6101715" y="4774911"/>
                  <a:pt x="6049645" y="4813646"/>
                </a:cubicBezTo>
                <a:cubicBezTo>
                  <a:pt x="6024245" y="4833966"/>
                  <a:pt x="6040755" y="4877781"/>
                  <a:pt x="6072505" y="4876511"/>
                </a:cubicBezTo>
                <a:close/>
                <a:moveTo>
                  <a:pt x="6056630" y="4609811"/>
                </a:moveTo>
                <a:cubicBezTo>
                  <a:pt x="6028055" y="4578061"/>
                  <a:pt x="5978525" y="4623781"/>
                  <a:pt x="6007735" y="4654896"/>
                </a:cubicBezTo>
                <a:cubicBezTo>
                  <a:pt x="6036310" y="4686646"/>
                  <a:pt x="6085840" y="4640926"/>
                  <a:pt x="6056630" y="4609811"/>
                </a:cubicBezTo>
                <a:close/>
                <a:moveTo>
                  <a:pt x="6109335" y="5014941"/>
                </a:moveTo>
                <a:cubicBezTo>
                  <a:pt x="6079490" y="4975571"/>
                  <a:pt x="6018530" y="5023831"/>
                  <a:pt x="6049645" y="5062566"/>
                </a:cubicBezTo>
                <a:cubicBezTo>
                  <a:pt x="6080125" y="5101301"/>
                  <a:pt x="6140450" y="5053676"/>
                  <a:pt x="6109335" y="5014941"/>
                </a:cubicBezTo>
                <a:cubicBezTo>
                  <a:pt x="6109335" y="5014941"/>
                  <a:pt x="6109335" y="5014941"/>
                  <a:pt x="6109335" y="5014941"/>
                </a:cubicBezTo>
                <a:close/>
                <a:moveTo>
                  <a:pt x="6158230" y="4976206"/>
                </a:moveTo>
                <a:cubicBezTo>
                  <a:pt x="6223000" y="4971761"/>
                  <a:pt x="6186805" y="4874606"/>
                  <a:pt x="6134735" y="4913341"/>
                </a:cubicBezTo>
                <a:cubicBezTo>
                  <a:pt x="6109335" y="4933661"/>
                  <a:pt x="6126480" y="4977476"/>
                  <a:pt x="6158230" y="4976206"/>
                </a:cubicBezTo>
                <a:close/>
                <a:moveTo>
                  <a:pt x="8088631" y="5761066"/>
                </a:moveTo>
                <a:cubicBezTo>
                  <a:pt x="8075931" y="5719791"/>
                  <a:pt x="8011795" y="5740111"/>
                  <a:pt x="8025765" y="5781386"/>
                </a:cubicBezTo>
                <a:cubicBezTo>
                  <a:pt x="8037831" y="5822661"/>
                  <a:pt x="8101965" y="5801706"/>
                  <a:pt x="8088631" y="5761066"/>
                </a:cubicBezTo>
                <a:close/>
                <a:moveTo>
                  <a:pt x="8028940" y="5943311"/>
                </a:moveTo>
                <a:cubicBezTo>
                  <a:pt x="8014970" y="5898861"/>
                  <a:pt x="7945756" y="5922356"/>
                  <a:pt x="7961631" y="5965536"/>
                </a:cubicBezTo>
                <a:cubicBezTo>
                  <a:pt x="7975600" y="6009986"/>
                  <a:pt x="8044181" y="5986491"/>
                  <a:pt x="8028940" y="5943311"/>
                </a:cubicBezTo>
                <a:close/>
                <a:moveTo>
                  <a:pt x="7982585" y="6082376"/>
                </a:moveTo>
                <a:cubicBezTo>
                  <a:pt x="7936231" y="6100791"/>
                  <a:pt x="7967345" y="6172546"/>
                  <a:pt x="8011795" y="6152861"/>
                </a:cubicBezTo>
                <a:lnTo>
                  <a:pt x="8011795" y="6152861"/>
                </a:lnTo>
                <a:cubicBezTo>
                  <a:pt x="8058150" y="6134446"/>
                  <a:pt x="8028306" y="6062691"/>
                  <a:pt x="7982585" y="6082376"/>
                </a:cubicBezTo>
                <a:close/>
                <a:moveTo>
                  <a:pt x="5803900" y="4339936"/>
                </a:moveTo>
                <a:cubicBezTo>
                  <a:pt x="5774055" y="4308821"/>
                  <a:pt x="5725795" y="4356446"/>
                  <a:pt x="5756910" y="4386291"/>
                </a:cubicBezTo>
                <a:cubicBezTo>
                  <a:pt x="5786120" y="4417406"/>
                  <a:pt x="5834380" y="4369781"/>
                  <a:pt x="5803900" y="4339936"/>
                </a:cubicBezTo>
                <a:close/>
                <a:moveTo>
                  <a:pt x="7762240" y="5256241"/>
                </a:moveTo>
                <a:cubicBezTo>
                  <a:pt x="7729220" y="5251796"/>
                  <a:pt x="7722870" y="5303866"/>
                  <a:pt x="7755890" y="5307041"/>
                </a:cubicBezTo>
                <a:cubicBezTo>
                  <a:pt x="7788910" y="5311486"/>
                  <a:pt x="7795895" y="5259416"/>
                  <a:pt x="7762240" y="5256241"/>
                </a:cubicBezTo>
                <a:close/>
                <a:moveTo>
                  <a:pt x="7855585" y="6126191"/>
                </a:moveTo>
                <a:cubicBezTo>
                  <a:pt x="7807325" y="6138256"/>
                  <a:pt x="7828281" y="6213186"/>
                  <a:pt x="7875270" y="6199851"/>
                </a:cubicBezTo>
                <a:cubicBezTo>
                  <a:pt x="7923531" y="6187786"/>
                  <a:pt x="7903210" y="6112221"/>
                  <a:pt x="7855585" y="6126191"/>
                </a:cubicBezTo>
                <a:close/>
                <a:moveTo>
                  <a:pt x="7849870" y="5814406"/>
                </a:moveTo>
                <a:cubicBezTo>
                  <a:pt x="7847965" y="5771226"/>
                  <a:pt x="7780656" y="5775671"/>
                  <a:pt x="7783831" y="5818216"/>
                </a:cubicBezTo>
                <a:cubicBezTo>
                  <a:pt x="7785735" y="5861396"/>
                  <a:pt x="7853045" y="5857586"/>
                  <a:pt x="7849870" y="5814406"/>
                </a:cubicBezTo>
                <a:close/>
                <a:moveTo>
                  <a:pt x="8116570" y="5941406"/>
                </a:moveTo>
                <a:cubicBezTo>
                  <a:pt x="8173720" y="5940136"/>
                  <a:pt x="8153400" y="5849966"/>
                  <a:pt x="8101331" y="5873461"/>
                </a:cubicBezTo>
                <a:cubicBezTo>
                  <a:pt x="8067040" y="5888066"/>
                  <a:pt x="8080375" y="5942676"/>
                  <a:pt x="8116570" y="5941406"/>
                </a:cubicBezTo>
                <a:close/>
                <a:moveTo>
                  <a:pt x="7861935" y="5952836"/>
                </a:moveTo>
                <a:cubicBezTo>
                  <a:pt x="7816215" y="5961091"/>
                  <a:pt x="7830185" y="6032211"/>
                  <a:pt x="7875270" y="6022686"/>
                </a:cubicBezTo>
                <a:cubicBezTo>
                  <a:pt x="7920990" y="6014431"/>
                  <a:pt x="7907020" y="5943311"/>
                  <a:pt x="7861935" y="5952836"/>
                </a:cubicBezTo>
                <a:close/>
                <a:moveTo>
                  <a:pt x="7971156" y="5795356"/>
                </a:moveTo>
                <a:cubicBezTo>
                  <a:pt x="7963535" y="5752811"/>
                  <a:pt x="7897495" y="5765511"/>
                  <a:pt x="7905750" y="5808056"/>
                </a:cubicBezTo>
                <a:cubicBezTo>
                  <a:pt x="7913370" y="5849966"/>
                  <a:pt x="7979410" y="5837266"/>
                  <a:pt x="7971156" y="5795356"/>
                </a:cubicBezTo>
                <a:close/>
                <a:moveTo>
                  <a:pt x="8103870" y="6023321"/>
                </a:moveTo>
                <a:cubicBezTo>
                  <a:pt x="8060056" y="6046816"/>
                  <a:pt x="8098790" y="6114761"/>
                  <a:pt x="8141335" y="6089996"/>
                </a:cubicBezTo>
                <a:cubicBezTo>
                  <a:pt x="8184515" y="6066501"/>
                  <a:pt x="8147050" y="5998556"/>
                  <a:pt x="8103870" y="6023321"/>
                </a:cubicBezTo>
                <a:close/>
                <a:moveTo>
                  <a:pt x="8310245" y="5656291"/>
                </a:moveTo>
                <a:cubicBezTo>
                  <a:pt x="8289925" y="5618191"/>
                  <a:pt x="8230870" y="5651211"/>
                  <a:pt x="8252460" y="5688676"/>
                </a:cubicBezTo>
                <a:cubicBezTo>
                  <a:pt x="8272781" y="5726776"/>
                  <a:pt x="8331835" y="5693756"/>
                  <a:pt x="8310245" y="5656291"/>
                </a:cubicBezTo>
                <a:close/>
                <a:moveTo>
                  <a:pt x="8328025" y="5868381"/>
                </a:moveTo>
                <a:cubicBezTo>
                  <a:pt x="8289290" y="5898861"/>
                  <a:pt x="8338820" y="5959186"/>
                  <a:pt x="8376285" y="5927436"/>
                </a:cubicBezTo>
                <a:cubicBezTo>
                  <a:pt x="8415020" y="5896956"/>
                  <a:pt x="8365490" y="5836631"/>
                  <a:pt x="8328025" y="5868381"/>
                </a:cubicBezTo>
                <a:close/>
                <a:moveTo>
                  <a:pt x="8341360" y="5808056"/>
                </a:moveTo>
                <a:cubicBezTo>
                  <a:pt x="8403590" y="5804246"/>
                  <a:pt x="8373110" y="5710266"/>
                  <a:pt x="8320406" y="5743286"/>
                </a:cubicBezTo>
                <a:cubicBezTo>
                  <a:pt x="8320406" y="5743286"/>
                  <a:pt x="8320406" y="5743286"/>
                  <a:pt x="8320406" y="5743286"/>
                </a:cubicBezTo>
                <a:cubicBezTo>
                  <a:pt x="8292465" y="5762336"/>
                  <a:pt x="8308340" y="5809326"/>
                  <a:pt x="8341360" y="5808056"/>
                </a:cubicBezTo>
                <a:close/>
                <a:moveTo>
                  <a:pt x="8201660" y="5714076"/>
                </a:moveTo>
                <a:cubicBezTo>
                  <a:pt x="8185150" y="5674706"/>
                  <a:pt x="8122920" y="5702011"/>
                  <a:pt x="8141335" y="5740746"/>
                </a:cubicBezTo>
                <a:cubicBezTo>
                  <a:pt x="8158481" y="5780751"/>
                  <a:pt x="8220075" y="5753446"/>
                  <a:pt x="8201660" y="5714076"/>
                </a:cubicBezTo>
                <a:close/>
                <a:moveTo>
                  <a:pt x="8218806" y="5950931"/>
                </a:moveTo>
                <a:cubicBezTo>
                  <a:pt x="8177531" y="5978871"/>
                  <a:pt x="8222615" y="6042371"/>
                  <a:pt x="8262620" y="6013796"/>
                </a:cubicBezTo>
                <a:cubicBezTo>
                  <a:pt x="8303260" y="5985856"/>
                  <a:pt x="8259445" y="5922356"/>
                  <a:pt x="8218806" y="5950931"/>
                </a:cubicBezTo>
                <a:close/>
                <a:moveTo>
                  <a:pt x="8232140" y="5879811"/>
                </a:moveTo>
                <a:cubicBezTo>
                  <a:pt x="8291831" y="5877906"/>
                  <a:pt x="8265795" y="5784561"/>
                  <a:pt x="8213725" y="5813771"/>
                </a:cubicBezTo>
                <a:cubicBezTo>
                  <a:pt x="8182610" y="5830916"/>
                  <a:pt x="8197850" y="5881081"/>
                  <a:pt x="8232140" y="5879811"/>
                </a:cubicBezTo>
                <a:close/>
                <a:moveTo>
                  <a:pt x="7611110" y="5964901"/>
                </a:moveTo>
                <a:cubicBezTo>
                  <a:pt x="7565390" y="5959821"/>
                  <a:pt x="7558406" y="6032211"/>
                  <a:pt x="7604760" y="6036021"/>
                </a:cubicBezTo>
                <a:cubicBezTo>
                  <a:pt x="7649845" y="6040466"/>
                  <a:pt x="7656831" y="5968711"/>
                  <a:pt x="7611110" y="5964901"/>
                </a:cubicBezTo>
                <a:close/>
                <a:moveTo>
                  <a:pt x="7439025" y="5350856"/>
                </a:moveTo>
                <a:cubicBezTo>
                  <a:pt x="7398385" y="5336886"/>
                  <a:pt x="7386320" y="5404831"/>
                  <a:pt x="7429500" y="5405466"/>
                </a:cubicBezTo>
                <a:cubicBezTo>
                  <a:pt x="7459981" y="5406736"/>
                  <a:pt x="7468870" y="5360381"/>
                  <a:pt x="7439025" y="5350856"/>
                </a:cubicBezTo>
                <a:close/>
                <a:moveTo>
                  <a:pt x="7385685" y="5516591"/>
                </a:moveTo>
                <a:cubicBezTo>
                  <a:pt x="7348856" y="5501351"/>
                  <a:pt x="7325995" y="5559136"/>
                  <a:pt x="7362825" y="5573741"/>
                </a:cubicBezTo>
                <a:cubicBezTo>
                  <a:pt x="7399656" y="5588981"/>
                  <a:pt x="7423150" y="5531196"/>
                  <a:pt x="7385685" y="5516591"/>
                </a:cubicBezTo>
                <a:close/>
                <a:moveTo>
                  <a:pt x="7458710" y="6138891"/>
                </a:moveTo>
                <a:cubicBezTo>
                  <a:pt x="7410450" y="6128096"/>
                  <a:pt x="7395210" y="6204931"/>
                  <a:pt x="7443470" y="6213821"/>
                </a:cubicBezTo>
                <a:cubicBezTo>
                  <a:pt x="7491731" y="6223981"/>
                  <a:pt x="7507606" y="6147781"/>
                  <a:pt x="7458710" y="6138891"/>
                </a:cubicBezTo>
                <a:close/>
                <a:moveTo>
                  <a:pt x="7329170" y="6103331"/>
                </a:moveTo>
                <a:cubicBezTo>
                  <a:pt x="7282815" y="6086186"/>
                  <a:pt x="7257415" y="6159846"/>
                  <a:pt x="7304406" y="6175086"/>
                </a:cubicBezTo>
                <a:cubicBezTo>
                  <a:pt x="7350125" y="6192231"/>
                  <a:pt x="7376160" y="6118571"/>
                  <a:pt x="7329170" y="6103331"/>
                </a:cubicBezTo>
                <a:close/>
                <a:moveTo>
                  <a:pt x="7297420" y="5512146"/>
                </a:moveTo>
                <a:cubicBezTo>
                  <a:pt x="7315200" y="5476586"/>
                  <a:pt x="7258685" y="5449281"/>
                  <a:pt x="7242175" y="5485476"/>
                </a:cubicBezTo>
                <a:cubicBezTo>
                  <a:pt x="7224395" y="5521036"/>
                  <a:pt x="7280275" y="5548341"/>
                  <a:pt x="7297420" y="5512146"/>
                </a:cubicBezTo>
                <a:close/>
                <a:moveTo>
                  <a:pt x="7486015" y="5944581"/>
                </a:moveTo>
                <a:cubicBezTo>
                  <a:pt x="7440931" y="5933786"/>
                  <a:pt x="7425056" y="6004271"/>
                  <a:pt x="7470140" y="6013796"/>
                </a:cubicBezTo>
                <a:cubicBezTo>
                  <a:pt x="7514590" y="6025226"/>
                  <a:pt x="7531735" y="5954106"/>
                  <a:pt x="7486015" y="5944581"/>
                </a:cubicBezTo>
                <a:close/>
                <a:moveTo>
                  <a:pt x="7364731" y="5908386"/>
                </a:moveTo>
                <a:cubicBezTo>
                  <a:pt x="7321550" y="5891876"/>
                  <a:pt x="7296785" y="5960456"/>
                  <a:pt x="7340600" y="5975696"/>
                </a:cubicBezTo>
                <a:cubicBezTo>
                  <a:pt x="7383781" y="5991571"/>
                  <a:pt x="7408545" y="5923626"/>
                  <a:pt x="7364731" y="5908386"/>
                </a:cubicBezTo>
                <a:close/>
                <a:moveTo>
                  <a:pt x="8413115" y="5589616"/>
                </a:moveTo>
                <a:cubicBezTo>
                  <a:pt x="8389620" y="5553421"/>
                  <a:pt x="8333740" y="5591521"/>
                  <a:pt x="8357870" y="5626446"/>
                </a:cubicBezTo>
                <a:cubicBezTo>
                  <a:pt x="8381365" y="5663276"/>
                  <a:pt x="8437245" y="5625176"/>
                  <a:pt x="8413115" y="5589616"/>
                </a:cubicBezTo>
                <a:close/>
                <a:moveTo>
                  <a:pt x="7696200" y="5783291"/>
                </a:moveTo>
                <a:cubicBezTo>
                  <a:pt x="7651750" y="5780116"/>
                  <a:pt x="7649845" y="5849966"/>
                  <a:pt x="7694295" y="5849331"/>
                </a:cubicBezTo>
                <a:cubicBezTo>
                  <a:pt x="7735570" y="5849966"/>
                  <a:pt x="7738110" y="5785196"/>
                  <a:pt x="7696200" y="5783291"/>
                </a:cubicBezTo>
                <a:close/>
                <a:moveTo>
                  <a:pt x="7724775" y="6150956"/>
                </a:moveTo>
                <a:cubicBezTo>
                  <a:pt x="7675245" y="6156036"/>
                  <a:pt x="7684135" y="6232871"/>
                  <a:pt x="7733031" y="6226521"/>
                </a:cubicBezTo>
                <a:cubicBezTo>
                  <a:pt x="7781925" y="6222076"/>
                  <a:pt x="7773670" y="6144606"/>
                  <a:pt x="7724775" y="6150956"/>
                </a:cubicBezTo>
                <a:close/>
                <a:moveTo>
                  <a:pt x="7638415" y="5408006"/>
                </a:moveTo>
                <a:cubicBezTo>
                  <a:pt x="7602856" y="5400386"/>
                  <a:pt x="7590790" y="5456266"/>
                  <a:pt x="7626985" y="5463251"/>
                </a:cubicBezTo>
                <a:lnTo>
                  <a:pt x="7626985" y="5463251"/>
                </a:lnTo>
                <a:cubicBezTo>
                  <a:pt x="7662545" y="5470871"/>
                  <a:pt x="7674610" y="5414991"/>
                  <a:pt x="7638415" y="5408006"/>
                </a:cubicBezTo>
                <a:close/>
                <a:moveTo>
                  <a:pt x="7578725" y="5768051"/>
                </a:moveTo>
                <a:cubicBezTo>
                  <a:pt x="7532370" y="5759161"/>
                  <a:pt x="7525385" y="5834091"/>
                  <a:pt x="7572375" y="5834091"/>
                </a:cubicBezTo>
                <a:cubicBezTo>
                  <a:pt x="7611745" y="5834726"/>
                  <a:pt x="7617460" y="5774401"/>
                  <a:pt x="7578725" y="5768051"/>
                </a:cubicBezTo>
                <a:close/>
                <a:moveTo>
                  <a:pt x="7736840" y="5967441"/>
                </a:moveTo>
                <a:cubicBezTo>
                  <a:pt x="7690485" y="5968711"/>
                  <a:pt x="7694295" y="6041736"/>
                  <a:pt x="7740015" y="6038561"/>
                </a:cubicBezTo>
                <a:cubicBezTo>
                  <a:pt x="7786370" y="6037291"/>
                  <a:pt x="7783195" y="5964901"/>
                  <a:pt x="7736840" y="5967441"/>
                </a:cubicBezTo>
                <a:close/>
                <a:moveTo>
                  <a:pt x="7591425" y="6155401"/>
                </a:moveTo>
                <a:cubicBezTo>
                  <a:pt x="7541895" y="6152226"/>
                  <a:pt x="7538720" y="6229696"/>
                  <a:pt x="7587615" y="6231601"/>
                </a:cubicBezTo>
                <a:cubicBezTo>
                  <a:pt x="7637145" y="6234141"/>
                  <a:pt x="7640956" y="6156671"/>
                  <a:pt x="7591425" y="6155401"/>
                </a:cubicBezTo>
                <a:close/>
                <a:moveTo>
                  <a:pt x="7247256" y="5858856"/>
                </a:moveTo>
                <a:cubicBezTo>
                  <a:pt x="7205981" y="5838536"/>
                  <a:pt x="7174231" y="5903941"/>
                  <a:pt x="7216775" y="5922991"/>
                </a:cubicBezTo>
                <a:cubicBezTo>
                  <a:pt x="7257415" y="5943946"/>
                  <a:pt x="7289165" y="5878541"/>
                  <a:pt x="7247256" y="5858856"/>
                </a:cubicBezTo>
                <a:close/>
                <a:moveTo>
                  <a:pt x="7557135" y="5417531"/>
                </a:moveTo>
                <a:cubicBezTo>
                  <a:pt x="7567931" y="5382606"/>
                  <a:pt x="7512685" y="5366731"/>
                  <a:pt x="7503160" y="5402291"/>
                </a:cubicBezTo>
                <a:cubicBezTo>
                  <a:pt x="7492365" y="5437216"/>
                  <a:pt x="7547610" y="5453091"/>
                  <a:pt x="7557135" y="5417531"/>
                </a:cubicBezTo>
                <a:close/>
                <a:moveTo>
                  <a:pt x="4747895" y="3863686"/>
                </a:moveTo>
                <a:cubicBezTo>
                  <a:pt x="4782820" y="3864321"/>
                  <a:pt x="4780280" y="3809076"/>
                  <a:pt x="4745990" y="3812251"/>
                </a:cubicBezTo>
                <a:cubicBezTo>
                  <a:pt x="4713605" y="3814156"/>
                  <a:pt x="4716145" y="3864321"/>
                  <a:pt x="4747895" y="3863686"/>
                </a:cubicBezTo>
                <a:close/>
                <a:moveTo>
                  <a:pt x="4721225" y="4012276"/>
                </a:moveTo>
                <a:cubicBezTo>
                  <a:pt x="4694555" y="4018626"/>
                  <a:pt x="4705350" y="4059901"/>
                  <a:pt x="4731385" y="4052281"/>
                </a:cubicBezTo>
                <a:cubicBezTo>
                  <a:pt x="4758055" y="4046566"/>
                  <a:pt x="4747260" y="4005291"/>
                  <a:pt x="4721225" y="4012276"/>
                </a:cubicBezTo>
                <a:close/>
                <a:moveTo>
                  <a:pt x="4753610" y="3786851"/>
                </a:moveTo>
                <a:cubicBezTo>
                  <a:pt x="4790440" y="3788756"/>
                  <a:pt x="4792345" y="3730971"/>
                  <a:pt x="4755515" y="3730336"/>
                </a:cubicBezTo>
                <a:cubicBezTo>
                  <a:pt x="4719320" y="3728431"/>
                  <a:pt x="4717415" y="3786216"/>
                  <a:pt x="4753610" y="3786851"/>
                </a:cubicBezTo>
                <a:close/>
                <a:moveTo>
                  <a:pt x="4721860" y="4115146"/>
                </a:moveTo>
                <a:cubicBezTo>
                  <a:pt x="4699000" y="4121496"/>
                  <a:pt x="4709160" y="4157056"/>
                  <a:pt x="4732020" y="4150706"/>
                </a:cubicBezTo>
                <a:cubicBezTo>
                  <a:pt x="4754880" y="4144356"/>
                  <a:pt x="4744720" y="4108161"/>
                  <a:pt x="4721860" y="4115146"/>
                </a:cubicBezTo>
                <a:close/>
                <a:moveTo>
                  <a:pt x="4636770" y="4238971"/>
                </a:moveTo>
                <a:cubicBezTo>
                  <a:pt x="4617085" y="4244686"/>
                  <a:pt x="4627245" y="4275801"/>
                  <a:pt x="4646295" y="4269451"/>
                </a:cubicBezTo>
                <a:cubicBezTo>
                  <a:pt x="4665980" y="4263736"/>
                  <a:pt x="4656455" y="4232621"/>
                  <a:pt x="4636770" y="4238971"/>
                </a:cubicBezTo>
                <a:close/>
                <a:moveTo>
                  <a:pt x="4652645" y="4135466"/>
                </a:moveTo>
                <a:cubicBezTo>
                  <a:pt x="4629785" y="4142451"/>
                  <a:pt x="4641215" y="4178011"/>
                  <a:pt x="4663440" y="4170391"/>
                </a:cubicBezTo>
                <a:cubicBezTo>
                  <a:pt x="4686300" y="4164041"/>
                  <a:pt x="4674870" y="4128481"/>
                  <a:pt x="4652645" y="4135466"/>
                </a:cubicBezTo>
                <a:close/>
                <a:moveTo>
                  <a:pt x="4697730" y="4220556"/>
                </a:moveTo>
                <a:cubicBezTo>
                  <a:pt x="4678045" y="4226271"/>
                  <a:pt x="4687570" y="4257386"/>
                  <a:pt x="4706620" y="4251036"/>
                </a:cubicBezTo>
                <a:cubicBezTo>
                  <a:pt x="4726940" y="4245321"/>
                  <a:pt x="4717415" y="4214206"/>
                  <a:pt x="4697730" y="4220556"/>
                </a:cubicBezTo>
                <a:close/>
                <a:moveTo>
                  <a:pt x="4655820" y="3924011"/>
                </a:moveTo>
                <a:cubicBezTo>
                  <a:pt x="4625975" y="3930361"/>
                  <a:pt x="4637405" y="3976716"/>
                  <a:pt x="4666615" y="3969096"/>
                </a:cubicBezTo>
                <a:cubicBezTo>
                  <a:pt x="4695825" y="3963381"/>
                  <a:pt x="4685030" y="3917026"/>
                  <a:pt x="4655820" y="3924011"/>
                </a:cubicBezTo>
                <a:close/>
                <a:moveTo>
                  <a:pt x="4744085" y="3906231"/>
                </a:moveTo>
                <a:cubicBezTo>
                  <a:pt x="4714240" y="3911311"/>
                  <a:pt x="4722495" y="3957666"/>
                  <a:pt x="4752340" y="3951951"/>
                </a:cubicBezTo>
                <a:cubicBezTo>
                  <a:pt x="4782185" y="3947506"/>
                  <a:pt x="4773930" y="3900516"/>
                  <a:pt x="4744085" y="3906231"/>
                </a:cubicBezTo>
                <a:close/>
                <a:moveTo>
                  <a:pt x="4800600" y="3993861"/>
                </a:moveTo>
                <a:cubicBezTo>
                  <a:pt x="4773930" y="3998941"/>
                  <a:pt x="4782820" y="4040851"/>
                  <a:pt x="4808855" y="4034501"/>
                </a:cubicBezTo>
                <a:cubicBezTo>
                  <a:pt x="4835525" y="4029421"/>
                  <a:pt x="4827270" y="3988146"/>
                  <a:pt x="4800600" y="3993861"/>
                </a:cubicBezTo>
                <a:close/>
                <a:moveTo>
                  <a:pt x="4820285" y="4185631"/>
                </a:moveTo>
                <a:cubicBezTo>
                  <a:pt x="4799965" y="4190711"/>
                  <a:pt x="4808855" y="4221826"/>
                  <a:pt x="4828540" y="4216111"/>
                </a:cubicBezTo>
                <a:cubicBezTo>
                  <a:pt x="4848225" y="4211666"/>
                  <a:pt x="4840605" y="4180551"/>
                  <a:pt x="4820285" y="4185631"/>
                </a:cubicBezTo>
                <a:close/>
                <a:moveTo>
                  <a:pt x="4812665" y="3918931"/>
                </a:moveTo>
                <a:cubicBezTo>
                  <a:pt x="4815840" y="3948776"/>
                  <a:pt x="4862830" y="3943696"/>
                  <a:pt x="4859020" y="3913216"/>
                </a:cubicBezTo>
                <a:cubicBezTo>
                  <a:pt x="4855845" y="3883371"/>
                  <a:pt x="4808855" y="3889086"/>
                  <a:pt x="4812665" y="3918931"/>
                </a:cubicBezTo>
                <a:close/>
                <a:moveTo>
                  <a:pt x="4813935" y="4109431"/>
                </a:moveTo>
                <a:cubicBezTo>
                  <a:pt x="4808220" y="4086571"/>
                  <a:pt x="4772025" y="4095461"/>
                  <a:pt x="4778375" y="4118321"/>
                </a:cubicBezTo>
                <a:cubicBezTo>
                  <a:pt x="4784090" y="4141816"/>
                  <a:pt x="4820285" y="4132291"/>
                  <a:pt x="4813935" y="4109431"/>
                </a:cubicBezTo>
                <a:close/>
                <a:moveTo>
                  <a:pt x="4819650" y="3833206"/>
                </a:moveTo>
                <a:cubicBezTo>
                  <a:pt x="4819650" y="3847176"/>
                  <a:pt x="4831715" y="3858606"/>
                  <a:pt x="4845685" y="3858606"/>
                </a:cubicBezTo>
                <a:cubicBezTo>
                  <a:pt x="4879340" y="3858606"/>
                  <a:pt x="4878705" y="3805901"/>
                  <a:pt x="4845050" y="3807171"/>
                </a:cubicBezTo>
                <a:cubicBezTo>
                  <a:pt x="4830445" y="3807806"/>
                  <a:pt x="4819015" y="3819236"/>
                  <a:pt x="4819650" y="3833206"/>
                </a:cubicBezTo>
                <a:close/>
                <a:moveTo>
                  <a:pt x="4758690" y="4202776"/>
                </a:moveTo>
                <a:cubicBezTo>
                  <a:pt x="4739005" y="4207856"/>
                  <a:pt x="4747895" y="4239606"/>
                  <a:pt x="4767580" y="4233256"/>
                </a:cubicBezTo>
                <a:cubicBezTo>
                  <a:pt x="4787265" y="4228176"/>
                  <a:pt x="4779010" y="4196426"/>
                  <a:pt x="4758690" y="4202776"/>
                </a:cubicBezTo>
                <a:close/>
                <a:moveTo>
                  <a:pt x="4860290" y="3794471"/>
                </a:moveTo>
                <a:cubicBezTo>
                  <a:pt x="4894580" y="3795106"/>
                  <a:pt x="4897755" y="3741766"/>
                  <a:pt x="4863465" y="3737956"/>
                </a:cubicBezTo>
                <a:cubicBezTo>
                  <a:pt x="4827270" y="3732876"/>
                  <a:pt x="4820285" y="3790026"/>
                  <a:pt x="4857115" y="3793836"/>
                </a:cubicBezTo>
                <a:lnTo>
                  <a:pt x="4857115" y="3793836"/>
                </a:lnTo>
                <a:cubicBezTo>
                  <a:pt x="4857750" y="3794471"/>
                  <a:pt x="4859020" y="3794471"/>
                  <a:pt x="4860290" y="3794471"/>
                </a:cubicBezTo>
                <a:close/>
                <a:moveTo>
                  <a:pt x="4583430" y="4158326"/>
                </a:moveTo>
                <a:cubicBezTo>
                  <a:pt x="4560570" y="4165946"/>
                  <a:pt x="4573270" y="4200871"/>
                  <a:pt x="4595495" y="4193251"/>
                </a:cubicBezTo>
                <a:cubicBezTo>
                  <a:pt x="4618355" y="4185631"/>
                  <a:pt x="4606290" y="4150071"/>
                  <a:pt x="4583430" y="4158326"/>
                </a:cubicBezTo>
                <a:close/>
                <a:moveTo>
                  <a:pt x="4396105" y="4322791"/>
                </a:moveTo>
                <a:cubicBezTo>
                  <a:pt x="4377055" y="4329776"/>
                  <a:pt x="4388485" y="4360256"/>
                  <a:pt x="4407535" y="4352636"/>
                </a:cubicBezTo>
                <a:cubicBezTo>
                  <a:pt x="4426585" y="4345651"/>
                  <a:pt x="4415790" y="4315806"/>
                  <a:pt x="4396105" y="4322791"/>
                </a:cubicBezTo>
                <a:close/>
                <a:moveTo>
                  <a:pt x="4460875" y="4242146"/>
                </a:moveTo>
                <a:cubicBezTo>
                  <a:pt x="4483100" y="4233891"/>
                  <a:pt x="4469765" y="4198966"/>
                  <a:pt x="4447540" y="4207856"/>
                </a:cubicBezTo>
                <a:cubicBezTo>
                  <a:pt x="4425315" y="4216111"/>
                  <a:pt x="4439285" y="4251036"/>
                  <a:pt x="4460875" y="4242146"/>
                </a:cubicBezTo>
                <a:close/>
                <a:moveTo>
                  <a:pt x="4455795" y="4301201"/>
                </a:moveTo>
                <a:cubicBezTo>
                  <a:pt x="4436110" y="4308186"/>
                  <a:pt x="4447540" y="4338666"/>
                  <a:pt x="4466590" y="4331046"/>
                </a:cubicBezTo>
                <a:cubicBezTo>
                  <a:pt x="4486275" y="4324061"/>
                  <a:pt x="4475480" y="4293581"/>
                  <a:pt x="4455795" y="4301201"/>
                </a:cubicBezTo>
                <a:close/>
                <a:moveTo>
                  <a:pt x="4337050" y="4345651"/>
                </a:moveTo>
                <a:cubicBezTo>
                  <a:pt x="4317365" y="4352636"/>
                  <a:pt x="4329430" y="4383116"/>
                  <a:pt x="4348480" y="4375496"/>
                </a:cubicBezTo>
                <a:cubicBezTo>
                  <a:pt x="4367530" y="4368511"/>
                  <a:pt x="4356100" y="4338031"/>
                  <a:pt x="4337050" y="4345651"/>
                </a:cubicBezTo>
                <a:close/>
                <a:moveTo>
                  <a:pt x="4516120" y="4097366"/>
                </a:moveTo>
                <a:cubicBezTo>
                  <a:pt x="4507230" y="4071966"/>
                  <a:pt x="4467225" y="4086571"/>
                  <a:pt x="4477385" y="4111971"/>
                </a:cubicBezTo>
                <a:cubicBezTo>
                  <a:pt x="4486275" y="4137371"/>
                  <a:pt x="4525645" y="4122131"/>
                  <a:pt x="4516120" y="4097366"/>
                </a:cubicBezTo>
                <a:close/>
                <a:moveTo>
                  <a:pt x="4394835" y="4268816"/>
                </a:moveTo>
                <a:cubicBezTo>
                  <a:pt x="4417060" y="4259926"/>
                  <a:pt x="4402455" y="4225636"/>
                  <a:pt x="4380865" y="4235161"/>
                </a:cubicBezTo>
                <a:cubicBezTo>
                  <a:pt x="4358640" y="4243416"/>
                  <a:pt x="4372610" y="4277706"/>
                  <a:pt x="4394835" y="4268816"/>
                </a:cubicBezTo>
                <a:close/>
                <a:moveTo>
                  <a:pt x="4338955" y="4145626"/>
                </a:moveTo>
                <a:cubicBezTo>
                  <a:pt x="4314190" y="4155786"/>
                  <a:pt x="4331335" y="4195156"/>
                  <a:pt x="4355465" y="4183726"/>
                </a:cubicBezTo>
                <a:cubicBezTo>
                  <a:pt x="4380865" y="4173566"/>
                  <a:pt x="4363720" y="4134831"/>
                  <a:pt x="4338955" y="4145626"/>
                </a:cubicBezTo>
                <a:close/>
                <a:moveTo>
                  <a:pt x="4648835" y="3788121"/>
                </a:moveTo>
                <a:cubicBezTo>
                  <a:pt x="4686300" y="3788756"/>
                  <a:pt x="4685030" y="3729066"/>
                  <a:pt x="4646930" y="3731606"/>
                </a:cubicBezTo>
                <a:cubicBezTo>
                  <a:pt x="4612005" y="3732876"/>
                  <a:pt x="4613275" y="3788756"/>
                  <a:pt x="4648835" y="3788121"/>
                </a:cubicBezTo>
                <a:close/>
                <a:moveTo>
                  <a:pt x="4516120" y="4279611"/>
                </a:moveTo>
                <a:cubicBezTo>
                  <a:pt x="4496435" y="4285961"/>
                  <a:pt x="4507230" y="4316441"/>
                  <a:pt x="4526915" y="4309456"/>
                </a:cubicBezTo>
                <a:cubicBezTo>
                  <a:pt x="4545965" y="4303106"/>
                  <a:pt x="4535170" y="4272626"/>
                  <a:pt x="4516120" y="4279611"/>
                </a:cubicBezTo>
                <a:close/>
                <a:moveTo>
                  <a:pt x="5712460" y="4567266"/>
                </a:moveTo>
                <a:cubicBezTo>
                  <a:pt x="5695950" y="4579966"/>
                  <a:pt x="5692775" y="4604096"/>
                  <a:pt x="5706110" y="4620606"/>
                </a:cubicBezTo>
                <a:lnTo>
                  <a:pt x="5706110" y="4620606"/>
                </a:lnTo>
                <a:cubicBezTo>
                  <a:pt x="5735955" y="4659976"/>
                  <a:pt x="5796915" y="4612351"/>
                  <a:pt x="5766435" y="4573616"/>
                </a:cubicBezTo>
                <a:cubicBezTo>
                  <a:pt x="5753100" y="4557741"/>
                  <a:pt x="5728970" y="4554566"/>
                  <a:pt x="5712460" y="4567266"/>
                </a:cubicBezTo>
                <a:close/>
                <a:moveTo>
                  <a:pt x="4655820" y="3875116"/>
                </a:moveTo>
                <a:cubicBezTo>
                  <a:pt x="4688840" y="3870036"/>
                  <a:pt x="4680585" y="3818601"/>
                  <a:pt x="4647565" y="3824316"/>
                </a:cubicBezTo>
                <a:cubicBezTo>
                  <a:pt x="4614545" y="3828761"/>
                  <a:pt x="4622800" y="3880831"/>
                  <a:pt x="4655820" y="3875116"/>
                </a:cubicBezTo>
                <a:close/>
                <a:moveTo>
                  <a:pt x="4629150" y="4059266"/>
                </a:moveTo>
                <a:cubicBezTo>
                  <a:pt x="4636770" y="4085301"/>
                  <a:pt x="4676775" y="4073236"/>
                  <a:pt x="4669155" y="4047201"/>
                </a:cubicBezTo>
                <a:cubicBezTo>
                  <a:pt x="4661535" y="4021801"/>
                  <a:pt x="4620895" y="4033866"/>
                  <a:pt x="4629150" y="4059266"/>
                </a:cubicBezTo>
                <a:close/>
                <a:moveTo>
                  <a:pt x="4576445" y="4258656"/>
                </a:moveTo>
                <a:cubicBezTo>
                  <a:pt x="4556760" y="4265006"/>
                  <a:pt x="4566920" y="4295486"/>
                  <a:pt x="4586605" y="4288501"/>
                </a:cubicBezTo>
                <a:cubicBezTo>
                  <a:pt x="4605655" y="4282786"/>
                  <a:pt x="4595495" y="4252306"/>
                  <a:pt x="4576445" y="4258656"/>
                </a:cubicBezTo>
                <a:close/>
                <a:moveTo>
                  <a:pt x="4515485" y="4182456"/>
                </a:moveTo>
                <a:cubicBezTo>
                  <a:pt x="4492625" y="4190076"/>
                  <a:pt x="4505960" y="4225636"/>
                  <a:pt x="4528185" y="4216746"/>
                </a:cubicBezTo>
                <a:cubicBezTo>
                  <a:pt x="4550410" y="4209126"/>
                  <a:pt x="4537710" y="4174201"/>
                  <a:pt x="4515485" y="4182456"/>
                </a:cubicBezTo>
                <a:close/>
                <a:moveTo>
                  <a:pt x="4578985" y="4097366"/>
                </a:moveTo>
                <a:cubicBezTo>
                  <a:pt x="4605020" y="4089111"/>
                  <a:pt x="4591050" y="4049106"/>
                  <a:pt x="4565650" y="4057996"/>
                </a:cubicBezTo>
                <a:cubicBezTo>
                  <a:pt x="4539615" y="4066251"/>
                  <a:pt x="4553585" y="4106256"/>
                  <a:pt x="4578985" y="4097366"/>
                </a:cubicBezTo>
                <a:close/>
                <a:moveTo>
                  <a:pt x="4884420" y="4092921"/>
                </a:moveTo>
                <a:cubicBezTo>
                  <a:pt x="4879340" y="4069426"/>
                  <a:pt x="4843145" y="4077681"/>
                  <a:pt x="4848860" y="4101176"/>
                </a:cubicBezTo>
                <a:cubicBezTo>
                  <a:pt x="4853305" y="4124671"/>
                  <a:pt x="4889500" y="4116416"/>
                  <a:pt x="4884420" y="4092921"/>
                </a:cubicBezTo>
                <a:close/>
                <a:moveTo>
                  <a:pt x="5352415" y="4140546"/>
                </a:moveTo>
                <a:cubicBezTo>
                  <a:pt x="5337175" y="4154516"/>
                  <a:pt x="5335905" y="4178646"/>
                  <a:pt x="5349875" y="4194521"/>
                </a:cubicBezTo>
                <a:lnTo>
                  <a:pt x="5349875" y="4194521"/>
                </a:lnTo>
                <a:cubicBezTo>
                  <a:pt x="5382895" y="4231351"/>
                  <a:pt x="5440045" y="4179281"/>
                  <a:pt x="5406390" y="4143086"/>
                </a:cubicBezTo>
                <a:cubicBezTo>
                  <a:pt x="5392420" y="4127211"/>
                  <a:pt x="5368290" y="4126576"/>
                  <a:pt x="5352415" y="4140546"/>
                </a:cubicBezTo>
                <a:close/>
                <a:moveTo>
                  <a:pt x="5534025" y="4085301"/>
                </a:moveTo>
                <a:cubicBezTo>
                  <a:pt x="5528945" y="4080221"/>
                  <a:pt x="5522595" y="4077681"/>
                  <a:pt x="5516245" y="4077046"/>
                </a:cubicBezTo>
                <a:cubicBezTo>
                  <a:pt x="5527675" y="4077681"/>
                  <a:pt x="5539105" y="4070696"/>
                  <a:pt x="5544820" y="4052916"/>
                </a:cubicBezTo>
                <a:cubicBezTo>
                  <a:pt x="5555615" y="4054186"/>
                  <a:pt x="5566410" y="4049106"/>
                  <a:pt x="5572125" y="4039581"/>
                </a:cubicBezTo>
                <a:cubicBezTo>
                  <a:pt x="5574665" y="4042756"/>
                  <a:pt x="5577205" y="4045296"/>
                  <a:pt x="5581015" y="4046566"/>
                </a:cubicBezTo>
                <a:cubicBezTo>
                  <a:pt x="5558790" y="4045931"/>
                  <a:pt x="5555615" y="4080221"/>
                  <a:pt x="5578475" y="4082761"/>
                </a:cubicBezTo>
                <a:lnTo>
                  <a:pt x="5578475" y="4082761"/>
                </a:lnTo>
                <a:cubicBezTo>
                  <a:pt x="5593080" y="4085301"/>
                  <a:pt x="5605145" y="4067521"/>
                  <a:pt x="5596255" y="4054821"/>
                </a:cubicBezTo>
                <a:cubicBezTo>
                  <a:pt x="5602605" y="4056726"/>
                  <a:pt x="5610225" y="4054821"/>
                  <a:pt x="5614670" y="4050376"/>
                </a:cubicBezTo>
                <a:cubicBezTo>
                  <a:pt x="5653405" y="4057361"/>
                  <a:pt x="5648960" y="3992591"/>
                  <a:pt x="5611495" y="4005926"/>
                </a:cubicBezTo>
                <a:cubicBezTo>
                  <a:pt x="5601335" y="3993861"/>
                  <a:pt x="5580380" y="3995131"/>
                  <a:pt x="5571490" y="4008466"/>
                </a:cubicBezTo>
                <a:cubicBezTo>
                  <a:pt x="5568315" y="4004021"/>
                  <a:pt x="5564505" y="4000211"/>
                  <a:pt x="5559425" y="3998306"/>
                </a:cubicBezTo>
                <a:cubicBezTo>
                  <a:pt x="5560695" y="3983066"/>
                  <a:pt x="5544185" y="3969731"/>
                  <a:pt x="5529580" y="3975446"/>
                </a:cubicBezTo>
                <a:cubicBezTo>
                  <a:pt x="5525770" y="3955126"/>
                  <a:pt x="5496560" y="3949411"/>
                  <a:pt x="5484495" y="3965921"/>
                </a:cubicBezTo>
                <a:cubicBezTo>
                  <a:pt x="5481320" y="3946236"/>
                  <a:pt x="5455285" y="3936076"/>
                  <a:pt x="5440045" y="3948776"/>
                </a:cubicBezTo>
                <a:cubicBezTo>
                  <a:pt x="5444490" y="3896071"/>
                  <a:pt x="5363210" y="3922106"/>
                  <a:pt x="5396865" y="3962746"/>
                </a:cubicBezTo>
                <a:cubicBezTo>
                  <a:pt x="5387340" y="3975446"/>
                  <a:pt x="5389880" y="3993226"/>
                  <a:pt x="5400675" y="4003386"/>
                </a:cubicBezTo>
                <a:cubicBezTo>
                  <a:pt x="5391785" y="4009101"/>
                  <a:pt x="5385435" y="4019896"/>
                  <a:pt x="5385435" y="4030056"/>
                </a:cubicBezTo>
                <a:cubicBezTo>
                  <a:pt x="5350510" y="4010371"/>
                  <a:pt x="5314315" y="4060536"/>
                  <a:pt x="5344795" y="4087841"/>
                </a:cubicBezTo>
                <a:cubicBezTo>
                  <a:pt x="5366385" y="4109431"/>
                  <a:pt x="5406390" y="4091016"/>
                  <a:pt x="5404485" y="4061171"/>
                </a:cubicBezTo>
                <a:cubicBezTo>
                  <a:pt x="5410835" y="4064346"/>
                  <a:pt x="5417820" y="4064981"/>
                  <a:pt x="5424805" y="4063711"/>
                </a:cubicBezTo>
                <a:cubicBezTo>
                  <a:pt x="5427980" y="4066886"/>
                  <a:pt x="5432425" y="4068791"/>
                  <a:pt x="5437505" y="4068791"/>
                </a:cubicBezTo>
                <a:cubicBezTo>
                  <a:pt x="5453380" y="4069426"/>
                  <a:pt x="5461635" y="4048471"/>
                  <a:pt x="5450840" y="4037676"/>
                </a:cubicBezTo>
                <a:cubicBezTo>
                  <a:pt x="5452110" y="4031961"/>
                  <a:pt x="5452110" y="4026881"/>
                  <a:pt x="5450205" y="4021166"/>
                </a:cubicBezTo>
                <a:cubicBezTo>
                  <a:pt x="5459730" y="4018626"/>
                  <a:pt x="5466080" y="4008466"/>
                  <a:pt x="5464175" y="3998306"/>
                </a:cubicBezTo>
                <a:cubicBezTo>
                  <a:pt x="5469890" y="3996401"/>
                  <a:pt x="5475605" y="3993226"/>
                  <a:pt x="5478780" y="3987511"/>
                </a:cubicBezTo>
                <a:cubicBezTo>
                  <a:pt x="5481320" y="3998306"/>
                  <a:pt x="5492115" y="4007196"/>
                  <a:pt x="5503545" y="4007196"/>
                </a:cubicBezTo>
                <a:cubicBezTo>
                  <a:pt x="5501640" y="4010371"/>
                  <a:pt x="5501005" y="4014181"/>
                  <a:pt x="5501640" y="4017356"/>
                </a:cubicBezTo>
                <a:cubicBezTo>
                  <a:pt x="5465445" y="4037676"/>
                  <a:pt x="5488940" y="4072601"/>
                  <a:pt x="5513070" y="4075776"/>
                </a:cubicBezTo>
                <a:cubicBezTo>
                  <a:pt x="5491480" y="4075776"/>
                  <a:pt x="5470525" y="4098001"/>
                  <a:pt x="5480685" y="4120861"/>
                </a:cubicBezTo>
                <a:cubicBezTo>
                  <a:pt x="5476240" y="4118321"/>
                  <a:pt x="5471160" y="4116416"/>
                  <a:pt x="5465445" y="4116416"/>
                </a:cubicBezTo>
                <a:cubicBezTo>
                  <a:pt x="5470525" y="4081491"/>
                  <a:pt x="5415915" y="4098636"/>
                  <a:pt x="5440045" y="4124036"/>
                </a:cubicBezTo>
                <a:cubicBezTo>
                  <a:pt x="5384165" y="4185631"/>
                  <a:pt x="5514975" y="4218651"/>
                  <a:pt x="5495290" y="4138006"/>
                </a:cubicBezTo>
                <a:cubicBezTo>
                  <a:pt x="5530215" y="4158961"/>
                  <a:pt x="5563870" y="4110066"/>
                  <a:pt x="5534025" y="4085301"/>
                </a:cubicBezTo>
                <a:close/>
                <a:moveTo>
                  <a:pt x="5446395" y="4244051"/>
                </a:moveTo>
                <a:cubicBezTo>
                  <a:pt x="5408295" y="4275801"/>
                  <a:pt x="5459730" y="4334856"/>
                  <a:pt x="5496560" y="4301201"/>
                </a:cubicBezTo>
                <a:cubicBezTo>
                  <a:pt x="5534025" y="4270086"/>
                  <a:pt x="5483225" y="4211031"/>
                  <a:pt x="5446395" y="4244051"/>
                </a:cubicBezTo>
                <a:close/>
                <a:moveTo>
                  <a:pt x="5323840" y="4102446"/>
                </a:moveTo>
                <a:cubicBezTo>
                  <a:pt x="5303520" y="4103716"/>
                  <a:pt x="5305425" y="4135466"/>
                  <a:pt x="5325745" y="4134196"/>
                </a:cubicBezTo>
                <a:cubicBezTo>
                  <a:pt x="5346065" y="4132926"/>
                  <a:pt x="5344160" y="4100541"/>
                  <a:pt x="5323840" y="4102446"/>
                </a:cubicBezTo>
                <a:close/>
                <a:moveTo>
                  <a:pt x="5387340" y="4098636"/>
                </a:moveTo>
                <a:cubicBezTo>
                  <a:pt x="5367020" y="4099271"/>
                  <a:pt x="5367655" y="4131656"/>
                  <a:pt x="5388610" y="4130386"/>
                </a:cubicBezTo>
                <a:cubicBezTo>
                  <a:pt x="5409565" y="4130386"/>
                  <a:pt x="5407660" y="4098001"/>
                  <a:pt x="5387340" y="4098636"/>
                </a:cubicBezTo>
                <a:close/>
                <a:moveTo>
                  <a:pt x="5220970" y="4030056"/>
                </a:moveTo>
                <a:cubicBezTo>
                  <a:pt x="5196840" y="4030691"/>
                  <a:pt x="5198745" y="4068156"/>
                  <a:pt x="5222875" y="4066886"/>
                </a:cubicBezTo>
                <a:cubicBezTo>
                  <a:pt x="5247005" y="4066251"/>
                  <a:pt x="5245100" y="4028786"/>
                  <a:pt x="5220970" y="4030056"/>
                </a:cubicBezTo>
                <a:close/>
                <a:moveTo>
                  <a:pt x="5311775" y="4042756"/>
                </a:moveTo>
                <a:cubicBezTo>
                  <a:pt x="5288280" y="4000846"/>
                  <a:pt x="5215890" y="4054821"/>
                  <a:pt x="5255260" y="4093556"/>
                </a:cubicBezTo>
                <a:cubicBezTo>
                  <a:pt x="5288280" y="4128481"/>
                  <a:pt x="5342890" y="4078316"/>
                  <a:pt x="5311775" y="4042756"/>
                </a:cubicBezTo>
                <a:close/>
                <a:moveTo>
                  <a:pt x="5260340" y="4106891"/>
                </a:moveTo>
                <a:cubicBezTo>
                  <a:pt x="5239385" y="4108161"/>
                  <a:pt x="5243195" y="4140546"/>
                  <a:pt x="5263515" y="4138641"/>
                </a:cubicBezTo>
                <a:lnTo>
                  <a:pt x="5263515" y="4138641"/>
                </a:lnTo>
                <a:cubicBezTo>
                  <a:pt x="5283835" y="4137371"/>
                  <a:pt x="5280660" y="4104986"/>
                  <a:pt x="5260340" y="4106891"/>
                </a:cubicBezTo>
                <a:close/>
                <a:moveTo>
                  <a:pt x="5732780" y="4475826"/>
                </a:moveTo>
                <a:cubicBezTo>
                  <a:pt x="5797550" y="4471381"/>
                  <a:pt x="5761355" y="4373591"/>
                  <a:pt x="5709285" y="4413596"/>
                </a:cubicBezTo>
                <a:cubicBezTo>
                  <a:pt x="5684520" y="4433916"/>
                  <a:pt x="5701030" y="4477096"/>
                  <a:pt x="5732780" y="4475826"/>
                </a:cubicBezTo>
                <a:close/>
                <a:moveTo>
                  <a:pt x="5716270" y="4252941"/>
                </a:moveTo>
                <a:cubicBezTo>
                  <a:pt x="5685790" y="4222461"/>
                  <a:pt x="5638800" y="4270721"/>
                  <a:pt x="5669915" y="4300566"/>
                </a:cubicBezTo>
                <a:cubicBezTo>
                  <a:pt x="5700395" y="4331046"/>
                  <a:pt x="5747385" y="4282151"/>
                  <a:pt x="5716270" y="4252941"/>
                </a:cubicBezTo>
                <a:close/>
                <a:moveTo>
                  <a:pt x="5196205" y="4113876"/>
                </a:moveTo>
                <a:cubicBezTo>
                  <a:pt x="5175885" y="4115781"/>
                  <a:pt x="5179695" y="4148166"/>
                  <a:pt x="5200015" y="4145626"/>
                </a:cubicBezTo>
                <a:cubicBezTo>
                  <a:pt x="5220970" y="4143086"/>
                  <a:pt x="5217160" y="4110701"/>
                  <a:pt x="5196205" y="4113876"/>
                </a:cubicBezTo>
                <a:close/>
                <a:moveTo>
                  <a:pt x="5555615" y="4282151"/>
                </a:moveTo>
                <a:cubicBezTo>
                  <a:pt x="5621655" y="4277706"/>
                  <a:pt x="5582285" y="4178011"/>
                  <a:pt x="5530850" y="4220556"/>
                </a:cubicBezTo>
                <a:cubicBezTo>
                  <a:pt x="5507990" y="4241511"/>
                  <a:pt x="5525135" y="4283421"/>
                  <a:pt x="5555615" y="4282151"/>
                </a:cubicBezTo>
                <a:close/>
                <a:moveTo>
                  <a:pt x="5626100" y="4458046"/>
                </a:moveTo>
                <a:cubicBezTo>
                  <a:pt x="5586730" y="4488526"/>
                  <a:pt x="5635625" y="4548851"/>
                  <a:pt x="5673725" y="4517736"/>
                </a:cubicBezTo>
                <a:cubicBezTo>
                  <a:pt x="5712460" y="4487256"/>
                  <a:pt x="5664200" y="4426296"/>
                  <a:pt x="5626100" y="4458046"/>
                </a:cubicBezTo>
                <a:close/>
                <a:moveTo>
                  <a:pt x="5537200" y="4350096"/>
                </a:moveTo>
                <a:cubicBezTo>
                  <a:pt x="5498465" y="4381211"/>
                  <a:pt x="5548630" y="4440901"/>
                  <a:pt x="5586095" y="4408516"/>
                </a:cubicBezTo>
                <a:cubicBezTo>
                  <a:pt x="5624830" y="4378036"/>
                  <a:pt x="5574665" y="4317711"/>
                  <a:pt x="5537200" y="4350096"/>
                </a:cubicBezTo>
                <a:close/>
                <a:moveTo>
                  <a:pt x="5645150" y="4378036"/>
                </a:moveTo>
                <a:cubicBezTo>
                  <a:pt x="5710555" y="4373591"/>
                  <a:pt x="5673090" y="4275166"/>
                  <a:pt x="5621020" y="4315806"/>
                </a:cubicBezTo>
                <a:cubicBezTo>
                  <a:pt x="5596890" y="4336761"/>
                  <a:pt x="5614035" y="4379306"/>
                  <a:pt x="5645150" y="4378036"/>
                </a:cubicBezTo>
                <a:close/>
                <a:moveTo>
                  <a:pt x="5626100" y="4167851"/>
                </a:moveTo>
                <a:cubicBezTo>
                  <a:pt x="5594985" y="4138006"/>
                  <a:pt x="5549265" y="4188171"/>
                  <a:pt x="5581015" y="4216746"/>
                </a:cubicBezTo>
                <a:cubicBezTo>
                  <a:pt x="5612765" y="4245956"/>
                  <a:pt x="5658485" y="4196426"/>
                  <a:pt x="5626100" y="4167851"/>
                </a:cubicBezTo>
                <a:close/>
                <a:moveTo>
                  <a:pt x="5013325" y="3929726"/>
                </a:moveTo>
                <a:cubicBezTo>
                  <a:pt x="5043805" y="3930361"/>
                  <a:pt x="5043805" y="3882736"/>
                  <a:pt x="5013325" y="3883371"/>
                </a:cubicBezTo>
                <a:cubicBezTo>
                  <a:pt x="4982845" y="3882736"/>
                  <a:pt x="4982845" y="3929726"/>
                  <a:pt x="5013325" y="3929726"/>
                </a:cubicBezTo>
                <a:close/>
                <a:moveTo>
                  <a:pt x="4961255" y="3967826"/>
                </a:moveTo>
                <a:cubicBezTo>
                  <a:pt x="4933950" y="3970366"/>
                  <a:pt x="4939030" y="4012911"/>
                  <a:pt x="4966335" y="4009101"/>
                </a:cubicBezTo>
                <a:cubicBezTo>
                  <a:pt x="4993005" y="4006561"/>
                  <a:pt x="4987925" y="3964651"/>
                  <a:pt x="4961255" y="3967826"/>
                </a:cubicBezTo>
                <a:close/>
                <a:moveTo>
                  <a:pt x="5007610" y="4088476"/>
                </a:moveTo>
                <a:cubicBezTo>
                  <a:pt x="5033010" y="4088476"/>
                  <a:pt x="5029835" y="4047836"/>
                  <a:pt x="5005070" y="4052281"/>
                </a:cubicBezTo>
                <a:cubicBezTo>
                  <a:pt x="4982845" y="4055456"/>
                  <a:pt x="4986020" y="4089111"/>
                  <a:pt x="5007610" y="4088476"/>
                </a:cubicBezTo>
                <a:close/>
                <a:moveTo>
                  <a:pt x="4882515" y="4170391"/>
                </a:moveTo>
                <a:cubicBezTo>
                  <a:pt x="4862195" y="4174836"/>
                  <a:pt x="4869815" y="4206586"/>
                  <a:pt x="4890135" y="4201506"/>
                </a:cubicBezTo>
                <a:cubicBezTo>
                  <a:pt x="4909820" y="4197061"/>
                  <a:pt x="4902200" y="4165311"/>
                  <a:pt x="4882515" y="4170391"/>
                </a:cubicBezTo>
                <a:close/>
                <a:moveTo>
                  <a:pt x="4944745" y="4156421"/>
                </a:moveTo>
                <a:cubicBezTo>
                  <a:pt x="4924425" y="4160231"/>
                  <a:pt x="4931410" y="4191981"/>
                  <a:pt x="4951730" y="4187536"/>
                </a:cubicBezTo>
                <a:cubicBezTo>
                  <a:pt x="4971415" y="4183091"/>
                  <a:pt x="4964430" y="4151341"/>
                  <a:pt x="4944745" y="4156421"/>
                </a:cubicBezTo>
                <a:close/>
                <a:moveTo>
                  <a:pt x="4880610" y="3979256"/>
                </a:moveTo>
                <a:cubicBezTo>
                  <a:pt x="4853940" y="3983066"/>
                  <a:pt x="4860925" y="4024976"/>
                  <a:pt x="4887595" y="4020531"/>
                </a:cubicBezTo>
                <a:cubicBezTo>
                  <a:pt x="4914265" y="4016721"/>
                  <a:pt x="4907280" y="3974811"/>
                  <a:pt x="4880610" y="3979256"/>
                </a:cubicBezTo>
                <a:close/>
                <a:moveTo>
                  <a:pt x="4940300" y="4100541"/>
                </a:moveTo>
                <a:cubicBezTo>
                  <a:pt x="4963795" y="4096731"/>
                  <a:pt x="4956810" y="4059901"/>
                  <a:pt x="4933315" y="4064346"/>
                </a:cubicBezTo>
                <a:cubicBezTo>
                  <a:pt x="4909820" y="4068791"/>
                  <a:pt x="4916805" y="4105621"/>
                  <a:pt x="4940300" y="4100541"/>
                </a:cubicBezTo>
                <a:close/>
                <a:moveTo>
                  <a:pt x="4923155" y="3885276"/>
                </a:moveTo>
                <a:cubicBezTo>
                  <a:pt x="4892675" y="3886546"/>
                  <a:pt x="4895850" y="3934171"/>
                  <a:pt x="4925695" y="3931631"/>
                </a:cubicBezTo>
                <a:cubicBezTo>
                  <a:pt x="4956175" y="3930361"/>
                  <a:pt x="4953000" y="3883371"/>
                  <a:pt x="4923155" y="3885276"/>
                </a:cubicBezTo>
                <a:close/>
                <a:moveTo>
                  <a:pt x="5076825" y="4042121"/>
                </a:moveTo>
                <a:cubicBezTo>
                  <a:pt x="5052695" y="4044661"/>
                  <a:pt x="5057775" y="4081491"/>
                  <a:pt x="5081270" y="4078316"/>
                </a:cubicBezTo>
                <a:cubicBezTo>
                  <a:pt x="5104765" y="4076411"/>
                  <a:pt x="5100320" y="4038946"/>
                  <a:pt x="5076825" y="4042121"/>
                </a:cubicBezTo>
                <a:close/>
                <a:moveTo>
                  <a:pt x="5125085" y="3910676"/>
                </a:moveTo>
                <a:cubicBezTo>
                  <a:pt x="5125720" y="3902421"/>
                  <a:pt x="5121275" y="3894801"/>
                  <a:pt x="5114925" y="3890356"/>
                </a:cubicBezTo>
                <a:cubicBezTo>
                  <a:pt x="5116195" y="3887181"/>
                  <a:pt x="5117465" y="3884006"/>
                  <a:pt x="5118100" y="3880831"/>
                </a:cubicBezTo>
                <a:cubicBezTo>
                  <a:pt x="5122545" y="3884641"/>
                  <a:pt x="5128895" y="3887181"/>
                  <a:pt x="5134610" y="3887181"/>
                </a:cubicBezTo>
                <a:cubicBezTo>
                  <a:pt x="5132070" y="3906231"/>
                  <a:pt x="5148580" y="3925916"/>
                  <a:pt x="5168265" y="3926551"/>
                </a:cubicBezTo>
                <a:cubicBezTo>
                  <a:pt x="5168900" y="3928456"/>
                  <a:pt x="5170170" y="3930996"/>
                  <a:pt x="5171440" y="3932901"/>
                </a:cubicBezTo>
                <a:cubicBezTo>
                  <a:pt x="5115560" y="3950681"/>
                  <a:pt x="5158740" y="4034501"/>
                  <a:pt x="5205730" y="3999576"/>
                </a:cubicBezTo>
                <a:cubicBezTo>
                  <a:pt x="5220335" y="3998306"/>
                  <a:pt x="5229225" y="3979891"/>
                  <a:pt x="5220970" y="3967826"/>
                </a:cubicBezTo>
                <a:cubicBezTo>
                  <a:pt x="5220970" y="3955761"/>
                  <a:pt x="5213985" y="3943696"/>
                  <a:pt x="5203190" y="3937346"/>
                </a:cubicBezTo>
                <a:cubicBezTo>
                  <a:pt x="5208905" y="3932901"/>
                  <a:pt x="5213350" y="3925281"/>
                  <a:pt x="5212715" y="3917661"/>
                </a:cubicBezTo>
                <a:cubicBezTo>
                  <a:pt x="5226050" y="3921471"/>
                  <a:pt x="5241925" y="3915756"/>
                  <a:pt x="5248910" y="3903056"/>
                </a:cubicBezTo>
                <a:cubicBezTo>
                  <a:pt x="5300980" y="3932901"/>
                  <a:pt x="5310505" y="3835111"/>
                  <a:pt x="5253355" y="3854796"/>
                </a:cubicBezTo>
                <a:cubicBezTo>
                  <a:pt x="5243830" y="3821141"/>
                  <a:pt x="5190490" y="3831301"/>
                  <a:pt x="5193665" y="3866226"/>
                </a:cubicBezTo>
                <a:cubicBezTo>
                  <a:pt x="5191760" y="3864321"/>
                  <a:pt x="5189220" y="3862416"/>
                  <a:pt x="5187315" y="3861146"/>
                </a:cubicBezTo>
                <a:cubicBezTo>
                  <a:pt x="5210175" y="3838921"/>
                  <a:pt x="5179060" y="3800186"/>
                  <a:pt x="5152390" y="3817331"/>
                </a:cubicBezTo>
                <a:cubicBezTo>
                  <a:pt x="5157470" y="3784946"/>
                  <a:pt x="5115560" y="3771611"/>
                  <a:pt x="5095240" y="3794471"/>
                </a:cubicBezTo>
                <a:cubicBezTo>
                  <a:pt x="5085080" y="3776056"/>
                  <a:pt x="5059045" y="3771611"/>
                  <a:pt x="5043170" y="3784311"/>
                </a:cubicBezTo>
                <a:cubicBezTo>
                  <a:pt x="5059680" y="3753831"/>
                  <a:pt x="5021580" y="3708111"/>
                  <a:pt x="4990465" y="3732876"/>
                </a:cubicBezTo>
                <a:cubicBezTo>
                  <a:pt x="4986655" y="3706841"/>
                  <a:pt x="4951095" y="3694776"/>
                  <a:pt x="4932045" y="3712556"/>
                </a:cubicBezTo>
                <a:cubicBezTo>
                  <a:pt x="4932045" y="3712556"/>
                  <a:pt x="4932045" y="3712556"/>
                  <a:pt x="4932045" y="3712556"/>
                </a:cubicBezTo>
                <a:cubicBezTo>
                  <a:pt x="4937125" y="3689061"/>
                  <a:pt x="4912360" y="3666836"/>
                  <a:pt x="4889500" y="3675091"/>
                </a:cubicBezTo>
                <a:cubicBezTo>
                  <a:pt x="4886325" y="3671281"/>
                  <a:pt x="4881880" y="3668106"/>
                  <a:pt x="4877435" y="3666201"/>
                </a:cubicBezTo>
                <a:cubicBezTo>
                  <a:pt x="4872990" y="3638261"/>
                  <a:pt x="4833620" y="3628101"/>
                  <a:pt x="4815840" y="3650326"/>
                </a:cubicBezTo>
                <a:cubicBezTo>
                  <a:pt x="4811395" y="3637626"/>
                  <a:pt x="4796790" y="3628101"/>
                  <a:pt x="4782820" y="3630006"/>
                </a:cubicBezTo>
                <a:cubicBezTo>
                  <a:pt x="4786630" y="3607781"/>
                  <a:pt x="4765675" y="3584286"/>
                  <a:pt x="4742815" y="3586826"/>
                </a:cubicBezTo>
                <a:cubicBezTo>
                  <a:pt x="4723130" y="3574761"/>
                  <a:pt x="4697095" y="3584921"/>
                  <a:pt x="4690745" y="3607146"/>
                </a:cubicBezTo>
                <a:cubicBezTo>
                  <a:pt x="4643120" y="3566506"/>
                  <a:pt x="4605020" y="3659216"/>
                  <a:pt x="4667250" y="3663661"/>
                </a:cubicBezTo>
                <a:cubicBezTo>
                  <a:pt x="4643755" y="3679536"/>
                  <a:pt x="4656455" y="3720176"/>
                  <a:pt x="4685665" y="3718906"/>
                </a:cubicBezTo>
                <a:cubicBezTo>
                  <a:pt x="4723130" y="3719541"/>
                  <a:pt x="4726305" y="3660486"/>
                  <a:pt x="4688840" y="3657946"/>
                </a:cubicBezTo>
                <a:cubicBezTo>
                  <a:pt x="4688205" y="3657946"/>
                  <a:pt x="4686935" y="3657946"/>
                  <a:pt x="4686300" y="3657946"/>
                </a:cubicBezTo>
                <a:cubicBezTo>
                  <a:pt x="4692015" y="3654136"/>
                  <a:pt x="4696460" y="3648421"/>
                  <a:pt x="4699000" y="3641436"/>
                </a:cubicBezTo>
                <a:cubicBezTo>
                  <a:pt x="4704080" y="3647151"/>
                  <a:pt x="4711700" y="3651596"/>
                  <a:pt x="4719955" y="3652231"/>
                </a:cubicBezTo>
                <a:cubicBezTo>
                  <a:pt x="4728845" y="3660486"/>
                  <a:pt x="4741545" y="3664296"/>
                  <a:pt x="4753610" y="3661756"/>
                </a:cubicBezTo>
                <a:cubicBezTo>
                  <a:pt x="4752975" y="3674456"/>
                  <a:pt x="4759960" y="3686521"/>
                  <a:pt x="4771390" y="3692236"/>
                </a:cubicBezTo>
                <a:cubicBezTo>
                  <a:pt x="4754245" y="3729066"/>
                  <a:pt x="4813935" y="3754466"/>
                  <a:pt x="4827905" y="3715731"/>
                </a:cubicBezTo>
                <a:cubicBezTo>
                  <a:pt x="4835525" y="3735416"/>
                  <a:pt x="4860925" y="3744941"/>
                  <a:pt x="4879340" y="3734781"/>
                </a:cubicBezTo>
                <a:cubicBezTo>
                  <a:pt x="4880610" y="3756371"/>
                  <a:pt x="4907915" y="3770341"/>
                  <a:pt x="4926330" y="3757641"/>
                </a:cubicBezTo>
                <a:cubicBezTo>
                  <a:pt x="4929505" y="3762721"/>
                  <a:pt x="4933315" y="3767166"/>
                  <a:pt x="4939030" y="3769706"/>
                </a:cubicBezTo>
                <a:cubicBezTo>
                  <a:pt x="4933315" y="3783676"/>
                  <a:pt x="4935855" y="3800186"/>
                  <a:pt x="4946650" y="3810981"/>
                </a:cubicBezTo>
                <a:cubicBezTo>
                  <a:pt x="4911725" y="3803996"/>
                  <a:pt x="4905375" y="3859876"/>
                  <a:pt x="4940300" y="3861781"/>
                </a:cubicBezTo>
                <a:cubicBezTo>
                  <a:pt x="4961890" y="3863686"/>
                  <a:pt x="4975860" y="3837016"/>
                  <a:pt x="4962525" y="3820506"/>
                </a:cubicBezTo>
                <a:cubicBezTo>
                  <a:pt x="4980940" y="3826856"/>
                  <a:pt x="5003165" y="3816061"/>
                  <a:pt x="5009515" y="3797646"/>
                </a:cubicBezTo>
                <a:cubicBezTo>
                  <a:pt x="5018405" y="3800186"/>
                  <a:pt x="5027930" y="3798281"/>
                  <a:pt x="5035550" y="3793201"/>
                </a:cubicBezTo>
                <a:cubicBezTo>
                  <a:pt x="5029835" y="3802091"/>
                  <a:pt x="5028565" y="3811616"/>
                  <a:pt x="5031105" y="3821141"/>
                </a:cubicBezTo>
                <a:cubicBezTo>
                  <a:pt x="5001260" y="3829396"/>
                  <a:pt x="5012055" y="3876386"/>
                  <a:pt x="5042535" y="3871306"/>
                </a:cubicBezTo>
                <a:cubicBezTo>
                  <a:pt x="5039995" y="3891626"/>
                  <a:pt x="5057775" y="3911946"/>
                  <a:pt x="5078095" y="3912581"/>
                </a:cubicBezTo>
                <a:cubicBezTo>
                  <a:pt x="5080635" y="3939251"/>
                  <a:pt x="5123815" y="3938616"/>
                  <a:pt x="5125085" y="3910676"/>
                </a:cubicBezTo>
                <a:close/>
                <a:moveTo>
                  <a:pt x="5090795" y="3837016"/>
                </a:moveTo>
                <a:cubicBezTo>
                  <a:pt x="5090795" y="3837016"/>
                  <a:pt x="5090795" y="3837016"/>
                  <a:pt x="5090795" y="3837016"/>
                </a:cubicBezTo>
                <a:cubicBezTo>
                  <a:pt x="5091430" y="3837016"/>
                  <a:pt x="5091430" y="3837016"/>
                  <a:pt x="5090795" y="3837016"/>
                </a:cubicBezTo>
                <a:cubicBezTo>
                  <a:pt x="5091430" y="3837016"/>
                  <a:pt x="5090795" y="3837016"/>
                  <a:pt x="5090795" y="3837016"/>
                </a:cubicBezTo>
                <a:close/>
                <a:moveTo>
                  <a:pt x="5111750" y="3850986"/>
                </a:moveTo>
                <a:cubicBezTo>
                  <a:pt x="5111750" y="3850986"/>
                  <a:pt x="5111115" y="3850351"/>
                  <a:pt x="5111750" y="3850986"/>
                </a:cubicBezTo>
                <a:cubicBezTo>
                  <a:pt x="5111750" y="3850351"/>
                  <a:pt x="5111750" y="3850351"/>
                  <a:pt x="5111750" y="3850986"/>
                </a:cubicBezTo>
                <a:cubicBezTo>
                  <a:pt x="5111750" y="3850986"/>
                  <a:pt x="5111750" y="3850986"/>
                  <a:pt x="5111750" y="3850986"/>
                </a:cubicBezTo>
                <a:close/>
                <a:moveTo>
                  <a:pt x="5123180" y="3957031"/>
                </a:moveTo>
                <a:cubicBezTo>
                  <a:pt x="5095875" y="3957031"/>
                  <a:pt x="5097145" y="3999576"/>
                  <a:pt x="5123815" y="3998941"/>
                </a:cubicBezTo>
                <a:cubicBezTo>
                  <a:pt x="5151120" y="3998306"/>
                  <a:pt x="5150485" y="3956396"/>
                  <a:pt x="5123180" y="3957031"/>
                </a:cubicBezTo>
                <a:close/>
                <a:moveTo>
                  <a:pt x="5133340" y="4122131"/>
                </a:moveTo>
                <a:cubicBezTo>
                  <a:pt x="5113020" y="4124671"/>
                  <a:pt x="5117465" y="4157056"/>
                  <a:pt x="5137785" y="4153246"/>
                </a:cubicBezTo>
                <a:cubicBezTo>
                  <a:pt x="5158105" y="4150706"/>
                  <a:pt x="5153660" y="4118956"/>
                  <a:pt x="5133340" y="4122131"/>
                </a:cubicBezTo>
                <a:close/>
                <a:moveTo>
                  <a:pt x="5006975" y="4143086"/>
                </a:moveTo>
                <a:cubicBezTo>
                  <a:pt x="4986655" y="4146896"/>
                  <a:pt x="4993005" y="4178646"/>
                  <a:pt x="5012690" y="4174201"/>
                </a:cubicBezTo>
                <a:cubicBezTo>
                  <a:pt x="5033645" y="4171026"/>
                  <a:pt x="5027295" y="4139276"/>
                  <a:pt x="5006975" y="4143086"/>
                </a:cubicBezTo>
                <a:close/>
                <a:moveTo>
                  <a:pt x="5064125" y="3979891"/>
                </a:moveTo>
                <a:cubicBezTo>
                  <a:pt x="5062855" y="3952586"/>
                  <a:pt x="5020310" y="3955761"/>
                  <a:pt x="5022850" y="3983066"/>
                </a:cubicBezTo>
                <a:cubicBezTo>
                  <a:pt x="5024120" y="4009736"/>
                  <a:pt x="5066665" y="4007196"/>
                  <a:pt x="5064125" y="3979891"/>
                </a:cubicBezTo>
                <a:close/>
                <a:moveTo>
                  <a:pt x="5148580" y="4035136"/>
                </a:moveTo>
                <a:cubicBezTo>
                  <a:pt x="5125085" y="4037041"/>
                  <a:pt x="5128260" y="4073871"/>
                  <a:pt x="5151755" y="4071966"/>
                </a:cubicBezTo>
                <a:cubicBezTo>
                  <a:pt x="5175885" y="4070061"/>
                  <a:pt x="5172710" y="4032596"/>
                  <a:pt x="5148580" y="4035136"/>
                </a:cubicBezTo>
                <a:close/>
                <a:moveTo>
                  <a:pt x="5069840" y="4131656"/>
                </a:moveTo>
                <a:cubicBezTo>
                  <a:pt x="5049520" y="4134831"/>
                  <a:pt x="5055235" y="4166581"/>
                  <a:pt x="5074920" y="4162771"/>
                </a:cubicBezTo>
                <a:cubicBezTo>
                  <a:pt x="5095875" y="4160231"/>
                  <a:pt x="5090160" y="4127846"/>
                  <a:pt x="5069840" y="4131656"/>
                </a:cubicBezTo>
                <a:close/>
                <a:moveTo>
                  <a:pt x="10759440" y="2570191"/>
                </a:moveTo>
                <a:cubicBezTo>
                  <a:pt x="10744200" y="2551776"/>
                  <a:pt x="10715625" y="2575906"/>
                  <a:pt x="10731500" y="2593686"/>
                </a:cubicBezTo>
                <a:cubicBezTo>
                  <a:pt x="10746740" y="2612736"/>
                  <a:pt x="10775315" y="2588606"/>
                  <a:pt x="10759440" y="2570191"/>
                </a:cubicBezTo>
                <a:close/>
                <a:moveTo>
                  <a:pt x="11480800" y="1934556"/>
                </a:moveTo>
                <a:cubicBezTo>
                  <a:pt x="11505565" y="1923761"/>
                  <a:pt x="11487785" y="1885026"/>
                  <a:pt x="11463655" y="1896456"/>
                </a:cubicBezTo>
                <a:cubicBezTo>
                  <a:pt x="11438890" y="1907251"/>
                  <a:pt x="11456670" y="1945986"/>
                  <a:pt x="11480800" y="1934556"/>
                </a:cubicBezTo>
                <a:close/>
                <a:moveTo>
                  <a:pt x="11546205" y="1904711"/>
                </a:moveTo>
                <a:cubicBezTo>
                  <a:pt x="11578590" y="1904076"/>
                  <a:pt x="11568430" y="1852641"/>
                  <a:pt x="11538585" y="1864706"/>
                </a:cubicBezTo>
                <a:cubicBezTo>
                  <a:pt x="11517630" y="1872326"/>
                  <a:pt x="11524615" y="1905346"/>
                  <a:pt x="11546205" y="1904711"/>
                </a:cubicBezTo>
                <a:close/>
                <a:moveTo>
                  <a:pt x="11674475" y="2288251"/>
                </a:moveTo>
                <a:cubicBezTo>
                  <a:pt x="11654155" y="2292696"/>
                  <a:pt x="11661775" y="2323811"/>
                  <a:pt x="11681460" y="2319366"/>
                </a:cubicBezTo>
                <a:cubicBezTo>
                  <a:pt x="11701780" y="2314921"/>
                  <a:pt x="11694160" y="2283171"/>
                  <a:pt x="11674475" y="2288251"/>
                </a:cubicBezTo>
                <a:close/>
                <a:moveTo>
                  <a:pt x="11485880" y="1661506"/>
                </a:moveTo>
                <a:cubicBezTo>
                  <a:pt x="11458575" y="1674841"/>
                  <a:pt x="11480165" y="1717386"/>
                  <a:pt x="11506835" y="1703416"/>
                </a:cubicBezTo>
                <a:cubicBezTo>
                  <a:pt x="11533505" y="1690081"/>
                  <a:pt x="11512550" y="1647536"/>
                  <a:pt x="11485880" y="1661506"/>
                </a:cubicBezTo>
                <a:close/>
                <a:moveTo>
                  <a:pt x="11494770" y="2128866"/>
                </a:moveTo>
                <a:cubicBezTo>
                  <a:pt x="11486515" y="2106641"/>
                  <a:pt x="11451590" y="2119976"/>
                  <a:pt x="11460480" y="2142201"/>
                </a:cubicBezTo>
                <a:cubicBezTo>
                  <a:pt x="11468735" y="2164426"/>
                  <a:pt x="11503660" y="2150456"/>
                  <a:pt x="11494770" y="2128866"/>
                </a:cubicBezTo>
                <a:close/>
                <a:moveTo>
                  <a:pt x="11429365" y="2360006"/>
                </a:moveTo>
                <a:cubicBezTo>
                  <a:pt x="11409680" y="2366356"/>
                  <a:pt x="11421110" y="2396836"/>
                  <a:pt x="11440160" y="2389851"/>
                </a:cubicBezTo>
                <a:cubicBezTo>
                  <a:pt x="11459210" y="2383501"/>
                  <a:pt x="11448415" y="2353021"/>
                  <a:pt x="11429365" y="2360006"/>
                </a:cubicBezTo>
                <a:close/>
                <a:moveTo>
                  <a:pt x="11369040" y="2382231"/>
                </a:moveTo>
                <a:cubicBezTo>
                  <a:pt x="11349355" y="2389216"/>
                  <a:pt x="11361420" y="2419696"/>
                  <a:pt x="11380470" y="2412076"/>
                </a:cubicBezTo>
                <a:cubicBezTo>
                  <a:pt x="11400155" y="2404456"/>
                  <a:pt x="11388090" y="2374611"/>
                  <a:pt x="11369040" y="2382231"/>
                </a:cubicBezTo>
                <a:close/>
                <a:moveTo>
                  <a:pt x="11428095" y="2154901"/>
                </a:moveTo>
                <a:cubicBezTo>
                  <a:pt x="11419205" y="2132676"/>
                  <a:pt x="11384915" y="2147281"/>
                  <a:pt x="11394440" y="2169506"/>
                </a:cubicBezTo>
                <a:cubicBezTo>
                  <a:pt x="11403330" y="2191731"/>
                  <a:pt x="11437620" y="2177126"/>
                  <a:pt x="11428095" y="2154901"/>
                </a:cubicBezTo>
                <a:close/>
                <a:moveTo>
                  <a:pt x="11489690" y="2339051"/>
                </a:moveTo>
                <a:cubicBezTo>
                  <a:pt x="11470005" y="2345401"/>
                  <a:pt x="11480165" y="2375881"/>
                  <a:pt x="11499215" y="2369531"/>
                </a:cubicBezTo>
                <a:cubicBezTo>
                  <a:pt x="11518900" y="2363181"/>
                  <a:pt x="11509375" y="2332701"/>
                  <a:pt x="11489690" y="2339051"/>
                </a:cubicBezTo>
                <a:close/>
                <a:moveTo>
                  <a:pt x="11614150" y="1835496"/>
                </a:moveTo>
                <a:cubicBezTo>
                  <a:pt x="11588115" y="1844386"/>
                  <a:pt x="11602720" y="1884391"/>
                  <a:pt x="11628120" y="1874866"/>
                </a:cubicBezTo>
                <a:cubicBezTo>
                  <a:pt x="11654155" y="1865976"/>
                  <a:pt x="11639550" y="1825971"/>
                  <a:pt x="11614150" y="1835496"/>
                </a:cubicBezTo>
                <a:close/>
                <a:moveTo>
                  <a:pt x="11551285" y="2127596"/>
                </a:moveTo>
                <a:cubicBezTo>
                  <a:pt x="11574145" y="2119976"/>
                  <a:pt x="11561445" y="2085051"/>
                  <a:pt x="11539220" y="2092671"/>
                </a:cubicBezTo>
                <a:cubicBezTo>
                  <a:pt x="11516360" y="2100926"/>
                  <a:pt x="11529060" y="2135851"/>
                  <a:pt x="11551285" y="2127596"/>
                </a:cubicBezTo>
                <a:close/>
                <a:moveTo>
                  <a:pt x="11666855" y="1632296"/>
                </a:moveTo>
                <a:cubicBezTo>
                  <a:pt x="11695430" y="1622136"/>
                  <a:pt x="11678285" y="1577686"/>
                  <a:pt x="11650345" y="1588481"/>
                </a:cubicBezTo>
                <a:cubicBezTo>
                  <a:pt x="11621770" y="1599276"/>
                  <a:pt x="11638915" y="1643726"/>
                  <a:pt x="11666855" y="1632296"/>
                </a:cubicBezTo>
                <a:lnTo>
                  <a:pt x="11666855" y="1632296"/>
                </a:lnTo>
                <a:close/>
                <a:moveTo>
                  <a:pt x="11612245" y="2303491"/>
                </a:moveTo>
                <a:cubicBezTo>
                  <a:pt x="11591925" y="2308571"/>
                  <a:pt x="11600815" y="2339686"/>
                  <a:pt x="11620500" y="2333971"/>
                </a:cubicBezTo>
                <a:cubicBezTo>
                  <a:pt x="11640185" y="2328891"/>
                  <a:pt x="11631930" y="2297776"/>
                  <a:pt x="11612245" y="2303491"/>
                </a:cubicBezTo>
                <a:close/>
                <a:moveTo>
                  <a:pt x="11010265" y="2196811"/>
                </a:moveTo>
                <a:cubicBezTo>
                  <a:pt x="10993755" y="2175221"/>
                  <a:pt x="10960735" y="2201256"/>
                  <a:pt x="10977245" y="2222211"/>
                </a:cubicBezTo>
                <a:cubicBezTo>
                  <a:pt x="10993755" y="2243801"/>
                  <a:pt x="11026775" y="2217766"/>
                  <a:pt x="11010265" y="2196811"/>
                </a:cubicBezTo>
                <a:close/>
                <a:moveTo>
                  <a:pt x="11613515" y="2106641"/>
                </a:moveTo>
                <a:cubicBezTo>
                  <a:pt x="11640820" y="2106641"/>
                  <a:pt x="11634470" y="2062826"/>
                  <a:pt x="11608435" y="2071081"/>
                </a:cubicBezTo>
                <a:cubicBezTo>
                  <a:pt x="11588115" y="2076161"/>
                  <a:pt x="11593195" y="2107276"/>
                  <a:pt x="11613515" y="2106641"/>
                </a:cubicBezTo>
                <a:close/>
                <a:moveTo>
                  <a:pt x="11597640" y="1634836"/>
                </a:moveTo>
                <a:cubicBezTo>
                  <a:pt x="11585575" y="1606896"/>
                  <a:pt x="11542395" y="1625946"/>
                  <a:pt x="11555095" y="1653886"/>
                </a:cubicBezTo>
                <a:cubicBezTo>
                  <a:pt x="11567160" y="1681826"/>
                  <a:pt x="11610340" y="1662141"/>
                  <a:pt x="11597640" y="1634836"/>
                </a:cubicBezTo>
                <a:close/>
                <a:moveTo>
                  <a:pt x="11362055" y="2183476"/>
                </a:moveTo>
                <a:cubicBezTo>
                  <a:pt x="11352530" y="2161886"/>
                  <a:pt x="11318240" y="2177761"/>
                  <a:pt x="11329035" y="2198716"/>
                </a:cubicBezTo>
                <a:cubicBezTo>
                  <a:pt x="11338560" y="2220941"/>
                  <a:pt x="11372215" y="2205066"/>
                  <a:pt x="11362055" y="2183476"/>
                </a:cubicBezTo>
                <a:close/>
                <a:moveTo>
                  <a:pt x="11083290" y="2312381"/>
                </a:moveTo>
                <a:cubicBezTo>
                  <a:pt x="11062970" y="2324446"/>
                  <a:pt x="11082655" y="2356196"/>
                  <a:pt x="11102340" y="2343496"/>
                </a:cubicBezTo>
                <a:cubicBezTo>
                  <a:pt x="11123295" y="2331431"/>
                  <a:pt x="11103610" y="2299681"/>
                  <a:pt x="11083290" y="2312381"/>
                </a:cubicBezTo>
                <a:close/>
                <a:moveTo>
                  <a:pt x="11140440" y="2102196"/>
                </a:moveTo>
                <a:cubicBezTo>
                  <a:pt x="11125200" y="2079971"/>
                  <a:pt x="11090275" y="2104101"/>
                  <a:pt x="11106150" y="2125691"/>
                </a:cubicBezTo>
                <a:cubicBezTo>
                  <a:pt x="11121390" y="2148551"/>
                  <a:pt x="11156315" y="2124421"/>
                  <a:pt x="11140440" y="2102196"/>
                </a:cubicBezTo>
                <a:close/>
                <a:moveTo>
                  <a:pt x="11079480" y="2516851"/>
                </a:moveTo>
                <a:cubicBezTo>
                  <a:pt x="11061065" y="2526376"/>
                  <a:pt x="11076940" y="2554951"/>
                  <a:pt x="11094720" y="2544791"/>
                </a:cubicBezTo>
                <a:cubicBezTo>
                  <a:pt x="11113135" y="2534631"/>
                  <a:pt x="11097895" y="2506691"/>
                  <a:pt x="11079480" y="2516851"/>
                </a:cubicBezTo>
                <a:close/>
                <a:moveTo>
                  <a:pt x="11135995" y="2487006"/>
                </a:moveTo>
                <a:cubicBezTo>
                  <a:pt x="11117580" y="2496531"/>
                  <a:pt x="11132185" y="2525106"/>
                  <a:pt x="11150600" y="2515581"/>
                </a:cubicBezTo>
                <a:cubicBezTo>
                  <a:pt x="11169015" y="2506056"/>
                  <a:pt x="11154410" y="2476846"/>
                  <a:pt x="11135995" y="2487006"/>
                </a:cubicBezTo>
                <a:close/>
                <a:moveTo>
                  <a:pt x="11074400" y="2148551"/>
                </a:moveTo>
                <a:cubicBezTo>
                  <a:pt x="11058525" y="2126326"/>
                  <a:pt x="11024870" y="2151726"/>
                  <a:pt x="11040745" y="2173316"/>
                </a:cubicBezTo>
                <a:cubicBezTo>
                  <a:pt x="11057255" y="2195541"/>
                  <a:pt x="11090910" y="2170141"/>
                  <a:pt x="11074400" y="2148551"/>
                </a:cubicBezTo>
                <a:close/>
                <a:moveTo>
                  <a:pt x="11024235" y="2547966"/>
                </a:moveTo>
                <a:cubicBezTo>
                  <a:pt x="11006455" y="2558126"/>
                  <a:pt x="11022330" y="2586066"/>
                  <a:pt x="11040110" y="2575271"/>
                </a:cubicBezTo>
                <a:cubicBezTo>
                  <a:pt x="11057890" y="2565111"/>
                  <a:pt x="11041380" y="2537171"/>
                  <a:pt x="11024235" y="2547966"/>
                </a:cubicBezTo>
                <a:close/>
                <a:moveTo>
                  <a:pt x="11022330" y="2351116"/>
                </a:moveTo>
                <a:cubicBezTo>
                  <a:pt x="11002010" y="2363816"/>
                  <a:pt x="11022965" y="2394931"/>
                  <a:pt x="11042650" y="2381596"/>
                </a:cubicBezTo>
                <a:cubicBezTo>
                  <a:pt x="11062335" y="2369531"/>
                  <a:pt x="11042015" y="2337781"/>
                  <a:pt x="11022330" y="2351116"/>
                </a:cubicBezTo>
                <a:close/>
                <a:moveTo>
                  <a:pt x="11309985" y="2405726"/>
                </a:moveTo>
                <a:cubicBezTo>
                  <a:pt x="11290935" y="2413346"/>
                  <a:pt x="11303635" y="2443191"/>
                  <a:pt x="11322050" y="2434936"/>
                </a:cubicBezTo>
                <a:cubicBezTo>
                  <a:pt x="11341100" y="2427316"/>
                  <a:pt x="11329035" y="2397471"/>
                  <a:pt x="11309985" y="2405726"/>
                </a:cubicBezTo>
                <a:close/>
                <a:moveTo>
                  <a:pt x="11258550" y="2048221"/>
                </a:moveTo>
                <a:cubicBezTo>
                  <a:pt x="11293475" y="2047586"/>
                  <a:pt x="11278235" y="1992341"/>
                  <a:pt x="11247755" y="2009486"/>
                </a:cubicBezTo>
                <a:cubicBezTo>
                  <a:pt x="11229975" y="2019646"/>
                  <a:pt x="11238865" y="2048856"/>
                  <a:pt x="11258550" y="2048221"/>
                </a:cubicBezTo>
                <a:close/>
                <a:moveTo>
                  <a:pt x="11251565" y="2431126"/>
                </a:moveTo>
                <a:cubicBezTo>
                  <a:pt x="11232515" y="2439381"/>
                  <a:pt x="11245850" y="2468591"/>
                  <a:pt x="11264900" y="2460336"/>
                </a:cubicBezTo>
                <a:cubicBezTo>
                  <a:pt x="11283315" y="2452081"/>
                  <a:pt x="11269980" y="2422871"/>
                  <a:pt x="11251565" y="2431126"/>
                </a:cubicBezTo>
                <a:close/>
                <a:moveTo>
                  <a:pt x="11272520" y="2206336"/>
                </a:moveTo>
                <a:cubicBezTo>
                  <a:pt x="11250930" y="2217131"/>
                  <a:pt x="11268075" y="2250151"/>
                  <a:pt x="11289030" y="2239356"/>
                </a:cubicBezTo>
                <a:cubicBezTo>
                  <a:pt x="11310620" y="2228561"/>
                  <a:pt x="11293475" y="2195541"/>
                  <a:pt x="11272520" y="2206336"/>
                </a:cubicBezTo>
                <a:close/>
                <a:moveTo>
                  <a:pt x="11208385" y="2239991"/>
                </a:moveTo>
                <a:cubicBezTo>
                  <a:pt x="11187430" y="2250786"/>
                  <a:pt x="11205210" y="2283806"/>
                  <a:pt x="11226165" y="2272376"/>
                </a:cubicBezTo>
                <a:cubicBezTo>
                  <a:pt x="11247120" y="2260946"/>
                  <a:pt x="11229340" y="2227926"/>
                  <a:pt x="11208385" y="2239991"/>
                </a:cubicBezTo>
                <a:close/>
                <a:moveTo>
                  <a:pt x="11201400" y="2086956"/>
                </a:moveTo>
                <a:cubicBezTo>
                  <a:pt x="11224260" y="2072986"/>
                  <a:pt x="11201400" y="2036791"/>
                  <a:pt x="11178540" y="2052031"/>
                </a:cubicBezTo>
                <a:cubicBezTo>
                  <a:pt x="11156315" y="2066636"/>
                  <a:pt x="11179175" y="2102196"/>
                  <a:pt x="11201400" y="2086956"/>
                </a:cubicBezTo>
                <a:close/>
                <a:moveTo>
                  <a:pt x="11145520" y="2275551"/>
                </a:moveTo>
                <a:cubicBezTo>
                  <a:pt x="11124565" y="2286981"/>
                  <a:pt x="11143615" y="2319366"/>
                  <a:pt x="11163935" y="2307301"/>
                </a:cubicBezTo>
                <a:cubicBezTo>
                  <a:pt x="11184255" y="2295236"/>
                  <a:pt x="11165840" y="2262851"/>
                  <a:pt x="11145520" y="2275551"/>
                </a:cubicBezTo>
                <a:close/>
                <a:moveTo>
                  <a:pt x="11193145" y="2458431"/>
                </a:moveTo>
                <a:cubicBezTo>
                  <a:pt x="11174095" y="2467321"/>
                  <a:pt x="11188700" y="2496531"/>
                  <a:pt x="11207115" y="2487006"/>
                </a:cubicBezTo>
                <a:cubicBezTo>
                  <a:pt x="11226165" y="2478116"/>
                  <a:pt x="11211560" y="2448906"/>
                  <a:pt x="11193145" y="2458431"/>
                </a:cubicBezTo>
                <a:close/>
                <a:moveTo>
                  <a:pt x="11550650" y="2320636"/>
                </a:moveTo>
                <a:cubicBezTo>
                  <a:pt x="11530965" y="2326351"/>
                  <a:pt x="11539855" y="2357466"/>
                  <a:pt x="11559540" y="2351116"/>
                </a:cubicBezTo>
                <a:cubicBezTo>
                  <a:pt x="11579860" y="2345401"/>
                  <a:pt x="11570335" y="2314286"/>
                  <a:pt x="11550650" y="2320636"/>
                </a:cubicBezTo>
                <a:close/>
                <a:moveTo>
                  <a:pt x="12123420" y="990946"/>
                </a:moveTo>
                <a:cubicBezTo>
                  <a:pt x="12086590" y="992851"/>
                  <a:pt x="12090400" y="1050001"/>
                  <a:pt x="12127230" y="1047461"/>
                </a:cubicBezTo>
                <a:cubicBezTo>
                  <a:pt x="12163425" y="1045556"/>
                  <a:pt x="12160250" y="988406"/>
                  <a:pt x="12123420" y="990946"/>
                </a:cubicBezTo>
                <a:close/>
                <a:moveTo>
                  <a:pt x="12106910" y="1240501"/>
                </a:moveTo>
                <a:cubicBezTo>
                  <a:pt x="12073255" y="1242406"/>
                  <a:pt x="12077065" y="1294476"/>
                  <a:pt x="12110720" y="1291936"/>
                </a:cubicBezTo>
                <a:cubicBezTo>
                  <a:pt x="12143740" y="1290031"/>
                  <a:pt x="12140565" y="1237961"/>
                  <a:pt x="12106910" y="1240501"/>
                </a:cubicBezTo>
                <a:close/>
                <a:moveTo>
                  <a:pt x="12192000" y="2267296"/>
                </a:moveTo>
                <a:lnTo>
                  <a:pt x="12192000" y="2226021"/>
                </a:lnTo>
                <a:cubicBezTo>
                  <a:pt x="12177395" y="2234911"/>
                  <a:pt x="12178030" y="2259041"/>
                  <a:pt x="12192000" y="2267296"/>
                </a:cubicBezTo>
                <a:close/>
                <a:moveTo>
                  <a:pt x="12192000" y="1775806"/>
                </a:moveTo>
                <a:lnTo>
                  <a:pt x="12192000" y="1734531"/>
                </a:lnTo>
                <a:cubicBezTo>
                  <a:pt x="12177395" y="1743421"/>
                  <a:pt x="12178030" y="1766916"/>
                  <a:pt x="12192000" y="1775806"/>
                </a:cubicBezTo>
                <a:close/>
                <a:moveTo>
                  <a:pt x="12192000" y="2021551"/>
                </a:moveTo>
                <a:lnTo>
                  <a:pt x="12192000" y="1980276"/>
                </a:lnTo>
                <a:cubicBezTo>
                  <a:pt x="12177395" y="1989166"/>
                  <a:pt x="12178030" y="2012661"/>
                  <a:pt x="12192000" y="2021551"/>
                </a:cubicBezTo>
                <a:close/>
                <a:moveTo>
                  <a:pt x="12090400" y="1737071"/>
                </a:moveTo>
                <a:cubicBezTo>
                  <a:pt x="12063095" y="1738341"/>
                  <a:pt x="12066270" y="1780886"/>
                  <a:pt x="12092940" y="1778346"/>
                </a:cubicBezTo>
                <a:cubicBezTo>
                  <a:pt x="12120245" y="1777711"/>
                  <a:pt x="12117705" y="1735166"/>
                  <a:pt x="12090400" y="1737071"/>
                </a:cubicBezTo>
                <a:close/>
                <a:moveTo>
                  <a:pt x="12117705" y="2231736"/>
                </a:moveTo>
                <a:cubicBezTo>
                  <a:pt x="12097385" y="2231736"/>
                  <a:pt x="12098020" y="2264121"/>
                  <a:pt x="12118340" y="2263486"/>
                </a:cubicBezTo>
                <a:cubicBezTo>
                  <a:pt x="12139295" y="2262851"/>
                  <a:pt x="12138025" y="2231101"/>
                  <a:pt x="12117705" y="2231736"/>
                </a:cubicBezTo>
                <a:close/>
                <a:moveTo>
                  <a:pt x="12107545" y="1984086"/>
                </a:moveTo>
                <a:cubicBezTo>
                  <a:pt x="12083415" y="1984721"/>
                  <a:pt x="12085320" y="2022186"/>
                  <a:pt x="12108815" y="2020916"/>
                </a:cubicBezTo>
                <a:cubicBezTo>
                  <a:pt x="12132945" y="2020281"/>
                  <a:pt x="12131040" y="1982816"/>
                  <a:pt x="12107545" y="1984086"/>
                </a:cubicBezTo>
                <a:close/>
                <a:moveTo>
                  <a:pt x="12182475" y="780126"/>
                </a:moveTo>
                <a:cubicBezTo>
                  <a:pt x="12184380" y="785841"/>
                  <a:pt x="12188190" y="789651"/>
                  <a:pt x="12192000" y="791556"/>
                </a:cubicBezTo>
                <a:lnTo>
                  <a:pt x="12192000" y="751551"/>
                </a:lnTo>
                <a:cubicBezTo>
                  <a:pt x="12183110" y="757266"/>
                  <a:pt x="12176760" y="768061"/>
                  <a:pt x="12182475" y="780126"/>
                </a:cubicBezTo>
                <a:close/>
                <a:moveTo>
                  <a:pt x="12180570" y="279111"/>
                </a:moveTo>
                <a:cubicBezTo>
                  <a:pt x="12180570" y="289271"/>
                  <a:pt x="12185650" y="296256"/>
                  <a:pt x="12192000" y="299431"/>
                </a:cubicBezTo>
                <a:lnTo>
                  <a:pt x="12192000" y="258791"/>
                </a:lnTo>
                <a:cubicBezTo>
                  <a:pt x="12185015" y="263236"/>
                  <a:pt x="12180570" y="270221"/>
                  <a:pt x="12180570" y="279111"/>
                </a:cubicBezTo>
                <a:close/>
                <a:moveTo>
                  <a:pt x="12181205" y="522951"/>
                </a:moveTo>
                <a:cubicBezTo>
                  <a:pt x="12177395" y="481041"/>
                  <a:pt x="12112625" y="486756"/>
                  <a:pt x="12115165" y="528031"/>
                </a:cubicBezTo>
                <a:cubicBezTo>
                  <a:pt x="12116435" y="568671"/>
                  <a:pt x="12179935" y="568671"/>
                  <a:pt x="12181205" y="528666"/>
                </a:cubicBezTo>
                <a:cubicBezTo>
                  <a:pt x="12182475" y="537556"/>
                  <a:pt x="12186920" y="542636"/>
                  <a:pt x="12192000" y="545811"/>
                </a:cubicBezTo>
                <a:lnTo>
                  <a:pt x="12192000" y="505171"/>
                </a:lnTo>
                <a:cubicBezTo>
                  <a:pt x="12185650" y="508346"/>
                  <a:pt x="12181205" y="514696"/>
                  <a:pt x="12181205" y="522951"/>
                </a:cubicBezTo>
                <a:close/>
                <a:moveTo>
                  <a:pt x="12191365" y="53051"/>
                </a:moveTo>
                <a:cubicBezTo>
                  <a:pt x="12191365" y="53051"/>
                  <a:pt x="12192000" y="53051"/>
                  <a:pt x="12192000" y="53686"/>
                </a:cubicBezTo>
                <a:lnTo>
                  <a:pt x="12192000" y="13681"/>
                </a:lnTo>
                <a:cubicBezTo>
                  <a:pt x="12179935" y="22571"/>
                  <a:pt x="12174220" y="42256"/>
                  <a:pt x="12191365" y="53051"/>
                </a:cubicBezTo>
                <a:close/>
                <a:moveTo>
                  <a:pt x="12180570" y="1263361"/>
                </a:moveTo>
                <a:cubicBezTo>
                  <a:pt x="12180570" y="1273521"/>
                  <a:pt x="12185650" y="1280506"/>
                  <a:pt x="12192000" y="1283681"/>
                </a:cubicBezTo>
                <a:lnTo>
                  <a:pt x="12192000" y="1243041"/>
                </a:lnTo>
                <a:cubicBezTo>
                  <a:pt x="12185015" y="1246851"/>
                  <a:pt x="12180570" y="1253836"/>
                  <a:pt x="12180570" y="1263361"/>
                </a:cubicBezTo>
                <a:close/>
                <a:moveTo>
                  <a:pt x="12053570" y="2234276"/>
                </a:moveTo>
                <a:cubicBezTo>
                  <a:pt x="12032615" y="2234911"/>
                  <a:pt x="12034520" y="2267296"/>
                  <a:pt x="12055475" y="2266026"/>
                </a:cubicBezTo>
                <a:cubicBezTo>
                  <a:pt x="12075795" y="2265391"/>
                  <a:pt x="12074525" y="2233006"/>
                  <a:pt x="12053570" y="2234276"/>
                </a:cubicBezTo>
                <a:close/>
                <a:moveTo>
                  <a:pt x="12192000" y="1529426"/>
                </a:moveTo>
                <a:lnTo>
                  <a:pt x="12192000" y="1488151"/>
                </a:lnTo>
                <a:cubicBezTo>
                  <a:pt x="12177395" y="1497041"/>
                  <a:pt x="12178030" y="1521171"/>
                  <a:pt x="12192000" y="1529426"/>
                </a:cubicBezTo>
                <a:close/>
                <a:moveTo>
                  <a:pt x="12180570" y="1016981"/>
                </a:moveTo>
                <a:cubicBezTo>
                  <a:pt x="12180570" y="1027141"/>
                  <a:pt x="12185650" y="1034126"/>
                  <a:pt x="12192000" y="1037301"/>
                </a:cubicBezTo>
                <a:lnTo>
                  <a:pt x="12192000" y="996661"/>
                </a:lnTo>
                <a:cubicBezTo>
                  <a:pt x="12185015" y="1001106"/>
                  <a:pt x="12180570" y="1008091"/>
                  <a:pt x="12180570" y="1016981"/>
                </a:cubicBezTo>
                <a:close/>
                <a:moveTo>
                  <a:pt x="11691620" y="1810096"/>
                </a:moveTo>
                <a:cubicBezTo>
                  <a:pt x="11665585" y="1817716"/>
                  <a:pt x="11678285" y="1858356"/>
                  <a:pt x="11703685" y="1850101"/>
                </a:cubicBezTo>
                <a:cubicBezTo>
                  <a:pt x="11729720" y="1842481"/>
                  <a:pt x="11717020" y="1801841"/>
                  <a:pt x="11691620" y="1810096"/>
                </a:cubicBezTo>
                <a:close/>
                <a:moveTo>
                  <a:pt x="11748135" y="2032346"/>
                </a:moveTo>
                <a:cubicBezTo>
                  <a:pt x="11724640" y="2037426"/>
                  <a:pt x="11733530" y="2073621"/>
                  <a:pt x="11756390" y="2067906"/>
                </a:cubicBezTo>
                <a:cubicBezTo>
                  <a:pt x="11779885" y="2063461"/>
                  <a:pt x="11771630" y="2027266"/>
                  <a:pt x="11748135" y="2032346"/>
                </a:cubicBezTo>
                <a:close/>
                <a:moveTo>
                  <a:pt x="11795125" y="1803111"/>
                </a:moveTo>
                <a:cubicBezTo>
                  <a:pt x="11788775" y="1777076"/>
                  <a:pt x="11747500" y="1787236"/>
                  <a:pt x="11755120" y="1813271"/>
                </a:cubicBezTo>
                <a:cubicBezTo>
                  <a:pt x="11761470" y="1839941"/>
                  <a:pt x="11802110" y="1829146"/>
                  <a:pt x="11795125" y="1803111"/>
                </a:cubicBezTo>
                <a:close/>
                <a:moveTo>
                  <a:pt x="12054840" y="2005041"/>
                </a:moveTo>
                <a:cubicBezTo>
                  <a:pt x="12053570" y="1981546"/>
                  <a:pt x="12016105" y="1984086"/>
                  <a:pt x="12018010" y="2007581"/>
                </a:cubicBezTo>
                <a:cubicBezTo>
                  <a:pt x="12019915" y="2031711"/>
                  <a:pt x="12056745" y="2029171"/>
                  <a:pt x="12054840" y="2005041"/>
                </a:cubicBezTo>
                <a:close/>
                <a:moveTo>
                  <a:pt x="11677650" y="2050126"/>
                </a:moveTo>
                <a:cubicBezTo>
                  <a:pt x="11654790" y="2055841"/>
                  <a:pt x="11664315" y="2092036"/>
                  <a:pt x="11687175" y="2085686"/>
                </a:cubicBezTo>
                <a:cubicBezTo>
                  <a:pt x="11710670" y="2079971"/>
                  <a:pt x="11700510" y="2043776"/>
                  <a:pt x="11677650" y="2050126"/>
                </a:cubicBezTo>
                <a:close/>
                <a:moveTo>
                  <a:pt x="11819255" y="2017741"/>
                </a:moveTo>
                <a:cubicBezTo>
                  <a:pt x="11795760" y="2021551"/>
                  <a:pt x="11803380" y="2059016"/>
                  <a:pt x="11826240" y="2053936"/>
                </a:cubicBezTo>
                <a:cubicBezTo>
                  <a:pt x="11849735" y="2049491"/>
                  <a:pt x="11842750" y="2012661"/>
                  <a:pt x="11819255" y="2017741"/>
                </a:cubicBezTo>
                <a:close/>
                <a:moveTo>
                  <a:pt x="11736705" y="2274281"/>
                </a:moveTo>
                <a:cubicBezTo>
                  <a:pt x="11716385" y="2278091"/>
                  <a:pt x="11723370" y="2309841"/>
                  <a:pt x="11743055" y="2305396"/>
                </a:cubicBezTo>
                <a:cubicBezTo>
                  <a:pt x="11763375" y="2302221"/>
                  <a:pt x="11757025" y="2270471"/>
                  <a:pt x="11736705" y="2274281"/>
                </a:cubicBezTo>
                <a:close/>
                <a:moveTo>
                  <a:pt x="11742420" y="1604356"/>
                </a:moveTo>
                <a:cubicBezTo>
                  <a:pt x="11777345" y="1604356"/>
                  <a:pt x="11769090" y="1548476"/>
                  <a:pt x="11735435" y="1558636"/>
                </a:cubicBezTo>
                <a:cubicBezTo>
                  <a:pt x="11710670" y="1566256"/>
                  <a:pt x="11717020" y="1604991"/>
                  <a:pt x="11742420" y="1604356"/>
                </a:cubicBezTo>
                <a:close/>
                <a:moveTo>
                  <a:pt x="11799570" y="2262851"/>
                </a:moveTo>
                <a:cubicBezTo>
                  <a:pt x="11779250" y="2266026"/>
                  <a:pt x="11784965" y="2297776"/>
                  <a:pt x="11804650" y="2293966"/>
                </a:cubicBezTo>
                <a:cubicBezTo>
                  <a:pt x="11825605" y="2290791"/>
                  <a:pt x="11819890" y="2259041"/>
                  <a:pt x="11799570" y="2262851"/>
                </a:cubicBezTo>
                <a:close/>
                <a:moveTo>
                  <a:pt x="11990070" y="2238721"/>
                </a:moveTo>
                <a:cubicBezTo>
                  <a:pt x="11969115" y="2239991"/>
                  <a:pt x="11972290" y="2272376"/>
                  <a:pt x="11992610" y="2270471"/>
                </a:cubicBezTo>
                <a:lnTo>
                  <a:pt x="11992610" y="2270471"/>
                </a:lnTo>
                <a:cubicBezTo>
                  <a:pt x="12012930" y="2268566"/>
                  <a:pt x="12010390" y="2236816"/>
                  <a:pt x="11990070" y="2238721"/>
                </a:cubicBezTo>
                <a:close/>
                <a:moveTo>
                  <a:pt x="12032615" y="1762471"/>
                </a:moveTo>
                <a:cubicBezTo>
                  <a:pt x="12030075" y="1735801"/>
                  <a:pt x="11988165" y="1740246"/>
                  <a:pt x="11991340" y="1766916"/>
                </a:cubicBezTo>
                <a:cubicBezTo>
                  <a:pt x="11993880" y="1794221"/>
                  <a:pt x="12035790" y="1789141"/>
                  <a:pt x="12032615" y="1762471"/>
                </a:cubicBezTo>
                <a:close/>
                <a:moveTo>
                  <a:pt x="11983085" y="2011391"/>
                </a:moveTo>
                <a:cubicBezTo>
                  <a:pt x="11980545" y="1987896"/>
                  <a:pt x="11943715" y="1992341"/>
                  <a:pt x="11946890" y="2015836"/>
                </a:cubicBezTo>
                <a:cubicBezTo>
                  <a:pt x="11949430" y="2039331"/>
                  <a:pt x="11986260" y="2034886"/>
                  <a:pt x="11983085" y="2011391"/>
                </a:cubicBezTo>
                <a:close/>
                <a:moveTo>
                  <a:pt x="11891010" y="2005041"/>
                </a:moveTo>
                <a:cubicBezTo>
                  <a:pt x="11867515" y="2008216"/>
                  <a:pt x="11873230" y="2045681"/>
                  <a:pt x="11896725" y="2041236"/>
                </a:cubicBezTo>
                <a:cubicBezTo>
                  <a:pt x="11920220" y="2038061"/>
                  <a:pt x="11914505" y="2001231"/>
                  <a:pt x="11891010" y="2005041"/>
                </a:cubicBezTo>
                <a:close/>
                <a:moveTo>
                  <a:pt x="11863070" y="2252691"/>
                </a:moveTo>
                <a:cubicBezTo>
                  <a:pt x="11842750" y="2255231"/>
                  <a:pt x="11847195" y="2287616"/>
                  <a:pt x="11867515" y="2283806"/>
                </a:cubicBezTo>
                <a:cubicBezTo>
                  <a:pt x="11887835" y="2281901"/>
                  <a:pt x="11883390" y="2249516"/>
                  <a:pt x="11863070" y="2252691"/>
                </a:cubicBezTo>
                <a:close/>
                <a:moveTo>
                  <a:pt x="11952605" y="1771996"/>
                </a:moveTo>
                <a:cubicBezTo>
                  <a:pt x="11948795" y="1745326"/>
                  <a:pt x="11906885" y="1751676"/>
                  <a:pt x="11911330" y="1778346"/>
                </a:cubicBezTo>
                <a:cubicBezTo>
                  <a:pt x="11915775" y="1805651"/>
                  <a:pt x="11957050" y="1798666"/>
                  <a:pt x="11952605" y="1771996"/>
                </a:cubicBezTo>
                <a:close/>
                <a:moveTo>
                  <a:pt x="11926570" y="2245071"/>
                </a:moveTo>
                <a:cubicBezTo>
                  <a:pt x="11906250" y="2246976"/>
                  <a:pt x="11910060" y="2279361"/>
                  <a:pt x="11930380" y="2276821"/>
                </a:cubicBezTo>
                <a:cubicBezTo>
                  <a:pt x="11950700" y="2274281"/>
                  <a:pt x="11946890" y="2242531"/>
                  <a:pt x="11926570" y="2245071"/>
                </a:cubicBezTo>
                <a:close/>
                <a:moveTo>
                  <a:pt x="8528685" y="5681691"/>
                </a:moveTo>
                <a:cubicBezTo>
                  <a:pt x="8493760" y="5716616"/>
                  <a:pt x="8550275" y="5770591"/>
                  <a:pt x="8583930" y="5734396"/>
                </a:cubicBezTo>
                <a:cubicBezTo>
                  <a:pt x="8618220" y="5698836"/>
                  <a:pt x="8562340" y="5645496"/>
                  <a:pt x="8528685" y="5681691"/>
                </a:cubicBezTo>
                <a:close/>
                <a:moveTo>
                  <a:pt x="10009505" y="3478876"/>
                </a:moveTo>
                <a:cubicBezTo>
                  <a:pt x="9972675" y="3459191"/>
                  <a:pt x="9980295" y="3528406"/>
                  <a:pt x="10012045" y="3501101"/>
                </a:cubicBezTo>
                <a:lnTo>
                  <a:pt x="10012045" y="3501101"/>
                </a:lnTo>
                <a:cubicBezTo>
                  <a:pt x="10017760" y="3494751"/>
                  <a:pt x="10016490" y="3484591"/>
                  <a:pt x="10009505" y="3478876"/>
                </a:cubicBezTo>
                <a:close/>
                <a:moveTo>
                  <a:pt x="10085705" y="3338541"/>
                </a:moveTo>
                <a:cubicBezTo>
                  <a:pt x="10095865" y="3325206"/>
                  <a:pt x="10082530" y="3305521"/>
                  <a:pt x="10066655" y="3309966"/>
                </a:cubicBezTo>
                <a:cubicBezTo>
                  <a:pt x="10082530" y="3288376"/>
                  <a:pt x="10047605" y="3264246"/>
                  <a:pt x="10033000" y="3285836"/>
                </a:cubicBezTo>
                <a:cubicBezTo>
                  <a:pt x="10033000" y="3285836"/>
                  <a:pt x="10032365" y="3285201"/>
                  <a:pt x="10032365" y="3285201"/>
                </a:cubicBezTo>
                <a:cubicBezTo>
                  <a:pt x="10041255" y="3272501"/>
                  <a:pt x="10036810" y="3254721"/>
                  <a:pt x="10023475" y="3247736"/>
                </a:cubicBezTo>
                <a:cubicBezTo>
                  <a:pt x="10030460" y="3245831"/>
                  <a:pt x="10036810" y="3242021"/>
                  <a:pt x="10040620" y="3235671"/>
                </a:cubicBezTo>
                <a:cubicBezTo>
                  <a:pt x="10046970" y="3249006"/>
                  <a:pt x="10066020" y="3253451"/>
                  <a:pt x="10076815" y="3242656"/>
                </a:cubicBezTo>
                <a:cubicBezTo>
                  <a:pt x="10117455" y="3279486"/>
                  <a:pt x="10130790" y="3190586"/>
                  <a:pt x="10081260" y="3213446"/>
                </a:cubicBezTo>
                <a:cubicBezTo>
                  <a:pt x="10079355" y="3209636"/>
                  <a:pt x="10076180" y="3206461"/>
                  <a:pt x="10071735" y="3204556"/>
                </a:cubicBezTo>
                <a:cubicBezTo>
                  <a:pt x="10106025" y="3179156"/>
                  <a:pt x="10052050" y="3134706"/>
                  <a:pt x="10033635" y="3172806"/>
                </a:cubicBezTo>
                <a:cubicBezTo>
                  <a:pt x="10033000" y="3170901"/>
                  <a:pt x="10032365" y="3168996"/>
                  <a:pt x="10031095" y="3167726"/>
                </a:cubicBezTo>
                <a:cubicBezTo>
                  <a:pt x="10038080" y="3162646"/>
                  <a:pt x="10043160" y="3154391"/>
                  <a:pt x="10045065" y="3145501"/>
                </a:cubicBezTo>
                <a:cubicBezTo>
                  <a:pt x="10055860" y="3155661"/>
                  <a:pt x="10073640" y="3155026"/>
                  <a:pt x="10083800" y="3144866"/>
                </a:cubicBezTo>
                <a:cubicBezTo>
                  <a:pt x="10079990" y="3163281"/>
                  <a:pt x="10102215" y="3179156"/>
                  <a:pt x="10118090" y="3168996"/>
                </a:cubicBezTo>
                <a:cubicBezTo>
                  <a:pt x="10122535" y="3185506"/>
                  <a:pt x="10146030" y="3189316"/>
                  <a:pt x="10155555" y="3174711"/>
                </a:cubicBezTo>
                <a:cubicBezTo>
                  <a:pt x="10167620" y="3158201"/>
                  <a:pt x="10147935" y="3135341"/>
                  <a:pt x="10129520" y="3144231"/>
                </a:cubicBezTo>
                <a:cubicBezTo>
                  <a:pt x="10126980" y="3127086"/>
                  <a:pt x="10104120" y="3119466"/>
                  <a:pt x="10091420" y="3131531"/>
                </a:cubicBezTo>
                <a:cubicBezTo>
                  <a:pt x="10092055" y="3128356"/>
                  <a:pt x="10092690" y="3124546"/>
                  <a:pt x="10092055" y="3121371"/>
                </a:cubicBezTo>
                <a:cubicBezTo>
                  <a:pt x="10150475" y="3139786"/>
                  <a:pt x="10130790" y="3041996"/>
                  <a:pt x="10083800" y="3081366"/>
                </a:cubicBezTo>
                <a:cubicBezTo>
                  <a:pt x="10083800" y="3081366"/>
                  <a:pt x="10083800" y="3081366"/>
                  <a:pt x="10083800" y="3081366"/>
                </a:cubicBezTo>
                <a:cubicBezTo>
                  <a:pt x="10086975" y="3069936"/>
                  <a:pt x="10084435" y="3058506"/>
                  <a:pt x="10076815" y="3050251"/>
                </a:cubicBezTo>
                <a:cubicBezTo>
                  <a:pt x="10076815" y="3050251"/>
                  <a:pt x="10076815" y="3050251"/>
                  <a:pt x="10076815" y="3050251"/>
                </a:cubicBezTo>
                <a:cubicBezTo>
                  <a:pt x="10079990" y="3048346"/>
                  <a:pt x="10083165" y="3046441"/>
                  <a:pt x="10086340" y="3043266"/>
                </a:cubicBezTo>
                <a:cubicBezTo>
                  <a:pt x="10097135" y="3066761"/>
                  <a:pt x="10134600" y="3062316"/>
                  <a:pt x="10139045" y="3036281"/>
                </a:cubicBezTo>
                <a:cubicBezTo>
                  <a:pt x="10189845" y="3055331"/>
                  <a:pt x="10184765" y="2967066"/>
                  <a:pt x="10136505" y="2991831"/>
                </a:cubicBezTo>
                <a:cubicBezTo>
                  <a:pt x="10136505" y="2986116"/>
                  <a:pt x="10133965" y="2980401"/>
                  <a:pt x="10130790" y="2975321"/>
                </a:cubicBezTo>
                <a:cubicBezTo>
                  <a:pt x="10139045" y="2960716"/>
                  <a:pt x="10134600" y="2941666"/>
                  <a:pt x="10121265" y="2932141"/>
                </a:cubicBezTo>
                <a:cubicBezTo>
                  <a:pt x="10121900" y="2931506"/>
                  <a:pt x="10122535" y="2930871"/>
                  <a:pt x="10123170" y="2930236"/>
                </a:cubicBezTo>
                <a:cubicBezTo>
                  <a:pt x="10127615" y="2928966"/>
                  <a:pt x="10132060" y="2926426"/>
                  <a:pt x="10135870" y="2922616"/>
                </a:cubicBezTo>
                <a:cubicBezTo>
                  <a:pt x="10118725" y="2954366"/>
                  <a:pt x="10168255" y="2981671"/>
                  <a:pt x="10185400" y="2949286"/>
                </a:cubicBezTo>
                <a:cubicBezTo>
                  <a:pt x="10248265" y="2974686"/>
                  <a:pt x="10227310" y="2866101"/>
                  <a:pt x="10178415" y="2913726"/>
                </a:cubicBezTo>
                <a:cubicBezTo>
                  <a:pt x="10177780" y="2913091"/>
                  <a:pt x="10177145" y="2913091"/>
                  <a:pt x="10176510" y="2912456"/>
                </a:cubicBezTo>
                <a:cubicBezTo>
                  <a:pt x="10189845" y="2901026"/>
                  <a:pt x="10189845" y="2879436"/>
                  <a:pt x="10177780" y="2868006"/>
                </a:cubicBezTo>
                <a:cubicBezTo>
                  <a:pt x="10180955" y="2864196"/>
                  <a:pt x="10183495" y="2859116"/>
                  <a:pt x="10184765" y="2853401"/>
                </a:cubicBezTo>
                <a:cubicBezTo>
                  <a:pt x="10191750" y="2871181"/>
                  <a:pt x="10217785" y="2875626"/>
                  <a:pt x="10230485" y="2861656"/>
                </a:cubicBezTo>
                <a:cubicBezTo>
                  <a:pt x="10284460" y="2899756"/>
                  <a:pt x="10290810" y="2791806"/>
                  <a:pt x="10232390" y="2824826"/>
                </a:cubicBezTo>
                <a:cubicBezTo>
                  <a:pt x="10228580" y="2820381"/>
                  <a:pt x="10223500" y="2816571"/>
                  <a:pt x="10217785" y="2815301"/>
                </a:cubicBezTo>
                <a:cubicBezTo>
                  <a:pt x="10240010" y="2807046"/>
                  <a:pt x="10243185" y="2773391"/>
                  <a:pt x="10222230" y="2761326"/>
                </a:cubicBezTo>
                <a:cubicBezTo>
                  <a:pt x="10226675" y="2758151"/>
                  <a:pt x="10229850" y="2753706"/>
                  <a:pt x="10232390" y="2748626"/>
                </a:cubicBezTo>
                <a:cubicBezTo>
                  <a:pt x="10231120" y="2770216"/>
                  <a:pt x="10258425" y="2786091"/>
                  <a:pt x="10276205" y="2772756"/>
                </a:cubicBezTo>
                <a:cubicBezTo>
                  <a:pt x="10320020" y="2826731"/>
                  <a:pt x="10353040" y="2718146"/>
                  <a:pt x="10286365" y="2739101"/>
                </a:cubicBezTo>
                <a:cubicBezTo>
                  <a:pt x="10278745" y="2716876"/>
                  <a:pt x="10245090" y="2714971"/>
                  <a:pt x="10234930" y="2736561"/>
                </a:cubicBezTo>
                <a:cubicBezTo>
                  <a:pt x="10238105" y="2688936"/>
                  <a:pt x="10160635" y="2693381"/>
                  <a:pt x="10169525" y="2740371"/>
                </a:cubicBezTo>
                <a:cubicBezTo>
                  <a:pt x="10073640" y="2718146"/>
                  <a:pt x="10095865" y="2848956"/>
                  <a:pt x="10180955" y="2805141"/>
                </a:cubicBezTo>
                <a:cubicBezTo>
                  <a:pt x="10184765" y="2810856"/>
                  <a:pt x="10191750" y="2815301"/>
                  <a:pt x="10198100" y="2816571"/>
                </a:cubicBezTo>
                <a:cubicBezTo>
                  <a:pt x="10191115" y="2819746"/>
                  <a:pt x="10184765" y="2826731"/>
                  <a:pt x="10182225" y="2834351"/>
                </a:cubicBezTo>
                <a:cubicBezTo>
                  <a:pt x="10165715" y="2791171"/>
                  <a:pt x="10099675" y="2822921"/>
                  <a:pt x="10122535" y="2862291"/>
                </a:cubicBezTo>
                <a:cubicBezTo>
                  <a:pt x="10111105" y="2858481"/>
                  <a:pt x="10099040" y="2861021"/>
                  <a:pt x="10089515" y="2867371"/>
                </a:cubicBezTo>
                <a:cubicBezTo>
                  <a:pt x="10053320" y="2869276"/>
                  <a:pt x="10041890" y="2922616"/>
                  <a:pt x="10074910" y="2938491"/>
                </a:cubicBezTo>
                <a:cubicBezTo>
                  <a:pt x="10065385" y="2951191"/>
                  <a:pt x="10066655" y="2970241"/>
                  <a:pt x="10077450" y="2981036"/>
                </a:cubicBezTo>
                <a:cubicBezTo>
                  <a:pt x="10076815" y="2982306"/>
                  <a:pt x="10076180" y="2983576"/>
                  <a:pt x="10076180" y="2984846"/>
                </a:cubicBezTo>
                <a:cubicBezTo>
                  <a:pt x="10059670" y="2976591"/>
                  <a:pt x="10039350" y="2983576"/>
                  <a:pt x="10030460" y="2998816"/>
                </a:cubicBezTo>
                <a:cubicBezTo>
                  <a:pt x="10001250" y="3006436"/>
                  <a:pt x="9994265" y="3049616"/>
                  <a:pt x="10019665" y="3066126"/>
                </a:cubicBezTo>
                <a:cubicBezTo>
                  <a:pt x="10018395" y="3075651"/>
                  <a:pt x="10020935" y="3085176"/>
                  <a:pt x="10027285" y="3092161"/>
                </a:cubicBezTo>
                <a:cubicBezTo>
                  <a:pt x="10026650" y="3097876"/>
                  <a:pt x="10027285" y="3103591"/>
                  <a:pt x="10029825" y="3108036"/>
                </a:cubicBezTo>
                <a:cubicBezTo>
                  <a:pt x="10010140" y="3094701"/>
                  <a:pt x="9981565" y="3105496"/>
                  <a:pt x="9975850" y="3128356"/>
                </a:cubicBezTo>
                <a:cubicBezTo>
                  <a:pt x="9944735" y="3138516"/>
                  <a:pt x="9942830" y="3186776"/>
                  <a:pt x="9973945" y="3198841"/>
                </a:cubicBezTo>
                <a:cubicBezTo>
                  <a:pt x="9975215" y="3201381"/>
                  <a:pt x="9977120" y="3203921"/>
                  <a:pt x="9979660" y="3206461"/>
                </a:cubicBezTo>
                <a:cubicBezTo>
                  <a:pt x="9980930" y="3212811"/>
                  <a:pt x="9984105" y="3217891"/>
                  <a:pt x="9989185" y="3222336"/>
                </a:cubicBezTo>
                <a:cubicBezTo>
                  <a:pt x="9990455" y="3231226"/>
                  <a:pt x="9996170" y="3239481"/>
                  <a:pt x="10005060" y="3243926"/>
                </a:cubicBezTo>
                <a:cubicBezTo>
                  <a:pt x="10000615" y="3245196"/>
                  <a:pt x="9996805" y="3247101"/>
                  <a:pt x="9993630" y="3250911"/>
                </a:cubicBezTo>
                <a:cubicBezTo>
                  <a:pt x="9986010" y="3210906"/>
                  <a:pt x="9923145" y="3216621"/>
                  <a:pt x="9923145" y="3257896"/>
                </a:cubicBezTo>
                <a:cubicBezTo>
                  <a:pt x="9913620" y="3261706"/>
                  <a:pt x="9905365" y="3268691"/>
                  <a:pt x="9900920" y="3278851"/>
                </a:cubicBezTo>
                <a:cubicBezTo>
                  <a:pt x="9900920" y="3278851"/>
                  <a:pt x="9900920" y="3278851"/>
                  <a:pt x="9900920" y="3278851"/>
                </a:cubicBezTo>
                <a:cubicBezTo>
                  <a:pt x="9888220" y="3307426"/>
                  <a:pt x="9917430" y="3339811"/>
                  <a:pt x="9946640" y="3330286"/>
                </a:cubicBezTo>
                <a:cubicBezTo>
                  <a:pt x="9948545" y="3331556"/>
                  <a:pt x="9949815" y="3333461"/>
                  <a:pt x="9951720" y="3334731"/>
                </a:cubicBezTo>
                <a:cubicBezTo>
                  <a:pt x="9937750" y="3344256"/>
                  <a:pt x="9937750" y="3365846"/>
                  <a:pt x="9951085" y="3376006"/>
                </a:cubicBezTo>
                <a:cubicBezTo>
                  <a:pt x="9946005" y="3405216"/>
                  <a:pt x="9992360" y="3412836"/>
                  <a:pt x="9996805" y="3382991"/>
                </a:cubicBezTo>
                <a:cubicBezTo>
                  <a:pt x="10001250" y="3385531"/>
                  <a:pt x="10006965" y="3386801"/>
                  <a:pt x="10012045" y="3385531"/>
                </a:cubicBezTo>
                <a:cubicBezTo>
                  <a:pt x="10023475" y="3434426"/>
                  <a:pt x="10078085" y="3372831"/>
                  <a:pt x="10028555" y="3367116"/>
                </a:cubicBezTo>
                <a:cubicBezTo>
                  <a:pt x="10031095" y="3348066"/>
                  <a:pt x="10004425" y="3336636"/>
                  <a:pt x="9992360" y="3351876"/>
                </a:cubicBezTo>
                <a:cubicBezTo>
                  <a:pt x="9991725" y="3346796"/>
                  <a:pt x="9989185" y="3342351"/>
                  <a:pt x="9986010" y="3338541"/>
                </a:cubicBezTo>
                <a:cubicBezTo>
                  <a:pt x="9993630" y="3334096"/>
                  <a:pt x="9999345" y="3324571"/>
                  <a:pt x="9999345" y="3315681"/>
                </a:cubicBezTo>
                <a:cubicBezTo>
                  <a:pt x="10008870" y="3329016"/>
                  <a:pt x="10029825" y="3327746"/>
                  <a:pt x="10038080" y="3313776"/>
                </a:cubicBezTo>
                <a:cubicBezTo>
                  <a:pt x="10043160" y="3318221"/>
                  <a:pt x="10050780" y="3319491"/>
                  <a:pt x="10056495" y="3317586"/>
                </a:cubicBezTo>
                <a:cubicBezTo>
                  <a:pt x="10043160" y="3337271"/>
                  <a:pt x="10073005" y="3357591"/>
                  <a:pt x="10085705" y="3338541"/>
                </a:cubicBezTo>
                <a:close/>
                <a:moveTo>
                  <a:pt x="10039350" y="3203286"/>
                </a:moveTo>
                <a:cubicBezTo>
                  <a:pt x="10041255" y="3205191"/>
                  <a:pt x="10043795" y="3206461"/>
                  <a:pt x="10046335" y="3207731"/>
                </a:cubicBezTo>
                <a:cubicBezTo>
                  <a:pt x="10045065" y="3208366"/>
                  <a:pt x="10044430" y="3209636"/>
                  <a:pt x="10043160" y="3210906"/>
                </a:cubicBezTo>
                <a:cubicBezTo>
                  <a:pt x="10042525" y="3208366"/>
                  <a:pt x="10041255" y="3206461"/>
                  <a:pt x="10039350" y="3203286"/>
                </a:cubicBezTo>
                <a:cubicBezTo>
                  <a:pt x="10039350" y="3203921"/>
                  <a:pt x="10039350" y="3203921"/>
                  <a:pt x="10039350" y="3203286"/>
                </a:cubicBezTo>
                <a:close/>
                <a:moveTo>
                  <a:pt x="9993630" y="3300441"/>
                </a:moveTo>
                <a:cubicBezTo>
                  <a:pt x="9989185" y="3295996"/>
                  <a:pt x="9987915" y="3289646"/>
                  <a:pt x="9984105" y="3285201"/>
                </a:cubicBezTo>
                <a:cubicBezTo>
                  <a:pt x="9985375" y="3283931"/>
                  <a:pt x="9986645" y="3282661"/>
                  <a:pt x="9987915" y="3280756"/>
                </a:cubicBezTo>
                <a:cubicBezTo>
                  <a:pt x="9989820" y="3285201"/>
                  <a:pt x="9992995" y="3289011"/>
                  <a:pt x="9996805" y="3292186"/>
                </a:cubicBezTo>
                <a:cubicBezTo>
                  <a:pt x="9994900" y="3294726"/>
                  <a:pt x="9993630" y="3297266"/>
                  <a:pt x="9993630" y="3300441"/>
                </a:cubicBezTo>
                <a:close/>
                <a:moveTo>
                  <a:pt x="10027285" y="3431886"/>
                </a:moveTo>
                <a:cubicBezTo>
                  <a:pt x="10013950" y="3447761"/>
                  <a:pt x="10038715" y="3468081"/>
                  <a:pt x="10052050" y="3452206"/>
                </a:cubicBezTo>
                <a:lnTo>
                  <a:pt x="10052050" y="3452206"/>
                </a:lnTo>
                <a:cubicBezTo>
                  <a:pt x="10065385" y="3436331"/>
                  <a:pt x="10040620" y="3416011"/>
                  <a:pt x="10027285" y="3431886"/>
                </a:cubicBezTo>
                <a:close/>
                <a:moveTo>
                  <a:pt x="10067925" y="3382991"/>
                </a:moveTo>
                <a:cubicBezTo>
                  <a:pt x="10054590" y="3398866"/>
                  <a:pt x="10079355" y="3419186"/>
                  <a:pt x="10092055" y="3403311"/>
                </a:cubicBezTo>
                <a:cubicBezTo>
                  <a:pt x="10106025" y="3388071"/>
                  <a:pt x="10081260" y="3367116"/>
                  <a:pt x="10067925" y="3382991"/>
                </a:cubicBezTo>
                <a:close/>
                <a:moveTo>
                  <a:pt x="9963785" y="3515706"/>
                </a:moveTo>
                <a:cubicBezTo>
                  <a:pt x="9975215" y="3499831"/>
                  <a:pt x="9954260" y="3479511"/>
                  <a:pt x="9939020" y="3490306"/>
                </a:cubicBezTo>
                <a:cubicBezTo>
                  <a:pt x="9895205" y="3459191"/>
                  <a:pt x="9891395" y="3547456"/>
                  <a:pt x="9937750" y="3520151"/>
                </a:cubicBezTo>
                <a:cubicBezTo>
                  <a:pt x="9945370" y="3527136"/>
                  <a:pt x="9958070" y="3524596"/>
                  <a:pt x="9963785" y="3515706"/>
                </a:cubicBezTo>
                <a:close/>
                <a:moveTo>
                  <a:pt x="9924415" y="3576031"/>
                </a:moveTo>
                <a:cubicBezTo>
                  <a:pt x="9933305" y="3563331"/>
                  <a:pt x="9921240" y="3544916"/>
                  <a:pt x="9906000" y="3548091"/>
                </a:cubicBezTo>
                <a:cubicBezTo>
                  <a:pt x="9912350" y="3537931"/>
                  <a:pt x="9909175" y="3523961"/>
                  <a:pt x="9899650" y="3516976"/>
                </a:cubicBezTo>
                <a:cubicBezTo>
                  <a:pt x="9908540" y="3500466"/>
                  <a:pt x="9897110" y="3478876"/>
                  <a:pt x="9878695" y="3476336"/>
                </a:cubicBezTo>
                <a:cubicBezTo>
                  <a:pt x="9855200" y="3448396"/>
                  <a:pt x="9807575" y="3473796"/>
                  <a:pt x="9817735" y="3508721"/>
                </a:cubicBezTo>
                <a:cubicBezTo>
                  <a:pt x="9817100" y="3510626"/>
                  <a:pt x="9816465" y="3513166"/>
                  <a:pt x="9816465" y="3515071"/>
                </a:cubicBezTo>
                <a:cubicBezTo>
                  <a:pt x="9786620" y="3521421"/>
                  <a:pt x="9778365" y="3564601"/>
                  <a:pt x="9803130" y="3581746"/>
                </a:cubicBezTo>
                <a:cubicBezTo>
                  <a:pt x="9803130" y="3582381"/>
                  <a:pt x="9802495" y="3582381"/>
                  <a:pt x="9802495" y="3583016"/>
                </a:cubicBezTo>
                <a:cubicBezTo>
                  <a:pt x="9770745" y="3581746"/>
                  <a:pt x="9754870" y="3614766"/>
                  <a:pt x="9765665" y="3642071"/>
                </a:cubicBezTo>
                <a:cubicBezTo>
                  <a:pt x="9752965" y="3643341"/>
                  <a:pt x="9740900" y="3651596"/>
                  <a:pt x="9735185" y="3664296"/>
                </a:cubicBezTo>
                <a:cubicBezTo>
                  <a:pt x="9730740" y="3674456"/>
                  <a:pt x="9730740" y="3685251"/>
                  <a:pt x="9735185" y="3694776"/>
                </a:cubicBezTo>
                <a:cubicBezTo>
                  <a:pt x="9732645" y="3697951"/>
                  <a:pt x="9730740" y="3701761"/>
                  <a:pt x="9729470" y="3705571"/>
                </a:cubicBezTo>
                <a:cubicBezTo>
                  <a:pt x="9709150" y="3713191"/>
                  <a:pt x="9700260" y="3741766"/>
                  <a:pt x="9713595" y="3758911"/>
                </a:cubicBezTo>
                <a:cubicBezTo>
                  <a:pt x="9708515" y="3761451"/>
                  <a:pt x="9703435" y="3765261"/>
                  <a:pt x="9700895" y="3770976"/>
                </a:cubicBezTo>
                <a:cubicBezTo>
                  <a:pt x="9680575" y="3776691"/>
                  <a:pt x="9671685" y="3800186"/>
                  <a:pt x="9675495" y="3819236"/>
                </a:cubicBezTo>
                <a:cubicBezTo>
                  <a:pt x="9660255" y="3825586"/>
                  <a:pt x="9649460" y="3844001"/>
                  <a:pt x="9651365" y="3860511"/>
                </a:cubicBezTo>
                <a:cubicBezTo>
                  <a:pt x="9645650" y="3868131"/>
                  <a:pt x="9645015" y="3877656"/>
                  <a:pt x="9648190" y="3885911"/>
                </a:cubicBezTo>
                <a:cubicBezTo>
                  <a:pt x="9638665" y="3887181"/>
                  <a:pt x="9630410" y="3892896"/>
                  <a:pt x="9625330" y="3901786"/>
                </a:cubicBezTo>
                <a:cubicBezTo>
                  <a:pt x="9625330" y="3901786"/>
                  <a:pt x="9625330" y="3901786"/>
                  <a:pt x="9625330" y="3901786"/>
                </a:cubicBezTo>
                <a:cubicBezTo>
                  <a:pt x="9623425" y="3905596"/>
                  <a:pt x="9622155" y="3910041"/>
                  <a:pt x="9621520" y="3914486"/>
                </a:cubicBezTo>
                <a:cubicBezTo>
                  <a:pt x="9616440" y="3918296"/>
                  <a:pt x="9613900" y="3924646"/>
                  <a:pt x="9615170" y="3930361"/>
                </a:cubicBezTo>
                <a:cubicBezTo>
                  <a:pt x="9604375" y="3936711"/>
                  <a:pt x="9601200" y="3949411"/>
                  <a:pt x="9594215" y="3958936"/>
                </a:cubicBezTo>
                <a:cubicBezTo>
                  <a:pt x="9573895" y="3946871"/>
                  <a:pt x="9559290" y="3982431"/>
                  <a:pt x="9582150" y="3988146"/>
                </a:cubicBezTo>
                <a:cubicBezTo>
                  <a:pt x="9582150" y="3988781"/>
                  <a:pt x="9582150" y="3989416"/>
                  <a:pt x="9582150" y="3990686"/>
                </a:cubicBezTo>
                <a:cubicBezTo>
                  <a:pt x="9575800" y="3993861"/>
                  <a:pt x="9570720" y="4000211"/>
                  <a:pt x="9568180" y="4007196"/>
                </a:cubicBezTo>
                <a:cubicBezTo>
                  <a:pt x="9563100" y="4005291"/>
                  <a:pt x="9558020" y="4005926"/>
                  <a:pt x="9552940" y="4008466"/>
                </a:cubicBezTo>
                <a:cubicBezTo>
                  <a:pt x="9528175" y="3981796"/>
                  <a:pt x="9508490" y="4037676"/>
                  <a:pt x="9544050" y="4032596"/>
                </a:cubicBezTo>
                <a:cubicBezTo>
                  <a:pt x="9543415" y="4035771"/>
                  <a:pt x="9543415" y="4038946"/>
                  <a:pt x="9543415" y="4042121"/>
                </a:cubicBezTo>
                <a:cubicBezTo>
                  <a:pt x="9530080" y="4048471"/>
                  <a:pt x="9526905" y="4068156"/>
                  <a:pt x="9537065" y="4078316"/>
                </a:cubicBezTo>
                <a:cubicBezTo>
                  <a:pt x="9535795" y="4080856"/>
                  <a:pt x="9535160" y="4084031"/>
                  <a:pt x="9534525" y="4087206"/>
                </a:cubicBezTo>
                <a:cubicBezTo>
                  <a:pt x="9533255" y="4087206"/>
                  <a:pt x="9531350" y="4087841"/>
                  <a:pt x="9530080" y="4088476"/>
                </a:cubicBezTo>
                <a:cubicBezTo>
                  <a:pt x="9530080" y="4087841"/>
                  <a:pt x="9529445" y="4087841"/>
                  <a:pt x="9528810" y="4087206"/>
                </a:cubicBezTo>
                <a:cubicBezTo>
                  <a:pt x="9537700" y="4073871"/>
                  <a:pt x="9523730" y="4055456"/>
                  <a:pt x="9508490" y="4059901"/>
                </a:cubicBezTo>
                <a:cubicBezTo>
                  <a:pt x="9497060" y="4017991"/>
                  <a:pt x="9451340" y="4073236"/>
                  <a:pt x="9495155" y="4076411"/>
                </a:cubicBezTo>
                <a:cubicBezTo>
                  <a:pt x="9495155" y="4080221"/>
                  <a:pt x="9495790" y="4084666"/>
                  <a:pt x="9498330" y="4087841"/>
                </a:cubicBezTo>
                <a:cubicBezTo>
                  <a:pt x="9491980" y="4094826"/>
                  <a:pt x="9491980" y="4104986"/>
                  <a:pt x="9496425" y="4112606"/>
                </a:cubicBezTo>
                <a:cubicBezTo>
                  <a:pt x="9490075" y="4113876"/>
                  <a:pt x="9484360" y="4118321"/>
                  <a:pt x="9481820" y="4124671"/>
                </a:cubicBezTo>
                <a:cubicBezTo>
                  <a:pt x="9479280" y="4115146"/>
                  <a:pt x="9467215" y="4109431"/>
                  <a:pt x="9458325" y="4113241"/>
                </a:cubicBezTo>
                <a:cubicBezTo>
                  <a:pt x="9470390" y="4098636"/>
                  <a:pt x="9449435" y="4078951"/>
                  <a:pt x="9435465" y="4091651"/>
                </a:cubicBezTo>
                <a:cubicBezTo>
                  <a:pt x="9422765" y="4102446"/>
                  <a:pt x="9434830" y="4124036"/>
                  <a:pt x="9450705" y="4118321"/>
                </a:cubicBezTo>
                <a:cubicBezTo>
                  <a:pt x="9443720" y="4125941"/>
                  <a:pt x="9444990" y="4139276"/>
                  <a:pt x="9453880" y="4144991"/>
                </a:cubicBezTo>
                <a:cubicBezTo>
                  <a:pt x="9439910" y="4151341"/>
                  <a:pt x="9438005" y="4172296"/>
                  <a:pt x="9451340" y="4180551"/>
                </a:cubicBezTo>
                <a:cubicBezTo>
                  <a:pt x="9450705" y="4181186"/>
                  <a:pt x="9450070" y="4181821"/>
                  <a:pt x="9450070" y="4183091"/>
                </a:cubicBezTo>
                <a:cubicBezTo>
                  <a:pt x="9435465" y="4182456"/>
                  <a:pt x="9422765" y="4197696"/>
                  <a:pt x="9427210" y="4211666"/>
                </a:cubicBezTo>
                <a:cubicBezTo>
                  <a:pt x="9419590" y="4201506"/>
                  <a:pt x="9403715" y="4201506"/>
                  <a:pt x="9395460" y="4211031"/>
                </a:cubicBezTo>
                <a:cubicBezTo>
                  <a:pt x="9376410" y="4231986"/>
                  <a:pt x="9411970" y="4259926"/>
                  <a:pt x="9427845" y="4237066"/>
                </a:cubicBezTo>
                <a:cubicBezTo>
                  <a:pt x="9427210" y="4243416"/>
                  <a:pt x="9428480" y="4250401"/>
                  <a:pt x="9431655" y="4255481"/>
                </a:cubicBezTo>
                <a:cubicBezTo>
                  <a:pt x="9422765" y="4248496"/>
                  <a:pt x="9410700" y="4248496"/>
                  <a:pt x="9402445" y="4254211"/>
                </a:cubicBezTo>
                <a:cubicBezTo>
                  <a:pt x="9390380" y="4249766"/>
                  <a:pt x="9375775" y="4257386"/>
                  <a:pt x="9372600" y="4270721"/>
                </a:cubicBezTo>
                <a:cubicBezTo>
                  <a:pt x="9354185" y="4249131"/>
                  <a:pt x="9321800" y="4280881"/>
                  <a:pt x="9343390" y="4299931"/>
                </a:cubicBezTo>
                <a:cubicBezTo>
                  <a:pt x="9354185" y="4310091"/>
                  <a:pt x="9373235" y="4305011"/>
                  <a:pt x="9377045" y="4291041"/>
                </a:cubicBezTo>
                <a:cubicBezTo>
                  <a:pt x="9381490" y="4297391"/>
                  <a:pt x="9389745" y="4300566"/>
                  <a:pt x="9397365" y="4299296"/>
                </a:cubicBezTo>
                <a:cubicBezTo>
                  <a:pt x="9397365" y="4299931"/>
                  <a:pt x="9396730" y="4300566"/>
                  <a:pt x="9396730" y="4300566"/>
                </a:cubicBezTo>
                <a:cubicBezTo>
                  <a:pt x="9381490" y="4300566"/>
                  <a:pt x="9368155" y="4315806"/>
                  <a:pt x="9370060" y="4331046"/>
                </a:cubicBezTo>
                <a:cubicBezTo>
                  <a:pt x="9365615" y="4329141"/>
                  <a:pt x="9360535" y="4328506"/>
                  <a:pt x="9356090" y="4329141"/>
                </a:cubicBezTo>
                <a:cubicBezTo>
                  <a:pt x="9346565" y="4318346"/>
                  <a:pt x="9328150" y="4320251"/>
                  <a:pt x="9320530" y="4332316"/>
                </a:cubicBezTo>
                <a:cubicBezTo>
                  <a:pt x="9314180" y="4320251"/>
                  <a:pt x="9297035" y="4318346"/>
                  <a:pt x="9287510" y="4328506"/>
                </a:cubicBezTo>
                <a:cubicBezTo>
                  <a:pt x="9267825" y="4348826"/>
                  <a:pt x="9301480" y="4378671"/>
                  <a:pt x="9318625" y="4355811"/>
                </a:cubicBezTo>
                <a:cubicBezTo>
                  <a:pt x="9321800" y="4362796"/>
                  <a:pt x="9330055" y="4368511"/>
                  <a:pt x="9337675" y="4368511"/>
                </a:cubicBezTo>
                <a:cubicBezTo>
                  <a:pt x="9342755" y="4377401"/>
                  <a:pt x="9354185" y="4381846"/>
                  <a:pt x="9363710" y="4379941"/>
                </a:cubicBezTo>
                <a:cubicBezTo>
                  <a:pt x="9363710" y="4379941"/>
                  <a:pt x="9363710" y="4380576"/>
                  <a:pt x="9363710" y="4380576"/>
                </a:cubicBezTo>
                <a:cubicBezTo>
                  <a:pt x="9356090" y="4380576"/>
                  <a:pt x="9348470" y="4383751"/>
                  <a:pt x="9342755" y="4388831"/>
                </a:cubicBezTo>
                <a:cubicBezTo>
                  <a:pt x="9329420" y="4386291"/>
                  <a:pt x="9314815" y="4395181"/>
                  <a:pt x="9311640" y="4409151"/>
                </a:cubicBezTo>
                <a:cubicBezTo>
                  <a:pt x="9309100" y="4407881"/>
                  <a:pt x="9306560" y="4407246"/>
                  <a:pt x="9304020" y="4407246"/>
                </a:cubicBezTo>
                <a:cubicBezTo>
                  <a:pt x="9300210" y="4390736"/>
                  <a:pt x="9277985" y="4384386"/>
                  <a:pt x="9265920" y="4396451"/>
                </a:cubicBezTo>
                <a:cubicBezTo>
                  <a:pt x="9263380" y="4380576"/>
                  <a:pt x="9242425" y="4374226"/>
                  <a:pt x="9230995" y="4385656"/>
                </a:cubicBezTo>
                <a:cubicBezTo>
                  <a:pt x="9211945" y="4403436"/>
                  <a:pt x="9239250" y="4433281"/>
                  <a:pt x="9258935" y="4416136"/>
                </a:cubicBezTo>
                <a:cubicBezTo>
                  <a:pt x="9259570" y="4424391"/>
                  <a:pt x="9266555" y="4433281"/>
                  <a:pt x="9275445" y="4435186"/>
                </a:cubicBezTo>
                <a:cubicBezTo>
                  <a:pt x="9277350" y="4461221"/>
                  <a:pt x="9317355" y="4466301"/>
                  <a:pt x="9324975" y="4440901"/>
                </a:cubicBezTo>
                <a:cubicBezTo>
                  <a:pt x="9332595" y="4445346"/>
                  <a:pt x="9342120" y="4445981"/>
                  <a:pt x="9350375" y="4442171"/>
                </a:cubicBezTo>
                <a:cubicBezTo>
                  <a:pt x="9350375" y="4466301"/>
                  <a:pt x="9378315" y="4484081"/>
                  <a:pt x="9399905" y="4473286"/>
                </a:cubicBezTo>
                <a:cubicBezTo>
                  <a:pt x="9441180" y="4483446"/>
                  <a:pt x="9464675" y="4421851"/>
                  <a:pt x="9425940" y="4402801"/>
                </a:cubicBezTo>
                <a:cubicBezTo>
                  <a:pt x="9437370" y="4378036"/>
                  <a:pt x="9410065" y="4349461"/>
                  <a:pt x="9384665" y="4359621"/>
                </a:cubicBezTo>
                <a:cubicBezTo>
                  <a:pt x="9385300" y="4357716"/>
                  <a:pt x="9385300" y="4355811"/>
                  <a:pt x="9385300" y="4353906"/>
                </a:cubicBezTo>
                <a:cubicBezTo>
                  <a:pt x="9396730" y="4360256"/>
                  <a:pt x="9411970" y="4357081"/>
                  <a:pt x="9420225" y="4346921"/>
                </a:cubicBezTo>
                <a:cubicBezTo>
                  <a:pt x="9432290" y="4364701"/>
                  <a:pt x="9460865" y="4366606"/>
                  <a:pt x="9474835" y="4350096"/>
                </a:cubicBezTo>
                <a:cubicBezTo>
                  <a:pt x="9511665" y="4348826"/>
                  <a:pt x="9523095" y="4294216"/>
                  <a:pt x="9488805" y="4278341"/>
                </a:cubicBezTo>
                <a:cubicBezTo>
                  <a:pt x="9487535" y="4270721"/>
                  <a:pt x="9483725" y="4263736"/>
                  <a:pt x="9477375" y="4258656"/>
                </a:cubicBezTo>
                <a:cubicBezTo>
                  <a:pt x="9480550" y="4255481"/>
                  <a:pt x="9482455" y="4251036"/>
                  <a:pt x="9483090" y="4246591"/>
                </a:cubicBezTo>
                <a:cubicBezTo>
                  <a:pt x="9488170" y="4246591"/>
                  <a:pt x="9492615" y="4245321"/>
                  <a:pt x="9497060" y="4242781"/>
                </a:cubicBezTo>
                <a:cubicBezTo>
                  <a:pt x="9514205" y="4249766"/>
                  <a:pt x="9535160" y="4241511"/>
                  <a:pt x="9542145" y="4223731"/>
                </a:cubicBezTo>
                <a:cubicBezTo>
                  <a:pt x="9581515" y="4216111"/>
                  <a:pt x="9580245" y="4154516"/>
                  <a:pt x="9539605" y="4149436"/>
                </a:cubicBezTo>
                <a:cubicBezTo>
                  <a:pt x="9539605" y="4148801"/>
                  <a:pt x="9539605" y="4148166"/>
                  <a:pt x="9539605" y="4147531"/>
                </a:cubicBezTo>
                <a:cubicBezTo>
                  <a:pt x="9551670" y="4147531"/>
                  <a:pt x="9563735" y="4140546"/>
                  <a:pt x="9568180" y="4128481"/>
                </a:cubicBezTo>
                <a:cubicBezTo>
                  <a:pt x="9585325" y="4129751"/>
                  <a:pt x="9602470" y="4115781"/>
                  <a:pt x="9604375" y="4098001"/>
                </a:cubicBezTo>
                <a:cubicBezTo>
                  <a:pt x="9631045" y="4091651"/>
                  <a:pt x="9641205" y="4053551"/>
                  <a:pt x="9620885" y="4034501"/>
                </a:cubicBezTo>
                <a:cubicBezTo>
                  <a:pt x="9625965" y="4027516"/>
                  <a:pt x="9627235" y="4018626"/>
                  <a:pt x="9625330" y="4011006"/>
                </a:cubicBezTo>
                <a:cubicBezTo>
                  <a:pt x="9646285" y="4013546"/>
                  <a:pt x="9665970" y="3992591"/>
                  <a:pt x="9662795" y="3971636"/>
                </a:cubicBezTo>
                <a:cubicBezTo>
                  <a:pt x="9690735" y="3965921"/>
                  <a:pt x="9700895" y="3926551"/>
                  <a:pt x="9679305" y="3907501"/>
                </a:cubicBezTo>
                <a:cubicBezTo>
                  <a:pt x="9679305" y="3906866"/>
                  <a:pt x="9679305" y="3905596"/>
                  <a:pt x="9678670" y="3904961"/>
                </a:cubicBezTo>
                <a:cubicBezTo>
                  <a:pt x="9686290" y="3903056"/>
                  <a:pt x="9692640" y="3898611"/>
                  <a:pt x="9696450" y="3890991"/>
                </a:cubicBezTo>
                <a:cubicBezTo>
                  <a:pt x="9709785" y="3886546"/>
                  <a:pt x="9720580" y="3871941"/>
                  <a:pt x="9719945" y="3857336"/>
                </a:cubicBezTo>
                <a:cubicBezTo>
                  <a:pt x="9722485" y="3854796"/>
                  <a:pt x="9723755" y="3851621"/>
                  <a:pt x="9725025" y="3848446"/>
                </a:cubicBezTo>
                <a:cubicBezTo>
                  <a:pt x="9727565" y="3846541"/>
                  <a:pt x="9730105" y="3843366"/>
                  <a:pt x="9730740" y="3840191"/>
                </a:cubicBezTo>
                <a:cubicBezTo>
                  <a:pt x="9738360" y="3835746"/>
                  <a:pt x="9744710" y="3827491"/>
                  <a:pt x="9747250" y="3818601"/>
                </a:cubicBezTo>
                <a:cubicBezTo>
                  <a:pt x="9753600" y="3816696"/>
                  <a:pt x="9758680" y="3810346"/>
                  <a:pt x="9759315" y="3803996"/>
                </a:cubicBezTo>
                <a:cubicBezTo>
                  <a:pt x="9771380" y="3803361"/>
                  <a:pt x="9778365" y="3788121"/>
                  <a:pt x="9770745" y="3778596"/>
                </a:cubicBezTo>
                <a:cubicBezTo>
                  <a:pt x="9770110" y="3772246"/>
                  <a:pt x="9772650" y="3765261"/>
                  <a:pt x="9770745" y="3758911"/>
                </a:cubicBezTo>
                <a:cubicBezTo>
                  <a:pt x="9771380" y="3758276"/>
                  <a:pt x="9771380" y="3757641"/>
                  <a:pt x="9772015" y="3757006"/>
                </a:cubicBezTo>
                <a:cubicBezTo>
                  <a:pt x="9779000" y="3764626"/>
                  <a:pt x="9791700" y="3763991"/>
                  <a:pt x="9798050" y="3755736"/>
                </a:cubicBezTo>
                <a:cubicBezTo>
                  <a:pt x="9814560" y="3758276"/>
                  <a:pt x="9822180" y="3733511"/>
                  <a:pt x="9807575" y="3725891"/>
                </a:cubicBezTo>
                <a:cubicBezTo>
                  <a:pt x="9814560" y="3720811"/>
                  <a:pt x="9817100" y="3710016"/>
                  <a:pt x="9813925" y="3702396"/>
                </a:cubicBezTo>
                <a:cubicBezTo>
                  <a:pt x="9814560" y="3701761"/>
                  <a:pt x="9815195" y="3700491"/>
                  <a:pt x="9815195" y="3699856"/>
                </a:cubicBezTo>
                <a:cubicBezTo>
                  <a:pt x="9819640" y="3703031"/>
                  <a:pt x="9824720" y="3704301"/>
                  <a:pt x="9829800" y="3703031"/>
                </a:cubicBezTo>
                <a:cubicBezTo>
                  <a:pt x="9851390" y="3720811"/>
                  <a:pt x="9869170" y="3678266"/>
                  <a:pt x="9841865" y="3675091"/>
                </a:cubicBezTo>
                <a:cubicBezTo>
                  <a:pt x="9835515" y="3664296"/>
                  <a:pt x="9819005" y="3663661"/>
                  <a:pt x="9812020" y="3673821"/>
                </a:cubicBezTo>
                <a:cubicBezTo>
                  <a:pt x="9810115" y="3671281"/>
                  <a:pt x="9807575" y="3669376"/>
                  <a:pt x="9804400" y="3668106"/>
                </a:cubicBezTo>
                <a:cubicBezTo>
                  <a:pt x="9803765" y="3666201"/>
                  <a:pt x="9803130" y="3664296"/>
                  <a:pt x="9801860" y="3662391"/>
                </a:cubicBezTo>
                <a:cubicBezTo>
                  <a:pt x="9808845" y="3660486"/>
                  <a:pt x="9815195" y="3657311"/>
                  <a:pt x="9819640" y="3651596"/>
                </a:cubicBezTo>
                <a:cubicBezTo>
                  <a:pt x="9828530" y="3670011"/>
                  <a:pt x="9859010" y="3663026"/>
                  <a:pt x="9858375" y="3642071"/>
                </a:cubicBezTo>
                <a:cubicBezTo>
                  <a:pt x="9860280" y="3643341"/>
                  <a:pt x="9862185" y="3643976"/>
                  <a:pt x="9864090" y="3643976"/>
                </a:cubicBezTo>
                <a:cubicBezTo>
                  <a:pt x="9872345" y="3676996"/>
                  <a:pt x="9915525" y="3640801"/>
                  <a:pt x="9885045" y="3626831"/>
                </a:cubicBezTo>
                <a:cubicBezTo>
                  <a:pt x="9886315" y="3615401"/>
                  <a:pt x="9873615" y="3605241"/>
                  <a:pt x="9862185" y="3608416"/>
                </a:cubicBezTo>
                <a:cubicBezTo>
                  <a:pt x="9860915" y="3602066"/>
                  <a:pt x="9857105" y="3596351"/>
                  <a:pt x="9850755" y="3593176"/>
                </a:cubicBezTo>
                <a:cubicBezTo>
                  <a:pt x="9850120" y="3589366"/>
                  <a:pt x="9848850" y="3586191"/>
                  <a:pt x="9846310" y="3583016"/>
                </a:cubicBezTo>
                <a:cubicBezTo>
                  <a:pt x="9855200" y="3576666"/>
                  <a:pt x="9861550" y="3564601"/>
                  <a:pt x="9861550" y="3553171"/>
                </a:cubicBezTo>
                <a:cubicBezTo>
                  <a:pt x="9864090" y="3554441"/>
                  <a:pt x="9867265" y="3555076"/>
                  <a:pt x="9870440" y="3555711"/>
                </a:cubicBezTo>
                <a:cubicBezTo>
                  <a:pt x="9870440" y="3555711"/>
                  <a:pt x="9870440" y="3555711"/>
                  <a:pt x="9870440" y="3555711"/>
                </a:cubicBezTo>
                <a:cubicBezTo>
                  <a:pt x="9838055" y="3572856"/>
                  <a:pt x="9881235" y="3616036"/>
                  <a:pt x="9898380" y="3583016"/>
                </a:cubicBezTo>
                <a:cubicBezTo>
                  <a:pt x="9900285" y="3583651"/>
                  <a:pt x="9902190" y="3584286"/>
                  <a:pt x="9904095" y="3584921"/>
                </a:cubicBezTo>
                <a:cubicBezTo>
                  <a:pt x="9892665" y="3621751"/>
                  <a:pt x="9954260" y="3607781"/>
                  <a:pt x="9928225" y="3579206"/>
                </a:cubicBezTo>
                <a:cubicBezTo>
                  <a:pt x="9928860" y="3577301"/>
                  <a:pt x="9926955" y="3576031"/>
                  <a:pt x="9924415" y="3576031"/>
                </a:cubicBezTo>
                <a:close/>
                <a:moveTo>
                  <a:pt x="9431655" y="4224366"/>
                </a:moveTo>
                <a:cubicBezTo>
                  <a:pt x="9431655" y="4224366"/>
                  <a:pt x="9431655" y="4225001"/>
                  <a:pt x="9431655" y="4224366"/>
                </a:cubicBezTo>
                <a:cubicBezTo>
                  <a:pt x="9431655" y="4223096"/>
                  <a:pt x="9431655" y="4221191"/>
                  <a:pt x="9431020" y="4219286"/>
                </a:cubicBezTo>
                <a:cubicBezTo>
                  <a:pt x="9431655" y="4219921"/>
                  <a:pt x="9432290" y="4221191"/>
                  <a:pt x="9433560" y="4221826"/>
                </a:cubicBezTo>
                <a:cubicBezTo>
                  <a:pt x="9432925" y="4223096"/>
                  <a:pt x="9432290" y="4223731"/>
                  <a:pt x="9431655" y="4224366"/>
                </a:cubicBezTo>
                <a:close/>
                <a:moveTo>
                  <a:pt x="9483090" y="4172296"/>
                </a:moveTo>
                <a:cubicBezTo>
                  <a:pt x="9482455" y="4172296"/>
                  <a:pt x="9482455" y="4171661"/>
                  <a:pt x="9481820" y="4171661"/>
                </a:cubicBezTo>
                <a:cubicBezTo>
                  <a:pt x="9486265" y="4162771"/>
                  <a:pt x="9483090" y="4150706"/>
                  <a:pt x="9473565" y="4144991"/>
                </a:cubicBezTo>
                <a:cubicBezTo>
                  <a:pt x="9476105" y="4143721"/>
                  <a:pt x="9478010" y="4141816"/>
                  <a:pt x="9479915" y="4139276"/>
                </a:cubicBezTo>
                <a:cubicBezTo>
                  <a:pt x="9480550" y="4142451"/>
                  <a:pt x="9481820" y="4144991"/>
                  <a:pt x="9483725" y="4147531"/>
                </a:cubicBezTo>
                <a:cubicBezTo>
                  <a:pt x="9483090" y="4152611"/>
                  <a:pt x="9484360" y="4157056"/>
                  <a:pt x="9486265" y="4161501"/>
                </a:cubicBezTo>
                <a:cubicBezTo>
                  <a:pt x="9484995" y="4165311"/>
                  <a:pt x="9483725" y="4168486"/>
                  <a:pt x="9483090" y="4172296"/>
                </a:cubicBezTo>
                <a:close/>
                <a:moveTo>
                  <a:pt x="10280650" y="3145501"/>
                </a:moveTo>
                <a:cubicBezTo>
                  <a:pt x="10266045" y="3160106"/>
                  <a:pt x="10289540" y="3182331"/>
                  <a:pt x="10303510" y="3167726"/>
                </a:cubicBezTo>
                <a:cubicBezTo>
                  <a:pt x="10318115" y="3153121"/>
                  <a:pt x="10294620" y="3130896"/>
                  <a:pt x="10280650" y="3145501"/>
                </a:cubicBezTo>
                <a:close/>
                <a:moveTo>
                  <a:pt x="9360535" y="4525356"/>
                </a:moveTo>
                <a:cubicBezTo>
                  <a:pt x="9357995" y="4524086"/>
                  <a:pt x="9354820" y="4522816"/>
                  <a:pt x="9352280" y="4522181"/>
                </a:cubicBezTo>
                <a:cubicBezTo>
                  <a:pt x="9392920" y="4492336"/>
                  <a:pt x="9335770" y="4435821"/>
                  <a:pt x="9305925" y="4475826"/>
                </a:cubicBezTo>
                <a:cubicBezTo>
                  <a:pt x="9300845" y="4475191"/>
                  <a:pt x="9295765" y="4475826"/>
                  <a:pt x="9291320" y="4477731"/>
                </a:cubicBezTo>
                <a:cubicBezTo>
                  <a:pt x="9278620" y="4470746"/>
                  <a:pt x="9262745" y="4474556"/>
                  <a:pt x="9254490" y="4486621"/>
                </a:cubicBezTo>
                <a:cubicBezTo>
                  <a:pt x="9251950" y="4484716"/>
                  <a:pt x="9248775" y="4483446"/>
                  <a:pt x="9245600" y="4482811"/>
                </a:cubicBezTo>
                <a:cubicBezTo>
                  <a:pt x="9250045" y="4461856"/>
                  <a:pt x="9222740" y="4446616"/>
                  <a:pt x="9207500" y="4461856"/>
                </a:cubicBezTo>
                <a:cubicBezTo>
                  <a:pt x="9215120" y="4442171"/>
                  <a:pt x="9188450" y="4425026"/>
                  <a:pt x="9173845" y="4440266"/>
                </a:cubicBezTo>
                <a:cubicBezTo>
                  <a:pt x="9154160" y="4458046"/>
                  <a:pt x="9181465" y="4488526"/>
                  <a:pt x="9201150" y="4471381"/>
                </a:cubicBezTo>
                <a:cubicBezTo>
                  <a:pt x="9196705" y="4482811"/>
                  <a:pt x="9203690" y="4498051"/>
                  <a:pt x="9215755" y="4501226"/>
                </a:cubicBezTo>
                <a:cubicBezTo>
                  <a:pt x="9207500" y="4526626"/>
                  <a:pt x="9243695" y="4546311"/>
                  <a:pt x="9260205" y="4524721"/>
                </a:cubicBezTo>
                <a:cubicBezTo>
                  <a:pt x="9266555" y="4529801"/>
                  <a:pt x="9274810" y="4531706"/>
                  <a:pt x="9283065" y="4530436"/>
                </a:cubicBezTo>
                <a:cubicBezTo>
                  <a:pt x="9285605" y="4532976"/>
                  <a:pt x="9288780" y="4534246"/>
                  <a:pt x="9291955" y="4535516"/>
                </a:cubicBezTo>
                <a:cubicBezTo>
                  <a:pt x="9276080" y="4557741"/>
                  <a:pt x="9293860" y="4590761"/>
                  <a:pt x="9321165" y="4590761"/>
                </a:cubicBezTo>
                <a:cubicBezTo>
                  <a:pt x="9339580" y="4604096"/>
                  <a:pt x="9366250" y="4598381"/>
                  <a:pt x="9377045" y="4578061"/>
                </a:cubicBezTo>
                <a:lnTo>
                  <a:pt x="9377045" y="4578061"/>
                </a:lnTo>
                <a:cubicBezTo>
                  <a:pt x="9385935" y="4559011"/>
                  <a:pt x="9378950" y="4535516"/>
                  <a:pt x="9360535" y="4525356"/>
                </a:cubicBezTo>
                <a:close/>
                <a:moveTo>
                  <a:pt x="10128250" y="3280756"/>
                </a:moveTo>
                <a:cubicBezTo>
                  <a:pt x="10142855" y="3261706"/>
                  <a:pt x="10112375" y="3239481"/>
                  <a:pt x="10099040" y="3259166"/>
                </a:cubicBezTo>
                <a:cubicBezTo>
                  <a:pt x="10084435" y="3277581"/>
                  <a:pt x="10114280" y="3299806"/>
                  <a:pt x="10128250" y="3280756"/>
                </a:cubicBezTo>
                <a:close/>
                <a:moveTo>
                  <a:pt x="10257155" y="3084541"/>
                </a:moveTo>
                <a:cubicBezTo>
                  <a:pt x="10230485" y="3064856"/>
                  <a:pt x="10212705" y="3115656"/>
                  <a:pt x="10245725" y="3116926"/>
                </a:cubicBezTo>
                <a:cubicBezTo>
                  <a:pt x="10262235" y="3118196"/>
                  <a:pt x="10271125" y="3094701"/>
                  <a:pt x="10257155" y="3084541"/>
                </a:cubicBezTo>
                <a:close/>
                <a:moveTo>
                  <a:pt x="10193655" y="3238846"/>
                </a:moveTo>
                <a:cubicBezTo>
                  <a:pt x="10179685" y="3254086"/>
                  <a:pt x="10203815" y="3275676"/>
                  <a:pt x="10217150" y="3260436"/>
                </a:cubicBezTo>
                <a:cubicBezTo>
                  <a:pt x="10231755" y="3245196"/>
                  <a:pt x="10207625" y="3223606"/>
                  <a:pt x="10193655" y="3238846"/>
                </a:cubicBezTo>
                <a:close/>
                <a:moveTo>
                  <a:pt x="10236835" y="3191856"/>
                </a:moveTo>
                <a:cubicBezTo>
                  <a:pt x="10222865" y="3206461"/>
                  <a:pt x="10246360" y="3228686"/>
                  <a:pt x="10260330" y="3213446"/>
                </a:cubicBezTo>
                <a:cubicBezTo>
                  <a:pt x="10274300" y="3198841"/>
                  <a:pt x="10250805" y="3176616"/>
                  <a:pt x="10236835" y="3191856"/>
                </a:cubicBezTo>
                <a:close/>
                <a:moveTo>
                  <a:pt x="10215245" y="3166456"/>
                </a:moveTo>
                <a:cubicBezTo>
                  <a:pt x="10230485" y="3148041"/>
                  <a:pt x="10200640" y="3124546"/>
                  <a:pt x="10186670" y="3143596"/>
                </a:cubicBezTo>
                <a:cubicBezTo>
                  <a:pt x="10186670" y="3143596"/>
                  <a:pt x="10186670" y="3143596"/>
                  <a:pt x="10186670" y="3143596"/>
                </a:cubicBezTo>
                <a:cubicBezTo>
                  <a:pt x="10171430" y="3162646"/>
                  <a:pt x="10200640" y="3185506"/>
                  <a:pt x="10215245" y="3166456"/>
                </a:cubicBezTo>
                <a:close/>
                <a:moveTo>
                  <a:pt x="10171430" y="3222971"/>
                </a:moveTo>
                <a:cubicBezTo>
                  <a:pt x="10186035" y="3204556"/>
                  <a:pt x="10156190" y="3181696"/>
                  <a:pt x="10142220" y="3200746"/>
                </a:cubicBezTo>
                <a:cubicBezTo>
                  <a:pt x="10127615" y="3219796"/>
                  <a:pt x="10156825" y="3242656"/>
                  <a:pt x="10171430" y="3222971"/>
                </a:cubicBezTo>
                <a:close/>
                <a:moveTo>
                  <a:pt x="10151110" y="3286471"/>
                </a:moveTo>
                <a:cubicBezTo>
                  <a:pt x="10137140" y="3301711"/>
                  <a:pt x="10161270" y="3323301"/>
                  <a:pt x="10174605" y="3307426"/>
                </a:cubicBezTo>
                <a:cubicBezTo>
                  <a:pt x="10189210" y="3292186"/>
                  <a:pt x="10164445" y="3270596"/>
                  <a:pt x="10151110" y="3286471"/>
                </a:cubicBezTo>
                <a:close/>
                <a:moveTo>
                  <a:pt x="10109200" y="3334731"/>
                </a:moveTo>
                <a:cubicBezTo>
                  <a:pt x="10095865" y="3349971"/>
                  <a:pt x="10119995" y="3370926"/>
                  <a:pt x="10133330" y="3355686"/>
                </a:cubicBezTo>
                <a:lnTo>
                  <a:pt x="10133330" y="3355686"/>
                </a:lnTo>
                <a:cubicBezTo>
                  <a:pt x="10147300" y="3339811"/>
                  <a:pt x="10122535" y="3318856"/>
                  <a:pt x="10109200" y="3334731"/>
                </a:cubicBezTo>
                <a:close/>
                <a:moveTo>
                  <a:pt x="9970135" y="3528406"/>
                </a:moveTo>
                <a:cubicBezTo>
                  <a:pt x="9954260" y="3515071"/>
                  <a:pt x="9933940" y="3541106"/>
                  <a:pt x="9950450" y="3553171"/>
                </a:cubicBezTo>
                <a:cubicBezTo>
                  <a:pt x="9966325" y="3566506"/>
                  <a:pt x="9986645" y="3541106"/>
                  <a:pt x="9970135" y="3528406"/>
                </a:cubicBezTo>
                <a:close/>
                <a:moveTo>
                  <a:pt x="8444865" y="5727411"/>
                </a:moveTo>
                <a:cubicBezTo>
                  <a:pt x="8509000" y="5722966"/>
                  <a:pt x="8474075" y="5626446"/>
                  <a:pt x="8422005" y="5664546"/>
                </a:cubicBezTo>
                <a:cubicBezTo>
                  <a:pt x="8396605" y="5684231"/>
                  <a:pt x="8413115" y="5728681"/>
                  <a:pt x="8444865" y="5727411"/>
                </a:cubicBezTo>
                <a:close/>
                <a:moveTo>
                  <a:pt x="8662035" y="5536911"/>
                </a:moveTo>
                <a:cubicBezTo>
                  <a:pt x="8694420" y="5503891"/>
                  <a:pt x="8642350" y="5453726"/>
                  <a:pt x="8610600" y="5487381"/>
                </a:cubicBezTo>
                <a:cubicBezTo>
                  <a:pt x="8578215" y="5520401"/>
                  <a:pt x="8630285" y="5571201"/>
                  <a:pt x="8662035" y="5536911"/>
                </a:cubicBezTo>
                <a:close/>
                <a:moveTo>
                  <a:pt x="8674735" y="5576281"/>
                </a:moveTo>
                <a:cubicBezTo>
                  <a:pt x="8637905" y="5543261"/>
                  <a:pt x="8587105" y="5601681"/>
                  <a:pt x="8624570" y="5634066"/>
                </a:cubicBezTo>
                <a:cubicBezTo>
                  <a:pt x="8661400" y="5666451"/>
                  <a:pt x="8712835" y="5608031"/>
                  <a:pt x="8674735" y="5576281"/>
                </a:cubicBezTo>
                <a:close/>
                <a:moveTo>
                  <a:pt x="8567420" y="5630891"/>
                </a:moveTo>
                <a:cubicBezTo>
                  <a:pt x="8601710" y="5599776"/>
                  <a:pt x="8551545" y="5547071"/>
                  <a:pt x="8518525" y="5578821"/>
                </a:cubicBezTo>
                <a:cubicBezTo>
                  <a:pt x="8484870" y="5609936"/>
                  <a:pt x="8534400" y="5662641"/>
                  <a:pt x="8567420" y="5630891"/>
                </a:cubicBezTo>
                <a:close/>
                <a:moveTo>
                  <a:pt x="8430895" y="5778211"/>
                </a:moveTo>
                <a:cubicBezTo>
                  <a:pt x="8394065" y="5811231"/>
                  <a:pt x="8447405" y="5868381"/>
                  <a:pt x="8482965" y="5834091"/>
                </a:cubicBezTo>
                <a:lnTo>
                  <a:pt x="8482965" y="5834091"/>
                </a:lnTo>
                <a:cubicBezTo>
                  <a:pt x="8519795" y="5800436"/>
                  <a:pt x="8466455" y="5743921"/>
                  <a:pt x="8430895" y="5778211"/>
                </a:cubicBezTo>
                <a:close/>
                <a:moveTo>
                  <a:pt x="8510270" y="5515956"/>
                </a:moveTo>
                <a:cubicBezTo>
                  <a:pt x="8484235" y="5481666"/>
                  <a:pt x="8430895" y="5523576"/>
                  <a:pt x="8458200" y="5556596"/>
                </a:cubicBezTo>
                <a:cubicBezTo>
                  <a:pt x="8484235" y="5590886"/>
                  <a:pt x="8537575" y="5548976"/>
                  <a:pt x="8510270" y="5515956"/>
                </a:cubicBezTo>
                <a:close/>
                <a:moveTo>
                  <a:pt x="8751570" y="5439121"/>
                </a:moveTo>
                <a:cubicBezTo>
                  <a:pt x="8782685" y="5404831"/>
                  <a:pt x="8728075" y="5356571"/>
                  <a:pt x="8698230" y="5392131"/>
                </a:cubicBezTo>
                <a:cubicBezTo>
                  <a:pt x="8667115" y="5426421"/>
                  <a:pt x="8721725" y="5474681"/>
                  <a:pt x="8751570" y="5439121"/>
                </a:cubicBezTo>
                <a:close/>
                <a:moveTo>
                  <a:pt x="8763635" y="5467696"/>
                </a:moveTo>
                <a:cubicBezTo>
                  <a:pt x="8725535" y="5435946"/>
                  <a:pt x="8676640" y="5496906"/>
                  <a:pt x="8716010" y="5527386"/>
                </a:cubicBezTo>
                <a:cubicBezTo>
                  <a:pt x="8753475" y="5559136"/>
                  <a:pt x="8802370" y="5498176"/>
                  <a:pt x="8763635" y="5467696"/>
                </a:cubicBezTo>
                <a:close/>
                <a:moveTo>
                  <a:pt x="9154795" y="4890481"/>
                </a:moveTo>
                <a:cubicBezTo>
                  <a:pt x="9154160" y="4889846"/>
                  <a:pt x="9152890" y="4889211"/>
                  <a:pt x="9151620" y="4889211"/>
                </a:cubicBezTo>
                <a:cubicBezTo>
                  <a:pt x="9150985" y="4851111"/>
                  <a:pt x="9093835" y="4842221"/>
                  <a:pt x="9082405" y="4879051"/>
                </a:cubicBezTo>
                <a:cubicBezTo>
                  <a:pt x="9077325" y="4875241"/>
                  <a:pt x="9070975" y="4873336"/>
                  <a:pt x="9065260" y="4872701"/>
                </a:cubicBezTo>
                <a:cubicBezTo>
                  <a:pt x="9063990" y="4860001"/>
                  <a:pt x="9051925" y="4847936"/>
                  <a:pt x="9039225" y="4846666"/>
                </a:cubicBezTo>
                <a:cubicBezTo>
                  <a:pt x="9053195" y="4823806"/>
                  <a:pt x="9025255" y="4795231"/>
                  <a:pt x="9002395" y="4807931"/>
                </a:cubicBezTo>
                <a:cubicBezTo>
                  <a:pt x="9015730" y="4783166"/>
                  <a:pt x="8981440" y="4757131"/>
                  <a:pt x="8961755" y="4778086"/>
                </a:cubicBezTo>
                <a:cubicBezTo>
                  <a:pt x="8940800" y="4797136"/>
                  <a:pt x="8965565" y="4832061"/>
                  <a:pt x="8990330" y="4819996"/>
                </a:cubicBezTo>
                <a:cubicBezTo>
                  <a:pt x="8980805" y="4835871"/>
                  <a:pt x="8991600" y="4858096"/>
                  <a:pt x="9010015" y="4861271"/>
                </a:cubicBezTo>
                <a:cubicBezTo>
                  <a:pt x="8998585" y="4879051"/>
                  <a:pt x="9010015" y="4905086"/>
                  <a:pt x="9030970" y="4907626"/>
                </a:cubicBezTo>
                <a:cubicBezTo>
                  <a:pt x="9031605" y="4941916"/>
                  <a:pt x="9082405" y="4950806"/>
                  <a:pt x="9094470" y="4918421"/>
                </a:cubicBezTo>
                <a:cubicBezTo>
                  <a:pt x="9095740" y="4919056"/>
                  <a:pt x="9096375" y="4920326"/>
                  <a:pt x="9097645" y="4920961"/>
                </a:cubicBezTo>
                <a:cubicBezTo>
                  <a:pt x="9093835" y="4959061"/>
                  <a:pt x="9149080" y="4977476"/>
                  <a:pt x="9168130" y="4943186"/>
                </a:cubicBezTo>
                <a:lnTo>
                  <a:pt x="9168130" y="4943186"/>
                </a:lnTo>
                <a:cubicBezTo>
                  <a:pt x="9178925" y="4924771"/>
                  <a:pt x="9173210" y="4901276"/>
                  <a:pt x="9154795" y="4890481"/>
                </a:cubicBezTo>
                <a:close/>
                <a:moveTo>
                  <a:pt x="9082405" y="5009861"/>
                </a:moveTo>
                <a:cubicBezTo>
                  <a:pt x="9081135" y="5009226"/>
                  <a:pt x="9079865" y="5008591"/>
                  <a:pt x="9078595" y="5007956"/>
                </a:cubicBezTo>
                <a:cubicBezTo>
                  <a:pt x="9088755" y="4970491"/>
                  <a:pt x="9033510" y="4946996"/>
                  <a:pt x="9013825" y="4981286"/>
                </a:cubicBezTo>
                <a:cubicBezTo>
                  <a:pt x="9008745" y="4975571"/>
                  <a:pt x="9000490" y="4971761"/>
                  <a:pt x="8992870" y="4971761"/>
                </a:cubicBezTo>
                <a:cubicBezTo>
                  <a:pt x="8997950" y="4952076"/>
                  <a:pt x="8977630" y="4931121"/>
                  <a:pt x="8957310" y="4936201"/>
                </a:cubicBezTo>
                <a:cubicBezTo>
                  <a:pt x="8992870" y="4914611"/>
                  <a:pt x="8950960" y="4862541"/>
                  <a:pt x="8922385" y="4893021"/>
                </a:cubicBezTo>
                <a:cubicBezTo>
                  <a:pt x="8903335" y="4911436"/>
                  <a:pt x="8921750" y="4945726"/>
                  <a:pt x="8947150" y="4940011"/>
                </a:cubicBezTo>
                <a:cubicBezTo>
                  <a:pt x="8922385" y="4953346"/>
                  <a:pt x="8930005" y="4993351"/>
                  <a:pt x="8957945" y="4996526"/>
                </a:cubicBezTo>
                <a:cubicBezTo>
                  <a:pt x="8947785" y="5030181"/>
                  <a:pt x="8997315" y="5054311"/>
                  <a:pt x="9017000" y="5023831"/>
                </a:cubicBezTo>
                <a:cubicBezTo>
                  <a:pt x="9019540" y="5026371"/>
                  <a:pt x="9022080" y="5028911"/>
                  <a:pt x="9025255" y="5030816"/>
                </a:cubicBezTo>
                <a:cubicBezTo>
                  <a:pt x="9011920" y="5119716"/>
                  <a:pt x="9149715" y="5070186"/>
                  <a:pt x="9082405" y="5009861"/>
                </a:cubicBezTo>
                <a:close/>
                <a:moveTo>
                  <a:pt x="9225280" y="4769831"/>
                </a:moveTo>
                <a:cubicBezTo>
                  <a:pt x="9223375" y="4768561"/>
                  <a:pt x="9221470" y="4767926"/>
                  <a:pt x="9220200" y="4767291"/>
                </a:cubicBezTo>
                <a:cubicBezTo>
                  <a:pt x="9208770" y="4731731"/>
                  <a:pt x="9152890" y="4739351"/>
                  <a:pt x="9150985" y="4776816"/>
                </a:cubicBezTo>
                <a:cubicBezTo>
                  <a:pt x="9145270" y="4773006"/>
                  <a:pt x="9138285" y="4771736"/>
                  <a:pt x="9131935" y="4771736"/>
                </a:cubicBezTo>
                <a:cubicBezTo>
                  <a:pt x="9128125" y="4764116"/>
                  <a:pt x="9119870" y="4757766"/>
                  <a:pt x="9111615" y="4756496"/>
                </a:cubicBezTo>
                <a:cubicBezTo>
                  <a:pt x="9115425" y="4736176"/>
                  <a:pt x="9092565" y="4718396"/>
                  <a:pt x="9073515" y="4726651"/>
                </a:cubicBezTo>
                <a:cubicBezTo>
                  <a:pt x="9074150" y="4704426"/>
                  <a:pt x="9044305" y="4692361"/>
                  <a:pt x="9029065" y="4708871"/>
                </a:cubicBezTo>
                <a:cubicBezTo>
                  <a:pt x="9010650" y="4727286"/>
                  <a:pt x="9030970" y="4759671"/>
                  <a:pt x="9055100" y="4751416"/>
                </a:cubicBezTo>
                <a:cubicBezTo>
                  <a:pt x="9053830" y="4763481"/>
                  <a:pt x="9062720" y="4776181"/>
                  <a:pt x="9074785" y="4779991"/>
                </a:cubicBezTo>
                <a:cubicBezTo>
                  <a:pt x="9070340" y="4797136"/>
                  <a:pt x="9084310" y="4816821"/>
                  <a:pt x="9102725" y="4817456"/>
                </a:cubicBezTo>
                <a:cubicBezTo>
                  <a:pt x="9114155" y="4848571"/>
                  <a:pt x="9163685" y="4842856"/>
                  <a:pt x="9166225" y="4809201"/>
                </a:cubicBezTo>
                <a:cubicBezTo>
                  <a:pt x="9166860" y="4809836"/>
                  <a:pt x="9168130" y="4810471"/>
                  <a:pt x="9168765" y="4811106"/>
                </a:cubicBezTo>
                <a:cubicBezTo>
                  <a:pt x="9189720" y="4881591"/>
                  <a:pt x="9286240" y="4812376"/>
                  <a:pt x="9225280" y="4769831"/>
                </a:cubicBezTo>
                <a:close/>
                <a:moveTo>
                  <a:pt x="8848090" y="5356571"/>
                </a:moveTo>
                <a:cubicBezTo>
                  <a:pt x="8839835" y="5350856"/>
                  <a:pt x="8830310" y="5348316"/>
                  <a:pt x="8821420" y="5348951"/>
                </a:cubicBezTo>
                <a:cubicBezTo>
                  <a:pt x="8873490" y="5330536"/>
                  <a:pt x="8829675" y="5253066"/>
                  <a:pt x="8787130" y="5287356"/>
                </a:cubicBezTo>
                <a:cubicBezTo>
                  <a:pt x="8790305" y="5257511"/>
                  <a:pt x="8749665" y="5239731"/>
                  <a:pt x="8729980" y="5262591"/>
                </a:cubicBezTo>
                <a:cubicBezTo>
                  <a:pt x="8702040" y="5291166"/>
                  <a:pt x="8743315" y="5336251"/>
                  <a:pt x="8774430" y="5311486"/>
                </a:cubicBezTo>
                <a:cubicBezTo>
                  <a:pt x="8771890" y="5332441"/>
                  <a:pt x="8792210" y="5353396"/>
                  <a:pt x="8813165" y="5350221"/>
                </a:cubicBezTo>
                <a:cubicBezTo>
                  <a:pt x="8773160" y="5362286"/>
                  <a:pt x="8783320" y="5425786"/>
                  <a:pt x="8825230" y="5424516"/>
                </a:cubicBezTo>
                <a:cubicBezTo>
                  <a:pt x="8860155" y="5427056"/>
                  <a:pt x="8877300" y="5377526"/>
                  <a:pt x="8848090" y="5356571"/>
                </a:cubicBezTo>
                <a:close/>
                <a:moveTo>
                  <a:pt x="9006840" y="5127336"/>
                </a:moveTo>
                <a:cubicBezTo>
                  <a:pt x="9004935" y="5126066"/>
                  <a:pt x="9002395" y="5124796"/>
                  <a:pt x="8999855" y="5123526"/>
                </a:cubicBezTo>
                <a:cubicBezTo>
                  <a:pt x="9019540" y="5087966"/>
                  <a:pt x="8968740" y="5052406"/>
                  <a:pt x="8942070" y="5082886"/>
                </a:cubicBezTo>
                <a:cubicBezTo>
                  <a:pt x="8936355" y="5072726"/>
                  <a:pt x="8924290" y="5067011"/>
                  <a:pt x="8912860" y="5067646"/>
                </a:cubicBezTo>
                <a:cubicBezTo>
                  <a:pt x="8933180" y="5037166"/>
                  <a:pt x="8888095" y="5002876"/>
                  <a:pt x="8863965" y="5030816"/>
                </a:cubicBezTo>
                <a:cubicBezTo>
                  <a:pt x="8846185" y="5049231"/>
                  <a:pt x="8860790" y="5082886"/>
                  <a:pt x="8886190" y="5082251"/>
                </a:cubicBezTo>
                <a:cubicBezTo>
                  <a:pt x="8863330" y="5114001"/>
                  <a:pt x="8909050" y="5152736"/>
                  <a:pt x="8936355" y="5124796"/>
                </a:cubicBezTo>
                <a:cubicBezTo>
                  <a:pt x="8939530" y="5131146"/>
                  <a:pt x="8945245" y="5136226"/>
                  <a:pt x="8951595" y="5139401"/>
                </a:cubicBezTo>
                <a:cubicBezTo>
                  <a:pt x="8935720" y="5163531"/>
                  <a:pt x="8955405" y="5197821"/>
                  <a:pt x="8983980" y="5197186"/>
                </a:cubicBezTo>
                <a:cubicBezTo>
                  <a:pt x="9022080" y="5198456"/>
                  <a:pt x="9038590" y="5147021"/>
                  <a:pt x="9006840" y="5127336"/>
                </a:cubicBezTo>
                <a:close/>
                <a:moveTo>
                  <a:pt x="9293860" y="4648546"/>
                </a:moveTo>
                <a:cubicBezTo>
                  <a:pt x="9290050" y="4646006"/>
                  <a:pt x="9285605" y="4644736"/>
                  <a:pt x="9281160" y="4644101"/>
                </a:cubicBezTo>
                <a:cubicBezTo>
                  <a:pt x="9258300" y="4616796"/>
                  <a:pt x="9210675" y="4641561"/>
                  <a:pt x="9219565" y="4675851"/>
                </a:cubicBezTo>
                <a:cubicBezTo>
                  <a:pt x="9211310" y="4670136"/>
                  <a:pt x="9201150" y="4669501"/>
                  <a:pt x="9191625" y="4672041"/>
                </a:cubicBezTo>
                <a:cubicBezTo>
                  <a:pt x="9187815" y="4668231"/>
                  <a:pt x="9182100" y="4665691"/>
                  <a:pt x="9176385" y="4665056"/>
                </a:cubicBezTo>
                <a:cubicBezTo>
                  <a:pt x="9173210" y="4647911"/>
                  <a:pt x="9151620" y="4638386"/>
                  <a:pt x="9136380" y="4646641"/>
                </a:cubicBezTo>
                <a:cubicBezTo>
                  <a:pt x="9098915" y="4590761"/>
                  <a:pt x="9055735" y="4692361"/>
                  <a:pt x="9122410" y="4680296"/>
                </a:cubicBezTo>
                <a:cubicBezTo>
                  <a:pt x="9124950" y="4688551"/>
                  <a:pt x="9132570" y="4696171"/>
                  <a:pt x="9141460" y="4698711"/>
                </a:cubicBezTo>
                <a:cubicBezTo>
                  <a:pt x="9142730" y="4715221"/>
                  <a:pt x="9159875" y="4728556"/>
                  <a:pt x="9176385" y="4725381"/>
                </a:cubicBezTo>
                <a:cubicBezTo>
                  <a:pt x="9197340" y="4750781"/>
                  <a:pt x="9241155" y="4729191"/>
                  <a:pt x="9233535" y="4696806"/>
                </a:cubicBezTo>
                <a:cubicBezTo>
                  <a:pt x="9236075" y="4698711"/>
                  <a:pt x="9238615" y="4699981"/>
                  <a:pt x="9241790" y="4701251"/>
                </a:cubicBezTo>
                <a:cubicBezTo>
                  <a:pt x="9277985" y="4754591"/>
                  <a:pt x="9348470" y="4682201"/>
                  <a:pt x="9293860" y="4648546"/>
                </a:cubicBezTo>
                <a:close/>
                <a:moveTo>
                  <a:pt x="8928735" y="5242906"/>
                </a:moveTo>
                <a:cubicBezTo>
                  <a:pt x="8924925" y="5240366"/>
                  <a:pt x="8920480" y="5238461"/>
                  <a:pt x="8916035" y="5237191"/>
                </a:cubicBezTo>
                <a:cubicBezTo>
                  <a:pt x="8947150" y="5206076"/>
                  <a:pt x="8900160" y="5156546"/>
                  <a:pt x="8867140" y="5185121"/>
                </a:cubicBezTo>
                <a:cubicBezTo>
                  <a:pt x="8860790" y="5160356"/>
                  <a:pt x="8826500" y="5152736"/>
                  <a:pt x="8810625" y="5173056"/>
                </a:cubicBezTo>
                <a:cubicBezTo>
                  <a:pt x="8810625" y="5173056"/>
                  <a:pt x="8810625" y="5173056"/>
                  <a:pt x="8810625" y="5173056"/>
                </a:cubicBezTo>
                <a:cubicBezTo>
                  <a:pt x="8784590" y="5202266"/>
                  <a:pt x="8825865" y="5245446"/>
                  <a:pt x="8855710" y="5220681"/>
                </a:cubicBezTo>
                <a:cubicBezTo>
                  <a:pt x="8858250" y="5232111"/>
                  <a:pt x="8868410" y="5242906"/>
                  <a:pt x="8879840" y="5246081"/>
                </a:cubicBezTo>
                <a:cubicBezTo>
                  <a:pt x="8855075" y="5268306"/>
                  <a:pt x="8872855" y="5312756"/>
                  <a:pt x="8905875" y="5311486"/>
                </a:cubicBezTo>
                <a:cubicBezTo>
                  <a:pt x="8942705" y="5314026"/>
                  <a:pt x="8959215" y="5263226"/>
                  <a:pt x="8928735" y="5242906"/>
                </a:cubicBezTo>
                <a:close/>
                <a:moveTo>
                  <a:pt x="10547350" y="2764501"/>
                </a:moveTo>
                <a:cubicBezTo>
                  <a:pt x="10530840" y="2747356"/>
                  <a:pt x="10504170" y="2774026"/>
                  <a:pt x="10521315" y="2790536"/>
                </a:cubicBezTo>
                <a:cubicBezTo>
                  <a:pt x="10537825" y="2807681"/>
                  <a:pt x="10564495" y="2781011"/>
                  <a:pt x="10547350" y="2764501"/>
                </a:cubicBezTo>
                <a:close/>
                <a:moveTo>
                  <a:pt x="4338320" y="4272626"/>
                </a:moveTo>
                <a:cubicBezTo>
                  <a:pt x="4329430" y="4250401"/>
                  <a:pt x="4295140" y="4265641"/>
                  <a:pt x="4304665" y="4287231"/>
                </a:cubicBezTo>
                <a:cubicBezTo>
                  <a:pt x="4313555" y="4308821"/>
                  <a:pt x="4347845" y="4294216"/>
                  <a:pt x="4338320" y="4272626"/>
                </a:cubicBezTo>
                <a:close/>
                <a:moveTo>
                  <a:pt x="10756900" y="2722591"/>
                </a:moveTo>
                <a:cubicBezTo>
                  <a:pt x="10740390" y="2734656"/>
                  <a:pt x="10759440" y="2760691"/>
                  <a:pt x="10775950" y="2747991"/>
                </a:cubicBezTo>
                <a:cubicBezTo>
                  <a:pt x="10792460" y="2736561"/>
                  <a:pt x="10773410" y="2710526"/>
                  <a:pt x="10756900" y="2722591"/>
                </a:cubicBezTo>
                <a:close/>
                <a:moveTo>
                  <a:pt x="10706100" y="2760691"/>
                </a:moveTo>
                <a:cubicBezTo>
                  <a:pt x="10689590" y="2772756"/>
                  <a:pt x="10709275" y="2798791"/>
                  <a:pt x="10725785" y="2786091"/>
                </a:cubicBezTo>
                <a:cubicBezTo>
                  <a:pt x="10741660" y="2774026"/>
                  <a:pt x="10721975" y="2747991"/>
                  <a:pt x="10706100" y="2760691"/>
                </a:cubicBezTo>
                <a:close/>
                <a:moveTo>
                  <a:pt x="10814685" y="2525106"/>
                </a:moveTo>
                <a:cubicBezTo>
                  <a:pt x="10800080" y="2506691"/>
                  <a:pt x="10770870" y="2530186"/>
                  <a:pt x="10786110" y="2547966"/>
                </a:cubicBezTo>
                <a:cubicBezTo>
                  <a:pt x="10801350" y="2567016"/>
                  <a:pt x="10830560" y="2543521"/>
                  <a:pt x="10814685" y="2525106"/>
                </a:cubicBezTo>
                <a:close/>
                <a:moveTo>
                  <a:pt x="10655935" y="2800696"/>
                </a:moveTo>
                <a:cubicBezTo>
                  <a:pt x="10639425" y="2813396"/>
                  <a:pt x="10659745" y="2838796"/>
                  <a:pt x="10675620" y="2825461"/>
                </a:cubicBezTo>
                <a:cubicBezTo>
                  <a:pt x="10692130" y="2812761"/>
                  <a:pt x="10671810" y="2787361"/>
                  <a:pt x="10655935" y="2800696"/>
                </a:cubicBezTo>
                <a:close/>
                <a:moveTo>
                  <a:pt x="10651490" y="2665441"/>
                </a:moveTo>
                <a:cubicBezTo>
                  <a:pt x="10635615" y="2647661"/>
                  <a:pt x="10608310" y="2673061"/>
                  <a:pt x="10624820" y="2690206"/>
                </a:cubicBezTo>
                <a:cubicBezTo>
                  <a:pt x="10640695" y="2707986"/>
                  <a:pt x="10668000" y="2682586"/>
                  <a:pt x="10651490" y="2665441"/>
                </a:cubicBezTo>
                <a:close/>
                <a:moveTo>
                  <a:pt x="10704830" y="2617181"/>
                </a:moveTo>
                <a:cubicBezTo>
                  <a:pt x="10689590" y="2599401"/>
                  <a:pt x="10661650" y="2624166"/>
                  <a:pt x="10677525" y="2641311"/>
                </a:cubicBezTo>
                <a:cubicBezTo>
                  <a:pt x="10693400" y="2659726"/>
                  <a:pt x="10721340" y="2634961"/>
                  <a:pt x="10704830" y="2617181"/>
                </a:cubicBezTo>
                <a:close/>
                <a:moveTo>
                  <a:pt x="10808970" y="2685126"/>
                </a:moveTo>
                <a:cubicBezTo>
                  <a:pt x="10791825" y="2696556"/>
                  <a:pt x="10810875" y="2723226"/>
                  <a:pt x="10827385" y="2711161"/>
                </a:cubicBezTo>
                <a:cubicBezTo>
                  <a:pt x="10843895" y="2699731"/>
                  <a:pt x="10825480" y="2673061"/>
                  <a:pt x="10808970" y="2685126"/>
                </a:cubicBezTo>
                <a:close/>
                <a:moveTo>
                  <a:pt x="10917555" y="2243801"/>
                </a:moveTo>
                <a:cubicBezTo>
                  <a:pt x="10917555" y="2243801"/>
                  <a:pt x="10917555" y="2243801"/>
                  <a:pt x="10917555" y="2243801"/>
                </a:cubicBezTo>
                <a:cubicBezTo>
                  <a:pt x="10896600" y="2260946"/>
                  <a:pt x="10923905" y="2293331"/>
                  <a:pt x="10944225" y="2276186"/>
                </a:cubicBezTo>
                <a:cubicBezTo>
                  <a:pt x="10965180" y="2259041"/>
                  <a:pt x="10938510" y="2226656"/>
                  <a:pt x="10917555" y="2243801"/>
                </a:cubicBezTo>
                <a:close/>
                <a:moveTo>
                  <a:pt x="10868025" y="2506691"/>
                </a:moveTo>
                <a:cubicBezTo>
                  <a:pt x="10887075" y="2492086"/>
                  <a:pt x="10864215" y="2462876"/>
                  <a:pt x="10845800" y="2477481"/>
                </a:cubicBezTo>
                <a:cubicBezTo>
                  <a:pt x="10826750" y="2491451"/>
                  <a:pt x="10849610" y="2521296"/>
                  <a:pt x="10868025" y="2506691"/>
                </a:cubicBezTo>
                <a:close/>
                <a:moveTo>
                  <a:pt x="10277475" y="3031836"/>
                </a:moveTo>
                <a:cubicBezTo>
                  <a:pt x="10262235" y="3049616"/>
                  <a:pt x="10290810" y="3073746"/>
                  <a:pt x="10305415" y="3055331"/>
                </a:cubicBezTo>
                <a:cubicBezTo>
                  <a:pt x="10321290" y="3036916"/>
                  <a:pt x="10292715" y="3013421"/>
                  <a:pt x="10277475" y="3031836"/>
                </a:cubicBezTo>
                <a:close/>
                <a:moveTo>
                  <a:pt x="10915015" y="2614006"/>
                </a:moveTo>
                <a:cubicBezTo>
                  <a:pt x="10897235" y="2624801"/>
                  <a:pt x="10915015" y="2652106"/>
                  <a:pt x="10932160" y="2640676"/>
                </a:cubicBezTo>
                <a:cubicBezTo>
                  <a:pt x="10949305" y="2629881"/>
                  <a:pt x="10932160" y="2602576"/>
                  <a:pt x="10915015" y="2614006"/>
                </a:cubicBezTo>
                <a:close/>
                <a:moveTo>
                  <a:pt x="10606405" y="2840701"/>
                </a:moveTo>
                <a:cubicBezTo>
                  <a:pt x="10590530" y="2853401"/>
                  <a:pt x="10610850" y="2878801"/>
                  <a:pt x="10626725" y="2864831"/>
                </a:cubicBezTo>
                <a:cubicBezTo>
                  <a:pt x="10642600" y="2852131"/>
                  <a:pt x="10621645" y="2827366"/>
                  <a:pt x="10606405" y="2840701"/>
                </a:cubicBezTo>
                <a:close/>
                <a:moveTo>
                  <a:pt x="10861675" y="2648931"/>
                </a:moveTo>
                <a:cubicBezTo>
                  <a:pt x="10844530" y="2660361"/>
                  <a:pt x="10862310" y="2687031"/>
                  <a:pt x="10879455" y="2674966"/>
                </a:cubicBezTo>
                <a:cubicBezTo>
                  <a:pt x="10896600" y="2664171"/>
                  <a:pt x="10878185" y="2637501"/>
                  <a:pt x="10861675" y="2648931"/>
                </a:cubicBezTo>
                <a:close/>
                <a:moveTo>
                  <a:pt x="10925175" y="2463511"/>
                </a:moveTo>
                <a:cubicBezTo>
                  <a:pt x="10944860" y="2449541"/>
                  <a:pt x="10922635" y="2419696"/>
                  <a:pt x="10903585" y="2433666"/>
                </a:cubicBezTo>
                <a:cubicBezTo>
                  <a:pt x="10883900" y="2447636"/>
                  <a:pt x="10906125" y="2478116"/>
                  <a:pt x="10925175" y="2463511"/>
                </a:cubicBezTo>
                <a:close/>
                <a:moveTo>
                  <a:pt x="10855960" y="2296506"/>
                </a:moveTo>
                <a:cubicBezTo>
                  <a:pt x="10835640" y="2314286"/>
                  <a:pt x="10863580" y="2346036"/>
                  <a:pt x="10883265" y="2327621"/>
                </a:cubicBezTo>
                <a:cubicBezTo>
                  <a:pt x="10904220" y="2310476"/>
                  <a:pt x="10876280" y="2278091"/>
                  <a:pt x="10855960" y="2296506"/>
                </a:cubicBezTo>
                <a:close/>
                <a:moveTo>
                  <a:pt x="10983595" y="2422236"/>
                </a:moveTo>
                <a:cubicBezTo>
                  <a:pt x="11003280" y="2408901"/>
                  <a:pt x="10981690" y="2378421"/>
                  <a:pt x="10962640" y="2392391"/>
                </a:cubicBezTo>
                <a:cubicBezTo>
                  <a:pt x="10942320" y="2405091"/>
                  <a:pt x="10963910" y="2436206"/>
                  <a:pt x="10983595" y="2422236"/>
                </a:cubicBezTo>
                <a:close/>
                <a:moveTo>
                  <a:pt x="10398125" y="2920711"/>
                </a:moveTo>
                <a:cubicBezTo>
                  <a:pt x="10356850" y="2895946"/>
                  <a:pt x="10361295" y="2975956"/>
                  <a:pt x="10399395" y="2946746"/>
                </a:cubicBezTo>
                <a:lnTo>
                  <a:pt x="10399395" y="2946746"/>
                </a:lnTo>
                <a:cubicBezTo>
                  <a:pt x="10406380" y="2939126"/>
                  <a:pt x="10405745" y="2927696"/>
                  <a:pt x="10398125" y="2920711"/>
                </a:cubicBezTo>
                <a:close/>
                <a:moveTo>
                  <a:pt x="10370185" y="3054696"/>
                </a:moveTo>
                <a:cubicBezTo>
                  <a:pt x="10355580" y="3068666"/>
                  <a:pt x="10377805" y="3092161"/>
                  <a:pt x="10392410" y="3077556"/>
                </a:cubicBezTo>
                <a:cubicBezTo>
                  <a:pt x="10407015" y="3062951"/>
                  <a:pt x="10384790" y="3040091"/>
                  <a:pt x="10370185" y="3054696"/>
                </a:cubicBezTo>
                <a:close/>
                <a:moveTo>
                  <a:pt x="10438130" y="2759421"/>
                </a:moveTo>
                <a:cubicBezTo>
                  <a:pt x="10408285" y="2737196"/>
                  <a:pt x="10387965" y="2794981"/>
                  <a:pt x="10424795" y="2796251"/>
                </a:cubicBezTo>
                <a:cubicBezTo>
                  <a:pt x="10443845" y="2797521"/>
                  <a:pt x="10453370" y="2770851"/>
                  <a:pt x="10438130" y="2759421"/>
                </a:cubicBezTo>
                <a:close/>
                <a:moveTo>
                  <a:pt x="10415905" y="3010246"/>
                </a:moveTo>
                <a:cubicBezTo>
                  <a:pt x="10400665" y="3024216"/>
                  <a:pt x="10422890" y="3047711"/>
                  <a:pt x="10438130" y="3033106"/>
                </a:cubicBezTo>
                <a:cubicBezTo>
                  <a:pt x="10452735" y="3019771"/>
                  <a:pt x="10430510" y="2996276"/>
                  <a:pt x="10415905" y="3010246"/>
                </a:cubicBezTo>
                <a:close/>
                <a:moveTo>
                  <a:pt x="10391140" y="2851496"/>
                </a:moveTo>
                <a:cubicBezTo>
                  <a:pt x="10408285" y="2830541"/>
                  <a:pt x="10374630" y="2804506"/>
                  <a:pt x="10358755" y="2825461"/>
                </a:cubicBezTo>
                <a:cubicBezTo>
                  <a:pt x="10340975" y="2846416"/>
                  <a:pt x="10374630" y="2873086"/>
                  <a:pt x="10391140" y="2851496"/>
                </a:cubicBezTo>
                <a:close/>
                <a:moveTo>
                  <a:pt x="10325100" y="3099781"/>
                </a:moveTo>
                <a:cubicBezTo>
                  <a:pt x="10310495" y="3114386"/>
                  <a:pt x="10333355" y="3136611"/>
                  <a:pt x="10347960" y="3122006"/>
                </a:cubicBezTo>
                <a:cubicBezTo>
                  <a:pt x="10362565" y="3108036"/>
                  <a:pt x="10339070" y="3085176"/>
                  <a:pt x="10325100" y="3099781"/>
                </a:cubicBezTo>
                <a:close/>
                <a:moveTo>
                  <a:pt x="10324465" y="2976591"/>
                </a:moveTo>
                <a:cubicBezTo>
                  <a:pt x="10308590" y="2994371"/>
                  <a:pt x="10337165" y="3019136"/>
                  <a:pt x="10352405" y="3000721"/>
                </a:cubicBezTo>
                <a:cubicBezTo>
                  <a:pt x="10368280" y="2982941"/>
                  <a:pt x="10339705" y="2958176"/>
                  <a:pt x="10324465" y="2976591"/>
                </a:cubicBezTo>
                <a:close/>
                <a:moveTo>
                  <a:pt x="10420985" y="2868641"/>
                </a:moveTo>
                <a:cubicBezTo>
                  <a:pt x="10404475" y="2885786"/>
                  <a:pt x="10431780" y="2911186"/>
                  <a:pt x="10447655" y="2893406"/>
                </a:cubicBezTo>
                <a:cubicBezTo>
                  <a:pt x="10464165" y="2876896"/>
                  <a:pt x="10436860" y="2851496"/>
                  <a:pt x="10420985" y="2868641"/>
                </a:cubicBezTo>
                <a:close/>
                <a:moveTo>
                  <a:pt x="10968990" y="2580351"/>
                </a:moveTo>
                <a:cubicBezTo>
                  <a:pt x="10951210" y="2591146"/>
                  <a:pt x="10968355" y="2618451"/>
                  <a:pt x="10985500" y="2607656"/>
                </a:cubicBezTo>
                <a:cubicBezTo>
                  <a:pt x="11003280" y="2596861"/>
                  <a:pt x="10986135" y="2569556"/>
                  <a:pt x="10968990" y="2580351"/>
                </a:cubicBezTo>
                <a:close/>
                <a:moveTo>
                  <a:pt x="10598785" y="2714336"/>
                </a:moveTo>
                <a:cubicBezTo>
                  <a:pt x="10582910" y="2697191"/>
                  <a:pt x="10555605" y="2723226"/>
                  <a:pt x="10572115" y="2739736"/>
                </a:cubicBezTo>
                <a:cubicBezTo>
                  <a:pt x="10588625" y="2757516"/>
                  <a:pt x="10615295" y="2731481"/>
                  <a:pt x="10598785" y="2714336"/>
                </a:cubicBezTo>
                <a:close/>
                <a:moveTo>
                  <a:pt x="10509885" y="2923886"/>
                </a:moveTo>
                <a:cubicBezTo>
                  <a:pt x="10494010" y="2937221"/>
                  <a:pt x="10515600" y="2961351"/>
                  <a:pt x="10530840" y="2947381"/>
                </a:cubicBezTo>
                <a:cubicBezTo>
                  <a:pt x="10546080" y="2934046"/>
                  <a:pt x="10525125" y="2909916"/>
                  <a:pt x="10509885" y="2923886"/>
                </a:cubicBezTo>
                <a:close/>
                <a:moveTo>
                  <a:pt x="10557510" y="2881976"/>
                </a:moveTo>
                <a:cubicBezTo>
                  <a:pt x="10541635" y="2895311"/>
                  <a:pt x="10562590" y="2920076"/>
                  <a:pt x="10578465" y="2906106"/>
                </a:cubicBezTo>
                <a:cubicBezTo>
                  <a:pt x="10594340" y="2892771"/>
                  <a:pt x="10572750" y="2868006"/>
                  <a:pt x="10557510" y="2881976"/>
                </a:cubicBezTo>
                <a:close/>
                <a:moveTo>
                  <a:pt x="10470515" y="2816571"/>
                </a:moveTo>
                <a:cubicBezTo>
                  <a:pt x="10454005" y="2833716"/>
                  <a:pt x="10480675" y="2859116"/>
                  <a:pt x="10497185" y="2841971"/>
                </a:cubicBezTo>
                <a:cubicBezTo>
                  <a:pt x="10513695" y="2824826"/>
                  <a:pt x="10487025" y="2798791"/>
                  <a:pt x="10470515" y="2816571"/>
                </a:cubicBezTo>
                <a:close/>
                <a:moveTo>
                  <a:pt x="10476230" y="2734656"/>
                </a:moveTo>
                <a:cubicBezTo>
                  <a:pt x="10494645" y="2735291"/>
                  <a:pt x="10504805" y="2709891"/>
                  <a:pt x="10489565" y="2697826"/>
                </a:cubicBezTo>
                <a:cubicBezTo>
                  <a:pt x="10460355" y="2674966"/>
                  <a:pt x="10438765" y="2732751"/>
                  <a:pt x="10476230" y="2734656"/>
                </a:cubicBezTo>
                <a:close/>
                <a:moveTo>
                  <a:pt x="10462260" y="2967066"/>
                </a:moveTo>
                <a:cubicBezTo>
                  <a:pt x="10447020" y="2981036"/>
                  <a:pt x="10468610" y="3004531"/>
                  <a:pt x="10483850" y="2990561"/>
                </a:cubicBezTo>
                <a:cubicBezTo>
                  <a:pt x="10499090" y="2976591"/>
                  <a:pt x="10477500" y="2952461"/>
                  <a:pt x="10462260" y="2967066"/>
                </a:cubicBezTo>
                <a:close/>
                <a:moveTo>
                  <a:pt x="6231255" y="5226396"/>
                </a:moveTo>
                <a:cubicBezTo>
                  <a:pt x="6192520" y="5257511"/>
                  <a:pt x="6242685" y="5317201"/>
                  <a:pt x="6280150" y="5284816"/>
                </a:cubicBezTo>
                <a:cubicBezTo>
                  <a:pt x="6318250" y="5254336"/>
                  <a:pt x="6268720" y="5194646"/>
                  <a:pt x="6231255" y="5226396"/>
                </a:cubicBezTo>
                <a:close/>
                <a:moveTo>
                  <a:pt x="1731010" y="5711536"/>
                </a:moveTo>
                <a:cubicBezTo>
                  <a:pt x="1739900" y="5750271"/>
                  <a:pt x="1800860" y="5735666"/>
                  <a:pt x="1790700" y="5696931"/>
                </a:cubicBezTo>
                <a:cubicBezTo>
                  <a:pt x="1781810" y="5658196"/>
                  <a:pt x="1720850" y="5673436"/>
                  <a:pt x="1731010" y="5711536"/>
                </a:cubicBezTo>
                <a:close/>
                <a:moveTo>
                  <a:pt x="1766570" y="5559771"/>
                </a:moveTo>
                <a:cubicBezTo>
                  <a:pt x="1752600" y="5561676"/>
                  <a:pt x="1743075" y="5575011"/>
                  <a:pt x="1744980" y="5588981"/>
                </a:cubicBezTo>
                <a:cubicBezTo>
                  <a:pt x="1746885" y="5602951"/>
                  <a:pt x="1760855" y="5612476"/>
                  <a:pt x="1774190" y="5610571"/>
                </a:cubicBezTo>
                <a:lnTo>
                  <a:pt x="1774190" y="5610571"/>
                </a:lnTo>
                <a:cubicBezTo>
                  <a:pt x="1807845" y="5606126"/>
                  <a:pt x="1799590" y="5554056"/>
                  <a:pt x="1766570" y="5559771"/>
                </a:cubicBezTo>
                <a:close/>
                <a:moveTo>
                  <a:pt x="1809750" y="5635971"/>
                </a:moveTo>
                <a:cubicBezTo>
                  <a:pt x="1803400" y="5599776"/>
                  <a:pt x="1746885" y="5611206"/>
                  <a:pt x="1754505" y="5647401"/>
                </a:cubicBezTo>
                <a:cubicBezTo>
                  <a:pt x="1761490" y="5683596"/>
                  <a:pt x="1817370" y="5672166"/>
                  <a:pt x="1809750" y="5635971"/>
                </a:cubicBezTo>
                <a:close/>
                <a:moveTo>
                  <a:pt x="1828165" y="5423881"/>
                </a:moveTo>
                <a:cubicBezTo>
                  <a:pt x="1833245" y="5447376"/>
                  <a:pt x="1869440" y="5438486"/>
                  <a:pt x="1863725" y="5415626"/>
                </a:cubicBezTo>
                <a:cubicBezTo>
                  <a:pt x="1858645" y="5392131"/>
                  <a:pt x="1822450" y="5401021"/>
                  <a:pt x="1828165" y="5423881"/>
                </a:cubicBezTo>
                <a:close/>
                <a:moveTo>
                  <a:pt x="1885315" y="5456266"/>
                </a:moveTo>
                <a:cubicBezTo>
                  <a:pt x="1863090" y="5406101"/>
                  <a:pt x="1814195" y="5481031"/>
                  <a:pt x="1869440" y="5481031"/>
                </a:cubicBezTo>
                <a:cubicBezTo>
                  <a:pt x="1880235" y="5478491"/>
                  <a:pt x="1887855" y="5467696"/>
                  <a:pt x="1885315" y="5456266"/>
                </a:cubicBezTo>
                <a:close/>
                <a:moveTo>
                  <a:pt x="1879600" y="5389591"/>
                </a:moveTo>
                <a:cubicBezTo>
                  <a:pt x="1903095" y="5389591"/>
                  <a:pt x="1898015" y="5352126"/>
                  <a:pt x="1875155" y="5358476"/>
                </a:cubicBezTo>
                <a:cubicBezTo>
                  <a:pt x="1857375" y="5362921"/>
                  <a:pt x="1861820" y="5390226"/>
                  <a:pt x="1879600" y="5389591"/>
                </a:cubicBezTo>
                <a:close/>
                <a:moveTo>
                  <a:pt x="1869440" y="5481031"/>
                </a:moveTo>
                <a:cubicBezTo>
                  <a:pt x="1869440" y="5481031"/>
                  <a:pt x="1869440" y="5481031"/>
                  <a:pt x="1869440" y="5481031"/>
                </a:cubicBezTo>
                <a:cubicBezTo>
                  <a:pt x="1869440" y="5481031"/>
                  <a:pt x="1869440" y="5481031"/>
                  <a:pt x="1869440" y="5481031"/>
                </a:cubicBezTo>
                <a:lnTo>
                  <a:pt x="1869440" y="5481031"/>
                </a:lnTo>
                <a:close/>
                <a:moveTo>
                  <a:pt x="1830705" y="5519131"/>
                </a:moveTo>
                <a:cubicBezTo>
                  <a:pt x="1826260" y="5489286"/>
                  <a:pt x="1779270" y="5497541"/>
                  <a:pt x="1784985" y="5527386"/>
                </a:cubicBezTo>
                <a:cubicBezTo>
                  <a:pt x="1790065" y="5556596"/>
                  <a:pt x="1836420" y="5548341"/>
                  <a:pt x="1830705" y="5519131"/>
                </a:cubicBezTo>
                <a:close/>
                <a:moveTo>
                  <a:pt x="1818005" y="5406736"/>
                </a:moveTo>
                <a:cubicBezTo>
                  <a:pt x="1841500" y="5406736"/>
                  <a:pt x="1836420" y="5369271"/>
                  <a:pt x="1813560" y="5375621"/>
                </a:cubicBezTo>
                <a:cubicBezTo>
                  <a:pt x="1796415" y="5379431"/>
                  <a:pt x="1800225" y="5407371"/>
                  <a:pt x="1818005" y="5406736"/>
                </a:cubicBezTo>
                <a:close/>
                <a:moveTo>
                  <a:pt x="1644650" y="5694391"/>
                </a:moveTo>
                <a:cubicBezTo>
                  <a:pt x="1604645" y="5698201"/>
                  <a:pt x="1612265" y="5761066"/>
                  <a:pt x="1651635" y="5755351"/>
                </a:cubicBezTo>
                <a:cubicBezTo>
                  <a:pt x="1691640" y="5751541"/>
                  <a:pt x="1684020" y="5689311"/>
                  <a:pt x="1644650" y="5694391"/>
                </a:cubicBezTo>
                <a:close/>
                <a:moveTo>
                  <a:pt x="1703705" y="5468331"/>
                </a:moveTo>
                <a:cubicBezTo>
                  <a:pt x="1677035" y="5472141"/>
                  <a:pt x="1683385" y="5514051"/>
                  <a:pt x="1710055" y="5509606"/>
                </a:cubicBezTo>
                <a:cubicBezTo>
                  <a:pt x="1736090" y="5505796"/>
                  <a:pt x="1730375" y="5463886"/>
                  <a:pt x="1703705" y="5468331"/>
                </a:cubicBezTo>
                <a:close/>
                <a:moveTo>
                  <a:pt x="1705610" y="5655021"/>
                </a:moveTo>
                <a:cubicBezTo>
                  <a:pt x="1702435" y="5618826"/>
                  <a:pt x="1645285" y="5624541"/>
                  <a:pt x="1649730" y="5660736"/>
                </a:cubicBezTo>
                <a:cubicBezTo>
                  <a:pt x="1652905" y="5697566"/>
                  <a:pt x="1710055" y="5691216"/>
                  <a:pt x="1705610" y="5655021"/>
                </a:cubicBezTo>
                <a:close/>
                <a:moveTo>
                  <a:pt x="1894840" y="5529291"/>
                </a:moveTo>
                <a:cubicBezTo>
                  <a:pt x="1928495" y="5529291"/>
                  <a:pt x="1922780" y="5475951"/>
                  <a:pt x="1889760" y="5483571"/>
                </a:cubicBezTo>
                <a:cubicBezTo>
                  <a:pt x="1863090" y="5488016"/>
                  <a:pt x="1868170" y="5529926"/>
                  <a:pt x="1894840" y="5529291"/>
                </a:cubicBezTo>
                <a:close/>
                <a:moveTo>
                  <a:pt x="1717040" y="5512781"/>
                </a:moveTo>
                <a:cubicBezTo>
                  <a:pt x="1687195" y="5515956"/>
                  <a:pt x="1692910" y="5563581"/>
                  <a:pt x="1722755" y="5559136"/>
                </a:cubicBezTo>
                <a:cubicBezTo>
                  <a:pt x="1752600" y="5555961"/>
                  <a:pt x="1746885" y="5508971"/>
                  <a:pt x="1717040" y="5512781"/>
                </a:cubicBezTo>
                <a:close/>
                <a:moveTo>
                  <a:pt x="1782445" y="5455631"/>
                </a:moveTo>
                <a:cubicBezTo>
                  <a:pt x="1755775" y="5460076"/>
                  <a:pt x="1763395" y="5501986"/>
                  <a:pt x="1790065" y="5496271"/>
                </a:cubicBezTo>
                <a:cubicBezTo>
                  <a:pt x="1816100" y="5491826"/>
                  <a:pt x="1808480" y="5450551"/>
                  <a:pt x="1782445" y="5455631"/>
                </a:cubicBezTo>
                <a:close/>
                <a:moveTo>
                  <a:pt x="1756410" y="5422611"/>
                </a:moveTo>
                <a:cubicBezTo>
                  <a:pt x="1758950" y="5422611"/>
                  <a:pt x="1762125" y="5421976"/>
                  <a:pt x="1764030" y="5420706"/>
                </a:cubicBezTo>
                <a:cubicBezTo>
                  <a:pt x="1748790" y="5431501"/>
                  <a:pt x="1760855" y="5457536"/>
                  <a:pt x="1779270" y="5453091"/>
                </a:cubicBezTo>
                <a:cubicBezTo>
                  <a:pt x="1806575" y="5447376"/>
                  <a:pt x="1790700" y="5405466"/>
                  <a:pt x="1766570" y="5419436"/>
                </a:cubicBezTo>
                <a:cubicBezTo>
                  <a:pt x="1779905" y="5409276"/>
                  <a:pt x="1768475" y="5387051"/>
                  <a:pt x="1752600" y="5391496"/>
                </a:cubicBezTo>
                <a:cubicBezTo>
                  <a:pt x="1734820" y="5395941"/>
                  <a:pt x="1738630" y="5423246"/>
                  <a:pt x="1756410" y="5422611"/>
                </a:cubicBezTo>
                <a:close/>
                <a:moveTo>
                  <a:pt x="1938655" y="5422611"/>
                </a:moveTo>
                <a:cubicBezTo>
                  <a:pt x="1911985" y="5428326"/>
                  <a:pt x="1922145" y="5469601"/>
                  <a:pt x="1948180" y="5463251"/>
                </a:cubicBezTo>
                <a:cubicBezTo>
                  <a:pt x="1974215" y="5457536"/>
                  <a:pt x="1964690" y="5416261"/>
                  <a:pt x="1938655" y="5422611"/>
                </a:cubicBezTo>
                <a:close/>
                <a:moveTo>
                  <a:pt x="2124075" y="5364191"/>
                </a:moveTo>
                <a:cubicBezTo>
                  <a:pt x="2151380" y="5364191"/>
                  <a:pt x="2145030" y="5320376"/>
                  <a:pt x="2118995" y="5327996"/>
                </a:cubicBezTo>
                <a:cubicBezTo>
                  <a:pt x="2098675" y="5333711"/>
                  <a:pt x="2103755" y="5364826"/>
                  <a:pt x="2124075" y="5364191"/>
                </a:cubicBezTo>
                <a:close/>
                <a:moveTo>
                  <a:pt x="2078990" y="5406736"/>
                </a:moveTo>
                <a:cubicBezTo>
                  <a:pt x="2086610" y="5432771"/>
                  <a:pt x="2127250" y="5420706"/>
                  <a:pt x="2118995" y="5394671"/>
                </a:cubicBezTo>
                <a:cubicBezTo>
                  <a:pt x="2110740" y="5369271"/>
                  <a:pt x="2070735" y="5381336"/>
                  <a:pt x="2078990" y="5406736"/>
                </a:cubicBezTo>
                <a:close/>
                <a:moveTo>
                  <a:pt x="2122805" y="5317836"/>
                </a:moveTo>
                <a:cubicBezTo>
                  <a:pt x="2146300" y="5317836"/>
                  <a:pt x="2140585" y="5279736"/>
                  <a:pt x="2117725" y="5286721"/>
                </a:cubicBezTo>
                <a:cubicBezTo>
                  <a:pt x="2101215" y="5291801"/>
                  <a:pt x="2105660" y="5318471"/>
                  <a:pt x="2122805" y="5317836"/>
                </a:cubicBezTo>
                <a:close/>
                <a:moveTo>
                  <a:pt x="2183765" y="5298786"/>
                </a:moveTo>
                <a:cubicBezTo>
                  <a:pt x="2207895" y="5298786"/>
                  <a:pt x="2201545" y="5260686"/>
                  <a:pt x="2178685" y="5267671"/>
                </a:cubicBezTo>
                <a:cubicBezTo>
                  <a:pt x="2161540" y="5272751"/>
                  <a:pt x="2165985" y="5299421"/>
                  <a:pt x="2183765" y="5298786"/>
                </a:cubicBezTo>
                <a:close/>
                <a:moveTo>
                  <a:pt x="2062480" y="5336251"/>
                </a:moveTo>
                <a:cubicBezTo>
                  <a:pt x="2063750" y="5336251"/>
                  <a:pt x="2065655" y="5336251"/>
                  <a:pt x="2066925" y="5335616"/>
                </a:cubicBezTo>
                <a:lnTo>
                  <a:pt x="2066925" y="5335616"/>
                </a:lnTo>
                <a:cubicBezTo>
                  <a:pt x="2086610" y="5329901"/>
                  <a:pt x="2077085" y="5298786"/>
                  <a:pt x="2057400" y="5305136"/>
                </a:cubicBezTo>
                <a:cubicBezTo>
                  <a:pt x="2040255" y="5310216"/>
                  <a:pt x="2044700" y="5336886"/>
                  <a:pt x="2062480" y="5336251"/>
                </a:cubicBezTo>
                <a:close/>
                <a:moveTo>
                  <a:pt x="2236470" y="5315296"/>
                </a:moveTo>
                <a:cubicBezTo>
                  <a:pt x="2301240" y="5354031"/>
                  <a:pt x="2322830" y="5234651"/>
                  <a:pt x="2249170" y="5247986"/>
                </a:cubicBezTo>
                <a:cubicBezTo>
                  <a:pt x="2239645" y="5244176"/>
                  <a:pt x="2228850" y="5252431"/>
                  <a:pt x="2228215" y="5261956"/>
                </a:cubicBezTo>
                <a:cubicBezTo>
                  <a:pt x="2215515" y="5279101"/>
                  <a:pt x="2219325" y="5303231"/>
                  <a:pt x="2236470" y="5315296"/>
                </a:cubicBezTo>
                <a:close/>
                <a:moveTo>
                  <a:pt x="2186940" y="5307041"/>
                </a:moveTo>
                <a:cubicBezTo>
                  <a:pt x="2164080" y="5314026"/>
                  <a:pt x="2175510" y="5349586"/>
                  <a:pt x="2198370" y="5341966"/>
                </a:cubicBezTo>
                <a:cubicBezTo>
                  <a:pt x="2221230" y="5334981"/>
                  <a:pt x="2209800" y="5299421"/>
                  <a:pt x="2186940" y="5307041"/>
                </a:cubicBezTo>
                <a:close/>
                <a:moveTo>
                  <a:pt x="1691005" y="5437851"/>
                </a:moveTo>
                <a:cubicBezTo>
                  <a:pt x="1680210" y="5450551"/>
                  <a:pt x="1692910" y="5470871"/>
                  <a:pt x="1708785" y="5467061"/>
                </a:cubicBezTo>
                <a:cubicBezTo>
                  <a:pt x="1728470" y="5463886"/>
                  <a:pt x="1727835" y="5434041"/>
                  <a:pt x="1708785" y="5430866"/>
                </a:cubicBezTo>
                <a:cubicBezTo>
                  <a:pt x="1717040" y="5419436"/>
                  <a:pt x="1704975" y="5402926"/>
                  <a:pt x="1691640" y="5406736"/>
                </a:cubicBezTo>
                <a:cubicBezTo>
                  <a:pt x="1675765" y="5410546"/>
                  <a:pt x="1675765" y="5434676"/>
                  <a:pt x="1691005" y="5437851"/>
                </a:cubicBezTo>
                <a:close/>
                <a:moveTo>
                  <a:pt x="1915795" y="5421341"/>
                </a:moveTo>
                <a:cubicBezTo>
                  <a:pt x="1942465" y="5421341"/>
                  <a:pt x="1937385" y="5378796"/>
                  <a:pt x="1911350" y="5385146"/>
                </a:cubicBezTo>
                <a:cubicBezTo>
                  <a:pt x="1891030" y="5389591"/>
                  <a:pt x="1894840" y="5421976"/>
                  <a:pt x="1915795" y="5421341"/>
                </a:cubicBezTo>
                <a:close/>
                <a:moveTo>
                  <a:pt x="2054860" y="5384511"/>
                </a:moveTo>
                <a:cubicBezTo>
                  <a:pt x="2082165" y="5384511"/>
                  <a:pt x="2075815" y="5341331"/>
                  <a:pt x="2049780" y="5348316"/>
                </a:cubicBezTo>
                <a:cubicBezTo>
                  <a:pt x="2030095" y="5353396"/>
                  <a:pt x="2034540" y="5385146"/>
                  <a:pt x="2054860" y="5384511"/>
                </a:cubicBezTo>
                <a:close/>
                <a:moveTo>
                  <a:pt x="1987550" y="5507066"/>
                </a:moveTo>
                <a:cubicBezTo>
                  <a:pt x="2016760" y="5499446"/>
                  <a:pt x="2004695" y="5453726"/>
                  <a:pt x="1975485" y="5461981"/>
                </a:cubicBezTo>
                <a:cubicBezTo>
                  <a:pt x="1945640" y="5469601"/>
                  <a:pt x="1958340" y="5515321"/>
                  <a:pt x="1987550" y="5507066"/>
                </a:cubicBezTo>
                <a:close/>
                <a:moveTo>
                  <a:pt x="1940560" y="5372446"/>
                </a:moveTo>
                <a:cubicBezTo>
                  <a:pt x="1964055" y="5372446"/>
                  <a:pt x="1958975" y="5334981"/>
                  <a:pt x="1936115" y="5341331"/>
                </a:cubicBezTo>
                <a:cubicBezTo>
                  <a:pt x="1918970" y="5345776"/>
                  <a:pt x="1922780" y="5373081"/>
                  <a:pt x="1940560" y="5372446"/>
                </a:cubicBezTo>
                <a:close/>
                <a:moveTo>
                  <a:pt x="2000885" y="5428326"/>
                </a:moveTo>
                <a:cubicBezTo>
                  <a:pt x="2007870" y="5454361"/>
                  <a:pt x="2048510" y="5443566"/>
                  <a:pt x="2040890" y="5417531"/>
                </a:cubicBezTo>
                <a:cubicBezTo>
                  <a:pt x="2034540" y="5391496"/>
                  <a:pt x="1993900" y="5402926"/>
                  <a:pt x="2000885" y="5428326"/>
                </a:cubicBezTo>
                <a:close/>
                <a:moveTo>
                  <a:pt x="1985645" y="5403561"/>
                </a:moveTo>
                <a:cubicBezTo>
                  <a:pt x="2012315" y="5403561"/>
                  <a:pt x="2007235" y="5360381"/>
                  <a:pt x="1981200" y="5367366"/>
                </a:cubicBezTo>
                <a:cubicBezTo>
                  <a:pt x="1960245" y="5372446"/>
                  <a:pt x="1965325" y="5404196"/>
                  <a:pt x="1985645" y="5403561"/>
                </a:cubicBezTo>
                <a:close/>
                <a:moveTo>
                  <a:pt x="2001520" y="5354666"/>
                </a:moveTo>
                <a:cubicBezTo>
                  <a:pt x="2025015" y="5354666"/>
                  <a:pt x="2019935" y="5317201"/>
                  <a:pt x="1997075" y="5323551"/>
                </a:cubicBezTo>
                <a:cubicBezTo>
                  <a:pt x="1979930" y="5327996"/>
                  <a:pt x="1983740" y="5355301"/>
                  <a:pt x="2001520" y="5354666"/>
                </a:cubicBezTo>
                <a:close/>
                <a:moveTo>
                  <a:pt x="1445895" y="5514686"/>
                </a:moveTo>
                <a:cubicBezTo>
                  <a:pt x="1446530" y="5519766"/>
                  <a:pt x="1448435" y="5524211"/>
                  <a:pt x="1451610" y="5527386"/>
                </a:cubicBezTo>
                <a:cubicBezTo>
                  <a:pt x="1423035" y="5529926"/>
                  <a:pt x="1424940" y="5573741"/>
                  <a:pt x="1453515" y="5573741"/>
                </a:cubicBezTo>
                <a:cubicBezTo>
                  <a:pt x="1473835" y="5575011"/>
                  <a:pt x="1485265" y="5547071"/>
                  <a:pt x="1470025" y="5533736"/>
                </a:cubicBezTo>
                <a:cubicBezTo>
                  <a:pt x="1485265" y="5531831"/>
                  <a:pt x="1492885" y="5512781"/>
                  <a:pt x="1483360" y="5500716"/>
                </a:cubicBezTo>
                <a:cubicBezTo>
                  <a:pt x="1496060" y="5508336"/>
                  <a:pt x="1512570" y="5496906"/>
                  <a:pt x="1510665" y="5482936"/>
                </a:cubicBezTo>
                <a:cubicBezTo>
                  <a:pt x="1550670" y="5474046"/>
                  <a:pt x="1503045" y="5426421"/>
                  <a:pt x="1494155" y="5467061"/>
                </a:cubicBezTo>
                <a:cubicBezTo>
                  <a:pt x="1478915" y="5465156"/>
                  <a:pt x="1468120" y="5483571"/>
                  <a:pt x="1477645" y="5495636"/>
                </a:cubicBezTo>
                <a:cubicBezTo>
                  <a:pt x="1474470" y="5493731"/>
                  <a:pt x="1470025" y="5492461"/>
                  <a:pt x="1465580" y="5492461"/>
                </a:cubicBezTo>
                <a:cubicBezTo>
                  <a:pt x="1454150" y="5493731"/>
                  <a:pt x="1445260" y="5503256"/>
                  <a:pt x="1445895" y="5514686"/>
                </a:cubicBezTo>
                <a:close/>
                <a:moveTo>
                  <a:pt x="367030" y="5209886"/>
                </a:moveTo>
                <a:cubicBezTo>
                  <a:pt x="340995" y="5194646"/>
                  <a:pt x="317500" y="5236556"/>
                  <a:pt x="344170" y="5250526"/>
                </a:cubicBezTo>
                <a:cubicBezTo>
                  <a:pt x="370840" y="5265766"/>
                  <a:pt x="393700" y="5223856"/>
                  <a:pt x="367030" y="5209886"/>
                </a:cubicBezTo>
                <a:close/>
                <a:moveTo>
                  <a:pt x="325120" y="5117811"/>
                </a:moveTo>
                <a:cubicBezTo>
                  <a:pt x="350520" y="5139401"/>
                  <a:pt x="384175" y="5098761"/>
                  <a:pt x="357505" y="5077806"/>
                </a:cubicBezTo>
                <a:cubicBezTo>
                  <a:pt x="332105" y="5056216"/>
                  <a:pt x="299085" y="5096856"/>
                  <a:pt x="325120" y="5117811"/>
                </a:cubicBezTo>
                <a:close/>
                <a:moveTo>
                  <a:pt x="351155" y="5380701"/>
                </a:moveTo>
                <a:cubicBezTo>
                  <a:pt x="376555" y="5389591"/>
                  <a:pt x="389890" y="5348951"/>
                  <a:pt x="363855" y="5341331"/>
                </a:cubicBezTo>
                <a:cubicBezTo>
                  <a:pt x="338455" y="5332441"/>
                  <a:pt x="325120" y="5373081"/>
                  <a:pt x="351155" y="5380701"/>
                </a:cubicBezTo>
                <a:close/>
                <a:moveTo>
                  <a:pt x="247015" y="5018751"/>
                </a:moveTo>
                <a:cubicBezTo>
                  <a:pt x="224790" y="5043516"/>
                  <a:pt x="264795" y="5077806"/>
                  <a:pt x="286385" y="5051771"/>
                </a:cubicBezTo>
                <a:cubicBezTo>
                  <a:pt x="308610" y="5027006"/>
                  <a:pt x="268605" y="4992716"/>
                  <a:pt x="247015" y="5018751"/>
                </a:cubicBezTo>
                <a:close/>
                <a:moveTo>
                  <a:pt x="1648460" y="5599141"/>
                </a:moveTo>
                <a:cubicBezTo>
                  <a:pt x="1651000" y="5632796"/>
                  <a:pt x="1703070" y="5627716"/>
                  <a:pt x="1699895" y="5594696"/>
                </a:cubicBezTo>
                <a:cubicBezTo>
                  <a:pt x="1697355" y="5561676"/>
                  <a:pt x="1645285" y="5566121"/>
                  <a:pt x="1648460" y="5599141"/>
                </a:cubicBezTo>
                <a:close/>
                <a:moveTo>
                  <a:pt x="445135" y="5251796"/>
                </a:moveTo>
                <a:cubicBezTo>
                  <a:pt x="418465" y="5237191"/>
                  <a:pt x="396875" y="5279736"/>
                  <a:pt x="423545" y="5293071"/>
                </a:cubicBezTo>
                <a:cubicBezTo>
                  <a:pt x="449580" y="5307041"/>
                  <a:pt x="471805" y="5265131"/>
                  <a:pt x="445135" y="5251796"/>
                </a:cubicBezTo>
                <a:close/>
                <a:moveTo>
                  <a:pt x="440055" y="5365461"/>
                </a:moveTo>
                <a:cubicBezTo>
                  <a:pt x="414020" y="5357206"/>
                  <a:pt x="401955" y="5397846"/>
                  <a:pt x="427990" y="5405466"/>
                </a:cubicBezTo>
                <a:cubicBezTo>
                  <a:pt x="454025" y="5413086"/>
                  <a:pt x="466725" y="5372446"/>
                  <a:pt x="440055" y="5365461"/>
                </a:cubicBezTo>
                <a:close/>
                <a:moveTo>
                  <a:pt x="433705" y="5138131"/>
                </a:moveTo>
                <a:cubicBezTo>
                  <a:pt x="407670" y="5117176"/>
                  <a:pt x="375285" y="5159086"/>
                  <a:pt x="401955" y="5178771"/>
                </a:cubicBezTo>
                <a:cubicBezTo>
                  <a:pt x="427990" y="5199726"/>
                  <a:pt x="460375" y="5158451"/>
                  <a:pt x="433705" y="5138131"/>
                </a:cubicBezTo>
                <a:close/>
                <a:moveTo>
                  <a:pt x="338455" y="4981286"/>
                </a:moveTo>
                <a:cubicBezTo>
                  <a:pt x="365760" y="4957156"/>
                  <a:pt x="327660" y="4914611"/>
                  <a:pt x="300990" y="4939376"/>
                </a:cubicBezTo>
                <a:cubicBezTo>
                  <a:pt x="273050" y="4962871"/>
                  <a:pt x="311150" y="5006051"/>
                  <a:pt x="338455" y="4981286"/>
                </a:cubicBezTo>
                <a:close/>
                <a:moveTo>
                  <a:pt x="166370" y="4477096"/>
                </a:moveTo>
                <a:cubicBezTo>
                  <a:pt x="204470" y="4457411"/>
                  <a:pt x="172720" y="4397721"/>
                  <a:pt x="135255" y="4418676"/>
                </a:cubicBezTo>
                <a:cubicBezTo>
                  <a:pt x="96520" y="4438361"/>
                  <a:pt x="128905" y="4498051"/>
                  <a:pt x="166370" y="4477096"/>
                </a:cubicBezTo>
                <a:close/>
                <a:moveTo>
                  <a:pt x="227965" y="4475826"/>
                </a:moveTo>
                <a:cubicBezTo>
                  <a:pt x="208915" y="4482811"/>
                  <a:pt x="200660" y="4505036"/>
                  <a:pt x="208280" y="4523451"/>
                </a:cubicBezTo>
                <a:cubicBezTo>
                  <a:pt x="183515" y="4522181"/>
                  <a:pt x="166370" y="4550756"/>
                  <a:pt x="178435" y="4572346"/>
                </a:cubicBezTo>
                <a:cubicBezTo>
                  <a:pt x="196850" y="4608541"/>
                  <a:pt x="254000" y="4581871"/>
                  <a:pt x="238125" y="4545041"/>
                </a:cubicBezTo>
                <a:cubicBezTo>
                  <a:pt x="254635" y="4546946"/>
                  <a:pt x="271145" y="4534246"/>
                  <a:pt x="274955" y="4518371"/>
                </a:cubicBezTo>
                <a:cubicBezTo>
                  <a:pt x="354330" y="4484716"/>
                  <a:pt x="251460" y="4393911"/>
                  <a:pt x="227965" y="4475826"/>
                </a:cubicBezTo>
                <a:close/>
                <a:moveTo>
                  <a:pt x="76200" y="4310726"/>
                </a:moveTo>
                <a:cubicBezTo>
                  <a:pt x="38100" y="4331046"/>
                  <a:pt x="71120" y="4390101"/>
                  <a:pt x="108585" y="4368511"/>
                </a:cubicBezTo>
                <a:cubicBezTo>
                  <a:pt x="146050" y="4348191"/>
                  <a:pt x="113030" y="4289136"/>
                  <a:pt x="76200" y="4310726"/>
                </a:cubicBezTo>
                <a:close/>
                <a:moveTo>
                  <a:pt x="212090" y="4695536"/>
                </a:moveTo>
                <a:cubicBezTo>
                  <a:pt x="178435" y="4717126"/>
                  <a:pt x="213995" y="4769196"/>
                  <a:pt x="246380" y="4746336"/>
                </a:cubicBezTo>
                <a:cubicBezTo>
                  <a:pt x="279400" y="4724746"/>
                  <a:pt x="244475" y="4672676"/>
                  <a:pt x="212090" y="4695536"/>
                </a:cubicBezTo>
                <a:close/>
                <a:moveTo>
                  <a:pt x="316865" y="4740621"/>
                </a:moveTo>
                <a:cubicBezTo>
                  <a:pt x="298450" y="4746336"/>
                  <a:pt x="288925" y="4767926"/>
                  <a:pt x="296545" y="4785071"/>
                </a:cubicBezTo>
                <a:cubicBezTo>
                  <a:pt x="271780" y="4781261"/>
                  <a:pt x="252730" y="4812376"/>
                  <a:pt x="267970" y="4832696"/>
                </a:cubicBezTo>
                <a:cubicBezTo>
                  <a:pt x="287655" y="4862541"/>
                  <a:pt x="335280" y="4837141"/>
                  <a:pt x="321945" y="4804756"/>
                </a:cubicBezTo>
                <a:cubicBezTo>
                  <a:pt x="337185" y="4807296"/>
                  <a:pt x="353695" y="4797136"/>
                  <a:pt x="358140" y="4783166"/>
                </a:cubicBezTo>
                <a:cubicBezTo>
                  <a:pt x="436245" y="4781261"/>
                  <a:pt x="407670" y="4672041"/>
                  <a:pt x="342900" y="4713316"/>
                </a:cubicBezTo>
                <a:cubicBezTo>
                  <a:pt x="330200" y="4716491"/>
                  <a:pt x="319405" y="4727921"/>
                  <a:pt x="316865" y="4740621"/>
                </a:cubicBezTo>
                <a:close/>
                <a:moveTo>
                  <a:pt x="379730" y="4846666"/>
                </a:moveTo>
                <a:cubicBezTo>
                  <a:pt x="365125" y="4850476"/>
                  <a:pt x="355600" y="4864446"/>
                  <a:pt x="356235" y="4878416"/>
                </a:cubicBezTo>
                <a:cubicBezTo>
                  <a:pt x="284480" y="4899371"/>
                  <a:pt x="372110" y="4983826"/>
                  <a:pt x="389890" y="4911436"/>
                </a:cubicBezTo>
                <a:cubicBezTo>
                  <a:pt x="396240" y="4911436"/>
                  <a:pt x="402590" y="4909531"/>
                  <a:pt x="407670" y="4905721"/>
                </a:cubicBezTo>
                <a:cubicBezTo>
                  <a:pt x="438150" y="4920326"/>
                  <a:pt x="472440" y="4886036"/>
                  <a:pt x="457835" y="4855556"/>
                </a:cubicBezTo>
                <a:cubicBezTo>
                  <a:pt x="445770" y="4827616"/>
                  <a:pt x="397510" y="4819996"/>
                  <a:pt x="379730" y="4846666"/>
                </a:cubicBezTo>
                <a:close/>
                <a:moveTo>
                  <a:pt x="281940" y="4596476"/>
                </a:moveTo>
                <a:cubicBezTo>
                  <a:pt x="267335" y="4602826"/>
                  <a:pt x="259080" y="4617431"/>
                  <a:pt x="260350" y="4632671"/>
                </a:cubicBezTo>
                <a:cubicBezTo>
                  <a:pt x="185420" y="4662516"/>
                  <a:pt x="287020" y="4744431"/>
                  <a:pt x="300355" y="4664421"/>
                </a:cubicBezTo>
                <a:cubicBezTo>
                  <a:pt x="310515" y="4663151"/>
                  <a:pt x="320040" y="4657436"/>
                  <a:pt x="325120" y="4649181"/>
                </a:cubicBezTo>
                <a:cubicBezTo>
                  <a:pt x="397510" y="4625051"/>
                  <a:pt x="318770" y="4529801"/>
                  <a:pt x="281940" y="4596476"/>
                </a:cubicBezTo>
                <a:close/>
                <a:moveTo>
                  <a:pt x="422910" y="4970491"/>
                </a:moveTo>
                <a:cubicBezTo>
                  <a:pt x="404495" y="4973031"/>
                  <a:pt x="392430" y="4993986"/>
                  <a:pt x="398780" y="5011131"/>
                </a:cubicBezTo>
                <a:cubicBezTo>
                  <a:pt x="372745" y="5002241"/>
                  <a:pt x="350520" y="5037801"/>
                  <a:pt x="370205" y="5057486"/>
                </a:cubicBezTo>
                <a:cubicBezTo>
                  <a:pt x="389890" y="5079076"/>
                  <a:pt x="426720" y="5056851"/>
                  <a:pt x="417830" y="5030181"/>
                </a:cubicBezTo>
                <a:cubicBezTo>
                  <a:pt x="429260" y="5033991"/>
                  <a:pt x="442595" y="5030816"/>
                  <a:pt x="450215" y="5021291"/>
                </a:cubicBezTo>
                <a:cubicBezTo>
                  <a:pt x="476250" y="5056851"/>
                  <a:pt x="534670" y="5021926"/>
                  <a:pt x="514985" y="4981921"/>
                </a:cubicBezTo>
                <a:cubicBezTo>
                  <a:pt x="497205" y="4948901"/>
                  <a:pt x="469900" y="4938106"/>
                  <a:pt x="435610" y="4954616"/>
                </a:cubicBezTo>
                <a:cubicBezTo>
                  <a:pt x="429895" y="4959061"/>
                  <a:pt x="425450" y="4964141"/>
                  <a:pt x="422910" y="4970491"/>
                </a:cubicBezTo>
                <a:close/>
                <a:moveTo>
                  <a:pt x="1424940" y="5691216"/>
                </a:moveTo>
                <a:cubicBezTo>
                  <a:pt x="1385570" y="5684866"/>
                  <a:pt x="1376680" y="5747096"/>
                  <a:pt x="1416050" y="5752176"/>
                </a:cubicBezTo>
                <a:cubicBezTo>
                  <a:pt x="1455420" y="5758526"/>
                  <a:pt x="1464310" y="5696931"/>
                  <a:pt x="1424940" y="5691216"/>
                </a:cubicBezTo>
                <a:close/>
                <a:moveTo>
                  <a:pt x="1504950" y="5602316"/>
                </a:moveTo>
                <a:cubicBezTo>
                  <a:pt x="1506855" y="5568661"/>
                  <a:pt x="1454785" y="5566121"/>
                  <a:pt x="1453515" y="5599776"/>
                </a:cubicBezTo>
                <a:cubicBezTo>
                  <a:pt x="1451610" y="5632796"/>
                  <a:pt x="1504315" y="5635971"/>
                  <a:pt x="1504950" y="5602316"/>
                </a:cubicBezTo>
                <a:close/>
                <a:moveTo>
                  <a:pt x="1468755" y="5631526"/>
                </a:moveTo>
                <a:cubicBezTo>
                  <a:pt x="1430655" y="5627716"/>
                  <a:pt x="1428115" y="5688041"/>
                  <a:pt x="1466215" y="5688041"/>
                </a:cubicBezTo>
                <a:cubicBezTo>
                  <a:pt x="1501140" y="5688676"/>
                  <a:pt x="1503680" y="5634066"/>
                  <a:pt x="1468755" y="5631526"/>
                </a:cubicBezTo>
                <a:close/>
                <a:moveTo>
                  <a:pt x="1626870" y="5520401"/>
                </a:moveTo>
                <a:cubicBezTo>
                  <a:pt x="1648460" y="5521036"/>
                  <a:pt x="1655445" y="5489286"/>
                  <a:pt x="1635760" y="5481031"/>
                </a:cubicBezTo>
                <a:cubicBezTo>
                  <a:pt x="1636395" y="5481031"/>
                  <a:pt x="1637030" y="5481031"/>
                  <a:pt x="1637665" y="5481031"/>
                </a:cubicBezTo>
                <a:lnTo>
                  <a:pt x="1637665" y="5481031"/>
                </a:lnTo>
                <a:cubicBezTo>
                  <a:pt x="1652905" y="5479126"/>
                  <a:pt x="1657985" y="5457536"/>
                  <a:pt x="1645920" y="5448646"/>
                </a:cubicBezTo>
                <a:cubicBezTo>
                  <a:pt x="1666240" y="5414356"/>
                  <a:pt x="1600200" y="5416261"/>
                  <a:pt x="1622425" y="5449281"/>
                </a:cubicBezTo>
                <a:cubicBezTo>
                  <a:pt x="1612900" y="5456901"/>
                  <a:pt x="1614805" y="5474046"/>
                  <a:pt x="1626235" y="5479126"/>
                </a:cubicBezTo>
                <a:cubicBezTo>
                  <a:pt x="1599565" y="5479126"/>
                  <a:pt x="1600835" y="5521036"/>
                  <a:pt x="1626870" y="5520401"/>
                </a:cubicBezTo>
                <a:close/>
                <a:moveTo>
                  <a:pt x="1551305" y="5602951"/>
                </a:moveTo>
                <a:cubicBezTo>
                  <a:pt x="1551305" y="5636606"/>
                  <a:pt x="1604010" y="5635336"/>
                  <a:pt x="1602740" y="5601681"/>
                </a:cubicBezTo>
                <a:cubicBezTo>
                  <a:pt x="1602740" y="5568661"/>
                  <a:pt x="1550035" y="5569296"/>
                  <a:pt x="1551305" y="5602951"/>
                </a:cubicBezTo>
                <a:close/>
                <a:moveTo>
                  <a:pt x="1629410" y="5522306"/>
                </a:moveTo>
                <a:cubicBezTo>
                  <a:pt x="1598930" y="5524211"/>
                  <a:pt x="1603375" y="5571836"/>
                  <a:pt x="1633220" y="5568661"/>
                </a:cubicBezTo>
                <a:cubicBezTo>
                  <a:pt x="1663700" y="5566756"/>
                  <a:pt x="1659890" y="5519131"/>
                  <a:pt x="1629410" y="5522306"/>
                </a:cubicBezTo>
                <a:close/>
                <a:moveTo>
                  <a:pt x="1533525" y="5761701"/>
                </a:moveTo>
                <a:cubicBezTo>
                  <a:pt x="1573530" y="5762971"/>
                  <a:pt x="1574165" y="5700106"/>
                  <a:pt x="1534160" y="5700106"/>
                </a:cubicBezTo>
                <a:cubicBezTo>
                  <a:pt x="1494790" y="5698836"/>
                  <a:pt x="1493520" y="5761701"/>
                  <a:pt x="1533525" y="5761701"/>
                </a:cubicBezTo>
                <a:close/>
                <a:moveTo>
                  <a:pt x="1366520" y="5617556"/>
                </a:moveTo>
                <a:cubicBezTo>
                  <a:pt x="1330325" y="5610571"/>
                  <a:pt x="1320165" y="5667086"/>
                  <a:pt x="1356360" y="5673436"/>
                </a:cubicBezTo>
                <a:cubicBezTo>
                  <a:pt x="1391920" y="5680421"/>
                  <a:pt x="1402715" y="5623906"/>
                  <a:pt x="1366520" y="5617556"/>
                </a:cubicBezTo>
                <a:close/>
                <a:moveTo>
                  <a:pt x="1034415" y="5536911"/>
                </a:moveTo>
                <a:cubicBezTo>
                  <a:pt x="1016635" y="5575011"/>
                  <a:pt x="1080770" y="5592791"/>
                  <a:pt x="1089660" y="5555961"/>
                </a:cubicBezTo>
                <a:cubicBezTo>
                  <a:pt x="1101725" y="5559771"/>
                  <a:pt x="1115695" y="5554056"/>
                  <a:pt x="1120775" y="5541991"/>
                </a:cubicBezTo>
                <a:cubicBezTo>
                  <a:pt x="1118235" y="5571836"/>
                  <a:pt x="1165860" y="5559136"/>
                  <a:pt x="1148715" y="5534371"/>
                </a:cubicBezTo>
                <a:cubicBezTo>
                  <a:pt x="1188720" y="5522306"/>
                  <a:pt x="1146810" y="5468966"/>
                  <a:pt x="1125855" y="5505161"/>
                </a:cubicBezTo>
                <a:cubicBezTo>
                  <a:pt x="1124585" y="5505796"/>
                  <a:pt x="1123950" y="5506431"/>
                  <a:pt x="1122680" y="5507066"/>
                </a:cubicBezTo>
                <a:cubicBezTo>
                  <a:pt x="1118870" y="5489921"/>
                  <a:pt x="1094105" y="5484206"/>
                  <a:pt x="1082675" y="5498176"/>
                </a:cubicBezTo>
                <a:cubicBezTo>
                  <a:pt x="1071245" y="5474681"/>
                  <a:pt x="1033780" y="5493096"/>
                  <a:pt x="1045845" y="5516591"/>
                </a:cubicBezTo>
                <a:cubicBezTo>
                  <a:pt x="1044575" y="5519131"/>
                  <a:pt x="1043940" y="5522306"/>
                  <a:pt x="1043940" y="5525481"/>
                </a:cubicBezTo>
                <a:cubicBezTo>
                  <a:pt x="1040130" y="5528656"/>
                  <a:pt x="1036955" y="5532466"/>
                  <a:pt x="1034415" y="5536911"/>
                </a:cubicBezTo>
                <a:close/>
                <a:moveTo>
                  <a:pt x="1122680" y="5535641"/>
                </a:moveTo>
                <a:cubicBezTo>
                  <a:pt x="1122680" y="5535641"/>
                  <a:pt x="1123315" y="5535641"/>
                  <a:pt x="1122680" y="5535641"/>
                </a:cubicBezTo>
                <a:cubicBezTo>
                  <a:pt x="1122680" y="5536276"/>
                  <a:pt x="1122680" y="5536276"/>
                  <a:pt x="1122680" y="5536276"/>
                </a:cubicBezTo>
                <a:cubicBezTo>
                  <a:pt x="1122680" y="5536276"/>
                  <a:pt x="1122680" y="5536276"/>
                  <a:pt x="1122680" y="5535641"/>
                </a:cubicBezTo>
                <a:close/>
                <a:moveTo>
                  <a:pt x="1571625" y="5635336"/>
                </a:moveTo>
                <a:cubicBezTo>
                  <a:pt x="1534795" y="5635336"/>
                  <a:pt x="1535430" y="5692486"/>
                  <a:pt x="1572260" y="5691851"/>
                </a:cubicBezTo>
                <a:cubicBezTo>
                  <a:pt x="1608455" y="5692486"/>
                  <a:pt x="1608455" y="5634701"/>
                  <a:pt x="1571625" y="5635336"/>
                </a:cubicBezTo>
                <a:close/>
                <a:moveTo>
                  <a:pt x="1172210" y="5651211"/>
                </a:moveTo>
                <a:cubicBezTo>
                  <a:pt x="1156970" y="5688041"/>
                  <a:pt x="1214755" y="5710901"/>
                  <a:pt x="1229360" y="5674071"/>
                </a:cubicBezTo>
                <a:cubicBezTo>
                  <a:pt x="1244600" y="5637241"/>
                  <a:pt x="1186180" y="5613746"/>
                  <a:pt x="1172210" y="5651211"/>
                </a:cubicBezTo>
                <a:close/>
                <a:moveTo>
                  <a:pt x="1170305" y="5543261"/>
                </a:moveTo>
                <a:cubicBezTo>
                  <a:pt x="1166495" y="5548341"/>
                  <a:pt x="1165225" y="5555961"/>
                  <a:pt x="1166495" y="5562311"/>
                </a:cubicBezTo>
                <a:cubicBezTo>
                  <a:pt x="1132840" y="5551516"/>
                  <a:pt x="1115060" y="5604221"/>
                  <a:pt x="1148715" y="5615651"/>
                </a:cubicBezTo>
                <a:cubicBezTo>
                  <a:pt x="1169035" y="5623906"/>
                  <a:pt x="1191895" y="5603586"/>
                  <a:pt x="1186180" y="5582631"/>
                </a:cubicBezTo>
                <a:cubicBezTo>
                  <a:pt x="1209040" y="5588981"/>
                  <a:pt x="1227455" y="5559771"/>
                  <a:pt x="1212215" y="5541991"/>
                </a:cubicBezTo>
                <a:cubicBezTo>
                  <a:pt x="1214120" y="5540086"/>
                  <a:pt x="1214755" y="5537546"/>
                  <a:pt x="1215390" y="5535006"/>
                </a:cubicBezTo>
                <a:cubicBezTo>
                  <a:pt x="1226820" y="5542626"/>
                  <a:pt x="1243965" y="5535006"/>
                  <a:pt x="1246505" y="5521036"/>
                </a:cubicBezTo>
                <a:cubicBezTo>
                  <a:pt x="1246505" y="5526751"/>
                  <a:pt x="1250315" y="5531831"/>
                  <a:pt x="1254760" y="5533736"/>
                </a:cubicBezTo>
                <a:cubicBezTo>
                  <a:pt x="1251585" y="5544531"/>
                  <a:pt x="1257935" y="5556596"/>
                  <a:pt x="1268095" y="5561041"/>
                </a:cubicBezTo>
                <a:cubicBezTo>
                  <a:pt x="1259840" y="5569931"/>
                  <a:pt x="1259840" y="5585806"/>
                  <a:pt x="1267460" y="5594696"/>
                </a:cubicBezTo>
                <a:cubicBezTo>
                  <a:pt x="1232535" y="5583266"/>
                  <a:pt x="1215390" y="5639146"/>
                  <a:pt x="1251585" y="5648671"/>
                </a:cubicBezTo>
                <a:cubicBezTo>
                  <a:pt x="1277620" y="5656926"/>
                  <a:pt x="1299210" y="5622001"/>
                  <a:pt x="1280160" y="5602951"/>
                </a:cubicBezTo>
                <a:cubicBezTo>
                  <a:pt x="1310640" y="5612476"/>
                  <a:pt x="1326515" y="5564216"/>
                  <a:pt x="1295400" y="5554056"/>
                </a:cubicBezTo>
                <a:cubicBezTo>
                  <a:pt x="1298575" y="5549611"/>
                  <a:pt x="1300480" y="5543896"/>
                  <a:pt x="1299845" y="5538181"/>
                </a:cubicBezTo>
                <a:cubicBezTo>
                  <a:pt x="1311275" y="5541991"/>
                  <a:pt x="1323340" y="5534371"/>
                  <a:pt x="1325880" y="5523576"/>
                </a:cubicBezTo>
                <a:cubicBezTo>
                  <a:pt x="1330325" y="5522941"/>
                  <a:pt x="1334135" y="5520401"/>
                  <a:pt x="1336675" y="5516591"/>
                </a:cubicBezTo>
                <a:cubicBezTo>
                  <a:pt x="1340485" y="5520401"/>
                  <a:pt x="1345565" y="5522306"/>
                  <a:pt x="1351280" y="5521671"/>
                </a:cubicBezTo>
                <a:lnTo>
                  <a:pt x="1351280" y="5521671"/>
                </a:lnTo>
                <a:cubicBezTo>
                  <a:pt x="1359535" y="5519766"/>
                  <a:pt x="1363980" y="5515956"/>
                  <a:pt x="1365885" y="5512146"/>
                </a:cubicBezTo>
                <a:cubicBezTo>
                  <a:pt x="1364615" y="5516591"/>
                  <a:pt x="1364615" y="5521036"/>
                  <a:pt x="1366520" y="5524846"/>
                </a:cubicBezTo>
                <a:cubicBezTo>
                  <a:pt x="1331595" y="5522306"/>
                  <a:pt x="1336040" y="5578821"/>
                  <a:pt x="1370330" y="5570566"/>
                </a:cubicBezTo>
                <a:cubicBezTo>
                  <a:pt x="1347470" y="5581996"/>
                  <a:pt x="1356360" y="5620096"/>
                  <a:pt x="1382395" y="5618826"/>
                </a:cubicBezTo>
                <a:cubicBezTo>
                  <a:pt x="1419860" y="5618826"/>
                  <a:pt x="1412240" y="5558501"/>
                  <a:pt x="1376045" y="5568026"/>
                </a:cubicBezTo>
                <a:cubicBezTo>
                  <a:pt x="1386205" y="5562946"/>
                  <a:pt x="1391285" y="5548341"/>
                  <a:pt x="1386205" y="5538181"/>
                </a:cubicBezTo>
                <a:cubicBezTo>
                  <a:pt x="1404620" y="5538816"/>
                  <a:pt x="1414145" y="5513416"/>
                  <a:pt x="1400175" y="5501986"/>
                </a:cubicBezTo>
                <a:cubicBezTo>
                  <a:pt x="1412240" y="5472141"/>
                  <a:pt x="1358900" y="5473411"/>
                  <a:pt x="1372235" y="5502621"/>
                </a:cubicBezTo>
                <a:cubicBezTo>
                  <a:pt x="1370330" y="5504526"/>
                  <a:pt x="1368425" y="5506431"/>
                  <a:pt x="1367790" y="5508971"/>
                </a:cubicBezTo>
                <a:cubicBezTo>
                  <a:pt x="1371600" y="5493096"/>
                  <a:pt x="1348740" y="5471506"/>
                  <a:pt x="1333500" y="5495001"/>
                </a:cubicBezTo>
                <a:cubicBezTo>
                  <a:pt x="1327150" y="5489921"/>
                  <a:pt x="1316355" y="5491191"/>
                  <a:pt x="1311275" y="5498176"/>
                </a:cubicBezTo>
                <a:cubicBezTo>
                  <a:pt x="1305560" y="5496271"/>
                  <a:pt x="1298575" y="5497541"/>
                  <a:pt x="1294130" y="5501351"/>
                </a:cubicBezTo>
                <a:cubicBezTo>
                  <a:pt x="1290955" y="5495001"/>
                  <a:pt x="1283970" y="5491191"/>
                  <a:pt x="1276350" y="5492461"/>
                </a:cubicBezTo>
                <a:cubicBezTo>
                  <a:pt x="1269365" y="5493096"/>
                  <a:pt x="1263015" y="5498176"/>
                  <a:pt x="1260475" y="5504526"/>
                </a:cubicBezTo>
                <a:cubicBezTo>
                  <a:pt x="1253490" y="5504526"/>
                  <a:pt x="1247775" y="5510241"/>
                  <a:pt x="1245870" y="5516591"/>
                </a:cubicBezTo>
                <a:cubicBezTo>
                  <a:pt x="1245870" y="5500716"/>
                  <a:pt x="1226185" y="5490556"/>
                  <a:pt x="1213485" y="5500081"/>
                </a:cubicBezTo>
                <a:cubicBezTo>
                  <a:pt x="1205865" y="5496271"/>
                  <a:pt x="1195705" y="5498811"/>
                  <a:pt x="1191260" y="5505796"/>
                </a:cubicBezTo>
                <a:cubicBezTo>
                  <a:pt x="1171575" y="5502621"/>
                  <a:pt x="1156970" y="5528021"/>
                  <a:pt x="1170305" y="5543261"/>
                </a:cubicBezTo>
                <a:close/>
                <a:moveTo>
                  <a:pt x="1539240" y="5527386"/>
                </a:moveTo>
                <a:cubicBezTo>
                  <a:pt x="1511300" y="5530561"/>
                  <a:pt x="1514475" y="5574376"/>
                  <a:pt x="1542415" y="5573741"/>
                </a:cubicBezTo>
                <a:cubicBezTo>
                  <a:pt x="1567815" y="5574376"/>
                  <a:pt x="1574165" y="5536276"/>
                  <a:pt x="1550035" y="5528656"/>
                </a:cubicBezTo>
                <a:cubicBezTo>
                  <a:pt x="1566545" y="5526751"/>
                  <a:pt x="1572895" y="5503891"/>
                  <a:pt x="1560830" y="5493096"/>
                </a:cubicBezTo>
                <a:cubicBezTo>
                  <a:pt x="1574800" y="5495636"/>
                  <a:pt x="1586230" y="5479761"/>
                  <a:pt x="1579880" y="5467061"/>
                </a:cubicBezTo>
                <a:cubicBezTo>
                  <a:pt x="1609090" y="5442931"/>
                  <a:pt x="1551305" y="5420706"/>
                  <a:pt x="1557020" y="5458171"/>
                </a:cubicBezTo>
                <a:cubicBezTo>
                  <a:pt x="1544955" y="5462616"/>
                  <a:pt x="1541145" y="5479126"/>
                  <a:pt x="1550670" y="5488016"/>
                </a:cubicBezTo>
                <a:cubicBezTo>
                  <a:pt x="1525905" y="5482301"/>
                  <a:pt x="1516380" y="5519131"/>
                  <a:pt x="1539240" y="5527386"/>
                </a:cubicBezTo>
                <a:close/>
                <a:moveTo>
                  <a:pt x="2359025" y="5207346"/>
                </a:moveTo>
                <a:cubicBezTo>
                  <a:pt x="2339340" y="5213696"/>
                  <a:pt x="2350135" y="5244176"/>
                  <a:pt x="2369185" y="5237191"/>
                </a:cubicBezTo>
                <a:cubicBezTo>
                  <a:pt x="2388870" y="5230841"/>
                  <a:pt x="2378075" y="5200361"/>
                  <a:pt x="2359025" y="5207346"/>
                </a:cubicBezTo>
                <a:close/>
                <a:moveTo>
                  <a:pt x="1421130" y="5513416"/>
                </a:moveTo>
                <a:cubicBezTo>
                  <a:pt x="1431290" y="5513416"/>
                  <a:pt x="1439545" y="5504526"/>
                  <a:pt x="1439545" y="5494366"/>
                </a:cubicBezTo>
                <a:cubicBezTo>
                  <a:pt x="1450975" y="5502621"/>
                  <a:pt x="1467485" y="5491191"/>
                  <a:pt x="1463675" y="5477856"/>
                </a:cubicBezTo>
                <a:cubicBezTo>
                  <a:pt x="1460500" y="5460076"/>
                  <a:pt x="1432560" y="5462616"/>
                  <a:pt x="1432560" y="5480396"/>
                </a:cubicBezTo>
                <a:cubicBezTo>
                  <a:pt x="1428750" y="5477221"/>
                  <a:pt x="1424305" y="5475951"/>
                  <a:pt x="1419225" y="5476586"/>
                </a:cubicBezTo>
                <a:cubicBezTo>
                  <a:pt x="1396365" y="5479126"/>
                  <a:pt x="1398905" y="5514051"/>
                  <a:pt x="1421130" y="5513416"/>
                </a:cubicBezTo>
                <a:close/>
                <a:moveTo>
                  <a:pt x="3014980" y="4511386"/>
                </a:moveTo>
                <a:cubicBezTo>
                  <a:pt x="2985770" y="4543136"/>
                  <a:pt x="3036570" y="4588221"/>
                  <a:pt x="3064510" y="4555201"/>
                </a:cubicBezTo>
                <a:cubicBezTo>
                  <a:pt x="3093085" y="4523451"/>
                  <a:pt x="3042285" y="4479001"/>
                  <a:pt x="3014980" y="4511386"/>
                </a:cubicBezTo>
                <a:close/>
                <a:moveTo>
                  <a:pt x="2823845" y="4833331"/>
                </a:moveTo>
                <a:cubicBezTo>
                  <a:pt x="2852420" y="4800946"/>
                  <a:pt x="2800985" y="4757131"/>
                  <a:pt x="2773680" y="4790151"/>
                </a:cubicBezTo>
                <a:cubicBezTo>
                  <a:pt x="2745105" y="4822536"/>
                  <a:pt x="2795905" y="4866351"/>
                  <a:pt x="2823845" y="4833331"/>
                </a:cubicBezTo>
                <a:close/>
                <a:moveTo>
                  <a:pt x="2831465" y="4910166"/>
                </a:moveTo>
                <a:cubicBezTo>
                  <a:pt x="2858135" y="4911436"/>
                  <a:pt x="2872740" y="4875241"/>
                  <a:pt x="2852420" y="4857461"/>
                </a:cubicBezTo>
                <a:cubicBezTo>
                  <a:pt x="2809240" y="4819996"/>
                  <a:pt x="2774315" y="4907626"/>
                  <a:pt x="2831465" y="4910166"/>
                </a:cubicBezTo>
                <a:close/>
                <a:moveTo>
                  <a:pt x="2903855" y="4740621"/>
                </a:moveTo>
                <a:lnTo>
                  <a:pt x="2903855" y="4740621"/>
                </a:lnTo>
                <a:cubicBezTo>
                  <a:pt x="2932430" y="4708236"/>
                  <a:pt x="2880995" y="4664421"/>
                  <a:pt x="2853690" y="4697441"/>
                </a:cubicBezTo>
                <a:cubicBezTo>
                  <a:pt x="2825115" y="4729191"/>
                  <a:pt x="2875915" y="4773641"/>
                  <a:pt x="2903855" y="4740621"/>
                </a:cubicBezTo>
                <a:close/>
                <a:moveTo>
                  <a:pt x="2910205" y="4827616"/>
                </a:moveTo>
                <a:cubicBezTo>
                  <a:pt x="2936875" y="4828886"/>
                  <a:pt x="2951480" y="4792691"/>
                  <a:pt x="2931160" y="4774911"/>
                </a:cubicBezTo>
                <a:cubicBezTo>
                  <a:pt x="2887980" y="4737446"/>
                  <a:pt x="2853055" y="4824441"/>
                  <a:pt x="2910205" y="4827616"/>
                </a:cubicBezTo>
                <a:close/>
                <a:moveTo>
                  <a:pt x="2743835" y="4926676"/>
                </a:moveTo>
                <a:cubicBezTo>
                  <a:pt x="2772410" y="4894291"/>
                  <a:pt x="2720975" y="4850476"/>
                  <a:pt x="2693670" y="4883496"/>
                </a:cubicBezTo>
                <a:cubicBezTo>
                  <a:pt x="2665095" y="4915881"/>
                  <a:pt x="2715895" y="4959696"/>
                  <a:pt x="2743835" y="4926676"/>
                </a:cubicBezTo>
                <a:close/>
                <a:moveTo>
                  <a:pt x="2752090" y="4992716"/>
                </a:moveTo>
                <a:cubicBezTo>
                  <a:pt x="2778760" y="4993351"/>
                  <a:pt x="2793365" y="4957791"/>
                  <a:pt x="2773045" y="4940011"/>
                </a:cubicBezTo>
                <a:cubicBezTo>
                  <a:pt x="2730500" y="4902546"/>
                  <a:pt x="2695575" y="4990176"/>
                  <a:pt x="2752090" y="4992716"/>
                </a:cubicBezTo>
                <a:close/>
                <a:moveTo>
                  <a:pt x="3305810" y="4078951"/>
                </a:moveTo>
                <a:cubicBezTo>
                  <a:pt x="3338830" y="4111336"/>
                  <a:pt x="3388995" y="4059266"/>
                  <a:pt x="3355340" y="4027516"/>
                </a:cubicBezTo>
                <a:cubicBezTo>
                  <a:pt x="3322955" y="3995131"/>
                  <a:pt x="3272155" y="4047201"/>
                  <a:pt x="3305810" y="4078951"/>
                </a:cubicBezTo>
                <a:close/>
                <a:moveTo>
                  <a:pt x="2921635" y="4941916"/>
                </a:moveTo>
                <a:cubicBezTo>
                  <a:pt x="2964180" y="4981286"/>
                  <a:pt x="2990215" y="4889846"/>
                  <a:pt x="2933065" y="4901276"/>
                </a:cubicBezTo>
                <a:cubicBezTo>
                  <a:pt x="2948940" y="4874606"/>
                  <a:pt x="2911475" y="4844761"/>
                  <a:pt x="2889250" y="4866986"/>
                </a:cubicBezTo>
                <a:cubicBezTo>
                  <a:pt x="2866390" y="4886671"/>
                  <a:pt x="2890520" y="4925406"/>
                  <a:pt x="2918460" y="4913976"/>
                </a:cubicBezTo>
                <a:cubicBezTo>
                  <a:pt x="2914015" y="4922866"/>
                  <a:pt x="2914650" y="4933661"/>
                  <a:pt x="2921635" y="4941916"/>
                </a:cubicBezTo>
                <a:close/>
                <a:moveTo>
                  <a:pt x="3046095" y="4610446"/>
                </a:moveTo>
                <a:cubicBezTo>
                  <a:pt x="3018155" y="4638386"/>
                  <a:pt x="3063240" y="4682201"/>
                  <a:pt x="3090545" y="4652991"/>
                </a:cubicBezTo>
                <a:lnTo>
                  <a:pt x="3090545" y="4652991"/>
                </a:lnTo>
                <a:cubicBezTo>
                  <a:pt x="3118485" y="4624416"/>
                  <a:pt x="3073400" y="4581236"/>
                  <a:pt x="3046095" y="4610446"/>
                </a:cubicBezTo>
                <a:close/>
                <a:moveTo>
                  <a:pt x="165735" y="4656166"/>
                </a:moveTo>
                <a:cubicBezTo>
                  <a:pt x="218440" y="4654261"/>
                  <a:pt x="193675" y="4572346"/>
                  <a:pt x="148590" y="4599651"/>
                </a:cubicBezTo>
                <a:cubicBezTo>
                  <a:pt x="123190" y="4615526"/>
                  <a:pt x="136525" y="4657436"/>
                  <a:pt x="165735" y="4656166"/>
                </a:cubicBezTo>
                <a:close/>
                <a:moveTo>
                  <a:pt x="3364230" y="3884006"/>
                </a:moveTo>
                <a:cubicBezTo>
                  <a:pt x="3435350" y="3878926"/>
                  <a:pt x="3392170" y="3772881"/>
                  <a:pt x="3337560" y="3818601"/>
                </a:cubicBezTo>
                <a:cubicBezTo>
                  <a:pt x="3312795" y="3840826"/>
                  <a:pt x="3331210" y="3885276"/>
                  <a:pt x="3364230" y="3884006"/>
                </a:cubicBezTo>
                <a:close/>
                <a:moveTo>
                  <a:pt x="2966720" y="4692996"/>
                </a:moveTo>
                <a:cubicBezTo>
                  <a:pt x="2938780" y="4721571"/>
                  <a:pt x="2983865" y="4764751"/>
                  <a:pt x="3011170" y="4735541"/>
                </a:cubicBezTo>
                <a:cubicBezTo>
                  <a:pt x="3039110" y="4706966"/>
                  <a:pt x="2994025" y="4663786"/>
                  <a:pt x="2966720" y="4692996"/>
                </a:cubicBezTo>
                <a:close/>
                <a:moveTo>
                  <a:pt x="4324985" y="4084666"/>
                </a:moveTo>
                <a:cubicBezTo>
                  <a:pt x="4361815" y="4084031"/>
                  <a:pt x="4349750" y="4025611"/>
                  <a:pt x="4315460" y="4040216"/>
                </a:cubicBezTo>
                <a:cubicBezTo>
                  <a:pt x="4292600" y="4049106"/>
                  <a:pt x="4300855" y="4085301"/>
                  <a:pt x="4324985" y="4084666"/>
                </a:cubicBezTo>
                <a:close/>
                <a:moveTo>
                  <a:pt x="3206115" y="4445981"/>
                </a:moveTo>
                <a:cubicBezTo>
                  <a:pt x="3177540" y="4473921"/>
                  <a:pt x="3221990" y="4517736"/>
                  <a:pt x="3249930" y="4489161"/>
                </a:cubicBezTo>
                <a:cubicBezTo>
                  <a:pt x="3277870" y="4461856"/>
                  <a:pt x="3233420" y="4417406"/>
                  <a:pt x="3206115" y="4445981"/>
                </a:cubicBezTo>
                <a:close/>
                <a:moveTo>
                  <a:pt x="3096260" y="4419311"/>
                </a:moveTo>
                <a:cubicBezTo>
                  <a:pt x="3067050" y="4451061"/>
                  <a:pt x="3117215" y="4496146"/>
                  <a:pt x="3145790" y="4463761"/>
                </a:cubicBezTo>
                <a:cubicBezTo>
                  <a:pt x="3175000" y="4432011"/>
                  <a:pt x="3124835" y="4386926"/>
                  <a:pt x="3096260" y="4419311"/>
                </a:cubicBezTo>
                <a:close/>
                <a:moveTo>
                  <a:pt x="2933700" y="4604096"/>
                </a:moveTo>
                <a:cubicBezTo>
                  <a:pt x="2905125" y="4636481"/>
                  <a:pt x="2955925" y="4680296"/>
                  <a:pt x="2983865" y="4647276"/>
                </a:cubicBezTo>
                <a:cubicBezTo>
                  <a:pt x="3012440" y="4615526"/>
                  <a:pt x="2961640" y="4571076"/>
                  <a:pt x="2933700" y="4604096"/>
                </a:cubicBezTo>
                <a:close/>
                <a:moveTo>
                  <a:pt x="3179445" y="4328506"/>
                </a:moveTo>
                <a:cubicBezTo>
                  <a:pt x="3149600" y="4359621"/>
                  <a:pt x="3199130" y="4405341"/>
                  <a:pt x="3228340" y="4373591"/>
                </a:cubicBezTo>
                <a:cubicBezTo>
                  <a:pt x="3257550" y="4342476"/>
                  <a:pt x="3208020" y="4296121"/>
                  <a:pt x="3179445" y="4328506"/>
                </a:cubicBezTo>
                <a:close/>
                <a:moveTo>
                  <a:pt x="3726180" y="3826221"/>
                </a:moveTo>
                <a:cubicBezTo>
                  <a:pt x="3690620" y="3850986"/>
                  <a:pt x="3729990" y="3905596"/>
                  <a:pt x="3764915" y="3880196"/>
                </a:cubicBezTo>
                <a:cubicBezTo>
                  <a:pt x="3799840" y="3856066"/>
                  <a:pt x="3760470" y="3800821"/>
                  <a:pt x="3726180" y="3826221"/>
                </a:cubicBezTo>
                <a:close/>
                <a:moveTo>
                  <a:pt x="3709035" y="3682711"/>
                </a:moveTo>
                <a:cubicBezTo>
                  <a:pt x="3669665" y="3707476"/>
                  <a:pt x="3709670" y="3768436"/>
                  <a:pt x="3747770" y="3742401"/>
                </a:cubicBezTo>
                <a:cubicBezTo>
                  <a:pt x="3787140" y="3717636"/>
                  <a:pt x="3747770" y="3657311"/>
                  <a:pt x="3709035" y="3682711"/>
                </a:cubicBezTo>
                <a:close/>
                <a:moveTo>
                  <a:pt x="3413125" y="4286596"/>
                </a:moveTo>
                <a:cubicBezTo>
                  <a:pt x="3385820" y="4257386"/>
                  <a:pt x="3340735" y="4300566"/>
                  <a:pt x="3368675" y="4329141"/>
                </a:cubicBezTo>
                <a:cubicBezTo>
                  <a:pt x="3395980" y="4358351"/>
                  <a:pt x="3441065" y="4315171"/>
                  <a:pt x="3413125" y="4286596"/>
                </a:cubicBezTo>
                <a:close/>
                <a:moveTo>
                  <a:pt x="3691890" y="3624926"/>
                </a:moveTo>
                <a:cubicBezTo>
                  <a:pt x="3698240" y="3624926"/>
                  <a:pt x="3705225" y="3623021"/>
                  <a:pt x="3711575" y="3619846"/>
                </a:cubicBezTo>
                <a:lnTo>
                  <a:pt x="3711575" y="3619846"/>
                </a:lnTo>
                <a:cubicBezTo>
                  <a:pt x="3754120" y="3595081"/>
                  <a:pt x="3714750" y="3528406"/>
                  <a:pt x="3672205" y="3554441"/>
                </a:cubicBezTo>
                <a:cubicBezTo>
                  <a:pt x="3639185" y="3572221"/>
                  <a:pt x="3655060" y="3626196"/>
                  <a:pt x="3691890" y="3624926"/>
                </a:cubicBezTo>
                <a:close/>
                <a:moveTo>
                  <a:pt x="3876040" y="3768436"/>
                </a:moveTo>
                <a:cubicBezTo>
                  <a:pt x="3853815" y="3731606"/>
                  <a:pt x="3796665" y="3766531"/>
                  <a:pt x="3819525" y="3803361"/>
                </a:cubicBezTo>
                <a:cubicBezTo>
                  <a:pt x="3841115" y="3840191"/>
                  <a:pt x="3898900" y="3804631"/>
                  <a:pt x="3876040" y="3768436"/>
                </a:cubicBezTo>
                <a:close/>
                <a:moveTo>
                  <a:pt x="3825240" y="3614766"/>
                </a:moveTo>
                <a:cubicBezTo>
                  <a:pt x="3783965" y="3635721"/>
                  <a:pt x="3818255" y="3699856"/>
                  <a:pt x="3858895" y="3677631"/>
                </a:cubicBezTo>
                <a:cubicBezTo>
                  <a:pt x="3899535" y="3656676"/>
                  <a:pt x="3865880" y="3592541"/>
                  <a:pt x="3825240" y="3614766"/>
                </a:cubicBezTo>
                <a:close/>
                <a:moveTo>
                  <a:pt x="3815715" y="3560156"/>
                </a:moveTo>
                <a:cubicBezTo>
                  <a:pt x="3876040" y="3559521"/>
                  <a:pt x="3855720" y="3463636"/>
                  <a:pt x="3800475" y="3487131"/>
                </a:cubicBezTo>
                <a:cubicBezTo>
                  <a:pt x="3763010" y="3503006"/>
                  <a:pt x="3776345" y="3562061"/>
                  <a:pt x="3815715" y="3560156"/>
                </a:cubicBezTo>
                <a:close/>
                <a:moveTo>
                  <a:pt x="3593465" y="3810346"/>
                </a:moveTo>
                <a:cubicBezTo>
                  <a:pt x="3621405" y="3847176"/>
                  <a:pt x="3678555" y="3803361"/>
                  <a:pt x="3649980" y="3767166"/>
                </a:cubicBezTo>
                <a:cubicBezTo>
                  <a:pt x="3622675" y="3730336"/>
                  <a:pt x="3564890" y="3774151"/>
                  <a:pt x="3593465" y="3810346"/>
                </a:cubicBezTo>
                <a:close/>
                <a:moveTo>
                  <a:pt x="3350260" y="4150071"/>
                </a:moveTo>
                <a:cubicBezTo>
                  <a:pt x="3328670" y="4169756"/>
                  <a:pt x="3345180" y="4207856"/>
                  <a:pt x="3373755" y="4206586"/>
                </a:cubicBezTo>
                <a:cubicBezTo>
                  <a:pt x="3435985" y="4202141"/>
                  <a:pt x="3397885" y="4109431"/>
                  <a:pt x="3350260" y="4150071"/>
                </a:cubicBezTo>
                <a:close/>
                <a:moveTo>
                  <a:pt x="3390900" y="4578061"/>
                </a:moveTo>
                <a:cubicBezTo>
                  <a:pt x="3436620" y="4576156"/>
                  <a:pt x="3411855" y="4505036"/>
                  <a:pt x="3374390" y="4532341"/>
                </a:cubicBezTo>
                <a:cubicBezTo>
                  <a:pt x="3355340" y="4546311"/>
                  <a:pt x="3367405" y="4578696"/>
                  <a:pt x="3390900" y="4578061"/>
                </a:cubicBezTo>
                <a:close/>
                <a:moveTo>
                  <a:pt x="3575685" y="3702396"/>
                </a:moveTo>
                <a:cubicBezTo>
                  <a:pt x="3642360" y="3698586"/>
                  <a:pt x="3609340" y="3596986"/>
                  <a:pt x="3552825" y="3633816"/>
                </a:cubicBezTo>
                <a:cubicBezTo>
                  <a:pt x="3523615" y="3653501"/>
                  <a:pt x="3540760" y="3703666"/>
                  <a:pt x="3575685" y="3702396"/>
                </a:cubicBezTo>
                <a:close/>
                <a:moveTo>
                  <a:pt x="2318385" y="5202266"/>
                </a:moveTo>
                <a:cubicBezTo>
                  <a:pt x="2357755" y="5231476"/>
                  <a:pt x="2403475" y="5168611"/>
                  <a:pt x="2362835" y="5140036"/>
                </a:cubicBezTo>
                <a:cubicBezTo>
                  <a:pt x="2323465" y="5111461"/>
                  <a:pt x="2277745" y="5174326"/>
                  <a:pt x="2318385" y="5202266"/>
                </a:cubicBezTo>
                <a:close/>
                <a:moveTo>
                  <a:pt x="3397885" y="3984971"/>
                </a:moveTo>
                <a:cubicBezTo>
                  <a:pt x="3429635" y="4018626"/>
                  <a:pt x="3481705" y="3968461"/>
                  <a:pt x="3449320" y="3935441"/>
                </a:cubicBezTo>
                <a:cubicBezTo>
                  <a:pt x="3418205" y="3901786"/>
                  <a:pt x="3365500" y="3951951"/>
                  <a:pt x="3397885" y="3984971"/>
                </a:cubicBezTo>
                <a:close/>
                <a:moveTo>
                  <a:pt x="3493770" y="3895436"/>
                </a:moveTo>
                <a:cubicBezTo>
                  <a:pt x="3523615" y="3930996"/>
                  <a:pt x="3578225" y="3883371"/>
                  <a:pt x="3547745" y="3848446"/>
                </a:cubicBezTo>
                <a:cubicBezTo>
                  <a:pt x="3517900" y="3813521"/>
                  <a:pt x="3462655" y="3861146"/>
                  <a:pt x="3493770" y="3895436"/>
                </a:cubicBezTo>
                <a:close/>
                <a:moveTo>
                  <a:pt x="3467100" y="3789391"/>
                </a:moveTo>
                <a:cubicBezTo>
                  <a:pt x="3536315" y="3784946"/>
                  <a:pt x="3497580" y="3680806"/>
                  <a:pt x="3442335" y="3722716"/>
                </a:cubicBezTo>
                <a:cubicBezTo>
                  <a:pt x="3415030" y="3744306"/>
                  <a:pt x="3432810" y="3790661"/>
                  <a:pt x="3467100" y="3789391"/>
                </a:cubicBezTo>
                <a:close/>
                <a:moveTo>
                  <a:pt x="3374390" y="4483446"/>
                </a:moveTo>
                <a:cubicBezTo>
                  <a:pt x="3425825" y="4480906"/>
                  <a:pt x="3395980" y="4401531"/>
                  <a:pt x="3355340" y="4433916"/>
                </a:cubicBezTo>
                <a:cubicBezTo>
                  <a:pt x="3335655" y="4451061"/>
                  <a:pt x="3348990" y="4484716"/>
                  <a:pt x="3374390" y="4483446"/>
                </a:cubicBezTo>
                <a:close/>
                <a:moveTo>
                  <a:pt x="2880995" y="4578696"/>
                </a:moveTo>
                <a:cubicBezTo>
                  <a:pt x="2916555" y="4607906"/>
                  <a:pt x="2962275" y="4551391"/>
                  <a:pt x="2925445" y="4522816"/>
                </a:cubicBezTo>
                <a:cubicBezTo>
                  <a:pt x="2889885" y="4493606"/>
                  <a:pt x="2844165" y="4550121"/>
                  <a:pt x="2880995" y="4578696"/>
                </a:cubicBezTo>
                <a:close/>
                <a:moveTo>
                  <a:pt x="2723515" y="4633306"/>
                </a:moveTo>
                <a:cubicBezTo>
                  <a:pt x="2762885" y="4662516"/>
                  <a:pt x="2808605" y="4599651"/>
                  <a:pt x="2767965" y="4571711"/>
                </a:cubicBezTo>
                <a:cubicBezTo>
                  <a:pt x="2727960" y="4541866"/>
                  <a:pt x="2682875" y="4604731"/>
                  <a:pt x="2723515" y="4633306"/>
                </a:cubicBezTo>
                <a:close/>
                <a:moveTo>
                  <a:pt x="2805430" y="4519641"/>
                </a:moveTo>
                <a:cubicBezTo>
                  <a:pt x="2844800" y="4549486"/>
                  <a:pt x="2891155" y="4486621"/>
                  <a:pt x="2850515" y="4458046"/>
                </a:cubicBezTo>
                <a:cubicBezTo>
                  <a:pt x="2811145" y="4428836"/>
                  <a:pt x="2764790" y="4491066"/>
                  <a:pt x="2805430" y="4519641"/>
                </a:cubicBezTo>
                <a:close/>
                <a:moveTo>
                  <a:pt x="2799715" y="4681566"/>
                </a:moveTo>
                <a:cubicBezTo>
                  <a:pt x="2835275" y="4710776"/>
                  <a:pt x="2880360" y="4653626"/>
                  <a:pt x="2843530" y="4625686"/>
                </a:cubicBezTo>
                <a:cubicBezTo>
                  <a:pt x="2807970" y="4596476"/>
                  <a:pt x="2762885" y="4653626"/>
                  <a:pt x="2799715" y="4681566"/>
                </a:cubicBezTo>
                <a:close/>
                <a:moveTo>
                  <a:pt x="2887980" y="4407246"/>
                </a:moveTo>
                <a:cubicBezTo>
                  <a:pt x="2926715" y="4437726"/>
                  <a:pt x="2973705" y="4375496"/>
                  <a:pt x="2933700" y="4346286"/>
                </a:cubicBezTo>
                <a:cubicBezTo>
                  <a:pt x="2894965" y="4316441"/>
                  <a:pt x="2847975" y="4378036"/>
                  <a:pt x="2887980" y="4407246"/>
                </a:cubicBezTo>
                <a:close/>
                <a:moveTo>
                  <a:pt x="3046095" y="4374226"/>
                </a:moveTo>
                <a:cubicBezTo>
                  <a:pt x="3081020" y="4404071"/>
                  <a:pt x="3128010" y="4348826"/>
                  <a:pt x="3091815" y="4319616"/>
                </a:cubicBezTo>
                <a:cubicBezTo>
                  <a:pt x="3056890" y="4289771"/>
                  <a:pt x="3009900" y="4345016"/>
                  <a:pt x="3046095" y="4374226"/>
                </a:cubicBezTo>
                <a:close/>
                <a:moveTo>
                  <a:pt x="2972435" y="4296121"/>
                </a:moveTo>
                <a:cubicBezTo>
                  <a:pt x="3011170" y="4327236"/>
                  <a:pt x="3058795" y="4265641"/>
                  <a:pt x="3019425" y="4235796"/>
                </a:cubicBezTo>
                <a:cubicBezTo>
                  <a:pt x="2980690" y="4204681"/>
                  <a:pt x="2933065" y="4266276"/>
                  <a:pt x="2972435" y="4296121"/>
                </a:cubicBezTo>
                <a:close/>
                <a:moveTo>
                  <a:pt x="2962910" y="4475826"/>
                </a:moveTo>
                <a:cubicBezTo>
                  <a:pt x="2998470" y="4505671"/>
                  <a:pt x="3044190" y="4449156"/>
                  <a:pt x="3007995" y="4420581"/>
                </a:cubicBezTo>
                <a:cubicBezTo>
                  <a:pt x="2972435" y="4390736"/>
                  <a:pt x="2926715" y="4447251"/>
                  <a:pt x="2962910" y="4475826"/>
                </a:cubicBezTo>
                <a:close/>
                <a:moveTo>
                  <a:pt x="2399665" y="5088601"/>
                </a:moveTo>
                <a:cubicBezTo>
                  <a:pt x="2439035" y="5117811"/>
                  <a:pt x="2484755" y="5054311"/>
                  <a:pt x="2443480" y="5026371"/>
                </a:cubicBezTo>
                <a:cubicBezTo>
                  <a:pt x="2404110" y="4997796"/>
                  <a:pt x="2359025" y="5060661"/>
                  <a:pt x="2399665" y="5088601"/>
                </a:cubicBezTo>
                <a:close/>
                <a:moveTo>
                  <a:pt x="2480945" y="4974936"/>
                </a:moveTo>
                <a:cubicBezTo>
                  <a:pt x="2520950" y="5004146"/>
                  <a:pt x="2566035" y="4940646"/>
                  <a:pt x="2524760" y="4912706"/>
                </a:cubicBezTo>
                <a:cubicBezTo>
                  <a:pt x="2484755" y="4883496"/>
                  <a:pt x="2440305" y="4946996"/>
                  <a:pt x="2480945" y="4974936"/>
                </a:cubicBezTo>
                <a:close/>
                <a:moveTo>
                  <a:pt x="2719070" y="4785071"/>
                </a:moveTo>
                <a:cubicBezTo>
                  <a:pt x="2754630" y="4814281"/>
                  <a:pt x="2799715" y="4756496"/>
                  <a:pt x="2762885" y="4729191"/>
                </a:cubicBezTo>
                <a:cubicBezTo>
                  <a:pt x="2726690" y="4699981"/>
                  <a:pt x="2682240" y="4757131"/>
                  <a:pt x="2719070" y="4785071"/>
                </a:cubicBezTo>
                <a:close/>
                <a:moveTo>
                  <a:pt x="2607310" y="4987001"/>
                </a:moveTo>
                <a:cubicBezTo>
                  <a:pt x="2597785" y="5010496"/>
                  <a:pt x="2621915" y="5037166"/>
                  <a:pt x="2646045" y="5030181"/>
                </a:cubicBezTo>
                <a:cubicBezTo>
                  <a:pt x="2628900" y="5060026"/>
                  <a:pt x="2672080" y="5091141"/>
                  <a:pt x="2694940" y="5065741"/>
                </a:cubicBezTo>
                <a:lnTo>
                  <a:pt x="2694940" y="5065741"/>
                </a:lnTo>
                <a:cubicBezTo>
                  <a:pt x="2715895" y="5045421"/>
                  <a:pt x="2694940" y="5007956"/>
                  <a:pt x="2667000" y="5014306"/>
                </a:cubicBezTo>
                <a:cubicBezTo>
                  <a:pt x="2687320" y="4980651"/>
                  <a:pt x="2637155" y="4945726"/>
                  <a:pt x="2613025" y="4976841"/>
                </a:cubicBezTo>
                <a:cubicBezTo>
                  <a:pt x="2630170" y="4895561"/>
                  <a:pt x="2501265" y="4931756"/>
                  <a:pt x="2557780" y="4992716"/>
                </a:cubicBezTo>
                <a:cubicBezTo>
                  <a:pt x="2573020" y="5004146"/>
                  <a:pt x="2594610" y="5002241"/>
                  <a:pt x="2607310" y="4987001"/>
                </a:cubicBezTo>
                <a:close/>
                <a:moveTo>
                  <a:pt x="3004820" y="4835236"/>
                </a:moveTo>
                <a:cubicBezTo>
                  <a:pt x="3032125" y="4810471"/>
                  <a:pt x="2992755" y="4768561"/>
                  <a:pt x="2966085" y="4793961"/>
                </a:cubicBezTo>
                <a:cubicBezTo>
                  <a:pt x="2939415" y="4819361"/>
                  <a:pt x="2978785" y="4861271"/>
                  <a:pt x="3004820" y="4835236"/>
                </a:cubicBezTo>
                <a:close/>
                <a:moveTo>
                  <a:pt x="2642235" y="4746971"/>
                </a:moveTo>
                <a:cubicBezTo>
                  <a:pt x="2681605" y="4776181"/>
                  <a:pt x="2727325" y="4713316"/>
                  <a:pt x="2686685" y="4684741"/>
                </a:cubicBezTo>
                <a:cubicBezTo>
                  <a:pt x="2646680" y="4655531"/>
                  <a:pt x="2601595" y="4719031"/>
                  <a:pt x="2642235" y="4746971"/>
                </a:cubicBezTo>
                <a:close/>
                <a:moveTo>
                  <a:pt x="2638425" y="4889211"/>
                </a:moveTo>
                <a:cubicBezTo>
                  <a:pt x="2674620" y="4917786"/>
                  <a:pt x="2719070" y="4860636"/>
                  <a:pt x="2682240" y="4832696"/>
                </a:cubicBezTo>
                <a:cubicBezTo>
                  <a:pt x="2646045" y="4803486"/>
                  <a:pt x="2601595" y="4861271"/>
                  <a:pt x="2638425" y="4889211"/>
                </a:cubicBezTo>
                <a:close/>
                <a:moveTo>
                  <a:pt x="2561590" y="4860636"/>
                </a:moveTo>
                <a:cubicBezTo>
                  <a:pt x="2601595" y="4889846"/>
                  <a:pt x="2646680" y="4826346"/>
                  <a:pt x="2605405" y="4798406"/>
                </a:cubicBezTo>
                <a:cubicBezTo>
                  <a:pt x="2565400" y="4769196"/>
                  <a:pt x="2520950" y="4832696"/>
                  <a:pt x="2561590" y="4860636"/>
                </a:cubicBezTo>
                <a:close/>
                <a:moveTo>
                  <a:pt x="3058795" y="4186266"/>
                </a:moveTo>
                <a:cubicBezTo>
                  <a:pt x="3096260" y="4218016"/>
                  <a:pt x="3145790" y="4158326"/>
                  <a:pt x="3107055" y="4127211"/>
                </a:cubicBezTo>
                <a:cubicBezTo>
                  <a:pt x="3069590" y="4095461"/>
                  <a:pt x="3020060" y="4155151"/>
                  <a:pt x="3058795" y="4186266"/>
                </a:cubicBezTo>
                <a:close/>
                <a:moveTo>
                  <a:pt x="3130550" y="4273896"/>
                </a:moveTo>
                <a:cubicBezTo>
                  <a:pt x="3164840" y="4305011"/>
                  <a:pt x="3212465" y="4249766"/>
                  <a:pt x="3176905" y="4219921"/>
                </a:cubicBezTo>
                <a:cubicBezTo>
                  <a:pt x="3142615" y="4189441"/>
                  <a:pt x="3094990" y="4244051"/>
                  <a:pt x="3130550" y="4273896"/>
                </a:cubicBezTo>
                <a:close/>
                <a:moveTo>
                  <a:pt x="3217545" y="4626321"/>
                </a:moveTo>
                <a:cubicBezTo>
                  <a:pt x="3269615" y="4623781"/>
                  <a:pt x="3238500" y="4543771"/>
                  <a:pt x="3198495" y="4577426"/>
                </a:cubicBezTo>
                <a:cubicBezTo>
                  <a:pt x="3179445" y="4593936"/>
                  <a:pt x="3192780" y="4626956"/>
                  <a:pt x="3217545" y="4626321"/>
                </a:cubicBezTo>
                <a:close/>
                <a:moveTo>
                  <a:pt x="3140075" y="4698076"/>
                </a:moveTo>
                <a:cubicBezTo>
                  <a:pt x="3192145" y="4695536"/>
                  <a:pt x="3161030" y="4615526"/>
                  <a:pt x="3121025" y="4649181"/>
                </a:cubicBezTo>
                <a:cubicBezTo>
                  <a:pt x="3121025" y="4649181"/>
                  <a:pt x="3121025" y="4649181"/>
                  <a:pt x="3121025" y="4649181"/>
                </a:cubicBezTo>
                <a:cubicBezTo>
                  <a:pt x="3101975" y="4665691"/>
                  <a:pt x="3115310" y="4699346"/>
                  <a:pt x="3140075" y="4698076"/>
                </a:cubicBezTo>
                <a:close/>
                <a:moveTo>
                  <a:pt x="3016250" y="4888576"/>
                </a:moveTo>
                <a:cubicBezTo>
                  <a:pt x="3062605" y="4886671"/>
                  <a:pt x="3036570" y="4814916"/>
                  <a:pt x="2999740" y="4842856"/>
                </a:cubicBezTo>
                <a:cubicBezTo>
                  <a:pt x="2981325" y="4857461"/>
                  <a:pt x="2992755" y="4889846"/>
                  <a:pt x="3016250" y="4888576"/>
                </a:cubicBezTo>
                <a:close/>
                <a:moveTo>
                  <a:pt x="3240405" y="4701886"/>
                </a:moveTo>
                <a:cubicBezTo>
                  <a:pt x="3286760" y="4699981"/>
                  <a:pt x="3260725" y="4628226"/>
                  <a:pt x="3223895" y="4656166"/>
                </a:cubicBezTo>
                <a:cubicBezTo>
                  <a:pt x="3205480" y="4670771"/>
                  <a:pt x="3217545" y="4702521"/>
                  <a:pt x="3240405" y="4701886"/>
                </a:cubicBezTo>
                <a:close/>
                <a:moveTo>
                  <a:pt x="3091180" y="4826346"/>
                </a:moveTo>
                <a:cubicBezTo>
                  <a:pt x="3137535" y="4824441"/>
                  <a:pt x="3111500" y="4752686"/>
                  <a:pt x="3074670" y="4780626"/>
                </a:cubicBezTo>
                <a:cubicBezTo>
                  <a:pt x="3074670" y="4780626"/>
                  <a:pt x="3074670" y="4780626"/>
                  <a:pt x="3074670" y="4780626"/>
                </a:cubicBezTo>
                <a:cubicBezTo>
                  <a:pt x="3055620" y="4795231"/>
                  <a:pt x="3067685" y="4826981"/>
                  <a:pt x="3091180" y="4826346"/>
                </a:cubicBezTo>
                <a:close/>
                <a:moveTo>
                  <a:pt x="3062605" y="4770466"/>
                </a:moveTo>
                <a:cubicBezTo>
                  <a:pt x="3114675" y="4767926"/>
                  <a:pt x="3083560" y="4687916"/>
                  <a:pt x="3043555" y="4721571"/>
                </a:cubicBezTo>
                <a:cubicBezTo>
                  <a:pt x="3024505" y="4738716"/>
                  <a:pt x="3038475" y="4771736"/>
                  <a:pt x="3062605" y="4770466"/>
                </a:cubicBezTo>
                <a:close/>
                <a:moveTo>
                  <a:pt x="3165475" y="4764116"/>
                </a:moveTo>
                <a:cubicBezTo>
                  <a:pt x="3211830" y="4762211"/>
                  <a:pt x="3185795" y="4690456"/>
                  <a:pt x="3148965" y="4718396"/>
                </a:cubicBezTo>
                <a:cubicBezTo>
                  <a:pt x="3130550" y="4733001"/>
                  <a:pt x="3142615" y="4764751"/>
                  <a:pt x="3165475" y="4764116"/>
                </a:cubicBezTo>
                <a:close/>
                <a:moveTo>
                  <a:pt x="3266440" y="3983701"/>
                </a:moveTo>
                <a:cubicBezTo>
                  <a:pt x="3299460" y="3984971"/>
                  <a:pt x="3317875" y="3939886"/>
                  <a:pt x="3292475" y="3917661"/>
                </a:cubicBezTo>
                <a:cubicBezTo>
                  <a:pt x="3237230" y="3873211"/>
                  <a:pt x="3195955" y="3978621"/>
                  <a:pt x="3266440" y="3983701"/>
                </a:cubicBezTo>
                <a:close/>
                <a:moveTo>
                  <a:pt x="3216910" y="4175471"/>
                </a:moveTo>
                <a:cubicBezTo>
                  <a:pt x="3250565" y="4207221"/>
                  <a:pt x="3299460" y="4153246"/>
                  <a:pt x="3265170" y="4122766"/>
                </a:cubicBezTo>
                <a:cubicBezTo>
                  <a:pt x="3231515" y="4091016"/>
                  <a:pt x="3182620" y="4144356"/>
                  <a:pt x="3216910" y="4175471"/>
                </a:cubicBezTo>
                <a:close/>
                <a:moveTo>
                  <a:pt x="3312160" y="4284056"/>
                </a:moveTo>
                <a:cubicBezTo>
                  <a:pt x="3342005" y="4253576"/>
                  <a:pt x="3293745" y="4206586"/>
                  <a:pt x="3264535" y="4238336"/>
                </a:cubicBezTo>
                <a:cubicBezTo>
                  <a:pt x="3234055" y="4268816"/>
                  <a:pt x="3282315" y="4315806"/>
                  <a:pt x="3312160" y="4284056"/>
                </a:cubicBezTo>
                <a:close/>
                <a:moveTo>
                  <a:pt x="3148330" y="4078316"/>
                </a:moveTo>
                <a:cubicBezTo>
                  <a:pt x="3185160" y="4111336"/>
                  <a:pt x="3235960" y="4052281"/>
                  <a:pt x="3197860" y="4020531"/>
                </a:cubicBezTo>
                <a:cubicBezTo>
                  <a:pt x="3161030" y="3988146"/>
                  <a:pt x="3110230" y="4046566"/>
                  <a:pt x="3148330" y="4078316"/>
                </a:cubicBezTo>
                <a:close/>
                <a:moveTo>
                  <a:pt x="3287395" y="4365336"/>
                </a:moveTo>
                <a:cubicBezTo>
                  <a:pt x="3258820" y="4392641"/>
                  <a:pt x="3302635" y="4437091"/>
                  <a:pt x="3330575" y="4409151"/>
                </a:cubicBezTo>
                <a:cubicBezTo>
                  <a:pt x="3359150" y="4381846"/>
                  <a:pt x="3315335" y="4336761"/>
                  <a:pt x="3287395" y="4365336"/>
                </a:cubicBezTo>
                <a:close/>
                <a:moveTo>
                  <a:pt x="3315335" y="4639656"/>
                </a:moveTo>
                <a:cubicBezTo>
                  <a:pt x="3361690" y="4637751"/>
                  <a:pt x="3335655" y="4565996"/>
                  <a:pt x="3298825" y="4593936"/>
                </a:cubicBezTo>
                <a:cubicBezTo>
                  <a:pt x="3280410" y="4608541"/>
                  <a:pt x="3292475" y="4640291"/>
                  <a:pt x="3315335" y="4639656"/>
                </a:cubicBezTo>
                <a:close/>
                <a:moveTo>
                  <a:pt x="3295650" y="4554566"/>
                </a:moveTo>
                <a:cubicBezTo>
                  <a:pt x="3347085" y="4552026"/>
                  <a:pt x="3316605" y="4472651"/>
                  <a:pt x="3276600" y="4505671"/>
                </a:cubicBezTo>
                <a:cubicBezTo>
                  <a:pt x="3257550" y="4522181"/>
                  <a:pt x="3270885" y="4555836"/>
                  <a:pt x="3295650" y="4554566"/>
                </a:cubicBezTo>
                <a:close/>
                <a:moveTo>
                  <a:pt x="3125470" y="4527896"/>
                </a:moveTo>
                <a:cubicBezTo>
                  <a:pt x="3097530" y="4555836"/>
                  <a:pt x="3141980" y="4599651"/>
                  <a:pt x="3169285" y="4570441"/>
                </a:cubicBezTo>
                <a:cubicBezTo>
                  <a:pt x="3197860" y="4542501"/>
                  <a:pt x="3152775" y="4498686"/>
                  <a:pt x="3125470" y="4527896"/>
                </a:cubicBezTo>
                <a:close/>
                <a:moveTo>
                  <a:pt x="3419475" y="4644101"/>
                </a:moveTo>
                <a:cubicBezTo>
                  <a:pt x="3460115" y="4642831"/>
                  <a:pt x="3439795" y="4579331"/>
                  <a:pt x="3405505" y="4602191"/>
                </a:cubicBezTo>
                <a:cubicBezTo>
                  <a:pt x="3387725" y="4614256"/>
                  <a:pt x="3397885" y="4644736"/>
                  <a:pt x="3419475" y="4644101"/>
                </a:cubicBezTo>
                <a:close/>
                <a:moveTo>
                  <a:pt x="3408045" y="4759036"/>
                </a:moveTo>
                <a:cubicBezTo>
                  <a:pt x="3388995" y="4767291"/>
                  <a:pt x="3402965" y="4797136"/>
                  <a:pt x="3421380" y="4787611"/>
                </a:cubicBezTo>
                <a:cubicBezTo>
                  <a:pt x="3440430" y="4779356"/>
                  <a:pt x="3426460" y="4750146"/>
                  <a:pt x="3408045" y="4759036"/>
                </a:cubicBezTo>
                <a:close/>
                <a:moveTo>
                  <a:pt x="3456305" y="4668231"/>
                </a:moveTo>
                <a:cubicBezTo>
                  <a:pt x="3418205" y="4628861"/>
                  <a:pt x="3398520" y="4716491"/>
                  <a:pt x="3449955" y="4696806"/>
                </a:cubicBezTo>
                <a:lnTo>
                  <a:pt x="3449955" y="4696806"/>
                </a:lnTo>
                <a:cubicBezTo>
                  <a:pt x="3459480" y="4690456"/>
                  <a:pt x="3462020" y="4677756"/>
                  <a:pt x="3456305" y="4668231"/>
                </a:cubicBezTo>
                <a:close/>
                <a:moveTo>
                  <a:pt x="3359785" y="4705061"/>
                </a:moveTo>
                <a:cubicBezTo>
                  <a:pt x="3336925" y="4719031"/>
                  <a:pt x="3359785" y="4755226"/>
                  <a:pt x="3382010" y="4739986"/>
                </a:cubicBezTo>
                <a:cubicBezTo>
                  <a:pt x="3404870" y="4726016"/>
                  <a:pt x="3382010" y="4689821"/>
                  <a:pt x="3359785" y="4705061"/>
                </a:cubicBezTo>
                <a:close/>
                <a:moveTo>
                  <a:pt x="3415665" y="4721571"/>
                </a:moveTo>
                <a:cubicBezTo>
                  <a:pt x="3394710" y="4733001"/>
                  <a:pt x="3413125" y="4765386"/>
                  <a:pt x="3433445" y="4753956"/>
                </a:cubicBezTo>
                <a:cubicBezTo>
                  <a:pt x="3454400" y="4742526"/>
                  <a:pt x="3436620" y="4710141"/>
                  <a:pt x="3415665" y="4721571"/>
                </a:cubicBezTo>
                <a:close/>
                <a:moveTo>
                  <a:pt x="3352800" y="4756496"/>
                </a:moveTo>
                <a:cubicBezTo>
                  <a:pt x="3342005" y="4762211"/>
                  <a:pt x="3340100" y="4778086"/>
                  <a:pt x="3349625" y="4786341"/>
                </a:cubicBezTo>
                <a:cubicBezTo>
                  <a:pt x="3335020" y="4793326"/>
                  <a:pt x="3341370" y="4816821"/>
                  <a:pt x="3357245" y="4816186"/>
                </a:cubicBezTo>
                <a:cubicBezTo>
                  <a:pt x="3370580" y="4816821"/>
                  <a:pt x="3378200" y="4799041"/>
                  <a:pt x="3368675" y="4789516"/>
                </a:cubicBezTo>
                <a:cubicBezTo>
                  <a:pt x="3392170" y="4780626"/>
                  <a:pt x="3375025" y="4744431"/>
                  <a:pt x="3352800" y="4756496"/>
                </a:cubicBezTo>
                <a:close/>
                <a:moveTo>
                  <a:pt x="3291840" y="4748241"/>
                </a:moveTo>
                <a:cubicBezTo>
                  <a:pt x="3268980" y="4762846"/>
                  <a:pt x="3291840" y="4797771"/>
                  <a:pt x="3314065" y="4783166"/>
                </a:cubicBezTo>
                <a:cubicBezTo>
                  <a:pt x="3336925" y="4769196"/>
                  <a:pt x="3314065" y="4733636"/>
                  <a:pt x="3291840" y="4748241"/>
                </a:cubicBezTo>
                <a:close/>
                <a:moveTo>
                  <a:pt x="3314700" y="4798406"/>
                </a:moveTo>
                <a:cubicBezTo>
                  <a:pt x="3301365" y="4774911"/>
                  <a:pt x="3267075" y="4800311"/>
                  <a:pt x="3285490" y="4819996"/>
                </a:cubicBezTo>
                <a:cubicBezTo>
                  <a:pt x="3272790" y="4850476"/>
                  <a:pt x="3328035" y="4847936"/>
                  <a:pt x="3312795" y="4818726"/>
                </a:cubicBezTo>
                <a:cubicBezTo>
                  <a:pt x="3317875" y="4813646"/>
                  <a:pt x="3318510" y="4805391"/>
                  <a:pt x="3314700" y="4798406"/>
                </a:cubicBezTo>
                <a:close/>
                <a:moveTo>
                  <a:pt x="1384300" y="5833456"/>
                </a:moveTo>
                <a:cubicBezTo>
                  <a:pt x="1335405" y="5826471"/>
                  <a:pt x="1329690" y="5904576"/>
                  <a:pt x="1379220" y="5904576"/>
                </a:cubicBezTo>
                <a:cubicBezTo>
                  <a:pt x="1421765" y="5905211"/>
                  <a:pt x="1426845" y="5838536"/>
                  <a:pt x="1384300" y="5833456"/>
                </a:cubicBezTo>
                <a:close/>
                <a:moveTo>
                  <a:pt x="3580130" y="4677756"/>
                </a:moveTo>
                <a:cubicBezTo>
                  <a:pt x="3561080" y="4686011"/>
                  <a:pt x="3575050" y="4715221"/>
                  <a:pt x="3593465" y="4706331"/>
                </a:cubicBezTo>
                <a:cubicBezTo>
                  <a:pt x="3612515" y="4698076"/>
                  <a:pt x="3599180" y="4668866"/>
                  <a:pt x="3580130" y="4677756"/>
                </a:cubicBezTo>
                <a:close/>
                <a:moveTo>
                  <a:pt x="3542030" y="4652356"/>
                </a:moveTo>
                <a:cubicBezTo>
                  <a:pt x="3521075" y="4663786"/>
                  <a:pt x="3539490" y="4696171"/>
                  <a:pt x="3559810" y="4684741"/>
                </a:cubicBezTo>
                <a:cubicBezTo>
                  <a:pt x="3580765" y="4673311"/>
                  <a:pt x="3562985" y="4640291"/>
                  <a:pt x="3542030" y="4652356"/>
                </a:cubicBezTo>
                <a:close/>
                <a:moveTo>
                  <a:pt x="3630295" y="4625051"/>
                </a:moveTo>
                <a:cubicBezTo>
                  <a:pt x="3599180" y="4588221"/>
                  <a:pt x="3576955" y="4663786"/>
                  <a:pt x="3623310" y="4649816"/>
                </a:cubicBezTo>
                <a:lnTo>
                  <a:pt x="3623310" y="4649816"/>
                </a:lnTo>
                <a:cubicBezTo>
                  <a:pt x="3631565" y="4645371"/>
                  <a:pt x="3634740" y="4633941"/>
                  <a:pt x="3630295" y="4625051"/>
                </a:cubicBezTo>
                <a:close/>
                <a:moveTo>
                  <a:pt x="3524250" y="4625051"/>
                </a:moveTo>
                <a:cubicBezTo>
                  <a:pt x="3510280" y="4602191"/>
                  <a:pt x="3474085" y="4625051"/>
                  <a:pt x="3489325" y="4647276"/>
                </a:cubicBezTo>
                <a:cubicBezTo>
                  <a:pt x="3503295" y="4670136"/>
                  <a:pt x="3538855" y="4647276"/>
                  <a:pt x="3524250" y="4625051"/>
                </a:cubicBezTo>
                <a:close/>
                <a:moveTo>
                  <a:pt x="3479165" y="4687281"/>
                </a:moveTo>
                <a:cubicBezTo>
                  <a:pt x="3458210" y="4698711"/>
                  <a:pt x="3475990" y="4731096"/>
                  <a:pt x="3496945" y="4719666"/>
                </a:cubicBezTo>
                <a:cubicBezTo>
                  <a:pt x="3517900" y="4708236"/>
                  <a:pt x="3499485" y="4675216"/>
                  <a:pt x="3479165" y="4687281"/>
                </a:cubicBezTo>
                <a:close/>
                <a:moveTo>
                  <a:pt x="3522980" y="4705061"/>
                </a:moveTo>
                <a:cubicBezTo>
                  <a:pt x="3503930" y="4713951"/>
                  <a:pt x="3517900" y="4742526"/>
                  <a:pt x="3536315" y="4733636"/>
                </a:cubicBezTo>
                <a:cubicBezTo>
                  <a:pt x="3555365" y="4725381"/>
                  <a:pt x="3541395" y="4695536"/>
                  <a:pt x="3522980" y="4705061"/>
                </a:cubicBezTo>
                <a:close/>
                <a:moveTo>
                  <a:pt x="3465195" y="4731731"/>
                </a:moveTo>
                <a:cubicBezTo>
                  <a:pt x="3446145" y="4740621"/>
                  <a:pt x="3460115" y="4769196"/>
                  <a:pt x="3478530" y="4760306"/>
                </a:cubicBezTo>
                <a:cubicBezTo>
                  <a:pt x="3497580" y="4752051"/>
                  <a:pt x="3483610" y="4722841"/>
                  <a:pt x="3465195" y="4731731"/>
                </a:cubicBezTo>
                <a:close/>
                <a:moveTo>
                  <a:pt x="2975610" y="4965411"/>
                </a:moveTo>
                <a:cubicBezTo>
                  <a:pt x="2965450" y="4958426"/>
                  <a:pt x="2949575" y="4963506"/>
                  <a:pt x="2945130" y="4975571"/>
                </a:cubicBezTo>
                <a:cubicBezTo>
                  <a:pt x="2942590" y="4977476"/>
                  <a:pt x="2941320" y="4979381"/>
                  <a:pt x="2940050" y="4981921"/>
                </a:cubicBezTo>
                <a:cubicBezTo>
                  <a:pt x="2931160" y="4951441"/>
                  <a:pt x="2883535" y="4969221"/>
                  <a:pt x="2896870" y="4997796"/>
                </a:cubicBezTo>
                <a:cubicBezTo>
                  <a:pt x="2894330" y="4997796"/>
                  <a:pt x="2891790" y="4998431"/>
                  <a:pt x="2889250" y="4999701"/>
                </a:cubicBezTo>
                <a:cubicBezTo>
                  <a:pt x="2900680" y="4980651"/>
                  <a:pt x="2880360" y="4955886"/>
                  <a:pt x="2859405" y="4962871"/>
                </a:cubicBezTo>
                <a:cubicBezTo>
                  <a:pt x="2863215" y="4938106"/>
                  <a:pt x="2830195" y="4920961"/>
                  <a:pt x="2812415" y="4939376"/>
                </a:cubicBezTo>
                <a:cubicBezTo>
                  <a:pt x="2790190" y="4959061"/>
                  <a:pt x="2813685" y="4997161"/>
                  <a:pt x="2840990" y="4986366"/>
                </a:cubicBezTo>
                <a:cubicBezTo>
                  <a:pt x="2839085" y="5007321"/>
                  <a:pt x="2865120" y="5021291"/>
                  <a:pt x="2881630" y="5008591"/>
                </a:cubicBezTo>
                <a:cubicBezTo>
                  <a:pt x="2880995" y="5009861"/>
                  <a:pt x="2880995" y="5011131"/>
                  <a:pt x="2880995" y="5013036"/>
                </a:cubicBezTo>
                <a:cubicBezTo>
                  <a:pt x="2861310" y="5037166"/>
                  <a:pt x="2904490" y="5063201"/>
                  <a:pt x="2916555" y="5033991"/>
                </a:cubicBezTo>
                <a:cubicBezTo>
                  <a:pt x="2933065" y="5039071"/>
                  <a:pt x="2947035" y="5018116"/>
                  <a:pt x="2935605" y="5004781"/>
                </a:cubicBezTo>
                <a:cubicBezTo>
                  <a:pt x="2938145" y="5002241"/>
                  <a:pt x="2940050" y="4999066"/>
                  <a:pt x="2940685" y="4995256"/>
                </a:cubicBezTo>
                <a:cubicBezTo>
                  <a:pt x="2944495" y="5002876"/>
                  <a:pt x="2952750" y="5006051"/>
                  <a:pt x="2960370" y="5003511"/>
                </a:cubicBezTo>
                <a:cubicBezTo>
                  <a:pt x="2966720" y="5004781"/>
                  <a:pt x="2973705" y="5003511"/>
                  <a:pt x="2978785" y="4999066"/>
                </a:cubicBezTo>
                <a:cubicBezTo>
                  <a:pt x="3011170" y="5008591"/>
                  <a:pt x="3007360" y="4950806"/>
                  <a:pt x="2975610" y="4965411"/>
                </a:cubicBezTo>
                <a:close/>
                <a:moveTo>
                  <a:pt x="1673225" y="5839806"/>
                </a:moveTo>
                <a:cubicBezTo>
                  <a:pt x="1637665" y="5761066"/>
                  <a:pt x="1554480" y="5872191"/>
                  <a:pt x="1640205" y="5884256"/>
                </a:cubicBezTo>
                <a:cubicBezTo>
                  <a:pt x="1644015" y="5909656"/>
                  <a:pt x="1673225" y="5923626"/>
                  <a:pt x="1695450" y="5911561"/>
                </a:cubicBezTo>
                <a:cubicBezTo>
                  <a:pt x="1732280" y="5893781"/>
                  <a:pt x="1713230" y="5834091"/>
                  <a:pt x="1673225" y="5839806"/>
                </a:cubicBezTo>
                <a:close/>
                <a:moveTo>
                  <a:pt x="1623060" y="5793451"/>
                </a:moveTo>
                <a:cubicBezTo>
                  <a:pt x="1618615" y="5750906"/>
                  <a:pt x="1551940" y="5757891"/>
                  <a:pt x="1557020" y="5801071"/>
                </a:cubicBezTo>
                <a:cubicBezTo>
                  <a:pt x="1561465" y="5843616"/>
                  <a:pt x="1628775" y="5835996"/>
                  <a:pt x="1623060" y="5793451"/>
                </a:cubicBezTo>
                <a:close/>
                <a:moveTo>
                  <a:pt x="1777365" y="5769956"/>
                </a:moveTo>
                <a:cubicBezTo>
                  <a:pt x="1767205" y="5764241"/>
                  <a:pt x="1753870" y="5764241"/>
                  <a:pt x="1743075" y="5769956"/>
                </a:cubicBezTo>
                <a:cubicBezTo>
                  <a:pt x="1741170" y="5749636"/>
                  <a:pt x="1720850" y="5735666"/>
                  <a:pt x="1701165" y="5741381"/>
                </a:cubicBezTo>
                <a:cubicBezTo>
                  <a:pt x="1655445" y="5754081"/>
                  <a:pt x="1682750" y="5823931"/>
                  <a:pt x="1724660" y="5802976"/>
                </a:cubicBezTo>
                <a:cubicBezTo>
                  <a:pt x="1725295" y="5826471"/>
                  <a:pt x="1751330" y="5842981"/>
                  <a:pt x="1772920" y="5834091"/>
                </a:cubicBezTo>
                <a:cubicBezTo>
                  <a:pt x="1846580" y="5873461"/>
                  <a:pt x="1854835" y="5740746"/>
                  <a:pt x="1777365" y="5769956"/>
                </a:cubicBezTo>
                <a:close/>
                <a:moveTo>
                  <a:pt x="1409700" y="5910926"/>
                </a:moveTo>
                <a:cubicBezTo>
                  <a:pt x="1360170" y="5910291"/>
                  <a:pt x="1360805" y="5988396"/>
                  <a:pt x="1410335" y="5987126"/>
                </a:cubicBezTo>
                <a:cubicBezTo>
                  <a:pt x="1459865" y="5987761"/>
                  <a:pt x="1459230" y="5910291"/>
                  <a:pt x="1409700" y="5910926"/>
                </a:cubicBezTo>
                <a:close/>
                <a:moveTo>
                  <a:pt x="2557780" y="5206711"/>
                </a:moveTo>
                <a:cubicBezTo>
                  <a:pt x="2555240" y="5204806"/>
                  <a:pt x="2552065" y="5204171"/>
                  <a:pt x="2548255" y="5203536"/>
                </a:cubicBezTo>
                <a:cubicBezTo>
                  <a:pt x="2550160" y="5192741"/>
                  <a:pt x="2540635" y="5181311"/>
                  <a:pt x="2529205" y="5182581"/>
                </a:cubicBezTo>
                <a:cubicBezTo>
                  <a:pt x="2522855" y="5178771"/>
                  <a:pt x="2515870" y="5177501"/>
                  <a:pt x="2509520" y="5178136"/>
                </a:cubicBezTo>
                <a:cubicBezTo>
                  <a:pt x="2506345" y="5151466"/>
                  <a:pt x="2468880" y="5140671"/>
                  <a:pt x="2451735" y="5161626"/>
                </a:cubicBezTo>
                <a:cubicBezTo>
                  <a:pt x="2424430" y="5091141"/>
                  <a:pt x="2337435" y="5178771"/>
                  <a:pt x="2408555" y="5205441"/>
                </a:cubicBezTo>
                <a:cubicBezTo>
                  <a:pt x="2413000" y="5224491"/>
                  <a:pt x="2442210" y="5217506"/>
                  <a:pt x="2439670" y="5199091"/>
                </a:cubicBezTo>
                <a:cubicBezTo>
                  <a:pt x="2441575" y="5197186"/>
                  <a:pt x="2443480" y="5195281"/>
                  <a:pt x="2445385" y="5193376"/>
                </a:cubicBezTo>
                <a:cubicBezTo>
                  <a:pt x="2447290" y="5199726"/>
                  <a:pt x="2451735" y="5206711"/>
                  <a:pt x="2457450" y="5210521"/>
                </a:cubicBezTo>
                <a:cubicBezTo>
                  <a:pt x="2457450" y="5210521"/>
                  <a:pt x="2456815" y="5210521"/>
                  <a:pt x="2456815" y="5210521"/>
                </a:cubicBezTo>
                <a:cubicBezTo>
                  <a:pt x="2440940" y="5216236"/>
                  <a:pt x="2442210" y="5241001"/>
                  <a:pt x="2458085" y="5245446"/>
                </a:cubicBezTo>
                <a:cubicBezTo>
                  <a:pt x="2452370" y="5251796"/>
                  <a:pt x="2451100" y="5261956"/>
                  <a:pt x="2456180" y="5269576"/>
                </a:cubicBezTo>
                <a:cubicBezTo>
                  <a:pt x="2456180" y="5269576"/>
                  <a:pt x="2456180" y="5269576"/>
                  <a:pt x="2456180" y="5269576"/>
                </a:cubicBezTo>
                <a:cubicBezTo>
                  <a:pt x="2448560" y="5260051"/>
                  <a:pt x="2435860" y="5257511"/>
                  <a:pt x="2425065" y="5260051"/>
                </a:cubicBezTo>
                <a:cubicBezTo>
                  <a:pt x="2422525" y="5255606"/>
                  <a:pt x="2418715" y="5250526"/>
                  <a:pt x="2414270" y="5247986"/>
                </a:cubicBezTo>
                <a:cubicBezTo>
                  <a:pt x="2409825" y="5232111"/>
                  <a:pt x="2385695" y="5230841"/>
                  <a:pt x="2379980" y="5246716"/>
                </a:cubicBezTo>
                <a:cubicBezTo>
                  <a:pt x="2374900" y="5249256"/>
                  <a:pt x="2370455" y="5253066"/>
                  <a:pt x="2367915" y="5258146"/>
                </a:cubicBezTo>
                <a:cubicBezTo>
                  <a:pt x="2359660" y="5240366"/>
                  <a:pt x="2336800" y="5233381"/>
                  <a:pt x="2320290" y="5242271"/>
                </a:cubicBezTo>
                <a:cubicBezTo>
                  <a:pt x="2310765" y="5203536"/>
                  <a:pt x="2264410" y="5251161"/>
                  <a:pt x="2303780" y="5259416"/>
                </a:cubicBezTo>
                <a:cubicBezTo>
                  <a:pt x="2296795" y="5274656"/>
                  <a:pt x="2301240" y="5294976"/>
                  <a:pt x="2317115" y="5303866"/>
                </a:cubicBezTo>
                <a:cubicBezTo>
                  <a:pt x="2306320" y="5309581"/>
                  <a:pt x="2302510" y="5324186"/>
                  <a:pt x="2309495" y="5333711"/>
                </a:cubicBezTo>
                <a:cubicBezTo>
                  <a:pt x="2298065" y="5334981"/>
                  <a:pt x="2286000" y="5343871"/>
                  <a:pt x="2282190" y="5355301"/>
                </a:cubicBezTo>
                <a:cubicBezTo>
                  <a:pt x="2279650" y="5351491"/>
                  <a:pt x="2275840" y="5347681"/>
                  <a:pt x="2271395" y="5345141"/>
                </a:cubicBezTo>
                <a:cubicBezTo>
                  <a:pt x="2266315" y="5322916"/>
                  <a:pt x="2232660" y="5326091"/>
                  <a:pt x="2230755" y="5348316"/>
                </a:cubicBezTo>
                <a:cubicBezTo>
                  <a:pt x="2220595" y="5356571"/>
                  <a:pt x="2216150" y="5369906"/>
                  <a:pt x="2218690" y="5381971"/>
                </a:cubicBezTo>
                <a:cubicBezTo>
                  <a:pt x="2216785" y="5383876"/>
                  <a:pt x="2214880" y="5386416"/>
                  <a:pt x="2213610" y="5388956"/>
                </a:cubicBezTo>
                <a:cubicBezTo>
                  <a:pt x="2198370" y="5334346"/>
                  <a:pt x="2125345" y="5359111"/>
                  <a:pt x="2140585" y="5410546"/>
                </a:cubicBezTo>
                <a:cubicBezTo>
                  <a:pt x="2124710" y="5418166"/>
                  <a:pt x="2124075" y="5442296"/>
                  <a:pt x="2139315" y="5451186"/>
                </a:cubicBezTo>
                <a:cubicBezTo>
                  <a:pt x="2137410" y="5451821"/>
                  <a:pt x="2135505" y="5451821"/>
                  <a:pt x="2134235" y="5453091"/>
                </a:cubicBezTo>
                <a:cubicBezTo>
                  <a:pt x="2122805" y="5458171"/>
                  <a:pt x="2116455" y="5470236"/>
                  <a:pt x="2118995" y="5482301"/>
                </a:cubicBezTo>
                <a:cubicBezTo>
                  <a:pt x="2110740" y="5474046"/>
                  <a:pt x="2098675" y="5469601"/>
                  <a:pt x="2087880" y="5470871"/>
                </a:cubicBezTo>
                <a:cubicBezTo>
                  <a:pt x="2098040" y="5453726"/>
                  <a:pt x="2079625" y="5430866"/>
                  <a:pt x="2060575" y="5437851"/>
                </a:cubicBezTo>
                <a:cubicBezTo>
                  <a:pt x="2037080" y="5444201"/>
                  <a:pt x="2040255" y="5480396"/>
                  <a:pt x="2063750" y="5482936"/>
                </a:cubicBezTo>
                <a:cubicBezTo>
                  <a:pt x="2062480" y="5484206"/>
                  <a:pt x="2061210" y="5486111"/>
                  <a:pt x="2059940" y="5487381"/>
                </a:cubicBezTo>
                <a:cubicBezTo>
                  <a:pt x="2022475" y="5477221"/>
                  <a:pt x="2015490" y="5540086"/>
                  <a:pt x="2054225" y="5537546"/>
                </a:cubicBezTo>
                <a:cubicBezTo>
                  <a:pt x="2054225" y="5539451"/>
                  <a:pt x="2054225" y="5540721"/>
                  <a:pt x="2054225" y="5542626"/>
                </a:cubicBezTo>
                <a:cubicBezTo>
                  <a:pt x="2043430" y="5550881"/>
                  <a:pt x="2039620" y="5565486"/>
                  <a:pt x="2042795" y="5578186"/>
                </a:cubicBezTo>
                <a:cubicBezTo>
                  <a:pt x="2035810" y="5577551"/>
                  <a:pt x="2028190" y="5578821"/>
                  <a:pt x="2021840" y="5583266"/>
                </a:cubicBezTo>
                <a:cubicBezTo>
                  <a:pt x="2019300" y="5581361"/>
                  <a:pt x="2016125" y="5580091"/>
                  <a:pt x="2013585" y="5579456"/>
                </a:cubicBezTo>
                <a:cubicBezTo>
                  <a:pt x="2011680" y="5564851"/>
                  <a:pt x="1997710" y="5554056"/>
                  <a:pt x="1983740" y="5555326"/>
                </a:cubicBezTo>
                <a:cubicBezTo>
                  <a:pt x="1994535" y="5536276"/>
                  <a:pt x="1974850" y="5511511"/>
                  <a:pt x="1953895" y="5518496"/>
                </a:cubicBezTo>
                <a:cubicBezTo>
                  <a:pt x="1925320" y="5526116"/>
                  <a:pt x="1932940" y="5570566"/>
                  <a:pt x="1961515" y="5568661"/>
                </a:cubicBezTo>
                <a:cubicBezTo>
                  <a:pt x="1955800" y="5577551"/>
                  <a:pt x="1955800" y="5590886"/>
                  <a:pt x="1962785" y="5599776"/>
                </a:cubicBezTo>
                <a:cubicBezTo>
                  <a:pt x="1946910" y="5606761"/>
                  <a:pt x="1940560" y="5626446"/>
                  <a:pt x="1948815" y="5641686"/>
                </a:cubicBezTo>
                <a:cubicBezTo>
                  <a:pt x="1948180" y="5643591"/>
                  <a:pt x="1947545" y="5644861"/>
                  <a:pt x="1946910" y="5646766"/>
                </a:cubicBezTo>
                <a:cubicBezTo>
                  <a:pt x="1927225" y="5639146"/>
                  <a:pt x="1903095" y="5656291"/>
                  <a:pt x="1903730" y="5677246"/>
                </a:cubicBezTo>
                <a:cubicBezTo>
                  <a:pt x="1903095" y="5677246"/>
                  <a:pt x="1901825" y="5677246"/>
                  <a:pt x="1901190" y="5677246"/>
                </a:cubicBezTo>
                <a:cubicBezTo>
                  <a:pt x="1903730" y="5665181"/>
                  <a:pt x="1896745" y="5651211"/>
                  <a:pt x="1885950" y="5645496"/>
                </a:cubicBezTo>
                <a:cubicBezTo>
                  <a:pt x="1925955" y="5645496"/>
                  <a:pt x="1919605" y="5581361"/>
                  <a:pt x="1880235" y="5589616"/>
                </a:cubicBezTo>
                <a:cubicBezTo>
                  <a:pt x="1905000" y="5576281"/>
                  <a:pt x="1889760" y="5535006"/>
                  <a:pt x="1861820" y="5542626"/>
                </a:cubicBezTo>
                <a:cubicBezTo>
                  <a:pt x="1830070" y="5548976"/>
                  <a:pt x="1840230" y="5599141"/>
                  <a:pt x="1871980" y="5593426"/>
                </a:cubicBezTo>
                <a:cubicBezTo>
                  <a:pt x="1853565" y="5602951"/>
                  <a:pt x="1853565" y="5632161"/>
                  <a:pt x="1871980" y="5641686"/>
                </a:cubicBezTo>
                <a:cubicBezTo>
                  <a:pt x="1834515" y="5640416"/>
                  <a:pt x="1830070" y="5697566"/>
                  <a:pt x="1866900" y="5702646"/>
                </a:cubicBezTo>
                <a:cubicBezTo>
                  <a:pt x="1861820" y="5703916"/>
                  <a:pt x="1856105" y="5707091"/>
                  <a:pt x="1852295" y="5710901"/>
                </a:cubicBezTo>
                <a:cubicBezTo>
                  <a:pt x="1783080" y="5662006"/>
                  <a:pt x="1774190" y="5798531"/>
                  <a:pt x="1849120" y="5759161"/>
                </a:cubicBezTo>
                <a:cubicBezTo>
                  <a:pt x="1864360" y="5778846"/>
                  <a:pt x="1898015" y="5775036"/>
                  <a:pt x="1908175" y="5752811"/>
                </a:cubicBezTo>
                <a:cubicBezTo>
                  <a:pt x="1928495" y="5752176"/>
                  <a:pt x="1945640" y="5731221"/>
                  <a:pt x="1942465" y="5710901"/>
                </a:cubicBezTo>
                <a:cubicBezTo>
                  <a:pt x="1953260" y="5709631"/>
                  <a:pt x="1964055" y="5701376"/>
                  <a:pt x="1967865" y="5691216"/>
                </a:cubicBezTo>
                <a:cubicBezTo>
                  <a:pt x="1992630" y="5702646"/>
                  <a:pt x="2023110" y="5677246"/>
                  <a:pt x="2016125" y="5651211"/>
                </a:cubicBezTo>
                <a:cubicBezTo>
                  <a:pt x="2021205" y="5649306"/>
                  <a:pt x="2025650" y="5646766"/>
                  <a:pt x="2029460" y="5642956"/>
                </a:cubicBezTo>
                <a:cubicBezTo>
                  <a:pt x="2052320" y="5652481"/>
                  <a:pt x="2078990" y="5629621"/>
                  <a:pt x="2073275" y="5606126"/>
                </a:cubicBezTo>
                <a:cubicBezTo>
                  <a:pt x="2099310" y="5611841"/>
                  <a:pt x="2122805" y="5581996"/>
                  <a:pt x="2112010" y="5557866"/>
                </a:cubicBezTo>
                <a:cubicBezTo>
                  <a:pt x="2129155" y="5580091"/>
                  <a:pt x="2166620" y="5569296"/>
                  <a:pt x="2170430" y="5541991"/>
                </a:cubicBezTo>
                <a:cubicBezTo>
                  <a:pt x="2177415" y="5542626"/>
                  <a:pt x="2185035" y="5540721"/>
                  <a:pt x="2191385" y="5536911"/>
                </a:cubicBezTo>
                <a:lnTo>
                  <a:pt x="2191385" y="5536911"/>
                </a:lnTo>
                <a:cubicBezTo>
                  <a:pt x="2201545" y="5529926"/>
                  <a:pt x="2205990" y="5517226"/>
                  <a:pt x="2204085" y="5505796"/>
                </a:cubicBezTo>
                <a:cubicBezTo>
                  <a:pt x="2207260" y="5499446"/>
                  <a:pt x="2207895" y="5491191"/>
                  <a:pt x="2205355" y="5484206"/>
                </a:cubicBezTo>
                <a:cubicBezTo>
                  <a:pt x="2205990" y="5482301"/>
                  <a:pt x="2205990" y="5480396"/>
                  <a:pt x="2205990" y="5478491"/>
                </a:cubicBezTo>
                <a:cubicBezTo>
                  <a:pt x="2220595" y="5493731"/>
                  <a:pt x="2246630" y="5491191"/>
                  <a:pt x="2257425" y="5472776"/>
                </a:cubicBezTo>
                <a:cubicBezTo>
                  <a:pt x="2301875" y="5485476"/>
                  <a:pt x="2313305" y="5405466"/>
                  <a:pt x="2265045" y="5411181"/>
                </a:cubicBezTo>
                <a:cubicBezTo>
                  <a:pt x="2275840" y="5408641"/>
                  <a:pt x="2286635" y="5399116"/>
                  <a:pt x="2289810" y="5387686"/>
                </a:cubicBezTo>
                <a:cubicBezTo>
                  <a:pt x="2291080" y="5389591"/>
                  <a:pt x="2292985" y="5391496"/>
                  <a:pt x="2295525" y="5393401"/>
                </a:cubicBezTo>
                <a:cubicBezTo>
                  <a:pt x="2296160" y="5418801"/>
                  <a:pt x="2332355" y="5426421"/>
                  <a:pt x="2343785" y="5404196"/>
                </a:cubicBezTo>
                <a:cubicBezTo>
                  <a:pt x="2404110" y="5428326"/>
                  <a:pt x="2392680" y="5314026"/>
                  <a:pt x="2338070" y="5342601"/>
                </a:cubicBezTo>
                <a:cubicBezTo>
                  <a:pt x="2338070" y="5342601"/>
                  <a:pt x="2338070" y="5342601"/>
                  <a:pt x="2337435" y="5342601"/>
                </a:cubicBezTo>
                <a:cubicBezTo>
                  <a:pt x="2350135" y="5337521"/>
                  <a:pt x="2354580" y="5320376"/>
                  <a:pt x="2345055" y="5310216"/>
                </a:cubicBezTo>
                <a:cubicBezTo>
                  <a:pt x="2354580" y="5308311"/>
                  <a:pt x="2364740" y="5301961"/>
                  <a:pt x="2369185" y="5293071"/>
                </a:cubicBezTo>
                <a:cubicBezTo>
                  <a:pt x="2372360" y="5299421"/>
                  <a:pt x="2378710" y="5305136"/>
                  <a:pt x="2385695" y="5307676"/>
                </a:cubicBezTo>
                <a:cubicBezTo>
                  <a:pt x="2374900" y="5314661"/>
                  <a:pt x="2371090" y="5329901"/>
                  <a:pt x="2379345" y="5340696"/>
                </a:cubicBezTo>
                <a:cubicBezTo>
                  <a:pt x="2375535" y="5376256"/>
                  <a:pt x="2432685" y="5377526"/>
                  <a:pt x="2430780" y="5341966"/>
                </a:cubicBezTo>
                <a:cubicBezTo>
                  <a:pt x="2451735" y="5351491"/>
                  <a:pt x="2475865" y="5329266"/>
                  <a:pt x="2468245" y="5308311"/>
                </a:cubicBezTo>
                <a:cubicBezTo>
                  <a:pt x="2496820" y="5336886"/>
                  <a:pt x="2533650" y="5283546"/>
                  <a:pt x="2496820" y="5267036"/>
                </a:cubicBezTo>
                <a:cubicBezTo>
                  <a:pt x="2497455" y="5265766"/>
                  <a:pt x="2497455" y="5263861"/>
                  <a:pt x="2497455" y="5262591"/>
                </a:cubicBezTo>
                <a:cubicBezTo>
                  <a:pt x="2506980" y="5280371"/>
                  <a:pt x="2534285" y="5281641"/>
                  <a:pt x="2545080" y="5263861"/>
                </a:cubicBezTo>
                <a:cubicBezTo>
                  <a:pt x="2553335" y="5267036"/>
                  <a:pt x="2562860" y="5265766"/>
                  <a:pt x="2569210" y="5259416"/>
                </a:cubicBezTo>
                <a:cubicBezTo>
                  <a:pt x="2600960" y="5252431"/>
                  <a:pt x="2591435" y="5199091"/>
                  <a:pt x="2557780" y="5206711"/>
                </a:cubicBezTo>
                <a:close/>
                <a:moveTo>
                  <a:pt x="2141855" y="5503256"/>
                </a:moveTo>
                <a:cubicBezTo>
                  <a:pt x="2137410" y="5502621"/>
                  <a:pt x="2133600" y="5502621"/>
                  <a:pt x="2129155" y="5503256"/>
                </a:cubicBezTo>
                <a:cubicBezTo>
                  <a:pt x="2128520" y="5500716"/>
                  <a:pt x="2128520" y="5498811"/>
                  <a:pt x="2127250" y="5496271"/>
                </a:cubicBezTo>
                <a:cubicBezTo>
                  <a:pt x="2131695" y="5499446"/>
                  <a:pt x="2136775" y="5501986"/>
                  <a:pt x="2141855" y="5501986"/>
                </a:cubicBezTo>
                <a:cubicBezTo>
                  <a:pt x="2141855" y="5502621"/>
                  <a:pt x="2141855" y="5502621"/>
                  <a:pt x="2141855" y="5503256"/>
                </a:cubicBezTo>
                <a:close/>
                <a:moveTo>
                  <a:pt x="2207895" y="5426421"/>
                </a:moveTo>
                <a:cubicBezTo>
                  <a:pt x="2199640" y="5432136"/>
                  <a:pt x="2194560" y="5441661"/>
                  <a:pt x="2193925" y="5451186"/>
                </a:cubicBezTo>
                <a:cubicBezTo>
                  <a:pt x="2188210" y="5444836"/>
                  <a:pt x="2179955" y="5441026"/>
                  <a:pt x="2172335" y="5439756"/>
                </a:cubicBezTo>
                <a:cubicBezTo>
                  <a:pt x="2172970" y="5438486"/>
                  <a:pt x="2173605" y="5436581"/>
                  <a:pt x="2173605" y="5435311"/>
                </a:cubicBezTo>
                <a:cubicBezTo>
                  <a:pt x="2190115" y="5437216"/>
                  <a:pt x="2207895" y="5425151"/>
                  <a:pt x="2212340" y="5408641"/>
                </a:cubicBezTo>
                <a:cubicBezTo>
                  <a:pt x="2213610" y="5411181"/>
                  <a:pt x="2214880" y="5413086"/>
                  <a:pt x="2216785" y="5414991"/>
                </a:cubicBezTo>
                <a:cubicBezTo>
                  <a:pt x="2212340" y="5418166"/>
                  <a:pt x="2209800" y="5421976"/>
                  <a:pt x="2207895" y="5426421"/>
                </a:cubicBezTo>
                <a:close/>
                <a:moveTo>
                  <a:pt x="2255520" y="5411816"/>
                </a:moveTo>
                <a:cubicBezTo>
                  <a:pt x="2254250" y="5411816"/>
                  <a:pt x="2253615" y="5412451"/>
                  <a:pt x="2252980" y="5412451"/>
                </a:cubicBezTo>
                <a:cubicBezTo>
                  <a:pt x="2253615" y="5411816"/>
                  <a:pt x="2253615" y="5411181"/>
                  <a:pt x="2254250" y="5410546"/>
                </a:cubicBezTo>
                <a:cubicBezTo>
                  <a:pt x="2256155" y="5410546"/>
                  <a:pt x="2258695" y="5410546"/>
                  <a:pt x="2260600" y="5409911"/>
                </a:cubicBezTo>
                <a:cubicBezTo>
                  <a:pt x="2258060" y="5410546"/>
                  <a:pt x="2256790" y="5411181"/>
                  <a:pt x="2255520" y="5411816"/>
                </a:cubicBezTo>
                <a:close/>
                <a:moveTo>
                  <a:pt x="2491105" y="5246716"/>
                </a:moveTo>
                <a:cubicBezTo>
                  <a:pt x="2487930" y="5242271"/>
                  <a:pt x="2483485" y="5239731"/>
                  <a:pt x="2478405" y="5238461"/>
                </a:cubicBezTo>
                <a:cubicBezTo>
                  <a:pt x="2482850" y="5232111"/>
                  <a:pt x="2483485" y="5222586"/>
                  <a:pt x="2478405" y="5216871"/>
                </a:cubicBezTo>
                <a:cubicBezTo>
                  <a:pt x="2480310" y="5216871"/>
                  <a:pt x="2482215" y="5216871"/>
                  <a:pt x="2484120" y="5216236"/>
                </a:cubicBezTo>
                <a:cubicBezTo>
                  <a:pt x="2485390" y="5222586"/>
                  <a:pt x="2489200" y="5228936"/>
                  <a:pt x="2494915" y="5232746"/>
                </a:cubicBezTo>
                <a:cubicBezTo>
                  <a:pt x="2492375" y="5236556"/>
                  <a:pt x="2491105" y="5241636"/>
                  <a:pt x="2491105" y="5246716"/>
                </a:cubicBezTo>
                <a:close/>
                <a:moveTo>
                  <a:pt x="1539240" y="5892511"/>
                </a:moveTo>
                <a:cubicBezTo>
                  <a:pt x="1556385" y="5869016"/>
                  <a:pt x="1536065" y="5833456"/>
                  <a:pt x="1506855" y="5837266"/>
                </a:cubicBezTo>
                <a:cubicBezTo>
                  <a:pt x="1457960" y="5841076"/>
                  <a:pt x="1468755" y="5917911"/>
                  <a:pt x="1517015" y="5907751"/>
                </a:cubicBezTo>
                <a:cubicBezTo>
                  <a:pt x="1495425" y="5935056"/>
                  <a:pt x="1525270" y="5977601"/>
                  <a:pt x="1558290" y="5966806"/>
                </a:cubicBezTo>
                <a:cubicBezTo>
                  <a:pt x="1605280" y="5954106"/>
                  <a:pt x="1586230" y="5880446"/>
                  <a:pt x="1539240" y="5892511"/>
                </a:cubicBezTo>
                <a:close/>
                <a:moveTo>
                  <a:pt x="1501140" y="5802341"/>
                </a:moveTo>
                <a:cubicBezTo>
                  <a:pt x="1504315" y="5759161"/>
                  <a:pt x="1437005" y="5755351"/>
                  <a:pt x="1435100" y="5798531"/>
                </a:cubicBezTo>
                <a:cubicBezTo>
                  <a:pt x="1431290" y="5841076"/>
                  <a:pt x="1499235" y="5844886"/>
                  <a:pt x="1501140" y="5802341"/>
                </a:cubicBezTo>
                <a:close/>
                <a:moveTo>
                  <a:pt x="3637915" y="4651086"/>
                </a:moveTo>
                <a:cubicBezTo>
                  <a:pt x="3618865" y="4659341"/>
                  <a:pt x="3632835" y="4689186"/>
                  <a:pt x="3651250" y="4679661"/>
                </a:cubicBezTo>
                <a:cubicBezTo>
                  <a:pt x="3670300" y="4671406"/>
                  <a:pt x="3656330" y="4642196"/>
                  <a:pt x="3637915" y="4651086"/>
                </a:cubicBezTo>
                <a:close/>
                <a:moveTo>
                  <a:pt x="3187065" y="4865716"/>
                </a:moveTo>
                <a:cubicBezTo>
                  <a:pt x="3186430" y="4865081"/>
                  <a:pt x="3185795" y="4864446"/>
                  <a:pt x="3185160" y="4863811"/>
                </a:cubicBezTo>
                <a:cubicBezTo>
                  <a:pt x="3197860" y="4845396"/>
                  <a:pt x="3173095" y="4821901"/>
                  <a:pt x="3155315" y="4835871"/>
                </a:cubicBezTo>
                <a:cubicBezTo>
                  <a:pt x="3160395" y="4816186"/>
                  <a:pt x="3134995" y="4799041"/>
                  <a:pt x="3119120" y="4812376"/>
                </a:cubicBezTo>
                <a:cubicBezTo>
                  <a:pt x="3094355" y="4830156"/>
                  <a:pt x="3123565" y="4868891"/>
                  <a:pt x="3147060" y="4849206"/>
                </a:cubicBezTo>
                <a:cubicBezTo>
                  <a:pt x="3145790" y="4856826"/>
                  <a:pt x="3148965" y="4865716"/>
                  <a:pt x="3155950" y="4870161"/>
                </a:cubicBezTo>
                <a:cubicBezTo>
                  <a:pt x="3149600" y="4882861"/>
                  <a:pt x="3162935" y="4899371"/>
                  <a:pt x="3176905" y="4895561"/>
                </a:cubicBezTo>
                <a:cubicBezTo>
                  <a:pt x="3198495" y="4906991"/>
                  <a:pt x="3211195" y="4869526"/>
                  <a:pt x="3187065" y="4865716"/>
                </a:cubicBezTo>
                <a:close/>
                <a:moveTo>
                  <a:pt x="3246120" y="4826981"/>
                </a:moveTo>
                <a:cubicBezTo>
                  <a:pt x="3271520" y="4812376"/>
                  <a:pt x="3244850" y="4774276"/>
                  <a:pt x="3222625" y="4793326"/>
                </a:cubicBezTo>
                <a:cubicBezTo>
                  <a:pt x="3240405" y="4773641"/>
                  <a:pt x="3212465" y="4743161"/>
                  <a:pt x="3190875" y="4759671"/>
                </a:cubicBezTo>
                <a:cubicBezTo>
                  <a:pt x="3165475" y="4778086"/>
                  <a:pt x="3196590" y="4816821"/>
                  <a:pt x="3219450" y="4795866"/>
                </a:cubicBezTo>
                <a:cubicBezTo>
                  <a:pt x="3211195" y="4805391"/>
                  <a:pt x="3213735" y="4821266"/>
                  <a:pt x="3225165" y="4826981"/>
                </a:cubicBezTo>
                <a:cubicBezTo>
                  <a:pt x="3214370" y="4833966"/>
                  <a:pt x="3215005" y="4851746"/>
                  <a:pt x="3227070" y="4858096"/>
                </a:cubicBezTo>
                <a:cubicBezTo>
                  <a:pt x="3234055" y="4882861"/>
                  <a:pt x="3270885" y="4863176"/>
                  <a:pt x="3254375" y="4843491"/>
                </a:cubicBezTo>
                <a:cubicBezTo>
                  <a:pt x="3255010" y="4837776"/>
                  <a:pt x="3251200" y="4830791"/>
                  <a:pt x="3246120" y="4826981"/>
                </a:cubicBezTo>
                <a:close/>
                <a:moveTo>
                  <a:pt x="3120390" y="4893656"/>
                </a:moveTo>
                <a:cubicBezTo>
                  <a:pt x="3119120" y="4876511"/>
                  <a:pt x="3095625" y="4868256"/>
                  <a:pt x="3084195" y="4882226"/>
                </a:cubicBezTo>
                <a:cubicBezTo>
                  <a:pt x="3083560" y="4864446"/>
                  <a:pt x="3061335" y="4853651"/>
                  <a:pt x="3047365" y="4864446"/>
                </a:cubicBezTo>
                <a:cubicBezTo>
                  <a:pt x="3019425" y="4884766"/>
                  <a:pt x="3058160" y="4924771"/>
                  <a:pt x="3079115" y="4897466"/>
                </a:cubicBezTo>
                <a:cubicBezTo>
                  <a:pt x="3079750" y="4905086"/>
                  <a:pt x="3084830" y="4912071"/>
                  <a:pt x="3091815" y="4914611"/>
                </a:cubicBezTo>
                <a:cubicBezTo>
                  <a:pt x="3093720" y="4929851"/>
                  <a:pt x="3114675" y="4934931"/>
                  <a:pt x="3124200" y="4922866"/>
                </a:cubicBezTo>
                <a:cubicBezTo>
                  <a:pt x="3151505" y="4928581"/>
                  <a:pt x="3146425" y="4882861"/>
                  <a:pt x="3120390" y="4893656"/>
                </a:cubicBezTo>
                <a:close/>
                <a:moveTo>
                  <a:pt x="3063240" y="4920961"/>
                </a:moveTo>
                <a:cubicBezTo>
                  <a:pt x="3058795" y="4922866"/>
                  <a:pt x="3056255" y="4926676"/>
                  <a:pt x="3054985" y="4930486"/>
                </a:cubicBezTo>
                <a:cubicBezTo>
                  <a:pt x="3053715" y="4929851"/>
                  <a:pt x="3051810" y="4929216"/>
                  <a:pt x="3050540" y="4929216"/>
                </a:cubicBezTo>
                <a:cubicBezTo>
                  <a:pt x="3042285" y="4913976"/>
                  <a:pt x="3017520" y="4917151"/>
                  <a:pt x="3013075" y="4933661"/>
                </a:cubicBezTo>
                <a:cubicBezTo>
                  <a:pt x="3011170" y="4916516"/>
                  <a:pt x="2990215" y="4907626"/>
                  <a:pt x="2976245" y="4917786"/>
                </a:cubicBezTo>
                <a:cubicBezTo>
                  <a:pt x="2954655" y="4932391"/>
                  <a:pt x="2973070" y="4967316"/>
                  <a:pt x="2997200" y="4958426"/>
                </a:cubicBezTo>
                <a:cubicBezTo>
                  <a:pt x="2992120" y="4982556"/>
                  <a:pt x="3031490" y="4983826"/>
                  <a:pt x="3028315" y="4959696"/>
                </a:cubicBezTo>
                <a:cubicBezTo>
                  <a:pt x="3030220" y="4960331"/>
                  <a:pt x="3032760" y="4960331"/>
                  <a:pt x="3034665" y="4960331"/>
                </a:cubicBezTo>
                <a:cubicBezTo>
                  <a:pt x="3044825" y="4970491"/>
                  <a:pt x="3063240" y="4964141"/>
                  <a:pt x="3065145" y="4950171"/>
                </a:cubicBezTo>
                <a:cubicBezTo>
                  <a:pt x="3093085" y="4958426"/>
                  <a:pt x="3090545" y="4909531"/>
                  <a:pt x="3063240" y="4920961"/>
                </a:cubicBezTo>
                <a:close/>
                <a:moveTo>
                  <a:pt x="3010535" y="4946361"/>
                </a:moveTo>
                <a:cubicBezTo>
                  <a:pt x="3011170" y="4945091"/>
                  <a:pt x="3011170" y="4944456"/>
                  <a:pt x="3011805" y="4943186"/>
                </a:cubicBezTo>
                <a:cubicBezTo>
                  <a:pt x="3011805" y="4944456"/>
                  <a:pt x="3012440" y="4945091"/>
                  <a:pt x="3012440" y="4946361"/>
                </a:cubicBezTo>
                <a:cubicBezTo>
                  <a:pt x="3011805" y="4946361"/>
                  <a:pt x="3011170" y="4946361"/>
                  <a:pt x="3010535" y="4946361"/>
                </a:cubicBezTo>
                <a:close/>
                <a:moveTo>
                  <a:pt x="2543175" y="5173056"/>
                </a:moveTo>
                <a:cubicBezTo>
                  <a:pt x="2567940" y="5173056"/>
                  <a:pt x="2560320" y="5133686"/>
                  <a:pt x="2537460" y="5142576"/>
                </a:cubicBezTo>
                <a:cubicBezTo>
                  <a:pt x="2521585" y="5148291"/>
                  <a:pt x="2526030" y="5173691"/>
                  <a:pt x="2543175" y="5173056"/>
                </a:cubicBezTo>
                <a:close/>
                <a:moveTo>
                  <a:pt x="2868295" y="5034626"/>
                </a:moveTo>
                <a:cubicBezTo>
                  <a:pt x="2860675" y="5004781"/>
                  <a:pt x="2812415" y="5019386"/>
                  <a:pt x="2823845" y="5047961"/>
                </a:cubicBezTo>
                <a:cubicBezTo>
                  <a:pt x="2821305" y="5048596"/>
                  <a:pt x="2818765" y="5049231"/>
                  <a:pt x="2816860" y="5051136"/>
                </a:cubicBezTo>
                <a:cubicBezTo>
                  <a:pt x="2818765" y="5032721"/>
                  <a:pt x="2797810" y="5018116"/>
                  <a:pt x="2781300" y="5025736"/>
                </a:cubicBezTo>
                <a:cubicBezTo>
                  <a:pt x="2777490" y="5004781"/>
                  <a:pt x="2749550" y="4996526"/>
                  <a:pt x="2734945" y="5011131"/>
                </a:cubicBezTo>
                <a:cubicBezTo>
                  <a:pt x="2712085" y="5031451"/>
                  <a:pt x="2736850" y="5070186"/>
                  <a:pt x="2764790" y="5058121"/>
                </a:cubicBezTo>
                <a:cubicBezTo>
                  <a:pt x="2763520" y="5061931"/>
                  <a:pt x="2763520" y="5067646"/>
                  <a:pt x="2766060" y="5071456"/>
                </a:cubicBezTo>
                <a:cubicBezTo>
                  <a:pt x="2757170" y="5073996"/>
                  <a:pt x="2751455" y="5082886"/>
                  <a:pt x="2750820" y="5091776"/>
                </a:cubicBezTo>
                <a:cubicBezTo>
                  <a:pt x="2746375" y="5093681"/>
                  <a:pt x="2743200" y="5096856"/>
                  <a:pt x="2741295" y="5100666"/>
                </a:cubicBezTo>
                <a:cubicBezTo>
                  <a:pt x="2738755" y="5098761"/>
                  <a:pt x="2737485" y="5096856"/>
                  <a:pt x="2735580" y="5094316"/>
                </a:cubicBezTo>
                <a:cubicBezTo>
                  <a:pt x="2745740" y="5070821"/>
                  <a:pt x="2705100" y="5062566"/>
                  <a:pt x="2705100" y="5087966"/>
                </a:cubicBezTo>
                <a:cubicBezTo>
                  <a:pt x="2703830" y="5088601"/>
                  <a:pt x="2702560" y="5089236"/>
                  <a:pt x="2701290" y="5090506"/>
                </a:cubicBezTo>
                <a:cubicBezTo>
                  <a:pt x="2679065" y="5049231"/>
                  <a:pt x="2623185" y="5102571"/>
                  <a:pt x="2656205" y="5126066"/>
                </a:cubicBezTo>
                <a:cubicBezTo>
                  <a:pt x="2647315" y="5129241"/>
                  <a:pt x="2642870" y="5138766"/>
                  <a:pt x="2644775" y="5147021"/>
                </a:cubicBezTo>
                <a:cubicBezTo>
                  <a:pt x="2635885" y="5145116"/>
                  <a:pt x="2625090" y="5148926"/>
                  <a:pt x="2620010" y="5157181"/>
                </a:cubicBezTo>
                <a:cubicBezTo>
                  <a:pt x="2618105" y="5154641"/>
                  <a:pt x="2615565" y="5152736"/>
                  <a:pt x="2613025" y="5150831"/>
                </a:cubicBezTo>
                <a:cubicBezTo>
                  <a:pt x="2637790" y="5133686"/>
                  <a:pt x="2620645" y="5091776"/>
                  <a:pt x="2591435" y="5096221"/>
                </a:cubicBezTo>
                <a:cubicBezTo>
                  <a:pt x="2597785" y="5065741"/>
                  <a:pt x="2556510" y="5044151"/>
                  <a:pt x="2535555" y="5067646"/>
                </a:cubicBezTo>
                <a:cubicBezTo>
                  <a:pt x="2536825" y="5035261"/>
                  <a:pt x="2491740" y="5018751"/>
                  <a:pt x="2472055" y="5045421"/>
                </a:cubicBezTo>
                <a:cubicBezTo>
                  <a:pt x="2444115" y="5079711"/>
                  <a:pt x="2496185" y="5124796"/>
                  <a:pt x="2526030" y="5091776"/>
                </a:cubicBezTo>
                <a:cubicBezTo>
                  <a:pt x="2526030" y="5110826"/>
                  <a:pt x="2545715" y="5127336"/>
                  <a:pt x="2564130" y="5123526"/>
                </a:cubicBezTo>
                <a:cubicBezTo>
                  <a:pt x="2562860" y="5135591"/>
                  <a:pt x="2569210" y="5148291"/>
                  <a:pt x="2580640" y="5154006"/>
                </a:cubicBezTo>
                <a:cubicBezTo>
                  <a:pt x="2558415" y="5171786"/>
                  <a:pt x="2578100" y="5209886"/>
                  <a:pt x="2605405" y="5202901"/>
                </a:cubicBezTo>
                <a:cubicBezTo>
                  <a:pt x="2616835" y="5222586"/>
                  <a:pt x="2647950" y="5220681"/>
                  <a:pt x="2651125" y="5196551"/>
                </a:cubicBezTo>
                <a:cubicBezTo>
                  <a:pt x="2665095" y="5191471"/>
                  <a:pt x="2670810" y="5174326"/>
                  <a:pt x="2664460" y="5161626"/>
                </a:cubicBezTo>
                <a:cubicBezTo>
                  <a:pt x="2667000" y="5161626"/>
                  <a:pt x="2669540" y="5160991"/>
                  <a:pt x="2672080" y="5159721"/>
                </a:cubicBezTo>
                <a:cubicBezTo>
                  <a:pt x="2677160" y="5170516"/>
                  <a:pt x="2691765" y="5174326"/>
                  <a:pt x="2701290" y="5167976"/>
                </a:cubicBezTo>
                <a:cubicBezTo>
                  <a:pt x="2717165" y="5169246"/>
                  <a:pt x="2729865" y="5150831"/>
                  <a:pt x="2723515" y="5136226"/>
                </a:cubicBezTo>
                <a:cubicBezTo>
                  <a:pt x="2730500" y="5133051"/>
                  <a:pt x="2739390" y="5129876"/>
                  <a:pt x="2743835" y="5122891"/>
                </a:cubicBezTo>
                <a:cubicBezTo>
                  <a:pt x="2753360" y="5136226"/>
                  <a:pt x="2776220" y="5131781"/>
                  <a:pt x="2780030" y="5115906"/>
                </a:cubicBezTo>
                <a:cubicBezTo>
                  <a:pt x="2787650" y="5114001"/>
                  <a:pt x="2794635" y="5107651"/>
                  <a:pt x="2796540" y="5100031"/>
                </a:cubicBezTo>
                <a:cubicBezTo>
                  <a:pt x="2806065" y="5098761"/>
                  <a:pt x="2812415" y="5089236"/>
                  <a:pt x="2811145" y="5080346"/>
                </a:cubicBezTo>
                <a:cubicBezTo>
                  <a:pt x="2822575" y="5099396"/>
                  <a:pt x="2853055" y="5087331"/>
                  <a:pt x="2849245" y="5066376"/>
                </a:cubicBezTo>
                <a:cubicBezTo>
                  <a:pt x="2867660" y="5075901"/>
                  <a:pt x="2885440" y="5047326"/>
                  <a:pt x="2868295" y="5034626"/>
                </a:cubicBezTo>
                <a:close/>
                <a:moveTo>
                  <a:pt x="2677795" y="5133051"/>
                </a:moveTo>
                <a:cubicBezTo>
                  <a:pt x="2677795" y="5133051"/>
                  <a:pt x="2677160" y="5132416"/>
                  <a:pt x="2677160" y="5132416"/>
                </a:cubicBezTo>
                <a:cubicBezTo>
                  <a:pt x="2677795" y="5132416"/>
                  <a:pt x="2678430" y="5132416"/>
                  <a:pt x="2679700" y="5132416"/>
                </a:cubicBezTo>
                <a:cubicBezTo>
                  <a:pt x="2678430" y="5131781"/>
                  <a:pt x="2678430" y="5132416"/>
                  <a:pt x="2677795" y="5133051"/>
                </a:cubicBezTo>
                <a:close/>
                <a:moveTo>
                  <a:pt x="2806700" y="5070186"/>
                </a:moveTo>
                <a:cubicBezTo>
                  <a:pt x="2806700" y="5070186"/>
                  <a:pt x="2807335" y="5069551"/>
                  <a:pt x="2807335" y="5069551"/>
                </a:cubicBezTo>
                <a:cubicBezTo>
                  <a:pt x="2807335" y="5070186"/>
                  <a:pt x="2807335" y="5070821"/>
                  <a:pt x="2807335" y="5071456"/>
                </a:cubicBezTo>
                <a:cubicBezTo>
                  <a:pt x="2807335" y="5070821"/>
                  <a:pt x="2807335" y="5070186"/>
                  <a:pt x="2806700" y="5070186"/>
                </a:cubicBezTo>
                <a:close/>
                <a:moveTo>
                  <a:pt x="3295015" y="4712046"/>
                </a:moveTo>
                <a:cubicBezTo>
                  <a:pt x="3277235" y="4687281"/>
                  <a:pt x="3239135" y="4715856"/>
                  <a:pt x="3257550" y="4739351"/>
                </a:cubicBezTo>
                <a:cubicBezTo>
                  <a:pt x="3274695" y="4764116"/>
                  <a:pt x="3312795" y="4736176"/>
                  <a:pt x="3295015" y="4712046"/>
                </a:cubicBezTo>
                <a:close/>
                <a:moveTo>
                  <a:pt x="3361690" y="4691726"/>
                </a:moveTo>
                <a:cubicBezTo>
                  <a:pt x="3386455" y="4673946"/>
                  <a:pt x="3358515" y="4635846"/>
                  <a:pt x="3334385" y="4654261"/>
                </a:cubicBezTo>
                <a:cubicBezTo>
                  <a:pt x="3308985" y="4672041"/>
                  <a:pt x="3337560" y="4710141"/>
                  <a:pt x="3361690" y="4691726"/>
                </a:cubicBezTo>
                <a:close/>
                <a:moveTo>
                  <a:pt x="4043045" y="4467571"/>
                </a:moveTo>
                <a:cubicBezTo>
                  <a:pt x="4023995" y="4475826"/>
                  <a:pt x="4037330" y="4505036"/>
                  <a:pt x="4055745" y="4496781"/>
                </a:cubicBezTo>
                <a:cubicBezTo>
                  <a:pt x="4074795" y="4488526"/>
                  <a:pt x="4062095" y="4459316"/>
                  <a:pt x="4043045" y="4467571"/>
                </a:cubicBezTo>
                <a:close/>
                <a:moveTo>
                  <a:pt x="4048760" y="4288501"/>
                </a:moveTo>
                <a:cubicBezTo>
                  <a:pt x="4024630" y="4301201"/>
                  <a:pt x="4044950" y="4338031"/>
                  <a:pt x="4068445" y="4325331"/>
                </a:cubicBezTo>
                <a:cubicBezTo>
                  <a:pt x="4092575" y="4312631"/>
                  <a:pt x="4072890" y="4275166"/>
                  <a:pt x="4048760" y="4288501"/>
                </a:cubicBezTo>
                <a:close/>
                <a:moveTo>
                  <a:pt x="4051935" y="4383751"/>
                </a:moveTo>
                <a:cubicBezTo>
                  <a:pt x="4030345" y="4393911"/>
                  <a:pt x="4046855" y="4427566"/>
                  <a:pt x="4068445" y="4416771"/>
                </a:cubicBezTo>
                <a:cubicBezTo>
                  <a:pt x="4090035" y="4406611"/>
                  <a:pt x="4073525" y="4372956"/>
                  <a:pt x="4051935" y="4383751"/>
                </a:cubicBezTo>
                <a:close/>
                <a:moveTo>
                  <a:pt x="4101465" y="4442171"/>
                </a:moveTo>
                <a:cubicBezTo>
                  <a:pt x="4082415" y="4449791"/>
                  <a:pt x="4095115" y="4479636"/>
                  <a:pt x="4114165" y="4471381"/>
                </a:cubicBezTo>
                <a:cubicBezTo>
                  <a:pt x="4133215" y="4463761"/>
                  <a:pt x="4120515" y="4433916"/>
                  <a:pt x="4101465" y="4442171"/>
                </a:cubicBezTo>
                <a:close/>
                <a:moveTo>
                  <a:pt x="4107180" y="4169121"/>
                </a:moveTo>
                <a:cubicBezTo>
                  <a:pt x="4093210" y="4142451"/>
                  <a:pt x="4051300" y="4165311"/>
                  <a:pt x="4066540" y="4191981"/>
                </a:cubicBezTo>
                <a:cubicBezTo>
                  <a:pt x="4081145" y="4218651"/>
                  <a:pt x="4122420" y="4195156"/>
                  <a:pt x="4107180" y="4169121"/>
                </a:cubicBezTo>
                <a:close/>
                <a:moveTo>
                  <a:pt x="3984625" y="4492971"/>
                </a:moveTo>
                <a:cubicBezTo>
                  <a:pt x="3965575" y="4501226"/>
                  <a:pt x="3978910" y="4530436"/>
                  <a:pt x="3997325" y="4522181"/>
                </a:cubicBezTo>
                <a:cubicBezTo>
                  <a:pt x="4016375" y="4513926"/>
                  <a:pt x="4003675" y="4484716"/>
                  <a:pt x="3984625" y="4492971"/>
                </a:cubicBezTo>
                <a:close/>
                <a:moveTo>
                  <a:pt x="3987800" y="4416136"/>
                </a:moveTo>
                <a:cubicBezTo>
                  <a:pt x="3966210" y="4426296"/>
                  <a:pt x="3983355" y="4459951"/>
                  <a:pt x="4004310" y="4449156"/>
                </a:cubicBezTo>
                <a:cubicBezTo>
                  <a:pt x="4025265" y="4438361"/>
                  <a:pt x="4008755" y="4405341"/>
                  <a:pt x="3987800" y="4416136"/>
                </a:cubicBezTo>
                <a:close/>
                <a:moveTo>
                  <a:pt x="3997960" y="4204681"/>
                </a:moveTo>
                <a:cubicBezTo>
                  <a:pt x="3971290" y="4219921"/>
                  <a:pt x="3996055" y="4260561"/>
                  <a:pt x="4021455" y="4244686"/>
                </a:cubicBezTo>
                <a:cubicBezTo>
                  <a:pt x="4048125" y="4230081"/>
                  <a:pt x="4023995" y="4188806"/>
                  <a:pt x="3997960" y="4204681"/>
                </a:cubicBezTo>
                <a:close/>
                <a:moveTo>
                  <a:pt x="4159885" y="4417406"/>
                </a:moveTo>
                <a:cubicBezTo>
                  <a:pt x="4140835" y="4425026"/>
                  <a:pt x="4153535" y="4454871"/>
                  <a:pt x="4171950" y="4446616"/>
                </a:cubicBezTo>
                <a:cubicBezTo>
                  <a:pt x="4191635" y="4438996"/>
                  <a:pt x="4178935" y="4409151"/>
                  <a:pt x="4159885" y="4417406"/>
                </a:cubicBezTo>
                <a:close/>
                <a:moveTo>
                  <a:pt x="4272280" y="4301201"/>
                </a:moveTo>
                <a:cubicBezTo>
                  <a:pt x="4262755" y="4278976"/>
                  <a:pt x="4229100" y="4294851"/>
                  <a:pt x="4238625" y="4316441"/>
                </a:cubicBezTo>
                <a:cubicBezTo>
                  <a:pt x="4248150" y="4338031"/>
                  <a:pt x="4282440" y="4322791"/>
                  <a:pt x="4272280" y="4301201"/>
                </a:cubicBezTo>
                <a:close/>
                <a:moveTo>
                  <a:pt x="4218940" y="4393276"/>
                </a:moveTo>
                <a:cubicBezTo>
                  <a:pt x="4199890" y="4400896"/>
                  <a:pt x="4212590" y="4430741"/>
                  <a:pt x="4231005" y="4422486"/>
                </a:cubicBezTo>
                <a:cubicBezTo>
                  <a:pt x="4250055" y="4414866"/>
                  <a:pt x="4237355" y="4385021"/>
                  <a:pt x="4218940" y="4393276"/>
                </a:cubicBezTo>
                <a:close/>
                <a:moveTo>
                  <a:pt x="4277995" y="4369146"/>
                </a:moveTo>
                <a:cubicBezTo>
                  <a:pt x="4258945" y="4376766"/>
                  <a:pt x="4271010" y="4406611"/>
                  <a:pt x="4290060" y="4398356"/>
                </a:cubicBezTo>
                <a:cubicBezTo>
                  <a:pt x="4309110" y="4391371"/>
                  <a:pt x="4297045" y="4361526"/>
                  <a:pt x="4277995" y="4369146"/>
                </a:cubicBezTo>
                <a:close/>
                <a:moveTo>
                  <a:pt x="4148455" y="4259291"/>
                </a:moveTo>
                <a:cubicBezTo>
                  <a:pt x="4136390" y="4235161"/>
                  <a:pt x="4098925" y="4254846"/>
                  <a:pt x="4111625" y="4278341"/>
                </a:cubicBezTo>
                <a:cubicBezTo>
                  <a:pt x="4123690" y="4303106"/>
                  <a:pt x="4161155" y="4283421"/>
                  <a:pt x="4148455" y="4259291"/>
                </a:cubicBezTo>
                <a:close/>
                <a:moveTo>
                  <a:pt x="4182110" y="4321521"/>
                </a:moveTo>
                <a:cubicBezTo>
                  <a:pt x="4160520" y="4331046"/>
                  <a:pt x="4176395" y="4365336"/>
                  <a:pt x="4197350" y="4354541"/>
                </a:cubicBezTo>
                <a:cubicBezTo>
                  <a:pt x="4219575" y="4345651"/>
                  <a:pt x="4203700" y="4311361"/>
                  <a:pt x="4182110" y="4321521"/>
                </a:cubicBezTo>
                <a:close/>
                <a:moveTo>
                  <a:pt x="4116705" y="4352636"/>
                </a:moveTo>
                <a:cubicBezTo>
                  <a:pt x="4095115" y="4362796"/>
                  <a:pt x="4111625" y="4396451"/>
                  <a:pt x="4132580" y="4385656"/>
                </a:cubicBezTo>
                <a:cubicBezTo>
                  <a:pt x="4154170" y="4375496"/>
                  <a:pt x="4138295" y="4341841"/>
                  <a:pt x="4116705" y="4352636"/>
                </a:cubicBezTo>
                <a:close/>
                <a:moveTo>
                  <a:pt x="3998595" y="4363431"/>
                </a:moveTo>
                <a:cubicBezTo>
                  <a:pt x="4022090" y="4350731"/>
                  <a:pt x="4001770" y="4313266"/>
                  <a:pt x="3978275" y="4327236"/>
                </a:cubicBezTo>
                <a:cubicBezTo>
                  <a:pt x="3954145" y="4339936"/>
                  <a:pt x="3975100" y="4376766"/>
                  <a:pt x="3998595" y="4363431"/>
                </a:cubicBezTo>
                <a:close/>
                <a:moveTo>
                  <a:pt x="3928745" y="4402801"/>
                </a:moveTo>
                <a:cubicBezTo>
                  <a:pt x="3952240" y="4389466"/>
                  <a:pt x="3931285" y="4352636"/>
                  <a:pt x="3907790" y="4366606"/>
                </a:cubicBezTo>
                <a:cubicBezTo>
                  <a:pt x="3884295" y="4379941"/>
                  <a:pt x="3905885" y="4416771"/>
                  <a:pt x="3928745" y="4402801"/>
                </a:cubicBezTo>
                <a:close/>
                <a:moveTo>
                  <a:pt x="3867150" y="4414866"/>
                </a:moveTo>
                <a:cubicBezTo>
                  <a:pt x="3853815" y="4391371"/>
                  <a:pt x="3816985" y="4412961"/>
                  <a:pt x="3831590" y="4435821"/>
                </a:cubicBezTo>
                <a:cubicBezTo>
                  <a:pt x="3844290" y="4459316"/>
                  <a:pt x="3881120" y="4437726"/>
                  <a:pt x="3867150" y="4414866"/>
                </a:cubicBezTo>
                <a:close/>
                <a:moveTo>
                  <a:pt x="3810635" y="4571076"/>
                </a:moveTo>
                <a:cubicBezTo>
                  <a:pt x="3791585" y="4579331"/>
                  <a:pt x="3805555" y="4608541"/>
                  <a:pt x="3823970" y="4599651"/>
                </a:cubicBezTo>
                <a:cubicBezTo>
                  <a:pt x="3843020" y="4592031"/>
                  <a:pt x="3829685" y="4562186"/>
                  <a:pt x="3810635" y="4571076"/>
                </a:cubicBezTo>
                <a:close/>
                <a:moveTo>
                  <a:pt x="3797935" y="4455506"/>
                </a:moveTo>
                <a:cubicBezTo>
                  <a:pt x="3784600" y="4432011"/>
                  <a:pt x="3747770" y="4454236"/>
                  <a:pt x="3762375" y="4477096"/>
                </a:cubicBezTo>
                <a:cubicBezTo>
                  <a:pt x="3775710" y="4500591"/>
                  <a:pt x="3811905" y="4479001"/>
                  <a:pt x="3797935" y="4455506"/>
                </a:cubicBezTo>
                <a:close/>
                <a:moveTo>
                  <a:pt x="3812540" y="4547581"/>
                </a:moveTo>
                <a:cubicBezTo>
                  <a:pt x="3833495" y="4536786"/>
                  <a:pt x="3816350" y="4503766"/>
                  <a:pt x="3795395" y="4515196"/>
                </a:cubicBezTo>
                <a:cubicBezTo>
                  <a:pt x="3774440" y="4525991"/>
                  <a:pt x="3792220" y="4559646"/>
                  <a:pt x="3812540" y="4547581"/>
                </a:cubicBezTo>
                <a:close/>
                <a:moveTo>
                  <a:pt x="3695700" y="4624416"/>
                </a:moveTo>
                <a:cubicBezTo>
                  <a:pt x="3676650" y="4632671"/>
                  <a:pt x="3690620" y="4662516"/>
                  <a:pt x="3709035" y="4652991"/>
                </a:cubicBezTo>
                <a:cubicBezTo>
                  <a:pt x="3727450" y="4644736"/>
                  <a:pt x="3714115" y="4615526"/>
                  <a:pt x="3695700" y="4624416"/>
                </a:cubicBezTo>
                <a:close/>
                <a:moveTo>
                  <a:pt x="3752850" y="4597746"/>
                </a:moveTo>
                <a:cubicBezTo>
                  <a:pt x="3733800" y="4606001"/>
                  <a:pt x="3747770" y="4635846"/>
                  <a:pt x="3766185" y="4626321"/>
                </a:cubicBezTo>
                <a:cubicBezTo>
                  <a:pt x="3785235" y="4618066"/>
                  <a:pt x="3771900" y="4588856"/>
                  <a:pt x="3752850" y="4597746"/>
                </a:cubicBezTo>
                <a:close/>
                <a:moveTo>
                  <a:pt x="3756660" y="4556471"/>
                </a:moveTo>
                <a:cubicBezTo>
                  <a:pt x="3745865" y="4535516"/>
                  <a:pt x="3712845" y="4552661"/>
                  <a:pt x="3724275" y="4573616"/>
                </a:cubicBezTo>
                <a:cubicBezTo>
                  <a:pt x="3735705" y="4595206"/>
                  <a:pt x="3768090" y="4577426"/>
                  <a:pt x="3756660" y="4556471"/>
                </a:cubicBezTo>
                <a:close/>
                <a:moveTo>
                  <a:pt x="3921125" y="4250401"/>
                </a:moveTo>
                <a:cubicBezTo>
                  <a:pt x="3895090" y="4265641"/>
                  <a:pt x="3920490" y="4306281"/>
                  <a:pt x="3945890" y="4289771"/>
                </a:cubicBezTo>
                <a:cubicBezTo>
                  <a:pt x="3971925" y="4274531"/>
                  <a:pt x="3947160" y="4234526"/>
                  <a:pt x="3921125" y="4250401"/>
                </a:cubicBezTo>
                <a:close/>
                <a:moveTo>
                  <a:pt x="3923030" y="4448521"/>
                </a:moveTo>
                <a:cubicBezTo>
                  <a:pt x="3901440" y="4459316"/>
                  <a:pt x="3919220" y="4492336"/>
                  <a:pt x="3939540" y="4480906"/>
                </a:cubicBezTo>
                <a:lnTo>
                  <a:pt x="3939540" y="4480906"/>
                </a:lnTo>
                <a:cubicBezTo>
                  <a:pt x="3961130" y="4470746"/>
                  <a:pt x="3944620" y="4437726"/>
                  <a:pt x="3923030" y="4448521"/>
                </a:cubicBezTo>
                <a:close/>
                <a:moveTo>
                  <a:pt x="3924300" y="4124671"/>
                </a:moveTo>
                <a:cubicBezTo>
                  <a:pt x="3895725" y="4142451"/>
                  <a:pt x="3924300" y="4186266"/>
                  <a:pt x="3952240" y="4167851"/>
                </a:cubicBezTo>
                <a:lnTo>
                  <a:pt x="3952240" y="4167851"/>
                </a:lnTo>
                <a:cubicBezTo>
                  <a:pt x="3980180" y="4150706"/>
                  <a:pt x="3952240" y="4106256"/>
                  <a:pt x="3924300" y="4124671"/>
                </a:cubicBezTo>
                <a:close/>
                <a:moveTo>
                  <a:pt x="3876040" y="4514561"/>
                </a:moveTo>
                <a:cubicBezTo>
                  <a:pt x="3896995" y="4503766"/>
                  <a:pt x="3879850" y="4470746"/>
                  <a:pt x="3858895" y="4482176"/>
                </a:cubicBezTo>
                <a:cubicBezTo>
                  <a:pt x="3837940" y="4492336"/>
                  <a:pt x="3855720" y="4525991"/>
                  <a:pt x="3876040" y="4514561"/>
                </a:cubicBezTo>
                <a:close/>
                <a:moveTo>
                  <a:pt x="3926840" y="4519006"/>
                </a:moveTo>
                <a:cubicBezTo>
                  <a:pt x="3907790" y="4527261"/>
                  <a:pt x="3921125" y="4556471"/>
                  <a:pt x="3939540" y="4548216"/>
                </a:cubicBezTo>
                <a:cubicBezTo>
                  <a:pt x="3958590" y="4539961"/>
                  <a:pt x="3945255" y="4510116"/>
                  <a:pt x="3926840" y="4519006"/>
                </a:cubicBezTo>
                <a:close/>
                <a:moveTo>
                  <a:pt x="3869055" y="4545041"/>
                </a:moveTo>
                <a:cubicBezTo>
                  <a:pt x="3850005" y="4553296"/>
                  <a:pt x="3863975" y="4582506"/>
                  <a:pt x="3882390" y="4574251"/>
                </a:cubicBezTo>
                <a:cubicBezTo>
                  <a:pt x="3900805" y="4565361"/>
                  <a:pt x="3887470" y="4536151"/>
                  <a:pt x="3869055" y="4545041"/>
                </a:cubicBezTo>
                <a:close/>
                <a:moveTo>
                  <a:pt x="3853180" y="4035136"/>
                </a:moveTo>
                <a:cubicBezTo>
                  <a:pt x="3822700" y="4055456"/>
                  <a:pt x="3855085" y="4103081"/>
                  <a:pt x="3884930" y="4081491"/>
                </a:cubicBezTo>
                <a:cubicBezTo>
                  <a:pt x="3915410" y="4061806"/>
                  <a:pt x="3883025" y="4014181"/>
                  <a:pt x="3853180" y="4035136"/>
                </a:cubicBezTo>
                <a:close/>
                <a:moveTo>
                  <a:pt x="3693160" y="4590761"/>
                </a:moveTo>
                <a:cubicBezTo>
                  <a:pt x="3682365" y="4569806"/>
                  <a:pt x="3649345" y="4587586"/>
                  <a:pt x="3660775" y="4608541"/>
                </a:cubicBezTo>
                <a:cubicBezTo>
                  <a:pt x="3672205" y="4629496"/>
                  <a:pt x="3704590" y="4611716"/>
                  <a:pt x="3693160" y="4590761"/>
                </a:cubicBezTo>
                <a:close/>
                <a:moveTo>
                  <a:pt x="603885" y="5328631"/>
                </a:moveTo>
                <a:cubicBezTo>
                  <a:pt x="576580" y="5315931"/>
                  <a:pt x="556895" y="5359111"/>
                  <a:pt x="584835" y="5371176"/>
                </a:cubicBezTo>
                <a:cubicBezTo>
                  <a:pt x="612140" y="5383876"/>
                  <a:pt x="631825" y="5340696"/>
                  <a:pt x="603885" y="5328631"/>
                </a:cubicBezTo>
                <a:close/>
                <a:moveTo>
                  <a:pt x="210185" y="4952076"/>
                </a:moveTo>
                <a:cubicBezTo>
                  <a:pt x="173355" y="4922866"/>
                  <a:pt x="146685" y="4995256"/>
                  <a:pt x="193040" y="4997161"/>
                </a:cubicBezTo>
                <a:cubicBezTo>
                  <a:pt x="215900" y="4998431"/>
                  <a:pt x="227965" y="4967316"/>
                  <a:pt x="210185" y="4952076"/>
                </a:cubicBezTo>
                <a:close/>
                <a:moveTo>
                  <a:pt x="198120" y="4821901"/>
                </a:moveTo>
                <a:cubicBezTo>
                  <a:pt x="226060" y="4798406"/>
                  <a:pt x="189230" y="4754591"/>
                  <a:pt x="161290" y="4778721"/>
                </a:cubicBezTo>
                <a:cubicBezTo>
                  <a:pt x="133350" y="4802216"/>
                  <a:pt x="170815" y="4846031"/>
                  <a:pt x="198120" y="4821901"/>
                </a:cubicBezTo>
                <a:close/>
                <a:moveTo>
                  <a:pt x="182245" y="5128606"/>
                </a:moveTo>
                <a:cubicBezTo>
                  <a:pt x="166370" y="5154006"/>
                  <a:pt x="207010" y="5178771"/>
                  <a:pt x="222250" y="5152736"/>
                </a:cubicBezTo>
                <a:cubicBezTo>
                  <a:pt x="238125" y="5126701"/>
                  <a:pt x="197485" y="5102571"/>
                  <a:pt x="182245" y="5128606"/>
                </a:cubicBezTo>
                <a:close/>
                <a:moveTo>
                  <a:pt x="137160" y="5261321"/>
                </a:moveTo>
                <a:cubicBezTo>
                  <a:pt x="111760" y="5251796"/>
                  <a:pt x="97155" y="5291166"/>
                  <a:pt x="123190" y="5300691"/>
                </a:cubicBezTo>
                <a:cubicBezTo>
                  <a:pt x="147320" y="5310216"/>
                  <a:pt x="162560" y="5270211"/>
                  <a:pt x="137160" y="5261321"/>
                </a:cubicBezTo>
                <a:close/>
                <a:moveTo>
                  <a:pt x="132715" y="5451186"/>
                </a:moveTo>
                <a:cubicBezTo>
                  <a:pt x="109220" y="5447376"/>
                  <a:pt x="103505" y="5484206"/>
                  <a:pt x="127000" y="5487381"/>
                </a:cubicBezTo>
                <a:cubicBezTo>
                  <a:pt x="150495" y="5491191"/>
                  <a:pt x="156845" y="5454361"/>
                  <a:pt x="132715" y="5451186"/>
                </a:cubicBezTo>
                <a:close/>
                <a:moveTo>
                  <a:pt x="190500" y="5641686"/>
                </a:moveTo>
                <a:cubicBezTo>
                  <a:pt x="170180" y="5642321"/>
                  <a:pt x="171450" y="5674706"/>
                  <a:pt x="192405" y="5673436"/>
                </a:cubicBezTo>
                <a:cubicBezTo>
                  <a:pt x="212090" y="5672166"/>
                  <a:pt x="210820" y="5640416"/>
                  <a:pt x="190500" y="5641686"/>
                </a:cubicBezTo>
                <a:close/>
                <a:moveTo>
                  <a:pt x="316865" y="5633431"/>
                </a:moveTo>
                <a:cubicBezTo>
                  <a:pt x="295910" y="5634701"/>
                  <a:pt x="298450" y="5667086"/>
                  <a:pt x="319405" y="5665181"/>
                </a:cubicBezTo>
                <a:cubicBezTo>
                  <a:pt x="339725" y="5663911"/>
                  <a:pt x="337185" y="5631526"/>
                  <a:pt x="316865" y="5633431"/>
                </a:cubicBezTo>
                <a:close/>
                <a:moveTo>
                  <a:pt x="127000" y="5644226"/>
                </a:moveTo>
                <a:cubicBezTo>
                  <a:pt x="106045" y="5644861"/>
                  <a:pt x="107950" y="5677246"/>
                  <a:pt x="128270" y="5675976"/>
                </a:cubicBezTo>
                <a:cubicBezTo>
                  <a:pt x="148590" y="5675341"/>
                  <a:pt x="147320" y="5642956"/>
                  <a:pt x="127000" y="5644226"/>
                </a:cubicBezTo>
                <a:close/>
                <a:moveTo>
                  <a:pt x="139065" y="4924771"/>
                </a:moveTo>
                <a:cubicBezTo>
                  <a:pt x="161290" y="4900006"/>
                  <a:pt x="121285" y="4865716"/>
                  <a:pt x="100330" y="4891116"/>
                </a:cubicBezTo>
                <a:cubicBezTo>
                  <a:pt x="77470" y="4915881"/>
                  <a:pt x="117475" y="4950171"/>
                  <a:pt x="139065" y="4924771"/>
                </a:cubicBezTo>
                <a:close/>
                <a:moveTo>
                  <a:pt x="288290" y="5315931"/>
                </a:moveTo>
                <a:cubicBezTo>
                  <a:pt x="262890" y="5307041"/>
                  <a:pt x="248920" y="5347046"/>
                  <a:pt x="274955" y="5355301"/>
                </a:cubicBezTo>
                <a:cubicBezTo>
                  <a:pt x="299720" y="5364191"/>
                  <a:pt x="313690" y="5324186"/>
                  <a:pt x="288290" y="5315931"/>
                </a:cubicBezTo>
                <a:close/>
                <a:moveTo>
                  <a:pt x="290195" y="5166071"/>
                </a:moveTo>
                <a:cubicBezTo>
                  <a:pt x="264160" y="5150196"/>
                  <a:pt x="240665" y="5191471"/>
                  <a:pt x="266700" y="5206076"/>
                </a:cubicBezTo>
                <a:cubicBezTo>
                  <a:pt x="292735" y="5221951"/>
                  <a:pt x="316865" y="5180676"/>
                  <a:pt x="290195" y="5166071"/>
                </a:cubicBezTo>
                <a:close/>
                <a:moveTo>
                  <a:pt x="1379220" y="5790276"/>
                </a:moveTo>
                <a:cubicBezTo>
                  <a:pt x="1389380" y="5748366"/>
                  <a:pt x="1323975" y="5733126"/>
                  <a:pt x="1314450" y="5775671"/>
                </a:cubicBezTo>
                <a:cubicBezTo>
                  <a:pt x="1304290" y="5816946"/>
                  <a:pt x="1369695" y="5832186"/>
                  <a:pt x="1379220" y="5790276"/>
                </a:cubicBezTo>
                <a:close/>
                <a:moveTo>
                  <a:pt x="212725" y="5289261"/>
                </a:moveTo>
                <a:cubicBezTo>
                  <a:pt x="187325" y="5279736"/>
                  <a:pt x="173355" y="5319741"/>
                  <a:pt x="198755" y="5328631"/>
                </a:cubicBezTo>
                <a:cubicBezTo>
                  <a:pt x="223520" y="5338156"/>
                  <a:pt x="238125" y="5298151"/>
                  <a:pt x="212725" y="5289261"/>
                </a:cubicBezTo>
                <a:close/>
                <a:moveTo>
                  <a:pt x="203835" y="5461346"/>
                </a:moveTo>
                <a:cubicBezTo>
                  <a:pt x="180340" y="5457536"/>
                  <a:pt x="175260" y="5494366"/>
                  <a:pt x="198755" y="5497541"/>
                </a:cubicBezTo>
                <a:cubicBezTo>
                  <a:pt x="222250" y="5501351"/>
                  <a:pt x="227330" y="5464521"/>
                  <a:pt x="203835" y="5461346"/>
                </a:cubicBezTo>
                <a:close/>
                <a:moveTo>
                  <a:pt x="253365" y="5637876"/>
                </a:moveTo>
                <a:cubicBezTo>
                  <a:pt x="233045" y="5639146"/>
                  <a:pt x="234950" y="5671531"/>
                  <a:pt x="255270" y="5669626"/>
                </a:cubicBezTo>
                <a:cubicBezTo>
                  <a:pt x="276225" y="5668356"/>
                  <a:pt x="274320" y="5635971"/>
                  <a:pt x="253365" y="5637876"/>
                </a:cubicBezTo>
                <a:close/>
                <a:moveTo>
                  <a:pt x="267970" y="4901911"/>
                </a:moveTo>
                <a:cubicBezTo>
                  <a:pt x="295910" y="4878416"/>
                  <a:pt x="258445" y="4834601"/>
                  <a:pt x="231140" y="4859366"/>
                </a:cubicBezTo>
                <a:cubicBezTo>
                  <a:pt x="202565" y="4882861"/>
                  <a:pt x="240665" y="4926676"/>
                  <a:pt x="267970" y="4901911"/>
                </a:cubicBezTo>
                <a:close/>
                <a:moveTo>
                  <a:pt x="114300" y="5114636"/>
                </a:moveTo>
                <a:cubicBezTo>
                  <a:pt x="139700" y="5130511"/>
                  <a:pt x="164465" y="5089871"/>
                  <a:pt x="138430" y="5074631"/>
                </a:cubicBezTo>
                <a:cubicBezTo>
                  <a:pt x="112395" y="5058756"/>
                  <a:pt x="88265" y="5099396"/>
                  <a:pt x="114300" y="5114636"/>
                </a:cubicBezTo>
                <a:close/>
                <a:moveTo>
                  <a:pt x="1270" y="3791931"/>
                </a:moveTo>
                <a:cubicBezTo>
                  <a:pt x="635" y="3791931"/>
                  <a:pt x="0" y="3792566"/>
                  <a:pt x="0" y="3792566"/>
                </a:cubicBezTo>
                <a:lnTo>
                  <a:pt x="0" y="3859241"/>
                </a:lnTo>
                <a:cubicBezTo>
                  <a:pt x="5080" y="3862416"/>
                  <a:pt x="11430" y="3864321"/>
                  <a:pt x="18415" y="3863686"/>
                </a:cubicBezTo>
                <a:cubicBezTo>
                  <a:pt x="80645" y="3861781"/>
                  <a:pt x="58420" y="3766531"/>
                  <a:pt x="1270" y="3791931"/>
                </a:cubicBezTo>
                <a:close/>
                <a:moveTo>
                  <a:pt x="5715" y="3999576"/>
                </a:moveTo>
                <a:cubicBezTo>
                  <a:pt x="3810" y="4000846"/>
                  <a:pt x="1905" y="4002116"/>
                  <a:pt x="0" y="4003386"/>
                </a:cubicBezTo>
                <a:lnTo>
                  <a:pt x="0" y="4056726"/>
                </a:lnTo>
                <a:cubicBezTo>
                  <a:pt x="5715" y="4062441"/>
                  <a:pt x="13970" y="4066251"/>
                  <a:pt x="23495" y="4065616"/>
                </a:cubicBezTo>
                <a:cubicBezTo>
                  <a:pt x="83185" y="4064346"/>
                  <a:pt x="57785" y="3971001"/>
                  <a:pt x="5715" y="3999576"/>
                </a:cubicBezTo>
                <a:close/>
                <a:moveTo>
                  <a:pt x="53340" y="4461856"/>
                </a:moveTo>
                <a:cubicBezTo>
                  <a:pt x="83820" y="4436456"/>
                  <a:pt x="43815" y="4388831"/>
                  <a:pt x="13335" y="4414866"/>
                </a:cubicBezTo>
                <a:cubicBezTo>
                  <a:pt x="-17145" y="4440266"/>
                  <a:pt x="23495" y="4487891"/>
                  <a:pt x="53340" y="4461856"/>
                </a:cubicBezTo>
                <a:close/>
                <a:moveTo>
                  <a:pt x="28575" y="4267546"/>
                </a:moveTo>
                <a:cubicBezTo>
                  <a:pt x="85725" y="4265641"/>
                  <a:pt x="57785" y="4176106"/>
                  <a:pt x="9525" y="4207221"/>
                </a:cubicBezTo>
                <a:cubicBezTo>
                  <a:pt x="5080" y="4209761"/>
                  <a:pt x="1905" y="4213571"/>
                  <a:pt x="0" y="4217381"/>
                </a:cubicBezTo>
                <a:lnTo>
                  <a:pt x="0" y="4250401"/>
                </a:lnTo>
                <a:cubicBezTo>
                  <a:pt x="5080" y="4260561"/>
                  <a:pt x="15240" y="4268181"/>
                  <a:pt x="28575" y="4267546"/>
                </a:cubicBezTo>
                <a:close/>
                <a:moveTo>
                  <a:pt x="37465" y="3969096"/>
                </a:moveTo>
                <a:cubicBezTo>
                  <a:pt x="54610" y="4015451"/>
                  <a:pt x="127000" y="3987511"/>
                  <a:pt x="108585" y="3941791"/>
                </a:cubicBezTo>
                <a:cubicBezTo>
                  <a:pt x="91440" y="3895436"/>
                  <a:pt x="19050" y="3923376"/>
                  <a:pt x="37465" y="3969096"/>
                </a:cubicBezTo>
                <a:close/>
                <a:moveTo>
                  <a:pt x="133350" y="4231351"/>
                </a:moveTo>
                <a:cubicBezTo>
                  <a:pt x="133350" y="4231986"/>
                  <a:pt x="133985" y="4231986"/>
                  <a:pt x="133985" y="4232621"/>
                </a:cubicBezTo>
                <a:cubicBezTo>
                  <a:pt x="109855" y="4233256"/>
                  <a:pt x="92710" y="4259926"/>
                  <a:pt x="102870" y="4282151"/>
                </a:cubicBezTo>
                <a:cubicBezTo>
                  <a:pt x="120015" y="4323426"/>
                  <a:pt x="184150" y="4297391"/>
                  <a:pt x="168910" y="4256116"/>
                </a:cubicBezTo>
                <a:cubicBezTo>
                  <a:pt x="194310" y="4256751"/>
                  <a:pt x="213995" y="4229446"/>
                  <a:pt x="204470" y="4205316"/>
                </a:cubicBezTo>
                <a:cubicBezTo>
                  <a:pt x="189230" y="4158961"/>
                  <a:pt x="116205" y="4184996"/>
                  <a:pt x="133350" y="4231351"/>
                </a:cubicBezTo>
                <a:close/>
                <a:moveTo>
                  <a:pt x="85725" y="4099906"/>
                </a:moveTo>
                <a:cubicBezTo>
                  <a:pt x="88265" y="4106256"/>
                  <a:pt x="92075" y="4111336"/>
                  <a:pt x="96520" y="4115781"/>
                </a:cubicBezTo>
                <a:cubicBezTo>
                  <a:pt x="67945" y="4101811"/>
                  <a:pt x="34925" y="4134196"/>
                  <a:pt x="49530" y="4163406"/>
                </a:cubicBezTo>
                <a:cubicBezTo>
                  <a:pt x="74295" y="4214206"/>
                  <a:pt x="147320" y="4159596"/>
                  <a:pt x="105410" y="4122131"/>
                </a:cubicBezTo>
                <a:cubicBezTo>
                  <a:pt x="134620" y="4136736"/>
                  <a:pt x="168910" y="4104986"/>
                  <a:pt x="156845" y="4074506"/>
                </a:cubicBezTo>
                <a:cubicBezTo>
                  <a:pt x="141605" y="4026881"/>
                  <a:pt x="68580" y="4053551"/>
                  <a:pt x="85725" y="4099906"/>
                </a:cubicBezTo>
                <a:close/>
                <a:moveTo>
                  <a:pt x="63500" y="5646131"/>
                </a:moveTo>
                <a:cubicBezTo>
                  <a:pt x="43180" y="5646131"/>
                  <a:pt x="43815" y="5678516"/>
                  <a:pt x="64135" y="5677881"/>
                </a:cubicBezTo>
                <a:cubicBezTo>
                  <a:pt x="85090" y="5677881"/>
                  <a:pt x="83820" y="5645496"/>
                  <a:pt x="63500" y="5646131"/>
                </a:cubicBezTo>
                <a:close/>
                <a:moveTo>
                  <a:pt x="129540" y="4741256"/>
                </a:moveTo>
                <a:cubicBezTo>
                  <a:pt x="157480" y="4717761"/>
                  <a:pt x="119380" y="4673946"/>
                  <a:pt x="92075" y="4698711"/>
                </a:cubicBezTo>
                <a:cubicBezTo>
                  <a:pt x="64770" y="4722206"/>
                  <a:pt x="102235" y="4765386"/>
                  <a:pt x="129540" y="4741256"/>
                </a:cubicBezTo>
                <a:close/>
                <a:moveTo>
                  <a:pt x="84455" y="4505036"/>
                </a:moveTo>
                <a:cubicBezTo>
                  <a:pt x="59690" y="4520911"/>
                  <a:pt x="73025" y="4562186"/>
                  <a:pt x="101600" y="4560916"/>
                </a:cubicBezTo>
                <a:cubicBezTo>
                  <a:pt x="154940" y="4559646"/>
                  <a:pt x="128905" y="4476461"/>
                  <a:pt x="84455" y="4505036"/>
                </a:cubicBezTo>
                <a:close/>
                <a:moveTo>
                  <a:pt x="61595" y="5440391"/>
                </a:moveTo>
                <a:cubicBezTo>
                  <a:pt x="36195" y="5436581"/>
                  <a:pt x="33655" y="5477221"/>
                  <a:pt x="59055" y="5476586"/>
                </a:cubicBezTo>
                <a:cubicBezTo>
                  <a:pt x="80645" y="5477221"/>
                  <a:pt x="83820" y="5442931"/>
                  <a:pt x="61595" y="5440391"/>
                </a:cubicBezTo>
                <a:close/>
                <a:moveTo>
                  <a:pt x="60325" y="5234651"/>
                </a:moveTo>
                <a:cubicBezTo>
                  <a:pt x="30480" y="5225126"/>
                  <a:pt x="22860" y="5275291"/>
                  <a:pt x="53975" y="5275291"/>
                </a:cubicBezTo>
                <a:cubicBezTo>
                  <a:pt x="76835" y="5275926"/>
                  <a:pt x="82550" y="5241001"/>
                  <a:pt x="60325" y="5234651"/>
                </a:cubicBezTo>
                <a:close/>
                <a:moveTo>
                  <a:pt x="28575" y="4866986"/>
                </a:moveTo>
                <a:cubicBezTo>
                  <a:pt x="55245" y="4886671"/>
                  <a:pt x="86360" y="4844126"/>
                  <a:pt x="58420" y="4825076"/>
                </a:cubicBezTo>
                <a:cubicBezTo>
                  <a:pt x="31750" y="4805391"/>
                  <a:pt x="1270" y="4847936"/>
                  <a:pt x="28575" y="4866986"/>
                </a:cubicBezTo>
                <a:lnTo>
                  <a:pt x="28575" y="4866986"/>
                </a:lnTo>
                <a:close/>
                <a:moveTo>
                  <a:pt x="59690" y="5029546"/>
                </a:moveTo>
                <a:cubicBezTo>
                  <a:pt x="25400" y="5013036"/>
                  <a:pt x="11430" y="5072726"/>
                  <a:pt x="48895" y="5073361"/>
                </a:cubicBezTo>
                <a:cubicBezTo>
                  <a:pt x="72390" y="5074631"/>
                  <a:pt x="81280" y="5039706"/>
                  <a:pt x="59690" y="5029546"/>
                </a:cubicBezTo>
                <a:close/>
                <a:moveTo>
                  <a:pt x="57785" y="4621876"/>
                </a:moveTo>
                <a:cubicBezTo>
                  <a:pt x="17780" y="4588221"/>
                  <a:pt x="-13335" y="4668231"/>
                  <a:pt x="38735" y="4670771"/>
                </a:cubicBezTo>
                <a:cubicBezTo>
                  <a:pt x="63500" y="4671406"/>
                  <a:pt x="76835" y="4638386"/>
                  <a:pt x="57785" y="4621876"/>
                </a:cubicBezTo>
                <a:close/>
                <a:moveTo>
                  <a:pt x="274955" y="5471506"/>
                </a:moveTo>
                <a:cubicBezTo>
                  <a:pt x="251460" y="5468331"/>
                  <a:pt x="246380" y="5505161"/>
                  <a:pt x="270510" y="5507701"/>
                </a:cubicBezTo>
                <a:cubicBezTo>
                  <a:pt x="293370" y="5510876"/>
                  <a:pt x="298450" y="5474046"/>
                  <a:pt x="274955" y="5471506"/>
                </a:cubicBezTo>
                <a:close/>
                <a:moveTo>
                  <a:pt x="1003935" y="5736301"/>
                </a:moveTo>
                <a:cubicBezTo>
                  <a:pt x="1040130" y="5764876"/>
                  <a:pt x="1084580" y="5707726"/>
                  <a:pt x="1047750" y="5679786"/>
                </a:cubicBezTo>
                <a:cubicBezTo>
                  <a:pt x="1010920" y="5651211"/>
                  <a:pt x="966470" y="5708361"/>
                  <a:pt x="1003935" y="5736301"/>
                </a:cubicBezTo>
                <a:close/>
                <a:moveTo>
                  <a:pt x="996950" y="5653751"/>
                </a:moveTo>
                <a:cubicBezTo>
                  <a:pt x="1031240" y="5679151"/>
                  <a:pt x="1071245" y="5624541"/>
                  <a:pt x="1035685" y="5599776"/>
                </a:cubicBezTo>
                <a:cubicBezTo>
                  <a:pt x="1000760" y="5574376"/>
                  <a:pt x="961390" y="5629621"/>
                  <a:pt x="996950" y="5653751"/>
                </a:cubicBezTo>
                <a:close/>
                <a:moveTo>
                  <a:pt x="1019810" y="5579456"/>
                </a:moveTo>
                <a:cubicBezTo>
                  <a:pt x="1036320" y="5566756"/>
                  <a:pt x="1028700" y="5535641"/>
                  <a:pt x="1009015" y="5529291"/>
                </a:cubicBezTo>
                <a:cubicBezTo>
                  <a:pt x="1009015" y="5528021"/>
                  <a:pt x="1009015" y="5526751"/>
                  <a:pt x="1009015" y="5525481"/>
                </a:cubicBezTo>
                <a:cubicBezTo>
                  <a:pt x="1059815" y="5512781"/>
                  <a:pt x="1034415" y="5449281"/>
                  <a:pt x="989330" y="5480396"/>
                </a:cubicBezTo>
                <a:cubicBezTo>
                  <a:pt x="987425" y="5479761"/>
                  <a:pt x="985520" y="5479761"/>
                  <a:pt x="983615" y="5479761"/>
                </a:cubicBezTo>
                <a:cubicBezTo>
                  <a:pt x="974090" y="5472141"/>
                  <a:pt x="960755" y="5472141"/>
                  <a:pt x="950595" y="5478491"/>
                </a:cubicBezTo>
                <a:cubicBezTo>
                  <a:pt x="953135" y="5468331"/>
                  <a:pt x="948055" y="5457536"/>
                  <a:pt x="939165" y="5452456"/>
                </a:cubicBezTo>
                <a:cubicBezTo>
                  <a:pt x="936625" y="5446741"/>
                  <a:pt x="932180" y="5441661"/>
                  <a:pt x="925830" y="5439121"/>
                </a:cubicBezTo>
                <a:cubicBezTo>
                  <a:pt x="917575" y="5435946"/>
                  <a:pt x="908685" y="5436581"/>
                  <a:pt x="901700" y="5441026"/>
                </a:cubicBezTo>
                <a:cubicBezTo>
                  <a:pt x="899795" y="5434041"/>
                  <a:pt x="895985" y="5428326"/>
                  <a:pt x="889635" y="5424516"/>
                </a:cubicBezTo>
                <a:cubicBezTo>
                  <a:pt x="889635" y="5424516"/>
                  <a:pt x="889635" y="5424516"/>
                  <a:pt x="889635" y="5424516"/>
                </a:cubicBezTo>
                <a:cubicBezTo>
                  <a:pt x="878840" y="5417531"/>
                  <a:pt x="864870" y="5419436"/>
                  <a:pt x="855980" y="5427691"/>
                </a:cubicBezTo>
                <a:cubicBezTo>
                  <a:pt x="855345" y="5427056"/>
                  <a:pt x="854075" y="5426421"/>
                  <a:pt x="852805" y="5425786"/>
                </a:cubicBezTo>
                <a:cubicBezTo>
                  <a:pt x="857250" y="5404196"/>
                  <a:pt x="833120" y="5392131"/>
                  <a:pt x="814705" y="5390861"/>
                </a:cubicBezTo>
                <a:cubicBezTo>
                  <a:pt x="816610" y="5371176"/>
                  <a:pt x="793115" y="5354666"/>
                  <a:pt x="775335" y="5363556"/>
                </a:cubicBezTo>
                <a:cubicBezTo>
                  <a:pt x="772160" y="5357206"/>
                  <a:pt x="766445" y="5351491"/>
                  <a:pt x="760095" y="5348316"/>
                </a:cubicBezTo>
                <a:cubicBezTo>
                  <a:pt x="763270" y="5329901"/>
                  <a:pt x="746125" y="5310851"/>
                  <a:pt x="727075" y="5313391"/>
                </a:cubicBezTo>
                <a:cubicBezTo>
                  <a:pt x="723265" y="5303866"/>
                  <a:pt x="712470" y="5296881"/>
                  <a:pt x="702310" y="5297516"/>
                </a:cubicBezTo>
                <a:cubicBezTo>
                  <a:pt x="701040" y="5295611"/>
                  <a:pt x="699770" y="5294341"/>
                  <a:pt x="697865" y="5293071"/>
                </a:cubicBezTo>
                <a:cubicBezTo>
                  <a:pt x="702945" y="5277831"/>
                  <a:pt x="693420" y="5258146"/>
                  <a:pt x="677545" y="5253066"/>
                </a:cubicBezTo>
                <a:cubicBezTo>
                  <a:pt x="673100" y="5238461"/>
                  <a:pt x="655320" y="5228936"/>
                  <a:pt x="641350" y="5233381"/>
                </a:cubicBezTo>
                <a:cubicBezTo>
                  <a:pt x="640080" y="5229571"/>
                  <a:pt x="637540" y="5226396"/>
                  <a:pt x="635000" y="5223221"/>
                </a:cubicBezTo>
                <a:cubicBezTo>
                  <a:pt x="641350" y="5209251"/>
                  <a:pt x="636270" y="5190836"/>
                  <a:pt x="623570" y="5181946"/>
                </a:cubicBezTo>
                <a:cubicBezTo>
                  <a:pt x="621665" y="5165436"/>
                  <a:pt x="605155" y="5152101"/>
                  <a:pt x="588645" y="5153371"/>
                </a:cubicBezTo>
                <a:cubicBezTo>
                  <a:pt x="582930" y="5149561"/>
                  <a:pt x="576580" y="5147656"/>
                  <a:pt x="570230" y="5148291"/>
                </a:cubicBezTo>
                <a:cubicBezTo>
                  <a:pt x="581025" y="5134956"/>
                  <a:pt x="581025" y="5113366"/>
                  <a:pt x="568960" y="5099396"/>
                </a:cubicBezTo>
                <a:cubicBezTo>
                  <a:pt x="570230" y="5068916"/>
                  <a:pt x="523875" y="5039706"/>
                  <a:pt x="498475" y="5060661"/>
                </a:cubicBezTo>
                <a:cubicBezTo>
                  <a:pt x="483870" y="5059391"/>
                  <a:pt x="468630" y="5071456"/>
                  <a:pt x="466725" y="5086696"/>
                </a:cubicBezTo>
                <a:cubicBezTo>
                  <a:pt x="396240" y="5090506"/>
                  <a:pt x="461645" y="5185756"/>
                  <a:pt x="490855" y="5121621"/>
                </a:cubicBezTo>
                <a:cubicBezTo>
                  <a:pt x="494665" y="5122256"/>
                  <a:pt x="498475" y="5122256"/>
                  <a:pt x="502285" y="5121621"/>
                </a:cubicBezTo>
                <a:cubicBezTo>
                  <a:pt x="500380" y="5139401"/>
                  <a:pt x="513715" y="5157816"/>
                  <a:pt x="530225" y="5161626"/>
                </a:cubicBezTo>
                <a:cubicBezTo>
                  <a:pt x="487045" y="5177501"/>
                  <a:pt x="527685" y="5240366"/>
                  <a:pt x="560070" y="5207346"/>
                </a:cubicBezTo>
                <a:cubicBezTo>
                  <a:pt x="561975" y="5207981"/>
                  <a:pt x="563880" y="5208616"/>
                  <a:pt x="565785" y="5208616"/>
                </a:cubicBezTo>
                <a:cubicBezTo>
                  <a:pt x="565785" y="5215601"/>
                  <a:pt x="567690" y="5223856"/>
                  <a:pt x="572135" y="5230206"/>
                </a:cubicBezTo>
                <a:cubicBezTo>
                  <a:pt x="568960" y="5235921"/>
                  <a:pt x="567690" y="5242271"/>
                  <a:pt x="567690" y="5248621"/>
                </a:cubicBezTo>
                <a:cubicBezTo>
                  <a:pt x="521970" y="5264496"/>
                  <a:pt x="572135" y="5326726"/>
                  <a:pt x="597535" y="5285451"/>
                </a:cubicBezTo>
                <a:cubicBezTo>
                  <a:pt x="607060" y="5286721"/>
                  <a:pt x="617855" y="5287356"/>
                  <a:pt x="627380" y="5285451"/>
                </a:cubicBezTo>
                <a:cubicBezTo>
                  <a:pt x="629285" y="5287356"/>
                  <a:pt x="631190" y="5288626"/>
                  <a:pt x="633095" y="5289896"/>
                </a:cubicBezTo>
                <a:cubicBezTo>
                  <a:pt x="634365" y="5295611"/>
                  <a:pt x="636270" y="5301326"/>
                  <a:pt x="640715" y="5306406"/>
                </a:cubicBezTo>
                <a:cubicBezTo>
                  <a:pt x="626745" y="5317201"/>
                  <a:pt x="628650" y="5340696"/>
                  <a:pt x="644525" y="5348951"/>
                </a:cubicBezTo>
                <a:cubicBezTo>
                  <a:pt x="612775" y="5395941"/>
                  <a:pt x="694055" y="5436581"/>
                  <a:pt x="712470" y="5382606"/>
                </a:cubicBezTo>
                <a:cubicBezTo>
                  <a:pt x="713105" y="5390861"/>
                  <a:pt x="717550" y="5399751"/>
                  <a:pt x="724535" y="5404831"/>
                </a:cubicBezTo>
                <a:cubicBezTo>
                  <a:pt x="713105" y="5418801"/>
                  <a:pt x="714375" y="5441661"/>
                  <a:pt x="728345" y="5453726"/>
                </a:cubicBezTo>
                <a:cubicBezTo>
                  <a:pt x="727075" y="5455631"/>
                  <a:pt x="725805" y="5458171"/>
                  <a:pt x="725805" y="5460711"/>
                </a:cubicBezTo>
                <a:cubicBezTo>
                  <a:pt x="699135" y="5484206"/>
                  <a:pt x="721995" y="5531831"/>
                  <a:pt x="756285" y="5526116"/>
                </a:cubicBezTo>
                <a:cubicBezTo>
                  <a:pt x="755015" y="5571201"/>
                  <a:pt x="819150" y="5536276"/>
                  <a:pt x="781050" y="5512781"/>
                </a:cubicBezTo>
                <a:cubicBezTo>
                  <a:pt x="795655" y="5496271"/>
                  <a:pt x="791845" y="5467696"/>
                  <a:pt x="772160" y="5456266"/>
                </a:cubicBezTo>
                <a:cubicBezTo>
                  <a:pt x="779780" y="5451186"/>
                  <a:pt x="784225" y="5442931"/>
                  <a:pt x="786130" y="5435311"/>
                </a:cubicBezTo>
                <a:cubicBezTo>
                  <a:pt x="788670" y="5441661"/>
                  <a:pt x="795020" y="5448011"/>
                  <a:pt x="801370" y="5450551"/>
                </a:cubicBezTo>
                <a:cubicBezTo>
                  <a:pt x="789940" y="5466426"/>
                  <a:pt x="796290" y="5491191"/>
                  <a:pt x="815340" y="5499446"/>
                </a:cubicBezTo>
                <a:cubicBezTo>
                  <a:pt x="788670" y="5515321"/>
                  <a:pt x="797560" y="5558501"/>
                  <a:pt x="827405" y="5564216"/>
                </a:cubicBezTo>
                <a:cubicBezTo>
                  <a:pt x="800100" y="5568661"/>
                  <a:pt x="786130" y="5603586"/>
                  <a:pt x="804545" y="5625176"/>
                </a:cubicBezTo>
                <a:cubicBezTo>
                  <a:pt x="827405" y="5655656"/>
                  <a:pt x="878840" y="5632796"/>
                  <a:pt x="871855" y="5595966"/>
                </a:cubicBezTo>
                <a:cubicBezTo>
                  <a:pt x="882650" y="5613111"/>
                  <a:pt x="909320" y="5596601"/>
                  <a:pt x="898525" y="5579456"/>
                </a:cubicBezTo>
                <a:cubicBezTo>
                  <a:pt x="908685" y="5587076"/>
                  <a:pt x="921385" y="5588346"/>
                  <a:pt x="932815" y="5583266"/>
                </a:cubicBezTo>
                <a:cubicBezTo>
                  <a:pt x="934720" y="5587711"/>
                  <a:pt x="937260" y="5590251"/>
                  <a:pt x="939800" y="5592156"/>
                </a:cubicBezTo>
                <a:cubicBezTo>
                  <a:pt x="893445" y="5569296"/>
                  <a:pt x="863600" y="5655656"/>
                  <a:pt x="925195" y="5660101"/>
                </a:cubicBezTo>
                <a:cubicBezTo>
                  <a:pt x="955675" y="5661371"/>
                  <a:pt x="973455" y="5619461"/>
                  <a:pt x="949960" y="5598506"/>
                </a:cubicBezTo>
                <a:cubicBezTo>
                  <a:pt x="947420" y="5595966"/>
                  <a:pt x="944880" y="5594696"/>
                  <a:pt x="941705" y="5592791"/>
                </a:cubicBezTo>
                <a:cubicBezTo>
                  <a:pt x="957580" y="5599776"/>
                  <a:pt x="977265" y="5569931"/>
                  <a:pt x="949960" y="5562311"/>
                </a:cubicBezTo>
                <a:cubicBezTo>
                  <a:pt x="954405" y="5548341"/>
                  <a:pt x="948055" y="5531196"/>
                  <a:pt x="934085" y="5524211"/>
                </a:cubicBezTo>
                <a:cubicBezTo>
                  <a:pt x="932180" y="5520401"/>
                  <a:pt x="929640" y="5517226"/>
                  <a:pt x="925830" y="5515321"/>
                </a:cubicBezTo>
                <a:cubicBezTo>
                  <a:pt x="930275" y="5510241"/>
                  <a:pt x="932815" y="5503256"/>
                  <a:pt x="933450" y="5496906"/>
                </a:cubicBezTo>
                <a:cubicBezTo>
                  <a:pt x="934720" y="5496271"/>
                  <a:pt x="936625" y="5495636"/>
                  <a:pt x="937895" y="5495001"/>
                </a:cubicBezTo>
                <a:cubicBezTo>
                  <a:pt x="930910" y="5514686"/>
                  <a:pt x="950595" y="5536911"/>
                  <a:pt x="971550" y="5531196"/>
                </a:cubicBezTo>
                <a:cubicBezTo>
                  <a:pt x="971550" y="5534371"/>
                  <a:pt x="972820" y="5537546"/>
                  <a:pt x="974090" y="5539451"/>
                </a:cubicBezTo>
                <a:cubicBezTo>
                  <a:pt x="948690" y="5565486"/>
                  <a:pt x="993140" y="5607396"/>
                  <a:pt x="1019810" y="5579456"/>
                </a:cubicBezTo>
                <a:close/>
                <a:moveTo>
                  <a:pt x="901065" y="5523576"/>
                </a:moveTo>
                <a:cubicBezTo>
                  <a:pt x="885190" y="5533736"/>
                  <a:pt x="882015" y="5557231"/>
                  <a:pt x="894080" y="5571836"/>
                </a:cubicBezTo>
                <a:cubicBezTo>
                  <a:pt x="884555" y="5565486"/>
                  <a:pt x="870585" y="5573741"/>
                  <a:pt x="870585" y="5585171"/>
                </a:cubicBezTo>
                <a:cubicBezTo>
                  <a:pt x="866140" y="5573741"/>
                  <a:pt x="854710" y="5564851"/>
                  <a:pt x="842645" y="5562311"/>
                </a:cubicBezTo>
                <a:cubicBezTo>
                  <a:pt x="876935" y="5557231"/>
                  <a:pt x="882015" y="5506431"/>
                  <a:pt x="848995" y="5494366"/>
                </a:cubicBezTo>
                <a:cubicBezTo>
                  <a:pt x="855980" y="5489286"/>
                  <a:pt x="861060" y="5481666"/>
                  <a:pt x="862330" y="5473411"/>
                </a:cubicBezTo>
                <a:cubicBezTo>
                  <a:pt x="867410" y="5475951"/>
                  <a:pt x="873125" y="5476586"/>
                  <a:pt x="878205" y="5475951"/>
                </a:cubicBezTo>
                <a:cubicBezTo>
                  <a:pt x="865505" y="5494366"/>
                  <a:pt x="878840" y="5522306"/>
                  <a:pt x="901065" y="5522941"/>
                </a:cubicBezTo>
                <a:cubicBezTo>
                  <a:pt x="901065" y="5523576"/>
                  <a:pt x="901065" y="5523576"/>
                  <a:pt x="901065" y="5523576"/>
                </a:cubicBezTo>
                <a:close/>
                <a:moveTo>
                  <a:pt x="1123950" y="5628986"/>
                </a:moveTo>
                <a:cubicBezTo>
                  <a:pt x="1143000" y="5594061"/>
                  <a:pt x="1087120" y="5564851"/>
                  <a:pt x="1069340" y="5600411"/>
                </a:cubicBezTo>
                <a:cubicBezTo>
                  <a:pt x="1050925" y="5635971"/>
                  <a:pt x="1106170" y="5664546"/>
                  <a:pt x="1123950" y="5628986"/>
                </a:cubicBezTo>
                <a:close/>
                <a:moveTo>
                  <a:pt x="1053465" y="5769956"/>
                </a:moveTo>
                <a:cubicBezTo>
                  <a:pt x="1015365" y="5738206"/>
                  <a:pt x="966470" y="5798531"/>
                  <a:pt x="1005840" y="5829011"/>
                </a:cubicBezTo>
                <a:cubicBezTo>
                  <a:pt x="1043305" y="5860761"/>
                  <a:pt x="1092200" y="5800436"/>
                  <a:pt x="1053465" y="5769956"/>
                </a:cubicBezTo>
                <a:close/>
                <a:moveTo>
                  <a:pt x="703580" y="5507701"/>
                </a:moveTo>
                <a:cubicBezTo>
                  <a:pt x="679450" y="5506431"/>
                  <a:pt x="678180" y="5543896"/>
                  <a:pt x="702310" y="5544531"/>
                </a:cubicBezTo>
                <a:cubicBezTo>
                  <a:pt x="725805" y="5545801"/>
                  <a:pt x="727075" y="5508336"/>
                  <a:pt x="703580" y="5507701"/>
                </a:cubicBezTo>
                <a:close/>
                <a:moveTo>
                  <a:pt x="758190" y="5587711"/>
                </a:moveTo>
                <a:cubicBezTo>
                  <a:pt x="737870" y="5590251"/>
                  <a:pt x="742315" y="5622001"/>
                  <a:pt x="762635" y="5619461"/>
                </a:cubicBezTo>
                <a:cubicBezTo>
                  <a:pt x="782955" y="5616921"/>
                  <a:pt x="778510" y="5584536"/>
                  <a:pt x="758190" y="5587711"/>
                </a:cubicBezTo>
                <a:close/>
                <a:moveTo>
                  <a:pt x="695325" y="5595966"/>
                </a:moveTo>
                <a:cubicBezTo>
                  <a:pt x="675005" y="5598506"/>
                  <a:pt x="678815" y="5630256"/>
                  <a:pt x="699135" y="5627716"/>
                </a:cubicBezTo>
                <a:cubicBezTo>
                  <a:pt x="719455" y="5625176"/>
                  <a:pt x="715645" y="5592791"/>
                  <a:pt x="695325" y="5595966"/>
                </a:cubicBezTo>
                <a:close/>
                <a:moveTo>
                  <a:pt x="900430" y="5677246"/>
                </a:moveTo>
                <a:cubicBezTo>
                  <a:pt x="864235" y="5710901"/>
                  <a:pt x="918210" y="5766781"/>
                  <a:pt x="953135" y="5732491"/>
                </a:cubicBezTo>
                <a:cubicBezTo>
                  <a:pt x="989330" y="5698836"/>
                  <a:pt x="935355" y="5642956"/>
                  <a:pt x="900430" y="5677246"/>
                </a:cubicBezTo>
                <a:close/>
                <a:moveTo>
                  <a:pt x="1282700" y="5893781"/>
                </a:moveTo>
                <a:cubicBezTo>
                  <a:pt x="1235075" y="5879811"/>
                  <a:pt x="1214755" y="5954741"/>
                  <a:pt x="1262380" y="5967441"/>
                </a:cubicBezTo>
                <a:cubicBezTo>
                  <a:pt x="1310005" y="5981411"/>
                  <a:pt x="1330960" y="5906481"/>
                  <a:pt x="1282700" y="5893781"/>
                </a:cubicBezTo>
                <a:close/>
                <a:moveTo>
                  <a:pt x="1316990" y="5668991"/>
                </a:moveTo>
                <a:cubicBezTo>
                  <a:pt x="1278890" y="5657561"/>
                  <a:pt x="1262380" y="5718521"/>
                  <a:pt x="1301115" y="5728046"/>
                </a:cubicBezTo>
                <a:cubicBezTo>
                  <a:pt x="1338580" y="5739476"/>
                  <a:pt x="1355725" y="5679151"/>
                  <a:pt x="1316990" y="5668991"/>
                </a:cubicBezTo>
                <a:close/>
                <a:moveTo>
                  <a:pt x="1136015" y="5663911"/>
                </a:moveTo>
                <a:cubicBezTo>
                  <a:pt x="1087755" y="5637876"/>
                  <a:pt x="1064895" y="5724871"/>
                  <a:pt x="1119505" y="5726141"/>
                </a:cubicBezTo>
                <a:cubicBezTo>
                  <a:pt x="1152525" y="5727411"/>
                  <a:pt x="1165225" y="5679151"/>
                  <a:pt x="1136015" y="5663911"/>
                </a:cubicBezTo>
                <a:close/>
                <a:moveTo>
                  <a:pt x="1264920" y="5802976"/>
                </a:moveTo>
                <a:cubicBezTo>
                  <a:pt x="1213485" y="5784561"/>
                  <a:pt x="1198245" y="5871556"/>
                  <a:pt x="1252855" y="5872191"/>
                </a:cubicBezTo>
                <a:cubicBezTo>
                  <a:pt x="1290955" y="5873461"/>
                  <a:pt x="1301750" y="5815041"/>
                  <a:pt x="1264920" y="5802976"/>
                </a:cubicBezTo>
                <a:close/>
                <a:moveTo>
                  <a:pt x="1116330" y="5811866"/>
                </a:moveTo>
                <a:cubicBezTo>
                  <a:pt x="1155700" y="5835361"/>
                  <a:pt x="1192530" y="5772496"/>
                  <a:pt x="1151890" y="5750271"/>
                </a:cubicBezTo>
                <a:cubicBezTo>
                  <a:pt x="1112520" y="5726776"/>
                  <a:pt x="1075690" y="5789641"/>
                  <a:pt x="1116330" y="5811866"/>
                </a:cubicBezTo>
                <a:close/>
                <a:moveTo>
                  <a:pt x="1162685" y="5844251"/>
                </a:moveTo>
                <a:cubicBezTo>
                  <a:pt x="1119505" y="5819486"/>
                  <a:pt x="1082040" y="5888066"/>
                  <a:pt x="1125855" y="5910926"/>
                </a:cubicBezTo>
                <a:cubicBezTo>
                  <a:pt x="1169035" y="5935691"/>
                  <a:pt x="1206500" y="5867746"/>
                  <a:pt x="1162685" y="5844251"/>
                </a:cubicBezTo>
                <a:close/>
                <a:moveTo>
                  <a:pt x="1242060" y="5715346"/>
                </a:moveTo>
                <a:cubicBezTo>
                  <a:pt x="1193800" y="5696931"/>
                  <a:pt x="1177925" y="5778846"/>
                  <a:pt x="1229995" y="5779481"/>
                </a:cubicBezTo>
                <a:cubicBezTo>
                  <a:pt x="1264920" y="5780116"/>
                  <a:pt x="1275715" y="5727411"/>
                  <a:pt x="1242060" y="5715346"/>
                </a:cubicBezTo>
                <a:close/>
                <a:moveTo>
                  <a:pt x="647065" y="5441661"/>
                </a:moveTo>
                <a:cubicBezTo>
                  <a:pt x="640715" y="5467696"/>
                  <a:pt x="681990" y="5477221"/>
                  <a:pt x="687705" y="5450551"/>
                </a:cubicBezTo>
                <a:cubicBezTo>
                  <a:pt x="694055" y="5424516"/>
                  <a:pt x="652780" y="5415626"/>
                  <a:pt x="647065" y="5441661"/>
                </a:cubicBezTo>
                <a:close/>
                <a:moveTo>
                  <a:pt x="480695" y="5237826"/>
                </a:moveTo>
                <a:cubicBezTo>
                  <a:pt x="507365" y="5257511"/>
                  <a:pt x="538480" y="5215601"/>
                  <a:pt x="511175" y="5195916"/>
                </a:cubicBezTo>
                <a:cubicBezTo>
                  <a:pt x="484505" y="5176231"/>
                  <a:pt x="453390" y="5218776"/>
                  <a:pt x="480695" y="5237826"/>
                </a:cubicBezTo>
                <a:close/>
                <a:moveTo>
                  <a:pt x="506095" y="5616921"/>
                </a:moveTo>
                <a:cubicBezTo>
                  <a:pt x="485775" y="5618826"/>
                  <a:pt x="488950" y="5650576"/>
                  <a:pt x="509270" y="5648671"/>
                </a:cubicBezTo>
                <a:cubicBezTo>
                  <a:pt x="530225" y="5646766"/>
                  <a:pt x="527050" y="5615016"/>
                  <a:pt x="506095" y="5616921"/>
                </a:cubicBezTo>
                <a:close/>
                <a:moveTo>
                  <a:pt x="505460" y="5514686"/>
                </a:moveTo>
                <a:cubicBezTo>
                  <a:pt x="508000" y="5491191"/>
                  <a:pt x="470535" y="5488016"/>
                  <a:pt x="468630" y="5511511"/>
                </a:cubicBezTo>
                <a:cubicBezTo>
                  <a:pt x="466725" y="5535006"/>
                  <a:pt x="503555" y="5538181"/>
                  <a:pt x="505460" y="5514686"/>
                </a:cubicBezTo>
                <a:close/>
                <a:moveTo>
                  <a:pt x="379730" y="5628351"/>
                </a:moveTo>
                <a:cubicBezTo>
                  <a:pt x="359410" y="5629621"/>
                  <a:pt x="361950" y="5662006"/>
                  <a:pt x="382270" y="5660101"/>
                </a:cubicBezTo>
                <a:cubicBezTo>
                  <a:pt x="403225" y="5658831"/>
                  <a:pt x="400685" y="5626446"/>
                  <a:pt x="379730" y="5628351"/>
                </a:cubicBezTo>
                <a:close/>
                <a:moveTo>
                  <a:pt x="516890" y="5387051"/>
                </a:moveTo>
                <a:cubicBezTo>
                  <a:pt x="490855" y="5379431"/>
                  <a:pt x="479425" y="5420071"/>
                  <a:pt x="506095" y="5427056"/>
                </a:cubicBezTo>
                <a:cubicBezTo>
                  <a:pt x="531495" y="5435311"/>
                  <a:pt x="543560" y="5394036"/>
                  <a:pt x="516890" y="5387051"/>
                </a:cubicBezTo>
                <a:close/>
                <a:moveTo>
                  <a:pt x="417195" y="5488016"/>
                </a:moveTo>
                <a:cubicBezTo>
                  <a:pt x="393700" y="5485476"/>
                  <a:pt x="389890" y="5522306"/>
                  <a:pt x="413385" y="5524846"/>
                </a:cubicBezTo>
                <a:cubicBezTo>
                  <a:pt x="437515" y="5527386"/>
                  <a:pt x="441325" y="5489921"/>
                  <a:pt x="417195" y="5488016"/>
                </a:cubicBezTo>
                <a:close/>
                <a:moveTo>
                  <a:pt x="443230" y="5623271"/>
                </a:moveTo>
                <a:cubicBezTo>
                  <a:pt x="422910" y="5624541"/>
                  <a:pt x="425450" y="5656926"/>
                  <a:pt x="445770" y="5655021"/>
                </a:cubicBezTo>
                <a:cubicBezTo>
                  <a:pt x="466725" y="5653116"/>
                  <a:pt x="463550" y="5620731"/>
                  <a:pt x="443230" y="5623271"/>
                </a:cubicBezTo>
                <a:close/>
                <a:moveTo>
                  <a:pt x="523875" y="5291166"/>
                </a:moveTo>
                <a:cubicBezTo>
                  <a:pt x="497205" y="5277831"/>
                  <a:pt x="476250" y="5320376"/>
                  <a:pt x="503555" y="5333076"/>
                </a:cubicBezTo>
                <a:cubicBezTo>
                  <a:pt x="530225" y="5347046"/>
                  <a:pt x="551180" y="5304501"/>
                  <a:pt x="523875" y="5291166"/>
                </a:cubicBezTo>
                <a:close/>
                <a:moveTo>
                  <a:pt x="631825" y="5504526"/>
                </a:moveTo>
                <a:cubicBezTo>
                  <a:pt x="607695" y="5502621"/>
                  <a:pt x="606425" y="5541356"/>
                  <a:pt x="631190" y="5541356"/>
                </a:cubicBezTo>
                <a:cubicBezTo>
                  <a:pt x="654050" y="5541356"/>
                  <a:pt x="654685" y="5505161"/>
                  <a:pt x="631825" y="5504526"/>
                </a:cubicBezTo>
                <a:close/>
                <a:moveTo>
                  <a:pt x="346075" y="5480396"/>
                </a:moveTo>
                <a:cubicBezTo>
                  <a:pt x="322580" y="5477221"/>
                  <a:pt x="318135" y="5514686"/>
                  <a:pt x="341630" y="5516591"/>
                </a:cubicBezTo>
                <a:cubicBezTo>
                  <a:pt x="365125" y="5519766"/>
                  <a:pt x="370205" y="5482301"/>
                  <a:pt x="346075" y="5480396"/>
                </a:cubicBezTo>
                <a:close/>
                <a:moveTo>
                  <a:pt x="179070" y="4354541"/>
                </a:moveTo>
                <a:cubicBezTo>
                  <a:pt x="100965" y="4390101"/>
                  <a:pt x="212090" y="4472651"/>
                  <a:pt x="223520" y="4387561"/>
                </a:cubicBezTo>
                <a:cubicBezTo>
                  <a:pt x="246380" y="4383751"/>
                  <a:pt x="260985" y="4358986"/>
                  <a:pt x="252730" y="4336761"/>
                </a:cubicBezTo>
                <a:cubicBezTo>
                  <a:pt x="238760" y="4294851"/>
                  <a:pt x="173355" y="4311361"/>
                  <a:pt x="179070" y="4354541"/>
                </a:cubicBezTo>
                <a:close/>
                <a:moveTo>
                  <a:pt x="632460" y="5603586"/>
                </a:moveTo>
                <a:cubicBezTo>
                  <a:pt x="612140" y="5605491"/>
                  <a:pt x="615950" y="5637876"/>
                  <a:pt x="636270" y="5635336"/>
                </a:cubicBezTo>
                <a:cubicBezTo>
                  <a:pt x="656590" y="5632796"/>
                  <a:pt x="652780" y="5600411"/>
                  <a:pt x="632460" y="5603586"/>
                </a:cubicBezTo>
                <a:close/>
                <a:moveTo>
                  <a:pt x="560070" y="5500081"/>
                </a:moveTo>
                <a:cubicBezTo>
                  <a:pt x="535305" y="5498176"/>
                  <a:pt x="534035" y="5536911"/>
                  <a:pt x="558800" y="5536911"/>
                </a:cubicBezTo>
                <a:cubicBezTo>
                  <a:pt x="581660" y="5537546"/>
                  <a:pt x="583565" y="5501351"/>
                  <a:pt x="560070" y="5500081"/>
                </a:cubicBezTo>
                <a:close/>
                <a:moveTo>
                  <a:pt x="569595" y="5610571"/>
                </a:moveTo>
                <a:cubicBezTo>
                  <a:pt x="548640" y="5612476"/>
                  <a:pt x="552450" y="5644861"/>
                  <a:pt x="572770" y="5642321"/>
                </a:cubicBezTo>
                <a:cubicBezTo>
                  <a:pt x="593090" y="5640416"/>
                  <a:pt x="589915" y="5608031"/>
                  <a:pt x="569595" y="5610571"/>
                </a:cubicBezTo>
                <a:close/>
                <a:moveTo>
                  <a:pt x="594360" y="5407371"/>
                </a:moveTo>
                <a:cubicBezTo>
                  <a:pt x="568325" y="5400386"/>
                  <a:pt x="558165" y="5441661"/>
                  <a:pt x="584200" y="5448011"/>
                </a:cubicBezTo>
                <a:cubicBezTo>
                  <a:pt x="610235" y="5454996"/>
                  <a:pt x="621030" y="5413721"/>
                  <a:pt x="594360" y="5407371"/>
                </a:cubicBezTo>
                <a:close/>
              </a:path>
            </a:pathLst>
          </a:custGeom>
          <a:gradFill>
            <a:gsLst>
              <a:gs pos="0">
                <a:schemeClr val="accent1"/>
              </a:gs>
              <a:gs pos="100000">
                <a:schemeClr val="accent2"/>
              </a:gs>
            </a:gsLst>
            <a:lin ang="10800025"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 name="Google Shape;11;p2"/>
          <p:cNvSpPr txBox="1">
            <a:spLocks noGrp="1"/>
          </p:cNvSpPr>
          <p:nvPr>
            <p:ph type="ctrTitle"/>
          </p:nvPr>
        </p:nvSpPr>
        <p:spPr>
          <a:xfrm>
            <a:off x="1037875" y="1662450"/>
            <a:ext cx="7068300" cy="18186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Clr>
                <a:schemeClr val="lt1"/>
              </a:buClr>
              <a:buSzPts val="6800"/>
              <a:buNone/>
              <a:defRPr sz="6800">
                <a:solidFill>
                  <a:schemeClr val="lt1"/>
                </a:solidFill>
              </a:defRPr>
            </a:lvl1pPr>
            <a:lvl2pPr lvl="1" rtl="0">
              <a:lnSpc>
                <a:spcPct val="100000"/>
              </a:lnSpc>
              <a:spcBef>
                <a:spcPts val="0"/>
              </a:spcBef>
              <a:spcAft>
                <a:spcPts val="0"/>
              </a:spcAft>
              <a:buClr>
                <a:schemeClr val="lt1"/>
              </a:buClr>
              <a:buSzPts val="6800"/>
              <a:buNone/>
              <a:defRPr sz="6800">
                <a:solidFill>
                  <a:schemeClr val="lt1"/>
                </a:solidFill>
              </a:defRPr>
            </a:lvl2pPr>
            <a:lvl3pPr lvl="2" rtl="0">
              <a:lnSpc>
                <a:spcPct val="100000"/>
              </a:lnSpc>
              <a:spcBef>
                <a:spcPts val="0"/>
              </a:spcBef>
              <a:spcAft>
                <a:spcPts val="0"/>
              </a:spcAft>
              <a:buClr>
                <a:schemeClr val="lt1"/>
              </a:buClr>
              <a:buSzPts val="6800"/>
              <a:buNone/>
              <a:defRPr sz="6800">
                <a:solidFill>
                  <a:schemeClr val="lt1"/>
                </a:solidFill>
              </a:defRPr>
            </a:lvl3pPr>
            <a:lvl4pPr lvl="3" rtl="0">
              <a:lnSpc>
                <a:spcPct val="100000"/>
              </a:lnSpc>
              <a:spcBef>
                <a:spcPts val="0"/>
              </a:spcBef>
              <a:spcAft>
                <a:spcPts val="0"/>
              </a:spcAft>
              <a:buClr>
                <a:schemeClr val="lt1"/>
              </a:buClr>
              <a:buSzPts val="6800"/>
              <a:buNone/>
              <a:defRPr sz="6800">
                <a:solidFill>
                  <a:schemeClr val="lt1"/>
                </a:solidFill>
              </a:defRPr>
            </a:lvl4pPr>
            <a:lvl5pPr lvl="4" rtl="0">
              <a:lnSpc>
                <a:spcPct val="100000"/>
              </a:lnSpc>
              <a:spcBef>
                <a:spcPts val="0"/>
              </a:spcBef>
              <a:spcAft>
                <a:spcPts val="0"/>
              </a:spcAft>
              <a:buClr>
                <a:schemeClr val="lt1"/>
              </a:buClr>
              <a:buSzPts val="6800"/>
              <a:buNone/>
              <a:defRPr sz="6800">
                <a:solidFill>
                  <a:schemeClr val="lt1"/>
                </a:solidFill>
              </a:defRPr>
            </a:lvl5pPr>
            <a:lvl6pPr lvl="5" rtl="0">
              <a:lnSpc>
                <a:spcPct val="100000"/>
              </a:lnSpc>
              <a:spcBef>
                <a:spcPts val="0"/>
              </a:spcBef>
              <a:spcAft>
                <a:spcPts val="0"/>
              </a:spcAft>
              <a:buClr>
                <a:schemeClr val="lt1"/>
              </a:buClr>
              <a:buSzPts val="6800"/>
              <a:buNone/>
              <a:defRPr sz="6800">
                <a:solidFill>
                  <a:schemeClr val="lt1"/>
                </a:solidFill>
              </a:defRPr>
            </a:lvl6pPr>
            <a:lvl7pPr lvl="6" rtl="0">
              <a:lnSpc>
                <a:spcPct val="100000"/>
              </a:lnSpc>
              <a:spcBef>
                <a:spcPts val="0"/>
              </a:spcBef>
              <a:spcAft>
                <a:spcPts val="0"/>
              </a:spcAft>
              <a:buClr>
                <a:schemeClr val="lt1"/>
              </a:buClr>
              <a:buSzPts val="6800"/>
              <a:buNone/>
              <a:defRPr sz="6800">
                <a:solidFill>
                  <a:schemeClr val="lt1"/>
                </a:solidFill>
              </a:defRPr>
            </a:lvl7pPr>
            <a:lvl8pPr lvl="7" rtl="0">
              <a:lnSpc>
                <a:spcPct val="100000"/>
              </a:lnSpc>
              <a:spcBef>
                <a:spcPts val="0"/>
              </a:spcBef>
              <a:spcAft>
                <a:spcPts val="0"/>
              </a:spcAft>
              <a:buClr>
                <a:schemeClr val="lt1"/>
              </a:buClr>
              <a:buSzPts val="6800"/>
              <a:buNone/>
              <a:defRPr sz="6800">
                <a:solidFill>
                  <a:schemeClr val="lt1"/>
                </a:solidFill>
              </a:defRPr>
            </a:lvl8pPr>
            <a:lvl9pPr lvl="8" rtl="0">
              <a:lnSpc>
                <a:spcPct val="100000"/>
              </a:lnSpc>
              <a:spcBef>
                <a:spcPts val="0"/>
              </a:spcBef>
              <a:spcAft>
                <a:spcPts val="0"/>
              </a:spcAft>
              <a:buClr>
                <a:schemeClr val="lt1"/>
              </a:buClr>
              <a:buSzPts val="6800"/>
              <a:buNone/>
              <a:defRPr sz="6800">
                <a:solidFill>
                  <a:schemeClr val="lt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gradFill>
          <a:gsLst>
            <a:gs pos="0">
              <a:schemeClr val="accent1"/>
            </a:gs>
            <a:gs pos="100000">
              <a:schemeClr val="accent2"/>
            </a:gs>
          </a:gsLst>
          <a:lin ang="8100019" scaled="0"/>
        </a:gradFill>
        <a:effectLst/>
      </p:bgPr>
    </p:bg>
    <p:spTree>
      <p:nvGrpSpPr>
        <p:cNvPr id="1" name="Shape 12"/>
        <p:cNvGrpSpPr/>
        <p:nvPr/>
      </p:nvGrpSpPr>
      <p:grpSpPr>
        <a:xfrm>
          <a:off x="0" y="0"/>
          <a:ext cx="0" cy="0"/>
          <a:chOff x="0" y="0"/>
          <a:chExt cx="0" cy="0"/>
        </a:xfrm>
      </p:grpSpPr>
      <p:sp>
        <p:nvSpPr>
          <p:cNvPr id="13" name="Google Shape;13;p3"/>
          <p:cNvSpPr/>
          <p:nvPr/>
        </p:nvSpPr>
        <p:spPr>
          <a:xfrm>
            <a:off x="-1" y="234877"/>
            <a:ext cx="9144000" cy="4673746"/>
          </a:xfrm>
          <a:custGeom>
            <a:avLst/>
            <a:gdLst/>
            <a:ahLst/>
            <a:cxnLst/>
            <a:rect l="l" t="t" r="r" b="b"/>
            <a:pathLst>
              <a:path w="12192000" h="6231661" extrusionOk="0">
                <a:moveTo>
                  <a:pt x="7054215" y="5030816"/>
                </a:moveTo>
                <a:cubicBezTo>
                  <a:pt x="7070725" y="5002241"/>
                  <a:pt x="7025640" y="4976206"/>
                  <a:pt x="7009131" y="5005416"/>
                </a:cubicBezTo>
                <a:cubicBezTo>
                  <a:pt x="6992620" y="5034626"/>
                  <a:pt x="7037706" y="5060661"/>
                  <a:pt x="7054215" y="5030816"/>
                </a:cubicBezTo>
                <a:close/>
                <a:moveTo>
                  <a:pt x="7033260" y="4776181"/>
                </a:moveTo>
                <a:cubicBezTo>
                  <a:pt x="7054850" y="4776816"/>
                  <a:pt x="7061835" y="4745066"/>
                  <a:pt x="7042150" y="4736176"/>
                </a:cubicBezTo>
                <a:cubicBezTo>
                  <a:pt x="7011035" y="4722841"/>
                  <a:pt x="6999606" y="4775546"/>
                  <a:pt x="7033260" y="4776181"/>
                </a:cubicBezTo>
                <a:close/>
                <a:moveTo>
                  <a:pt x="6729731" y="4597111"/>
                </a:moveTo>
                <a:cubicBezTo>
                  <a:pt x="6715760" y="4620606"/>
                  <a:pt x="6752590" y="4641561"/>
                  <a:pt x="6765925" y="4618066"/>
                </a:cubicBezTo>
                <a:cubicBezTo>
                  <a:pt x="6779260" y="4594571"/>
                  <a:pt x="6742431" y="4572981"/>
                  <a:pt x="6729731" y="4597111"/>
                </a:cubicBezTo>
                <a:close/>
                <a:moveTo>
                  <a:pt x="6717665" y="4788246"/>
                </a:moveTo>
                <a:cubicBezTo>
                  <a:pt x="6690360" y="4768561"/>
                  <a:pt x="6660515" y="4811741"/>
                  <a:pt x="6688456" y="4830156"/>
                </a:cubicBezTo>
                <a:cubicBezTo>
                  <a:pt x="6715125" y="4850476"/>
                  <a:pt x="6745606" y="4807296"/>
                  <a:pt x="6717665" y="4788246"/>
                </a:cubicBezTo>
                <a:close/>
                <a:moveTo>
                  <a:pt x="7188200" y="4799676"/>
                </a:moveTo>
                <a:cubicBezTo>
                  <a:pt x="7163435" y="4789516"/>
                  <a:pt x="7147560" y="4828886"/>
                  <a:pt x="7172960" y="4838411"/>
                </a:cubicBezTo>
                <a:cubicBezTo>
                  <a:pt x="7197725" y="4848571"/>
                  <a:pt x="7213600" y="4809201"/>
                  <a:pt x="7188200" y="4799676"/>
                </a:cubicBezTo>
                <a:close/>
                <a:moveTo>
                  <a:pt x="6718300" y="4929851"/>
                </a:moveTo>
                <a:cubicBezTo>
                  <a:pt x="6689725" y="4906991"/>
                  <a:pt x="6654800" y="4952711"/>
                  <a:pt x="6684010" y="4974936"/>
                </a:cubicBezTo>
                <a:lnTo>
                  <a:pt x="6684010" y="4974936"/>
                </a:lnTo>
                <a:cubicBezTo>
                  <a:pt x="6712585" y="4997796"/>
                  <a:pt x="6747510" y="4952076"/>
                  <a:pt x="6718300" y="4929851"/>
                </a:cubicBezTo>
                <a:close/>
                <a:moveTo>
                  <a:pt x="7124700" y="4922231"/>
                </a:moveTo>
                <a:cubicBezTo>
                  <a:pt x="7111365" y="4949536"/>
                  <a:pt x="7154545" y="4969221"/>
                  <a:pt x="7167245" y="4941916"/>
                </a:cubicBezTo>
                <a:cubicBezTo>
                  <a:pt x="7179945" y="4914611"/>
                  <a:pt x="7136765" y="4894926"/>
                  <a:pt x="7124700" y="4922231"/>
                </a:cubicBezTo>
                <a:close/>
                <a:moveTo>
                  <a:pt x="7180581" y="5097491"/>
                </a:moveTo>
                <a:cubicBezTo>
                  <a:pt x="7165975" y="5127336"/>
                  <a:pt x="7212965" y="5150196"/>
                  <a:pt x="7226935" y="5119716"/>
                </a:cubicBezTo>
                <a:cubicBezTo>
                  <a:pt x="7242175" y="5089871"/>
                  <a:pt x="7195185" y="5067011"/>
                  <a:pt x="7180581" y="5097491"/>
                </a:cubicBezTo>
                <a:close/>
                <a:moveTo>
                  <a:pt x="7085965" y="5362286"/>
                </a:moveTo>
                <a:cubicBezTo>
                  <a:pt x="7040881" y="5336251"/>
                  <a:pt x="7018020" y="5417531"/>
                  <a:pt x="7069456" y="5418801"/>
                </a:cubicBezTo>
                <a:cubicBezTo>
                  <a:pt x="7099300" y="5420071"/>
                  <a:pt x="7112635" y="5377526"/>
                  <a:pt x="7085965" y="5362286"/>
                </a:cubicBezTo>
                <a:close/>
                <a:moveTo>
                  <a:pt x="7025640" y="5177501"/>
                </a:moveTo>
                <a:cubicBezTo>
                  <a:pt x="7001510" y="5247986"/>
                  <a:pt x="7118350" y="5218776"/>
                  <a:pt x="7064375" y="5167976"/>
                </a:cubicBezTo>
                <a:cubicBezTo>
                  <a:pt x="7064375" y="5167976"/>
                  <a:pt x="7064375" y="5167976"/>
                  <a:pt x="7064375" y="5167976"/>
                </a:cubicBezTo>
                <a:cubicBezTo>
                  <a:pt x="7051040" y="5160356"/>
                  <a:pt x="7033260" y="5164166"/>
                  <a:pt x="7025640" y="5177501"/>
                </a:cubicBezTo>
                <a:close/>
                <a:moveTo>
                  <a:pt x="7226935" y="4991446"/>
                </a:moveTo>
                <a:cubicBezTo>
                  <a:pt x="7251065" y="4992081"/>
                  <a:pt x="7259320" y="4955886"/>
                  <a:pt x="7235825" y="4946361"/>
                </a:cubicBezTo>
                <a:cubicBezTo>
                  <a:pt x="7208520" y="4934296"/>
                  <a:pt x="7189470" y="4977476"/>
                  <a:pt x="7217410" y="4989541"/>
                </a:cubicBezTo>
                <a:lnTo>
                  <a:pt x="7217410" y="4989541"/>
                </a:lnTo>
                <a:cubicBezTo>
                  <a:pt x="7220585" y="4990811"/>
                  <a:pt x="7223760" y="4991446"/>
                  <a:pt x="7226935" y="4991446"/>
                </a:cubicBezTo>
                <a:close/>
                <a:moveTo>
                  <a:pt x="6997065" y="5580726"/>
                </a:moveTo>
                <a:cubicBezTo>
                  <a:pt x="7031990" y="5605491"/>
                  <a:pt x="7070090" y="5549611"/>
                  <a:pt x="7034531" y="5525481"/>
                </a:cubicBezTo>
                <a:cubicBezTo>
                  <a:pt x="6998970" y="5501351"/>
                  <a:pt x="6961506" y="5557231"/>
                  <a:pt x="6997065" y="5580726"/>
                </a:cubicBezTo>
                <a:close/>
                <a:moveTo>
                  <a:pt x="6925310" y="4955886"/>
                </a:moveTo>
                <a:cubicBezTo>
                  <a:pt x="6903085" y="5020021"/>
                  <a:pt x="7010400" y="4993351"/>
                  <a:pt x="6960870" y="4946996"/>
                </a:cubicBezTo>
                <a:cubicBezTo>
                  <a:pt x="6960870" y="4946996"/>
                  <a:pt x="6960870" y="4946996"/>
                  <a:pt x="6960870" y="4946996"/>
                </a:cubicBezTo>
                <a:cubicBezTo>
                  <a:pt x="6948806" y="4940011"/>
                  <a:pt x="6932931" y="4943821"/>
                  <a:pt x="6925310" y="4955886"/>
                </a:cubicBezTo>
                <a:close/>
                <a:moveTo>
                  <a:pt x="6798310" y="5432136"/>
                </a:moveTo>
                <a:cubicBezTo>
                  <a:pt x="6831331" y="5460076"/>
                  <a:pt x="6873875" y="5407371"/>
                  <a:pt x="6840220" y="5380701"/>
                </a:cubicBezTo>
                <a:cubicBezTo>
                  <a:pt x="6807200" y="5353396"/>
                  <a:pt x="6764020" y="5406101"/>
                  <a:pt x="6798310" y="5432136"/>
                </a:cubicBezTo>
                <a:close/>
                <a:moveTo>
                  <a:pt x="7155181" y="5220681"/>
                </a:moveTo>
                <a:cubicBezTo>
                  <a:pt x="7123431" y="5202901"/>
                  <a:pt x="7095490" y="5253066"/>
                  <a:pt x="7127875" y="5270211"/>
                </a:cubicBezTo>
                <a:cubicBezTo>
                  <a:pt x="7159625" y="5287991"/>
                  <a:pt x="7187565" y="5237826"/>
                  <a:pt x="7155181" y="5220681"/>
                </a:cubicBezTo>
                <a:close/>
                <a:moveTo>
                  <a:pt x="6863081" y="5284181"/>
                </a:moveTo>
                <a:cubicBezTo>
                  <a:pt x="6894831" y="5308311"/>
                  <a:pt x="6931660" y="5258146"/>
                  <a:pt x="6899275" y="5234651"/>
                </a:cubicBezTo>
                <a:cubicBezTo>
                  <a:pt x="6867525" y="5211156"/>
                  <a:pt x="6830060" y="5261321"/>
                  <a:pt x="6863081" y="5284181"/>
                </a:cubicBezTo>
                <a:close/>
                <a:moveTo>
                  <a:pt x="6896100" y="5508971"/>
                </a:moveTo>
                <a:cubicBezTo>
                  <a:pt x="6929756" y="5535006"/>
                  <a:pt x="6971031" y="5481031"/>
                  <a:pt x="6936106" y="5455631"/>
                </a:cubicBezTo>
                <a:cubicBezTo>
                  <a:pt x="6901815" y="5429596"/>
                  <a:pt x="6861175" y="5483571"/>
                  <a:pt x="6896100" y="5508971"/>
                </a:cubicBezTo>
                <a:close/>
                <a:moveTo>
                  <a:pt x="6936106" y="5120986"/>
                </a:moveTo>
                <a:cubicBezTo>
                  <a:pt x="6915785" y="5151466"/>
                  <a:pt x="6964045" y="5182581"/>
                  <a:pt x="6983731" y="5151466"/>
                </a:cubicBezTo>
                <a:cubicBezTo>
                  <a:pt x="7004050" y="5120986"/>
                  <a:pt x="6955790" y="5089871"/>
                  <a:pt x="6936106" y="5120986"/>
                </a:cubicBezTo>
                <a:close/>
                <a:moveTo>
                  <a:pt x="6771006" y="5214331"/>
                </a:moveTo>
                <a:cubicBezTo>
                  <a:pt x="6801485" y="5239096"/>
                  <a:pt x="6840856" y="5190201"/>
                  <a:pt x="6809106" y="5166071"/>
                </a:cubicBezTo>
                <a:cubicBezTo>
                  <a:pt x="6777990" y="5141306"/>
                  <a:pt x="6739256" y="5190836"/>
                  <a:pt x="6771006" y="5214331"/>
                </a:cubicBezTo>
                <a:close/>
                <a:moveTo>
                  <a:pt x="6701156" y="5149561"/>
                </a:moveTo>
                <a:cubicBezTo>
                  <a:pt x="6729095" y="5150831"/>
                  <a:pt x="6743065" y="5112096"/>
                  <a:pt x="6720840" y="5094951"/>
                </a:cubicBezTo>
                <a:cubicBezTo>
                  <a:pt x="6676390" y="5061931"/>
                  <a:pt x="6645910" y="5147021"/>
                  <a:pt x="6701156" y="5149561"/>
                </a:cubicBezTo>
                <a:close/>
                <a:moveTo>
                  <a:pt x="6957060" y="5351491"/>
                </a:moveTo>
                <a:cubicBezTo>
                  <a:pt x="6989445" y="5374351"/>
                  <a:pt x="7025006" y="5322916"/>
                  <a:pt x="6991985" y="5300691"/>
                </a:cubicBezTo>
                <a:cubicBezTo>
                  <a:pt x="6958965" y="5277831"/>
                  <a:pt x="6923406" y="5329266"/>
                  <a:pt x="6957060" y="5351491"/>
                </a:cubicBezTo>
                <a:close/>
                <a:moveTo>
                  <a:pt x="8018781" y="4742526"/>
                </a:moveTo>
                <a:cubicBezTo>
                  <a:pt x="8039735" y="4742526"/>
                  <a:pt x="8039100" y="4709506"/>
                  <a:pt x="8017510" y="4710776"/>
                </a:cubicBezTo>
                <a:cubicBezTo>
                  <a:pt x="7997825" y="4712046"/>
                  <a:pt x="7999095" y="4743161"/>
                  <a:pt x="8018781" y="4742526"/>
                </a:cubicBezTo>
                <a:close/>
                <a:moveTo>
                  <a:pt x="6724650" y="5361016"/>
                </a:moveTo>
                <a:cubicBezTo>
                  <a:pt x="6753860" y="5362286"/>
                  <a:pt x="6769735" y="5321646"/>
                  <a:pt x="6746240" y="5302596"/>
                </a:cubicBezTo>
                <a:cubicBezTo>
                  <a:pt x="6697981" y="5266401"/>
                  <a:pt x="6664325" y="5357206"/>
                  <a:pt x="6724650" y="5361016"/>
                </a:cubicBezTo>
                <a:close/>
                <a:moveTo>
                  <a:pt x="7102475" y="5648036"/>
                </a:moveTo>
                <a:cubicBezTo>
                  <a:pt x="7138670" y="5670896"/>
                  <a:pt x="7173595" y="5612476"/>
                  <a:pt x="7136765" y="5590886"/>
                </a:cubicBezTo>
                <a:cubicBezTo>
                  <a:pt x="7099935" y="5568026"/>
                  <a:pt x="7065010" y="5626446"/>
                  <a:pt x="7102475" y="5648036"/>
                </a:cubicBezTo>
                <a:close/>
                <a:moveTo>
                  <a:pt x="6951345" y="4739351"/>
                </a:moveTo>
                <a:cubicBezTo>
                  <a:pt x="6975475" y="4751416"/>
                  <a:pt x="6994525" y="4713316"/>
                  <a:pt x="6969760" y="4701886"/>
                </a:cubicBezTo>
                <a:cubicBezTo>
                  <a:pt x="6945631" y="4689821"/>
                  <a:pt x="6927215" y="4727921"/>
                  <a:pt x="6951345" y="4739351"/>
                </a:cubicBezTo>
                <a:close/>
                <a:moveTo>
                  <a:pt x="6957695" y="4619336"/>
                </a:moveTo>
                <a:cubicBezTo>
                  <a:pt x="6948170" y="4640926"/>
                  <a:pt x="6981825" y="4656166"/>
                  <a:pt x="6991350" y="4633941"/>
                </a:cubicBezTo>
                <a:cubicBezTo>
                  <a:pt x="7000875" y="4612986"/>
                  <a:pt x="6966585" y="4597746"/>
                  <a:pt x="6957695" y="4619336"/>
                </a:cubicBezTo>
                <a:close/>
                <a:moveTo>
                  <a:pt x="7018656" y="4577426"/>
                </a:moveTo>
                <a:cubicBezTo>
                  <a:pt x="7037706" y="4585046"/>
                  <a:pt x="7049135" y="4554566"/>
                  <a:pt x="7030085" y="4547581"/>
                </a:cubicBezTo>
                <a:cubicBezTo>
                  <a:pt x="7010400" y="4540596"/>
                  <a:pt x="6998970" y="4570441"/>
                  <a:pt x="7018656" y="4577426"/>
                </a:cubicBezTo>
                <a:close/>
                <a:moveTo>
                  <a:pt x="7094220" y="5053041"/>
                </a:moveTo>
                <a:cubicBezTo>
                  <a:pt x="7078345" y="5082251"/>
                  <a:pt x="7124700" y="5107016"/>
                  <a:pt x="7139940" y="5077171"/>
                </a:cubicBezTo>
                <a:cubicBezTo>
                  <a:pt x="7155815" y="5047326"/>
                  <a:pt x="7109460" y="5023196"/>
                  <a:pt x="7094220" y="5053041"/>
                </a:cubicBezTo>
                <a:close/>
                <a:moveTo>
                  <a:pt x="6965950" y="4842221"/>
                </a:moveTo>
                <a:cubicBezTo>
                  <a:pt x="6951345" y="4868891"/>
                  <a:pt x="6993256" y="4891116"/>
                  <a:pt x="7007225" y="4863811"/>
                </a:cubicBezTo>
                <a:cubicBezTo>
                  <a:pt x="7021831" y="4837141"/>
                  <a:pt x="6979920" y="4814916"/>
                  <a:pt x="6965950" y="4842221"/>
                </a:cubicBezTo>
                <a:close/>
                <a:moveTo>
                  <a:pt x="7078345" y="4599651"/>
                </a:moveTo>
                <a:cubicBezTo>
                  <a:pt x="7097395" y="4606636"/>
                  <a:pt x="7108825" y="4576156"/>
                  <a:pt x="7089140" y="4569806"/>
                </a:cubicBezTo>
                <a:cubicBezTo>
                  <a:pt x="7069456" y="4562186"/>
                  <a:pt x="7059295" y="4592666"/>
                  <a:pt x="7078345" y="4599651"/>
                </a:cubicBezTo>
                <a:close/>
                <a:moveTo>
                  <a:pt x="7023735" y="4648546"/>
                </a:moveTo>
                <a:cubicBezTo>
                  <a:pt x="7014210" y="4670136"/>
                  <a:pt x="7048500" y="4684741"/>
                  <a:pt x="7057390" y="4662516"/>
                </a:cubicBezTo>
                <a:cubicBezTo>
                  <a:pt x="7066915" y="4640291"/>
                  <a:pt x="7031990" y="4626321"/>
                  <a:pt x="7023735" y="4648546"/>
                </a:cubicBezTo>
                <a:close/>
                <a:moveTo>
                  <a:pt x="7044690" y="4883496"/>
                </a:moveTo>
                <a:cubicBezTo>
                  <a:pt x="7030720" y="4910166"/>
                  <a:pt x="7073265" y="4931756"/>
                  <a:pt x="7086600" y="4904451"/>
                </a:cubicBezTo>
                <a:cubicBezTo>
                  <a:pt x="7100570" y="4877146"/>
                  <a:pt x="7058025" y="4856191"/>
                  <a:pt x="7044690" y="4883496"/>
                </a:cubicBezTo>
                <a:close/>
                <a:moveTo>
                  <a:pt x="6841490" y="4504401"/>
                </a:moveTo>
                <a:cubicBezTo>
                  <a:pt x="6859906" y="4513291"/>
                  <a:pt x="6873240" y="4483446"/>
                  <a:pt x="6854190" y="4475191"/>
                </a:cubicBezTo>
                <a:cubicBezTo>
                  <a:pt x="6835775" y="4466936"/>
                  <a:pt x="6822440" y="4496781"/>
                  <a:pt x="6841490" y="4504401"/>
                </a:cubicBezTo>
                <a:close/>
                <a:moveTo>
                  <a:pt x="6799581" y="4636481"/>
                </a:moveTo>
                <a:cubicBezTo>
                  <a:pt x="6786245" y="4659976"/>
                  <a:pt x="6823075" y="4680296"/>
                  <a:pt x="6836410" y="4656801"/>
                </a:cubicBezTo>
                <a:cubicBezTo>
                  <a:pt x="6849110" y="4633306"/>
                  <a:pt x="6812281" y="4612351"/>
                  <a:pt x="6799581" y="4636481"/>
                </a:cubicBezTo>
                <a:close/>
                <a:moveTo>
                  <a:pt x="6835775" y="4582506"/>
                </a:moveTo>
                <a:cubicBezTo>
                  <a:pt x="6856731" y="4593301"/>
                  <a:pt x="6873240" y="4559646"/>
                  <a:pt x="6851650" y="4549486"/>
                </a:cubicBezTo>
                <a:cubicBezTo>
                  <a:pt x="6830695" y="4539326"/>
                  <a:pt x="6814185" y="4572981"/>
                  <a:pt x="6835775" y="4582506"/>
                </a:cubicBezTo>
                <a:close/>
                <a:moveTo>
                  <a:pt x="6920231" y="4790151"/>
                </a:moveTo>
                <a:cubicBezTo>
                  <a:pt x="6894195" y="4774911"/>
                  <a:pt x="6870700" y="4816186"/>
                  <a:pt x="6897370" y="4830791"/>
                </a:cubicBezTo>
                <a:cubicBezTo>
                  <a:pt x="6922770" y="4845396"/>
                  <a:pt x="6946900" y="4804121"/>
                  <a:pt x="6920231" y="4790151"/>
                </a:cubicBezTo>
                <a:close/>
                <a:moveTo>
                  <a:pt x="6783706" y="4477731"/>
                </a:moveTo>
                <a:lnTo>
                  <a:pt x="6783706" y="4477731"/>
                </a:lnTo>
                <a:cubicBezTo>
                  <a:pt x="6802120" y="4486621"/>
                  <a:pt x="6816090" y="4457411"/>
                  <a:pt x="6797040" y="4449156"/>
                </a:cubicBezTo>
                <a:cubicBezTo>
                  <a:pt x="6778625" y="4440266"/>
                  <a:pt x="6764656" y="4469476"/>
                  <a:pt x="6783706" y="4477731"/>
                </a:cubicBezTo>
                <a:close/>
                <a:moveTo>
                  <a:pt x="7090410" y="4675216"/>
                </a:moveTo>
                <a:cubicBezTo>
                  <a:pt x="7081520" y="4697441"/>
                  <a:pt x="7116445" y="4710776"/>
                  <a:pt x="7124700" y="4688551"/>
                </a:cubicBezTo>
                <a:cubicBezTo>
                  <a:pt x="7132956" y="4666326"/>
                  <a:pt x="7098031" y="4652991"/>
                  <a:pt x="7090410" y="4675216"/>
                </a:cubicBezTo>
                <a:close/>
                <a:moveTo>
                  <a:pt x="6899910" y="4529801"/>
                </a:moveTo>
                <a:cubicBezTo>
                  <a:pt x="6918325" y="4538056"/>
                  <a:pt x="6931660" y="4508211"/>
                  <a:pt x="6911975" y="4500591"/>
                </a:cubicBezTo>
                <a:cubicBezTo>
                  <a:pt x="6893560" y="4492336"/>
                  <a:pt x="6880860" y="4522181"/>
                  <a:pt x="6899910" y="4529801"/>
                </a:cubicBezTo>
                <a:close/>
                <a:moveTo>
                  <a:pt x="6878956" y="4703156"/>
                </a:moveTo>
                <a:cubicBezTo>
                  <a:pt x="6902450" y="4715856"/>
                  <a:pt x="6922135" y="4678391"/>
                  <a:pt x="6898006" y="4666326"/>
                </a:cubicBezTo>
                <a:cubicBezTo>
                  <a:pt x="6874510" y="4652991"/>
                  <a:pt x="6854825" y="4690456"/>
                  <a:pt x="6878956" y="4703156"/>
                </a:cubicBezTo>
                <a:close/>
                <a:moveTo>
                  <a:pt x="6925310" y="4605366"/>
                </a:moveTo>
                <a:cubicBezTo>
                  <a:pt x="6935470" y="4583776"/>
                  <a:pt x="6901815" y="4567901"/>
                  <a:pt x="6892290" y="4590126"/>
                </a:cubicBezTo>
                <a:cubicBezTo>
                  <a:pt x="6881495" y="4611081"/>
                  <a:pt x="6915785" y="4626956"/>
                  <a:pt x="6925310" y="4605366"/>
                </a:cubicBezTo>
                <a:close/>
                <a:moveTo>
                  <a:pt x="6958965" y="4554566"/>
                </a:moveTo>
                <a:cubicBezTo>
                  <a:pt x="6978015" y="4562821"/>
                  <a:pt x="6990081" y="4532341"/>
                  <a:pt x="6971031" y="4525356"/>
                </a:cubicBezTo>
                <a:cubicBezTo>
                  <a:pt x="6951981" y="4517101"/>
                  <a:pt x="6939915" y="4546946"/>
                  <a:pt x="6958965" y="4554566"/>
                </a:cubicBezTo>
                <a:close/>
                <a:moveTo>
                  <a:pt x="7275195" y="4854921"/>
                </a:moveTo>
                <a:cubicBezTo>
                  <a:pt x="7283450" y="4800946"/>
                  <a:pt x="7201535" y="4838411"/>
                  <a:pt x="7248525" y="4866986"/>
                </a:cubicBezTo>
                <a:lnTo>
                  <a:pt x="7248525" y="4866986"/>
                </a:lnTo>
                <a:cubicBezTo>
                  <a:pt x="7259320" y="4871431"/>
                  <a:pt x="7271385" y="4865716"/>
                  <a:pt x="7275195" y="4854921"/>
                </a:cubicBezTo>
                <a:close/>
                <a:moveTo>
                  <a:pt x="7282815" y="5172421"/>
                </a:moveTo>
                <a:cubicBezTo>
                  <a:pt x="7313295" y="5186391"/>
                  <a:pt x="7334250" y="5138131"/>
                  <a:pt x="7303135" y="5124796"/>
                </a:cubicBezTo>
                <a:cubicBezTo>
                  <a:pt x="7272656" y="5111461"/>
                  <a:pt x="7251700" y="5159721"/>
                  <a:pt x="7282815" y="5172421"/>
                </a:cubicBezTo>
                <a:close/>
                <a:moveTo>
                  <a:pt x="7260590" y="5306406"/>
                </a:moveTo>
                <a:cubicBezTo>
                  <a:pt x="7277100" y="5274021"/>
                  <a:pt x="7225665" y="5248621"/>
                  <a:pt x="7209790" y="5281641"/>
                </a:cubicBezTo>
                <a:cubicBezTo>
                  <a:pt x="7193281" y="5314026"/>
                  <a:pt x="7244715" y="5340061"/>
                  <a:pt x="7260590" y="5306406"/>
                </a:cubicBezTo>
                <a:close/>
                <a:moveTo>
                  <a:pt x="7322820" y="4673311"/>
                </a:moveTo>
                <a:cubicBezTo>
                  <a:pt x="7342506" y="4678391"/>
                  <a:pt x="7350760" y="4647276"/>
                  <a:pt x="7330440" y="4642196"/>
                </a:cubicBezTo>
                <a:cubicBezTo>
                  <a:pt x="7310756" y="4637116"/>
                  <a:pt x="7303135" y="4668231"/>
                  <a:pt x="7322820" y="4673311"/>
                </a:cubicBezTo>
                <a:close/>
                <a:moveTo>
                  <a:pt x="7312025" y="4867621"/>
                </a:moveTo>
                <a:cubicBezTo>
                  <a:pt x="7303135" y="4893021"/>
                  <a:pt x="7343140" y="4906356"/>
                  <a:pt x="7351395" y="4880956"/>
                </a:cubicBezTo>
                <a:cubicBezTo>
                  <a:pt x="7360285" y="4855556"/>
                  <a:pt x="7320281" y="4842221"/>
                  <a:pt x="7312025" y="4867621"/>
                </a:cubicBezTo>
                <a:close/>
                <a:moveTo>
                  <a:pt x="6767831" y="4699346"/>
                </a:moveTo>
                <a:cubicBezTo>
                  <a:pt x="6742431" y="4682836"/>
                  <a:pt x="6717665" y="4723476"/>
                  <a:pt x="6743065" y="4738716"/>
                </a:cubicBezTo>
                <a:cubicBezTo>
                  <a:pt x="6769100" y="4755226"/>
                  <a:pt x="6793865" y="4715221"/>
                  <a:pt x="6767831" y="4699346"/>
                </a:cubicBezTo>
                <a:close/>
                <a:moveTo>
                  <a:pt x="7183120" y="5419436"/>
                </a:moveTo>
                <a:cubicBezTo>
                  <a:pt x="7138035" y="5395941"/>
                  <a:pt x="7117715" y="5475951"/>
                  <a:pt x="7167881" y="5477221"/>
                </a:cubicBezTo>
                <a:cubicBezTo>
                  <a:pt x="7198995" y="5478491"/>
                  <a:pt x="7211060" y="5434041"/>
                  <a:pt x="7183120" y="5419436"/>
                </a:cubicBezTo>
                <a:close/>
                <a:moveTo>
                  <a:pt x="7211695" y="5708361"/>
                </a:moveTo>
                <a:cubicBezTo>
                  <a:pt x="7249795" y="5728046"/>
                  <a:pt x="7280275" y="5668356"/>
                  <a:pt x="7241540" y="5649306"/>
                </a:cubicBezTo>
                <a:cubicBezTo>
                  <a:pt x="7203440" y="5628986"/>
                  <a:pt x="7172960" y="5689311"/>
                  <a:pt x="7211695" y="5708361"/>
                </a:cubicBezTo>
                <a:close/>
                <a:moveTo>
                  <a:pt x="7199631" y="4639021"/>
                </a:moveTo>
                <a:cubicBezTo>
                  <a:pt x="7219315" y="4645371"/>
                  <a:pt x="7228840" y="4614256"/>
                  <a:pt x="7208520" y="4608541"/>
                </a:cubicBezTo>
                <a:cubicBezTo>
                  <a:pt x="7189470" y="4602191"/>
                  <a:pt x="7179945" y="4633306"/>
                  <a:pt x="7199631" y="4639021"/>
                </a:cubicBezTo>
                <a:close/>
                <a:moveTo>
                  <a:pt x="7168515" y="4724111"/>
                </a:moveTo>
                <a:cubicBezTo>
                  <a:pt x="7190740" y="4732366"/>
                  <a:pt x="7203440" y="4697441"/>
                  <a:pt x="7180581" y="4689821"/>
                </a:cubicBezTo>
                <a:cubicBezTo>
                  <a:pt x="7158356" y="4681566"/>
                  <a:pt x="7146290" y="4716491"/>
                  <a:pt x="7168515" y="4724111"/>
                </a:cubicBezTo>
                <a:close/>
                <a:moveTo>
                  <a:pt x="7138670" y="4619971"/>
                </a:moveTo>
                <a:cubicBezTo>
                  <a:pt x="7157720" y="4626321"/>
                  <a:pt x="7168515" y="4595841"/>
                  <a:pt x="7148831" y="4589491"/>
                </a:cubicBezTo>
                <a:cubicBezTo>
                  <a:pt x="7129145" y="4583141"/>
                  <a:pt x="7118985" y="4613621"/>
                  <a:pt x="7138670" y="4619971"/>
                </a:cubicBezTo>
                <a:close/>
                <a:moveTo>
                  <a:pt x="7114540" y="4769196"/>
                </a:moveTo>
                <a:cubicBezTo>
                  <a:pt x="7089775" y="4758401"/>
                  <a:pt x="7073265" y="4797136"/>
                  <a:pt x="7098031" y="4807296"/>
                </a:cubicBezTo>
                <a:cubicBezTo>
                  <a:pt x="7122795" y="4818726"/>
                  <a:pt x="7139940" y="4779356"/>
                  <a:pt x="7114540" y="4769196"/>
                </a:cubicBezTo>
                <a:close/>
                <a:moveTo>
                  <a:pt x="7261225" y="4656801"/>
                </a:moveTo>
                <a:cubicBezTo>
                  <a:pt x="7280910" y="4662516"/>
                  <a:pt x="7289800" y="4631401"/>
                  <a:pt x="7269481" y="4626321"/>
                </a:cubicBezTo>
                <a:cubicBezTo>
                  <a:pt x="7249795" y="4620606"/>
                  <a:pt x="7241540" y="4651721"/>
                  <a:pt x="7261225" y="4656801"/>
                </a:cubicBezTo>
                <a:close/>
                <a:moveTo>
                  <a:pt x="7301231" y="5023196"/>
                </a:moveTo>
                <a:cubicBezTo>
                  <a:pt x="7329170" y="5034626"/>
                  <a:pt x="7346315" y="4990176"/>
                  <a:pt x="7317740" y="4979381"/>
                </a:cubicBezTo>
                <a:cubicBezTo>
                  <a:pt x="7289800" y="4968586"/>
                  <a:pt x="7272656" y="5013036"/>
                  <a:pt x="7301231" y="5023196"/>
                </a:cubicBezTo>
                <a:close/>
                <a:moveTo>
                  <a:pt x="7306310" y="4769196"/>
                </a:moveTo>
                <a:cubicBezTo>
                  <a:pt x="7328535" y="4776181"/>
                  <a:pt x="7339965" y="4740621"/>
                  <a:pt x="7316470" y="4734271"/>
                </a:cubicBezTo>
                <a:cubicBezTo>
                  <a:pt x="7294245" y="4727286"/>
                  <a:pt x="7283450" y="4762846"/>
                  <a:pt x="7306310" y="4769196"/>
                </a:cubicBezTo>
                <a:close/>
                <a:moveTo>
                  <a:pt x="7237095" y="4747606"/>
                </a:moveTo>
                <a:cubicBezTo>
                  <a:pt x="7259320" y="4755226"/>
                  <a:pt x="7271385" y="4719666"/>
                  <a:pt x="7248525" y="4712681"/>
                </a:cubicBezTo>
                <a:cubicBezTo>
                  <a:pt x="7226300" y="4705061"/>
                  <a:pt x="7214235" y="4740621"/>
                  <a:pt x="7237095" y="4747606"/>
                </a:cubicBezTo>
                <a:close/>
                <a:moveTo>
                  <a:pt x="6635115" y="4865081"/>
                </a:moveTo>
                <a:cubicBezTo>
                  <a:pt x="6606540" y="4841586"/>
                  <a:pt x="6570981" y="4886671"/>
                  <a:pt x="6600190" y="4909531"/>
                </a:cubicBezTo>
                <a:cubicBezTo>
                  <a:pt x="6628131" y="4932391"/>
                  <a:pt x="6664325" y="4887941"/>
                  <a:pt x="6635115" y="4865081"/>
                </a:cubicBezTo>
                <a:close/>
                <a:moveTo>
                  <a:pt x="7674610" y="5627081"/>
                </a:moveTo>
                <a:cubicBezTo>
                  <a:pt x="7669531" y="5666451"/>
                  <a:pt x="7731760" y="5673436"/>
                  <a:pt x="7735570" y="5633431"/>
                </a:cubicBezTo>
                <a:cubicBezTo>
                  <a:pt x="7740650" y="5594696"/>
                  <a:pt x="7678420" y="5587711"/>
                  <a:pt x="7674610" y="5627081"/>
                </a:cubicBezTo>
                <a:close/>
                <a:moveTo>
                  <a:pt x="7719695" y="4987001"/>
                </a:moveTo>
                <a:cubicBezTo>
                  <a:pt x="7746365" y="4990811"/>
                  <a:pt x="7752081" y="4948901"/>
                  <a:pt x="7725410" y="4945726"/>
                </a:cubicBezTo>
                <a:cubicBezTo>
                  <a:pt x="7698740" y="4941916"/>
                  <a:pt x="7693025" y="4983826"/>
                  <a:pt x="7719695" y="4987001"/>
                </a:cubicBezTo>
                <a:close/>
                <a:moveTo>
                  <a:pt x="7764145" y="4742526"/>
                </a:moveTo>
                <a:cubicBezTo>
                  <a:pt x="7784465" y="4744431"/>
                  <a:pt x="7786370" y="4712046"/>
                  <a:pt x="7766050" y="4710776"/>
                </a:cubicBezTo>
                <a:cubicBezTo>
                  <a:pt x="7745731" y="4709506"/>
                  <a:pt x="7743825" y="4741256"/>
                  <a:pt x="7764145" y="4742526"/>
                </a:cubicBezTo>
                <a:close/>
                <a:moveTo>
                  <a:pt x="7765415" y="5455631"/>
                </a:moveTo>
                <a:cubicBezTo>
                  <a:pt x="7770495" y="5419436"/>
                  <a:pt x="7713345" y="5412451"/>
                  <a:pt x="7709535" y="5448646"/>
                </a:cubicBezTo>
                <a:cubicBezTo>
                  <a:pt x="7704456" y="5485476"/>
                  <a:pt x="7761606" y="5492461"/>
                  <a:pt x="7765415" y="5455631"/>
                </a:cubicBezTo>
                <a:close/>
                <a:moveTo>
                  <a:pt x="7828281" y="4745066"/>
                </a:moveTo>
                <a:cubicBezTo>
                  <a:pt x="7848600" y="4745701"/>
                  <a:pt x="7849870" y="4713951"/>
                  <a:pt x="7829550" y="4713316"/>
                </a:cubicBezTo>
                <a:cubicBezTo>
                  <a:pt x="7808595" y="4712681"/>
                  <a:pt x="7807960" y="4745066"/>
                  <a:pt x="7828281" y="4745066"/>
                </a:cubicBezTo>
                <a:close/>
                <a:moveTo>
                  <a:pt x="7741285" y="5093046"/>
                </a:moveTo>
                <a:cubicBezTo>
                  <a:pt x="7709535" y="5087966"/>
                  <a:pt x="7705725" y="5139401"/>
                  <a:pt x="7738110" y="5139401"/>
                </a:cubicBezTo>
                <a:cubicBezTo>
                  <a:pt x="7766050" y="5140036"/>
                  <a:pt x="7769225" y="5096221"/>
                  <a:pt x="7741285" y="5093046"/>
                </a:cubicBezTo>
                <a:close/>
                <a:moveTo>
                  <a:pt x="7804150" y="4861906"/>
                </a:moveTo>
                <a:cubicBezTo>
                  <a:pt x="7827645" y="4863811"/>
                  <a:pt x="7830820" y="4826346"/>
                  <a:pt x="7806690" y="4825076"/>
                </a:cubicBezTo>
                <a:cubicBezTo>
                  <a:pt x="7783195" y="4823171"/>
                  <a:pt x="7780656" y="4860636"/>
                  <a:pt x="7804150" y="4861906"/>
                </a:cubicBezTo>
                <a:close/>
                <a:moveTo>
                  <a:pt x="7800340" y="4996526"/>
                </a:moveTo>
                <a:cubicBezTo>
                  <a:pt x="7827010" y="4999066"/>
                  <a:pt x="7830820" y="4957156"/>
                  <a:pt x="7804150" y="4955251"/>
                </a:cubicBezTo>
                <a:cubicBezTo>
                  <a:pt x="7777481" y="4952076"/>
                  <a:pt x="7773670" y="4993986"/>
                  <a:pt x="7800340" y="4996526"/>
                </a:cubicBezTo>
                <a:close/>
                <a:moveTo>
                  <a:pt x="7639685" y="4974301"/>
                </a:moveTo>
                <a:cubicBezTo>
                  <a:pt x="7666356" y="4979381"/>
                  <a:pt x="7673975" y="4937471"/>
                  <a:pt x="7646670" y="4933026"/>
                </a:cubicBezTo>
                <a:cubicBezTo>
                  <a:pt x="7620000" y="4928581"/>
                  <a:pt x="7613015" y="4970491"/>
                  <a:pt x="7639685" y="4974301"/>
                </a:cubicBezTo>
                <a:close/>
                <a:moveTo>
                  <a:pt x="7637145" y="4731096"/>
                </a:moveTo>
                <a:cubicBezTo>
                  <a:pt x="7657465" y="4733636"/>
                  <a:pt x="7661275" y="4701886"/>
                  <a:pt x="7640956" y="4699346"/>
                </a:cubicBezTo>
                <a:cubicBezTo>
                  <a:pt x="7620000" y="4696806"/>
                  <a:pt x="7616190" y="4729191"/>
                  <a:pt x="7637145" y="4731096"/>
                </a:cubicBezTo>
                <a:close/>
                <a:moveTo>
                  <a:pt x="7828281" y="5103206"/>
                </a:moveTo>
                <a:cubicBezTo>
                  <a:pt x="7798435" y="5100031"/>
                  <a:pt x="7793990" y="5147656"/>
                  <a:pt x="7824470" y="5149561"/>
                </a:cubicBezTo>
                <a:cubicBezTo>
                  <a:pt x="7853681" y="5152736"/>
                  <a:pt x="7858125" y="5105111"/>
                  <a:pt x="7828281" y="5103206"/>
                </a:cubicBezTo>
                <a:close/>
                <a:moveTo>
                  <a:pt x="7731760" y="4855556"/>
                </a:moveTo>
                <a:cubicBezTo>
                  <a:pt x="7755256" y="4858731"/>
                  <a:pt x="7759065" y="4821266"/>
                  <a:pt x="7735570" y="4818726"/>
                </a:cubicBezTo>
                <a:cubicBezTo>
                  <a:pt x="7712075" y="4816186"/>
                  <a:pt x="7708265" y="4853651"/>
                  <a:pt x="7731760" y="4855556"/>
                </a:cubicBezTo>
                <a:close/>
                <a:moveTo>
                  <a:pt x="7644131" y="4826346"/>
                </a:moveTo>
                <a:cubicBezTo>
                  <a:pt x="7640320" y="4849841"/>
                  <a:pt x="7677785" y="4854921"/>
                  <a:pt x="7680325" y="4831426"/>
                </a:cubicBezTo>
                <a:cubicBezTo>
                  <a:pt x="7684135" y="4807931"/>
                  <a:pt x="7647306" y="4802851"/>
                  <a:pt x="7644131" y="4826346"/>
                </a:cubicBezTo>
                <a:close/>
                <a:moveTo>
                  <a:pt x="7700645" y="4737446"/>
                </a:moveTo>
                <a:cubicBezTo>
                  <a:pt x="7720965" y="4739351"/>
                  <a:pt x="7724140" y="4707601"/>
                  <a:pt x="7703185" y="4705696"/>
                </a:cubicBezTo>
                <a:cubicBezTo>
                  <a:pt x="7682865" y="4703791"/>
                  <a:pt x="7680325" y="4736176"/>
                  <a:pt x="7700645" y="4737446"/>
                </a:cubicBezTo>
                <a:close/>
                <a:moveTo>
                  <a:pt x="7637781" y="5261321"/>
                </a:moveTo>
                <a:cubicBezTo>
                  <a:pt x="7630795" y="5293706"/>
                  <a:pt x="7682231" y="5304501"/>
                  <a:pt x="7688581" y="5270846"/>
                </a:cubicBezTo>
                <a:cubicBezTo>
                  <a:pt x="7695565" y="5238461"/>
                  <a:pt x="7644131" y="5228301"/>
                  <a:pt x="7637781" y="5261321"/>
                </a:cubicBezTo>
                <a:close/>
                <a:moveTo>
                  <a:pt x="7654290" y="5078441"/>
                </a:moveTo>
                <a:cubicBezTo>
                  <a:pt x="7621906" y="5072091"/>
                  <a:pt x="7616825" y="5124796"/>
                  <a:pt x="7649845" y="5124796"/>
                </a:cubicBezTo>
                <a:cubicBezTo>
                  <a:pt x="7677150" y="5125431"/>
                  <a:pt x="7681595" y="5082886"/>
                  <a:pt x="7654290" y="5078441"/>
                </a:cubicBezTo>
                <a:close/>
                <a:moveTo>
                  <a:pt x="7830820" y="5288626"/>
                </a:moveTo>
                <a:cubicBezTo>
                  <a:pt x="7828281" y="5321646"/>
                  <a:pt x="7880985" y="5324821"/>
                  <a:pt x="7882256" y="5291166"/>
                </a:cubicBezTo>
                <a:cubicBezTo>
                  <a:pt x="7884160" y="5258146"/>
                  <a:pt x="7832090" y="5255606"/>
                  <a:pt x="7830820" y="5288626"/>
                </a:cubicBezTo>
                <a:close/>
                <a:moveTo>
                  <a:pt x="7976235" y="5456901"/>
                </a:moveTo>
                <a:cubicBezTo>
                  <a:pt x="7975600" y="5441661"/>
                  <a:pt x="7961631" y="5429596"/>
                  <a:pt x="7946390" y="5430231"/>
                </a:cubicBezTo>
                <a:cubicBezTo>
                  <a:pt x="7910831" y="5432136"/>
                  <a:pt x="7912735" y="5487381"/>
                  <a:pt x="7948295" y="5486746"/>
                </a:cubicBezTo>
                <a:cubicBezTo>
                  <a:pt x="7964170" y="5487381"/>
                  <a:pt x="7977506" y="5472776"/>
                  <a:pt x="7976235" y="5456901"/>
                </a:cubicBezTo>
                <a:close/>
                <a:moveTo>
                  <a:pt x="7929881" y="5600411"/>
                </a:moveTo>
                <a:cubicBezTo>
                  <a:pt x="7889875" y="5604221"/>
                  <a:pt x="7897495" y="5666451"/>
                  <a:pt x="7936865" y="5661371"/>
                </a:cubicBezTo>
                <a:cubicBezTo>
                  <a:pt x="7976235" y="5657561"/>
                  <a:pt x="7969250" y="5595331"/>
                  <a:pt x="7929881" y="5600411"/>
                </a:cubicBezTo>
                <a:close/>
                <a:moveTo>
                  <a:pt x="7952740" y="5265766"/>
                </a:moveTo>
                <a:cubicBezTo>
                  <a:pt x="7919085" y="5265766"/>
                  <a:pt x="7920990" y="5318471"/>
                  <a:pt x="7954010" y="5317201"/>
                </a:cubicBezTo>
                <a:cubicBezTo>
                  <a:pt x="7987665" y="5317201"/>
                  <a:pt x="7986395" y="5264496"/>
                  <a:pt x="7952740" y="5265766"/>
                </a:cubicBezTo>
                <a:close/>
                <a:moveTo>
                  <a:pt x="8021320" y="4865081"/>
                </a:moveTo>
                <a:cubicBezTo>
                  <a:pt x="8045450" y="4865081"/>
                  <a:pt x="8044815" y="4826981"/>
                  <a:pt x="8020685" y="4828251"/>
                </a:cubicBezTo>
                <a:cubicBezTo>
                  <a:pt x="7997190" y="4828886"/>
                  <a:pt x="7997825" y="4865081"/>
                  <a:pt x="8021320" y="4865081"/>
                </a:cubicBezTo>
                <a:close/>
                <a:moveTo>
                  <a:pt x="7955915" y="4745701"/>
                </a:moveTo>
                <a:cubicBezTo>
                  <a:pt x="7976870" y="4745701"/>
                  <a:pt x="7976235" y="4713316"/>
                  <a:pt x="7955281" y="4713951"/>
                </a:cubicBezTo>
                <a:cubicBezTo>
                  <a:pt x="7934960" y="4713951"/>
                  <a:pt x="7935595" y="4745701"/>
                  <a:pt x="7955915" y="4745701"/>
                </a:cubicBezTo>
                <a:close/>
                <a:moveTo>
                  <a:pt x="8003540" y="5154006"/>
                </a:moveTo>
                <a:cubicBezTo>
                  <a:pt x="8034020" y="5154006"/>
                  <a:pt x="8033385" y="5105746"/>
                  <a:pt x="8002906" y="5107651"/>
                </a:cubicBezTo>
                <a:cubicBezTo>
                  <a:pt x="7973060" y="5108286"/>
                  <a:pt x="7974331" y="5154641"/>
                  <a:pt x="8003540" y="5154006"/>
                </a:cubicBezTo>
                <a:close/>
                <a:moveTo>
                  <a:pt x="7942581" y="4982556"/>
                </a:moveTo>
                <a:cubicBezTo>
                  <a:pt x="7941945" y="5009861"/>
                  <a:pt x="7984490" y="5009226"/>
                  <a:pt x="7984490" y="4982556"/>
                </a:cubicBezTo>
                <a:cubicBezTo>
                  <a:pt x="7984490" y="4955886"/>
                  <a:pt x="7941945" y="4955886"/>
                  <a:pt x="7942581" y="4982556"/>
                </a:cubicBezTo>
                <a:close/>
                <a:moveTo>
                  <a:pt x="7891781" y="5130511"/>
                </a:moveTo>
                <a:cubicBezTo>
                  <a:pt x="7890510" y="5160356"/>
                  <a:pt x="7938135" y="5162261"/>
                  <a:pt x="7938135" y="5131781"/>
                </a:cubicBezTo>
                <a:cubicBezTo>
                  <a:pt x="7939406" y="5101301"/>
                  <a:pt x="7891781" y="5100666"/>
                  <a:pt x="7891781" y="5130511"/>
                </a:cubicBezTo>
                <a:close/>
                <a:moveTo>
                  <a:pt x="7573645" y="4814916"/>
                </a:moveTo>
                <a:cubicBezTo>
                  <a:pt x="7569200" y="4838411"/>
                  <a:pt x="7606031" y="4844761"/>
                  <a:pt x="7609840" y="4821266"/>
                </a:cubicBezTo>
                <a:cubicBezTo>
                  <a:pt x="7613650" y="4797771"/>
                  <a:pt x="7576820" y="4790786"/>
                  <a:pt x="7573645" y="4814916"/>
                </a:cubicBezTo>
                <a:close/>
                <a:moveTo>
                  <a:pt x="7877175" y="4865716"/>
                </a:moveTo>
                <a:cubicBezTo>
                  <a:pt x="7900670" y="4866986"/>
                  <a:pt x="7902575" y="4829521"/>
                  <a:pt x="7878445" y="4828886"/>
                </a:cubicBezTo>
                <a:cubicBezTo>
                  <a:pt x="7854315" y="4827616"/>
                  <a:pt x="7853045" y="4865081"/>
                  <a:pt x="7877175" y="4865716"/>
                </a:cubicBezTo>
                <a:close/>
                <a:moveTo>
                  <a:pt x="7870825" y="5461346"/>
                </a:moveTo>
                <a:cubicBezTo>
                  <a:pt x="7872731" y="5424516"/>
                  <a:pt x="7814945" y="5423246"/>
                  <a:pt x="7814310" y="5459441"/>
                </a:cubicBezTo>
                <a:cubicBezTo>
                  <a:pt x="7813040" y="5496271"/>
                  <a:pt x="7870190" y="5498176"/>
                  <a:pt x="7870825" y="5461346"/>
                </a:cubicBezTo>
                <a:close/>
                <a:moveTo>
                  <a:pt x="7883525" y="4960331"/>
                </a:moveTo>
                <a:cubicBezTo>
                  <a:pt x="7856220" y="4958426"/>
                  <a:pt x="7854315" y="5000971"/>
                  <a:pt x="7881620" y="5002241"/>
                </a:cubicBezTo>
                <a:cubicBezTo>
                  <a:pt x="7908290" y="5003511"/>
                  <a:pt x="7910831" y="4960966"/>
                  <a:pt x="7883525" y="4960331"/>
                </a:cubicBezTo>
                <a:close/>
                <a:moveTo>
                  <a:pt x="7818756" y="5606126"/>
                </a:moveTo>
                <a:cubicBezTo>
                  <a:pt x="7778750" y="5605491"/>
                  <a:pt x="7778750" y="5667721"/>
                  <a:pt x="7818756" y="5667721"/>
                </a:cubicBezTo>
                <a:cubicBezTo>
                  <a:pt x="7858760" y="5668356"/>
                  <a:pt x="7858760" y="5605491"/>
                  <a:pt x="7818756" y="5606126"/>
                </a:cubicBezTo>
                <a:close/>
                <a:moveTo>
                  <a:pt x="7949565" y="4866351"/>
                </a:moveTo>
                <a:cubicBezTo>
                  <a:pt x="7949565" y="4866351"/>
                  <a:pt x="7949565" y="4866351"/>
                  <a:pt x="7949565" y="4866351"/>
                </a:cubicBezTo>
                <a:cubicBezTo>
                  <a:pt x="7973695" y="4866351"/>
                  <a:pt x="7973060" y="4829521"/>
                  <a:pt x="7949565" y="4829521"/>
                </a:cubicBezTo>
                <a:cubicBezTo>
                  <a:pt x="7925435" y="4829521"/>
                  <a:pt x="7925435" y="4866986"/>
                  <a:pt x="7949565" y="4866351"/>
                </a:cubicBezTo>
                <a:close/>
                <a:moveTo>
                  <a:pt x="7892415" y="4746336"/>
                </a:moveTo>
                <a:cubicBezTo>
                  <a:pt x="7912735" y="4746971"/>
                  <a:pt x="7913370" y="4714586"/>
                  <a:pt x="7892415" y="4714586"/>
                </a:cubicBezTo>
                <a:cubicBezTo>
                  <a:pt x="7871460" y="4714586"/>
                  <a:pt x="7871460" y="4746336"/>
                  <a:pt x="7892415" y="4746336"/>
                </a:cubicBezTo>
                <a:close/>
                <a:moveTo>
                  <a:pt x="6638925" y="4732366"/>
                </a:moveTo>
                <a:cubicBezTo>
                  <a:pt x="6612256" y="4712046"/>
                  <a:pt x="6581140" y="4754591"/>
                  <a:pt x="6608445" y="4774276"/>
                </a:cubicBezTo>
                <a:cubicBezTo>
                  <a:pt x="6635115" y="4793961"/>
                  <a:pt x="6666231" y="4751416"/>
                  <a:pt x="6638925" y="4732366"/>
                </a:cubicBezTo>
                <a:close/>
                <a:moveTo>
                  <a:pt x="6593840" y="4642196"/>
                </a:moveTo>
                <a:cubicBezTo>
                  <a:pt x="6618606" y="4659341"/>
                  <a:pt x="6645275" y="4619971"/>
                  <a:pt x="6619875" y="4603461"/>
                </a:cubicBezTo>
                <a:cubicBezTo>
                  <a:pt x="6595110" y="4585681"/>
                  <a:pt x="6568440" y="4625051"/>
                  <a:pt x="6593840" y="4642196"/>
                </a:cubicBezTo>
                <a:close/>
                <a:moveTo>
                  <a:pt x="6797675" y="4843491"/>
                </a:moveTo>
                <a:cubicBezTo>
                  <a:pt x="6770370" y="4824441"/>
                  <a:pt x="6741160" y="4868256"/>
                  <a:pt x="6769100" y="4886036"/>
                </a:cubicBezTo>
                <a:cubicBezTo>
                  <a:pt x="6796406" y="4905086"/>
                  <a:pt x="6825615" y="4861271"/>
                  <a:pt x="6797675" y="4843491"/>
                </a:cubicBezTo>
                <a:close/>
                <a:moveTo>
                  <a:pt x="6771006" y="4550121"/>
                </a:moveTo>
                <a:cubicBezTo>
                  <a:pt x="6791960" y="4561551"/>
                  <a:pt x="6809106" y="4527896"/>
                  <a:pt x="6787515" y="4517736"/>
                </a:cubicBezTo>
                <a:cubicBezTo>
                  <a:pt x="6767195" y="4506306"/>
                  <a:pt x="6749415" y="4539961"/>
                  <a:pt x="6771006" y="4550121"/>
                </a:cubicBezTo>
                <a:close/>
                <a:moveTo>
                  <a:pt x="7307581" y="5717251"/>
                </a:moveTo>
                <a:cubicBezTo>
                  <a:pt x="7290435" y="5756621"/>
                  <a:pt x="7352665" y="5782656"/>
                  <a:pt x="7369175" y="5742651"/>
                </a:cubicBezTo>
                <a:cubicBezTo>
                  <a:pt x="7385685" y="5703281"/>
                  <a:pt x="7323456" y="5677246"/>
                  <a:pt x="7307581" y="5717251"/>
                </a:cubicBezTo>
                <a:close/>
                <a:moveTo>
                  <a:pt x="7376160" y="4788881"/>
                </a:moveTo>
                <a:cubicBezTo>
                  <a:pt x="7399020" y="4795231"/>
                  <a:pt x="7408545" y="4759036"/>
                  <a:pt x="7385685" y="4753321"/>
                </a:cubicBezTo>
                <a:cubicBezTo>
                  <a:pt x="7362825" y="4746971"/>
                  <a:pt x="7352665" y="4783166"/>
                  <a:pt x="7376160" y="4788881"/>
                </a:cubicBezTo>
                <a:close/>
                <a:moveTo>
                  <a:pt x="7373620" y="5209251"/>
                </a:moveTo>
                <a:cubicBezTo>
                  <a:pt x="7404735" y="5221316"/>
                  <a:pt x="7423150" y="5172421"/>
                  <a:pt x="7392035" y="5160991"/>
                </a:cubicBezTo>
                <a:cubicBezTo>
                  <a:pt x="7360920" y="5148926"/>
                  <a:pt x="7342506" y="5198456"/>
                  <a:pt x="7373620" y="5209251"/>
                </a:cubicBezTo>
                <a:close/>
                <a:moveTo>
                  <a:pt x="7357110" y="5349586"/>
                </a:moveTo>
                <a:cubicBezTo>
                  <a:pt x="7371081" y="5276561"/>
                  <a:pt x="7259320" y="5321011"/>
                  <a:pt x="7320281" y="5364191"/>
                </a:cubicBezTo>
                <a:lnTo>
                  <a:pt x="7320281" y="5364191"/>
                </a:lnTo>
                <a:cubicBezTo>
                  <a:pt x="7334250" y="5370541"/>
                  <a:pt x="7350760" y="5364191"/>
                  <a:pt x="7357110" y="5349586"/>
                </a:cubicBezTo>
                <a:close/>
                <a:moveTo>
                  <a:pt x="6856095" y="5100666"/>
                </a:moveTo>
                <a:cubicBezTo>
                  <a:pt x="6885940" y="5121621"/>
                  <a:pt x="6918960" y="5074631"/>
                  <a:pt x="6888481" y="5054311"/>
                </a:cubicBezTo>
                <a:cubicBezTo>
                  <a:pt x="6858635" y="5032721"/>
                  <a:pt x="6825615" y="5080346"/>
                  <a:pt x="6856095" y="5100666"/>
                </a:cubicBezTo>
                <a:close/>
                <a:moveTo>
                  <a:pt x="7385050" y="4687916"/>
                </a:moveTo>
                <a:cubicBezTo>
                  <a:pt x="7404735" y="4692996"/>
                  <a:pt x="7412356" y="4661246"/>
                  <a:pt x="7392035" y="4656801"/>
                </a:cubicBezTo>
                <a:cubicBezTo>
                  <a:pt x="7371715" y="4652356"/>
                  <a:pt x="7364731" y="4684106"/>
                  <a:pt x="7385050" y="4687916"/>
                </a:cubicBezTo>
                <a:close/>
                <a:moveTo>
                  <a:pt x="6843395" y="4903816"/>
                </a:moveTo>
                <a:cubicBezTo>
                  <a:pt x="6824981" y="4931756"/>
                  <a:pt x="6868795" y="4959696"/>
                  <a:pt x="6886575" y="4931756"/>
                </a:cubicBezTo>
                <a:cubicBezTo>
                  <a:pt x="6904990" y="4903816"/>
                  <a:pt x="6860540" y="4875876"/>
                  <a:pt x="6843395" y="4903816"/>
                </a:cubicBezTo>
                <a:close/>
                <a:moveTo>
                  <a:pt x="6598285" y="4542501"/>
                </a:moveTo>
                <a:cubicBezTo>
                  <a:pt x="6621145" y="4557106"/>
                  <a:pt x="6643370" y="4520911"/>
                  <a:pt x="6620510" y="4506941"/>
                </a:cubicBezTo>
                <a:cubicBezTo>
                  <a:pt x="6597650" y="4492336"/>
                  <a:pt x="6575425" y="4528531"/>
                  <a:pt x="6598285" y="4542501"/>
                </a:cubicBezTo>
                <a:close/>
                <a:moveTo>
                  <a:pt x="6843395" y="4745701"/>
                </a:moveTo>
                <a:cubicBezTo>
                  <a:pt x="6817360" y="4729826"/>
                  <a:pt x="6793231" y="4770466"/>
                  <a:pt x="6819900" y="4785706"/>
                </a:cubicBezTo>
                <a:lnTo>
                  <a:pt x="6819900" y="4785706"/>
                </a:lnTo>
                <a:cubicBezTo>
                  <a:pt x="6845300" y="4801581"/>
                  <a:pt x="6870065" y="4760941"/>
                  <a:pt x="6843395" y="4745701"/>
                </a:cubicBezTo>
                <a:close/>
                <a:moveTo>
                  <a:pt x="6593840" y="5068281"/>
                </a:moveTo>
                <a:cubicBezTo>
                  <a:pt x="6623685" y="5094951"/>
                  <a:pt x="6664325" y="5047326"/>
                  <a:pt x="6633845" y="5021926"/>
                </a:cubicBezTo>
                <a:cubicBezTo>
                  <a:pt x="6604000" y="4995256"/>
                  <a:pt x="6563360" y="5042881"/>
                  <a:pt x="6593840" y="5068281"/>
                </a:cubicBezTo>
                <a:close/>
                <a:moveTo>
                  <a:pt x="6693535" y="4652356"/>
                </a:moveTo>
                <a:cubicBezTo>
                  <a:pt x="6659245" y="4632036"/>
                  <a:pt x="6641465" y="4694266"/>
                  <a:pt x="6680835" y="4694901"/>
                </a:cubicBezTo>
                <a:cubicBezTo>
                  <a:pt x="6703060" y="4695536"/>
                  <a:pt x="6713220" y="4663786"/>
                  <a:pt x="6693535" y="4652356"/>
                </a:cubicBezTo>
                <a:close/>
                <a:moveTo>
                  <a:pt x="6633210" y="5279101"/>
                </a:moveTo>
                <a:cubicBezTo>
                  <a:pt x="6662420" y="5280371"/>
                  <a:pt x="6678295" y="5240366"/>
                  <a:pt x="6655435" y="5221316"/>
                </a:cubicBezTo>
                <a:cubicBezTo>
                  <a:pt x="6607810" y="5183216"/>
                  <a:pt x="6572250" y="5275291"/>
                  <a:pt x="6633210" y="5279101"/>
                </a:cubicBezTo>
                <a:close/>
                <a:moveTo>
                  <a:pt x="7400290" y="5009861"/>
                </a:moveTo>
                <a:cubicBezTo>
                  <a:pt x="7371715" y="4999701"/>
                  <a:pt x="7356475" y="5044786"/>
                  <a:pt x="7385050" y="5053676"/>
                </a:cubicBezTo>
                <a:cubicBezTo>
                  <a:pt x="7413625" y="5063836"/>
                  <a:pt x="7429500" y="5019386"/>
                  <a:pt x="7400290" y="5009861"/>
                </a:cubicBezTo>
                <a:close/>
                <a:moveTo>
                  <a:pt x="7502525" y="4800946"/>
                </a:moveTo>
                <a:cubicBezTo>
                  <a:pt x="7497445" y="4823806"/>
                  <a:pt x="7534275" y="4831426"/>
                  <a:pt x="7538720" y="4807931"/>
                </a:cubicBezTo>
                <a:cubicBezTo>
                  <a:pt x="7543800" y="4785071"/>
                  <a:pt x="7506970" y="4777451"/>
                  <a:pt x="7502525" y="4800946"/>
                </a:cubicBezTo>
                <a:close/>
                <a:moveTo>
                  <a:pt x="7480935" y="4940011"/>
                </a:moveTo>
                <a:cubicBezTo>
                  <a:pt x="7506970" y="4946996"/>
                  <a:pt x="7517765" y="4906356"/>
                  <a:pt x="7491095" y="4899371"/>
                </a:cubicBezTo>
                <a:cubicBezTo>
                  <a:pt x="7465060" y="4892386"/>
                  <a:pt x="7454265" y="4933661"/>
                  <a:pt x="7480935" y="4940011"/>
                </a:cubicBezTo>
                <a:close/>
                <a:moveTo>
                  <a:pt x="7510781" y="4712681"/>
                </a:moveTo>
                <a:cubicBezTo>
                  <a:pt x="7531100" y="4716491"/>
                  <a:pt x="7536815" y="4684741"/>
                  <a:pt x="7515860" y="4681566"/>
                </a:cubicBezTo>
                <a:cubicBezTo>
                  <a:pt x="7495540" y="4677756"/>
                  <a:pt x="7489825" y="4709506"/>
                  <a:pt x="7510781" y="4712681"/>
                </a:cubicBezTo>
                <a:close/>
                <a:moveTo>
                  <a:pt x="7557770" y="5104476"/>
                </a:moveTo>
                <a:lnTo>
                  <a:pt x="7557770" y="5104476"/>
                </a:lnTo>
                <a:cubicBezTo>
                  <a:pt x="7586981" y="5112096"/>
                  <a:pt x="7598410" y="5066376"/>
                  <a:pt x="7569200" y="5059391"/>
                </a:cubicBezTo>
                <a:cubicBezTo>
                  <a:pt x="7539990" y="5051771"/>
                  <a:pt x="7528560" y="5098126"/>
                  <a:pt x="7557770" y="5104476"/>
                </a:cubicBezTo>
                <a:close/>
                <a:moveTo>
                  <a:pt x="7593331" y="5251161"/>
                </a:moveTo>
                <a:cubicBezTo>
                  <a:pt x="7602220" y="5218776"/>
                  <a:pt x="7551420" y="5205441"/>
                  <a:pt x="7543165" y="5238461"/>
                </a:cubicBezTo>
                <a:cubicBezTo>
                  <a:pt x="7534275" y="5270211"/>
                  <a:pt x="7585075" y="5283546"/>
                  <a:pt x="7593331" y="5251161"/>
                </a:cubicBezTo>
                <a:close/>
                <a:moveTo>
                  <a:pt x="7573645" y="4722841"/>
                </a:moveTo>
                <a:cubicBezTo>
                  <a:pt x="7593965" y="4726016"/>
                  <a:pt x="7598410" y="4694266"/>
                  <a:pt x="7578090" y="4691726"/>
                </a:cubicBezTo>
                <a:cubicBezTo>
                  <a:pt x="7557770" y="4687916"/>
                  <a:pt x="7553325" y="4720301"/>
                  <a:pt x="7573645" y="4722841"/>
                </a:cubicBezTo>
                <a:close/>
                <a:moveTo>
                  <a:pt x="7559675" y="4958426"/>
                </a:moveTo>
                <a:cubicBezTo>
                  <a:pt x="7585710" y="4964776"/>
                  <a:pt x="7595235" y="4922866"/>
                  <a:pt x="7568565" y="4917786"/>
                </a:cubicBezTo>
                <a:cubicBezTo>
                  <a:pt x="7542531" y="4912071"/>
                  <a:pt x="7533640" y="4953346"/>
                  <a:pt x="7559675" y="4958426"/>
                </a:cubicBezTo>
                <a:close/>
                <a:moveTo>
                  <a:pt x="7511415" y="5592156"/>
                </a:moveTo>
                <a:cubicBezTo>
                  <a:pt x="7523481" y="5554056"/>
                  <a:pt x="7463790" y="5535641"/>
                  <a:pt x="7452995" y="5573741"/>
                </a:cubicBezTo>
                <a:cubicBezTo>
                  <a:pt x="7440295" y="5611841"/>
                  <a:pt x="7499985" y="5630891"/>
                  <a:pt x="7511415" y="5592156"/>
                </a:cubicBezTo>
                <a:close/>
                <a:moveTo>
                  <a:pt x="7585710" y="5642321"/>
                </a:moveTo>
                <a:cubicBezTo>
                  <a:pt x="7624445" y="5651211"/>
                  <a:pt x="7637781" y="5590251"/>
                  <a:pt x="7598410" y="5581996"/>
                </a:cubicBezTo>
                <a:cubicBezTo>
                  <a:pt x="7559675" y="5573106"/>
                  <a:pt x="7546975" y="5634701"/>
                  <a:pt x="7585710" y="5642321"/>
                </a:cubicBezTo>
                <a:close/>
                <a:moveTo>
                  <a:pt x="7388225" y="4892386"/>
                </a:moveTo>
                <a:cubicBezTo>
                  <a:pt x="7379970" y="4918421"/>
                  <a:pt x="7420610" y="4930486"/>
                  <a:pt x="7428231" y="4904451"/>
                </a:cubicBezTo>
                <a:cubicBezTo>
                  <a:pt x="7436485" y="4878416"/>
                  <a:pt x="7395845" y="4866351"/>
                  <a:pt x="7388225" y="4892386"/>
                </a:cubicBezTo>
                <a:close/>
                <a:moveTo>
                  <a:pt x="7447281" y="4701251"/>
                </a:moveTo>
                <a:cubicBezTo>
                  <a:pt x="7467600" y="4705696"/>
                  <a:pt x="7473950" y="4673946"/>
                  <a:pt x="7453631" y="4670136"/>
                </a:cubicBezTo>
                <a:cubicBezTo>
                  <a:pt x="7433310" y="4665691"/>
                  <a:pt x="7427595" y="4697441"/>
                  <a:pt x="7447281" y="4701251"/>
                </a:cubicBezTo>
                <a:close/>
                <a:moveTo>
                  <a:pt x="7446010" y="4806661"/>
                </a:moveTo>
                <a:cubicBezTo>
                  <a:pt x="7468870" y="4812376"/>
                  <a:pt x="7477760" y="4776181"/>
                  <a:pt x="7454265" y="4771101"/>
                </a:cubicBezTo>
                <a:cubicBezTo>
                  <a:pt x="7431406" y="4765386"/>
                  <a:pt x="7423150" y="4801581"/>
                  <a:pt x="7446010" y="4806661"/>
                </a:cubicBezTo>
                <a:close/>
                <a:moveTo>
                  <a:pt x="7484110" y="5036531"/>
                </a:moveTo>
                <a:cubicBezTo>
                  <a:pt x="7455535" y="5027641"/>
                  <a:pt x="7441565" y="5072726"/>
                  <a:pt x="7470775" y="5080981"/>
                </a:cubicBezTo>
                <a:cubicBezTo>
                  <a:pt x="7499350" y="5089871"/>
                  <a:pt x="7513320" y="5044786"/>
                  <a:pt x="7484110" y="5036531"/>
                </a:cubicBezTo>
                <a:close/>
                <a:moveTo>
                  <a:pt x="7463156" y="5739476"/>
                </a:moveTo>
                <a:cubicBezTo>
                  <a:pt x="7446010" y="5733761"/>
                  <a:pt x="7426960" y="5743921"/>
                  <a:pt x="7421881" y="5761701"/>
                </a:cubicBezTo>
                <a:cubicBezTo>
                  <a:pt x="7414895" y="5782656"/>
                  <a:pt x="7432040" y="5804881"/>
                  <a:pt x="7453631" y="5804246"/>
                </a:cubicBezTo>
                <a:cubicBezTo>
                  <a:pt x="7490460" y="5805516"/>
                  <a:pt x="7499350" y="5749636"/>
                  <a:pt x="7463156" y="5739476"/>
                </a:cubicBezTo>
                <a:close/>
                <a:moveTo>
                  <a:pt x="7482840" y="5192741"/>
                </a:moveTo>
                <a:cubicBezTo>
                  <a:pt x="7451090" y="5181946"/>
                  <a:pt x="7435215" y="5232111"/>
                  <a:pt x="7466965" y="5241636"/>
                </a:cubicBezTo>
                <a:cubicBezTo>
                  <a:pt x="7498715" y="5252431"/>
                  <a:pt x="7514590" y="5202901"/>
                  <a:pt x="7482840" y="5192741"/>
                </a:cubicBezTo>
                <a:close/>
                <a:moveTo>
                  <a:pt x="6769100" y="5038436"/>
                </a:moveTo>
                <a:cubicBezTo>
                  <a:pt x="6798310" y="5060661"/>
                  <a:pt x="6832600" y="5014306"/>
                  <a:pt x="6802120" y="4992716"/>
                </a:cubicBezTo>
                <a:cubicBezTo>
                  <a:pt x="6773545" y="4971126"/>
                  <a:pt x="6739256" y="5017481"/>
                  <a:pt x="6769100" y="5038436"/>
                </a:cubicBezTo>
                <a:close/>
                <a:moveTo>
                  <a:pt x="4274185" y="4218651"/>
                </a:moveTo>
                <a:cubicBezTo>
                  <a:pt x="4307205" y="4218016"/>
                  <a:pt x="4295775" y="4165311"/>
                  <a:pt x="4265295" y="4179281"/>
                </a:cubicBezTo>
                <a:cubicBezTo>
                  <a:pt x="4245610" y="4187536"/>
                  <a:pt x="4252595" y="4219921"/>
                  <a:pt x="4274185" y="4218651"/>
                </a:cubicBezTo>
                <a:close/>
                <a:moveTo>
                  <a:pt x="4303395" y="3950681"/>
                </a:moveTo>
                <a:cubicBezTo>
                  <a:pt x="4290695" y="3919566"/>
                  <a:pt x="4242435" y="3940521"/>
                  <a:pt x="4256405" y="3971001"/>
                </a:cubicBezTo>
                <a:cubicBezTo>
                  <a:pt x="4269105" y="4002751"/>
                  <a:pt x="4317365" y="3981161"/>
                  <a:pt x="4303395" y="3950681"/>
                </a:cubicBezTo>
                <a:close/>
                <a:moveTo>
                  <a:pt x="4244340" y="4121496"/>
                </a:moveTo>
                <a:cubicBezTo>
                  <a:pt x="4281805" y="4120861"/>
                  <a:pt x="4268470" y="4061806"/>
                  <a:pt x="4234180" y="4077046"/>
                </a:cubicBezTo>
                <a:cubicBezTo>
                  <a:pt x="4211955" y="4087206"/>
                  <a:pt x="4220845" y="4122766"/>
                  <a:pt x="4244340" y="4121496"/>
                </a:cubicBezTo>
                <a:close/>
                <a:moveTo>
                  <a:pt x="4228465" y="3829396"/>
                </a:moveTo>
                <a:cubicBezTo>
                  <a:pt x="4194175" y="3842731"/>
                  <a:pt x="4216400" y="3896071"/>
                  <a:pt x="4250055" y="3881466"/>
                </a:cubicBezTo>
                <a:cubicBezTo>
                  <a:pt x="4284345" y="3868131"/>
                  <a:pt x="4262120" y="3814791"/>
                  <a:pt x="4228465" y="3829396"/>
                </a:cubicBezTo>
                <a:close/>
                <a:moveTo>
                  <a:pt x="4214495" y="3990686"/>
                </a:moveTo>
                <a:cubicBezTo>
                  <a:pt x="4171950" y="3937346"/>
                  <a:pt x="4137025" y="4041486"/>
                  <a:pt x="4203065" y="4024976"/>
                </a:cubicBezTo>
                <a:lnTo>
                  <a:pt x="4203065" y="4024976"/>
                </a:lnTo>
                <a:cubicBezTo>
                  <a:pt x="4215765" y="4019261"/>
                  <a:pt x="4220845" y="4003386"/>
                  <a:pt x="4214495" y="3990686"/>
                </a:cubicBezTo>
                <a:close/>
                <a:moveTo>
                  <a:pt x="4201795" y="4253576"/>
                </a:moveTo>
                <a:cubicBezTo>
                  <a:pt x="4235450" y="4252941"/>
                  <a:pt x="4222750" y="4199601"/>
                  <a:pt x="4192270" y="4214206"/>
                </a:cubicBezTo>
                <a:cubicBezTo>
                  <a:pt x="4172585" y="4223096"/>
                  <a:pt x="4180840" y="4254211"/>
                  <a:pt x="4201795" y="4253576"/>
                </a:cubicBezTo>
                <a:close/>
                <a:moveTo>
                  <a:pt x="4225925" y="3706841"/>
                </a:moveTo>
                <a:cubicBezTo>
                  <a:pt x="4187825" y="3718271"/>
                  <a:pt x="4207510" y="3777961"/>
                  <a:pt x="4244975" y="3765261"/>
                </a:cubicBezTo>
                <a:cubicBezTo>
                  <a:pt x="4283075" y="3753831"/>
                  <a:pt x="4264025" y="3694141"/>
                  <a:pt x="4225925" y="3706841"/>
                </a:cubicBezTo>
                <a:close/>
                <a:moveTo>
                  <a:pt x="4164965" y="4161501"/>
                </a:moveTo>
                <a:cubicBezTo>
                  <a:pt x="4203065" y="4160866"/>
                  <a:pt x="4188460" y="4100541"/>
                  <a:pt x="4154170" y="4117686"/>
                </a:cubicBezTo>
                <a:cubicBezTo>
                  <a:pt x="4132580" y="4127846"/>
                  <a:pt x="4142105" y="4162771"/>
                  <a:pt x="4164965" y="4161501"/>
                </a:cubicBezTo>
                <a:close/>
                <a:moveTo>
                  <a:pt x="4213860" y="3563966"/>
                </a:moveTo>
                <a:cubicBezTo>
                  <a:pt x="4262755" y="3564601"/>
                  <a:pt x="4258310" y="3487766"/>
                  <a:pt x="4210050" y="3492846"/>
                </a:cubicBezTo>
                <a:cubicBezTo>
                  <a:pt x="4166235" y="3496656"/>
                  <a:pt x="4170045" y="3565236"/>
                  <a:pt x="4213860" y="3563966"/>
                </a:cubicBezTo>
                <a:close/>
                <a:moveTo>
                  <a:pt x="4083050" y="3486496"/>
                </a:moveTo>
                <a:cubicBezTo>
                  <a:pt x="4135120" y="3487131"/>
                  <a:pt x="4130675" y="3404581"/>
                  <a:pt x="4078605" y="3410296"/>
                </a:cubicBezTo>
                <a:cubicBezTo>
                  <a:pt x="4032250" y="3414741"/>
                  <a:pt x="4036695" y="3487766"/>
                  <a:pt x="4083050" y="3486496"/>
                </a:cubicBezTo>
                <a:close/>
                <a:moveTo>
                  <a:pt x="4066540" y="3708746"/>
                </a:moveTo>
                <a:cubicBezTo>
                  <a:pt x="4117975" y="3708111"/>
                  <a:pt x="4102735" y="3626196"/>
                  <a:pt x="4054475" y="3644611"/>
                </a:cubicBezTo>
                <a:cubicBezTo>
                  <a:pt x="4020185" y="3656676"/>
                  <a:pt x="4030980" y="3710016"/>
                  <a:pt x="4066540" y="3708746"/>
                </a:cubicBezTo>
                <a:close/>
                <a:moveTo>
                  <a:pt x="4050665" y="3560156"/>
                </a:moveTo>
                <a:cubicBezTo>
                  <a:pt x="4061460" y="3605241"/>
                  <a:pt x="4131310" y="3587461"/>
                  <a:pt x="4119880" y="3543011"/>
                </a:cubicBezTo>
                <a:cubicBezTo>
                  <a:pt x="4109085" y="3497291"/>
                  <a:pt x="4038600" y="3515071"/>
                  <a:pt x="4050665" y="3560156"/>
                </a:cubicBezTo>
                <a:close/>
                <a:moveTo>
                  <a:pt x="4100830" y="3788121"/>
                </a:moveTo>
                <a:cubicBezTo>
                  <a:pt x="4116070" y="3824951"/>
                  <a:pt x="4173220" y="3800186"/>
                  <a:pt x="4157345" y="3763991"/>
                </a:cubicBezTo>
                <a:cubicBezTo>
                  <a:pt x="4142105" y="3727161"/>
                  <a:pt x="4084320" y="3751926"/>
                  <a:pt x="4100830" y="3788121"/>
                </a:cubicBezTo>
                <a:close/>
                <a:moveTo>
                  <a:pt x="4092575" y="4024341"/>
                </a:moveTo>
                <a:cubicBezTo>
                  <a:pt x="4062730" y="4040216"/>
                  <a:pt x="4088130" y="4085936"/>
                  <a:pt x="4117340" y="4069426"/>
                </a:cubicBezTo>
                <a:cubicBezTo>
                  <a:pt x="4147185" y="4054186"/>
                  <a:pt x="4121785" y="4007831"/>
                  <a:pt x="4092575" y="4024341"/>
                </a:cubicBezTo>
                <a:close/>
                <a:moveTo>
                  <a:pt x="4182745" y="3670646"/>
                </a:moveTo>
                <a:cubicBezTo>
                  <a:pt x="4231640" y="3670646"/>
                  <a:pt x="4221480" y="3593176"/>
                  <a:pt x="4174490" y="3605241"/>
                </a:cubicBezTo>
                <a:cubicBezTo>
                  <a:pt x="4137025" y="3614131"/>
                  <a:pt x="4145280" y="3671916"/>
                  <a:pt x="4182745" y="3670646"/>
                </a:cubicBezTo>
                <a:close/>
                <a:moveTo>
                  <a:pt x="4220845" y="3482686"/>
                </a:moveTo>
                <a:cubicBezTo>
                  <a:pt x="4270375" y="3485861"/>
                  <a:pt x="4274185" y="3408391"/>
                  <a:pt x="4225290" y="3406486"/>
                </a:cubicBezTo>
                <a:cubicBezTo>
                  <a:pt x="4175760" y="3403311"/>
                  <a:pt x="4171315" y="3480781"/>
                  <a:pt x="4220845" y="3482686"/>
                </a:cubicBezTo>
                <a:close/>
                <a:moveTo>
                  <a:pt x="4302760" y="3645881"/>
                </a:moveTo>
                <a:cubicBezTo>
                  <a:pt x="4349115" y="3646516"/>
                  <a:pt x="4344035" y="3572856"/>
                  <a:pt x="4298315" y="3579841"/>
                </a:cubicBezTo>
                <a:cubicBezTo>
                  <a:pt x="4258310" y="3584921"/>
                  <a:pt x="4262755" y="3647151"/>
                  <a:pt x="4302760" y="3645881"/>
                </a:cubicBezTo>
                <a:close/>
                <a:moveTo>
                  <a:pt x="6725920" y="4450426"/>
                </a:moveTo>
                <a:cubicBezTo>
                  <a:pt x="6744335" y="4459316"/>
                  <a:pt x="6758306" y="4430106"/>
                  <a:pt x="6739256" y="4421851"/>
                </a:cubicBezTo>
                <a:cubicBezTo>
                  <a:pt x="6721475" y="4412961"/>
                  <a:pt x="6707506" y="4442171"/>
                  <a:pt x="6725920" y="4450426"/>
                </a:cubicBezTo>
                <a:close/>
                <a:moveTo>
                  <a:pt x="4469130" y="3574126"/>
                </a:moveTo>
                <a:cubicBezTo>
                  <a:pt x="4491355" y="3578571"/>
                  <a:pt x="4512945" y="3559521"/>
                  <a:pt x="4511040" y="3536661"/>
                </a:cubicBezTo>
                <a:cubicBezTo>
                  <a:pt x="4585970" y="3486496"/>
                  <a:pt x="4457700" y="3417916"/>
                  <a:pt x="4457700" y="3508086"/>
                </a:cubicBezTo>
                <a:cubicBezTo>
                  <a:pt x="4429125" y="3523326"/>
                  <a:pt x="4436745" y="3569681"/>
                  <a:pt x="4469130" y="3574126"/>
                </a:cubicBezTo>
                <a:close/>
                <a:moveTo>
                  <a:pt x="4345940" y="3736686"/>
                </a:moveTo>
                <a:cubicBezTo>
                  <a:pt x="4390390" y="3736686"/>
                  <a:pt x="4382770" y="3666201"/>
                  <a:pt x="4339590" y="3675726"/>
                </a:cubicBezTo>
                <a:cubicBezTo>
                  <a:pt x="4304030" y="3683346"/>
                  <a:pt x="4310380" y="3737956"/>
                  <a:pt x="4345940" y="3736686"/>
                </a:cubicBezTo>
                <a:close/>
                <a:moveTo>
                  <a:pt x="4370070" y="3950681"/>
                </a:moveTo>
                <a:cubicBezTo>
                  <a:pt x="4409440" y="3950046"/>
                  <a:pt x="4398645" y="3887181"/>
                  <a:pt x="4361180" y="3900516"/>
                </a:cubicBezTo>
                <a:cubicBezTo>
                  <a:pt x="4334510" y="3909406"/>
                  <a:pt x="4342130" y="3951316"/>
                  <a:pt x="4370070" y="3950681"/>
                </a:cubicBezTo>
                <a:close/>
                <a:moveTo>
                  <a:pt x="4547870" y="3798281"/>
                </a:moveTo>
                <a:cubicBezTo>
                  <a:pt x="4584065" y="3793201"/>
                  <a:pt x="4575810" y="3736686"/>
                  <a:pt x="4539615" y="3742401"/>
                </a:cubicBezTo>
                <a:cubicBezTo>
                  <a:pt x="4503420" y="3747481"/>
                  <a:pt x="4512310" y="3804631"/>
                  <a:pt x="4547870" y="3798281"/>
                </a:cubicBezTo>
                <a:close/>
                <a:moveTo>
                  <a:pt x="4154805" y="3924011"/>
                </a:moveTo>
                <a:cubicBezTo>
                  <a:pt x="4187825" y="3908771"/>
                  <a:pt x="4163060" y="3856701"/>
                  <a:pt x="4130040" y="3873211"/>
                </a:cubicBezTo>
                <a:cubicBezTo>
                  <a:pt x="4097020" y="3888451"/>
                  <a:pt x="4122420" y="3940521"/>
                  <a:pt x="4154805" y="3924011"/>
                </a:cubicBezTo>
                <a:close/>
                <a:moveTo>
                  <a:pt x="4406900" y="4050376"/>
                </a:moveTo>
                <a:cubicBezTo>
                  <a:pt x="4443095" y="4049741"/>
                  <a:pt x="4432300" y="3992591"/>
                  <a:pt x="4398645" y="4005291"/>
                </a:cubicBezTo>
                <a:cubicBezTo>
                  <a:pt x="4375150" y="4013546"/>
                  <a:pt x="4382770" y="4051011"/>
                  <a:pt x="4406900" y="4050376"/>
                </a:cubicBezTo>
                <a:close/>
                <a:moveTo>
                  <a:pt x="4575175" y="3992591"/>
                </a:moveTo>
                <a:cubicBezTo>
                  <a:pt x="4610100" y="3992591"/>
                  <a:pt x="4601845" y="3937346"/>
                  <a:pt x="4568825" y="3946871"/>
                </a:cubicBezTo>
                <a:cubicBezTo>
                  <a:pt x="4543425" y="3953856"/>
                  <a:pt x="4549140" y="3993861"/>
                  <a:pt x="4575175" y="3992591"/>
                </a:cubicBezTo>
                <a:close/>
                <a:moveTo>
                  <a:pt x="4572000" y="3650326"/>
                </a:moveTo>
                <a:cubicBezTo>
                  <a:pt x="4531995" y="3649691"/>
                  <a:pt x="4532630" y="3712556"/>
                  <a:pt x="4572000" y="3711921"/>
                </a:cubicBezTo>
                <a:cubicBezTo>
                  <a:pt x="4612005" y="3711921"/>
                  <a:pt x="4612005" y="3649691"/>
                  <a:pt x="4572000" y="3650326"/>
                </a:cubicBezTo>
                <a:close/>
                <a:moveTo>
                  <a:pt x="4424680" y="3636356"/>
                </a:moveTo>
                <a:cubicBezTo>
                  <a:pt x="4467860" y="3636991"/>
                  <a:pt x="4467225" y="3569046"/>
                  <a:pt x="4424045" y="3570316"/>
                </a:cubicBezTo>
                <a:cubicBezTo>
                  <a:pt x="4381500" y="3569681"/>
                  <a:pt x="4382135" y="3636991"/>
                  <a:pt x="4424680" y="3636356"/>
                </a:cubicBezTo>
                <a:close/>
                <a:moveTo>
                  <a:pt x="4343400" y="3560156"/>
                </a:moveTo>
                <a:cubicBezTo>
                  <a:pt x="4374515" y="3562696"/>
                  <a:pt x="4392930" y="3521421"/>
                  <a:pt x="4370705" y="3500466"/>
                </a:cubicBezTo>
                <a:cubicBezTo>
                  <a:pt x="4408170" y="3491576"/>
                  <a:pt x="4406900" y="3433156"/>
                  <a:pt x="4368800" y="3426806"/>
                </a:cubicBezTo>
                <a:cubicBezTo>
                  <a:pt x="4332605" y="3417916"/>
                  <a:pt x="4307205" y="3466176"/>
                  <a:pt x="4333875" y="3490941"/>
                </a:cubicBezTo>
                <a:cubicBezTo>
                  <a:pt x="4297045" y="3501101"/>
                  <a:pt x="4304665" y="3559521"/>
                  <a:pt x="4343400" y="3560156"/>
                </a:cubicBezTo>
                <a:close/>
                <a:moveTo>
                  <a:pt x="4062730" y="3972271"/>
                </a:moveTo>
                <a:cubicBezTo>
                  <a:pt x="4095115" y="3955126"/>
                  <a:pt x="4067175" y="3904326"/>
                  <a:pt x="4035425" y="3922741"/>
                </a:cubicBezTo>
                <a:cubicBezTo>
                  <a:pt x="4003040" y="3939886"/>
                  <a:pt x="4030980" y="3990051"/>
                  <a:pt x="4062730" y="3972271"/>
                </a:cubicBezTo>
                <a:close/>
                <a:moveTo>
                  <a:pt x="4458335" y="3718271"/>
                </a:moveTo>
                <a:cubicBezTo>
                  <a:pt x="4500245" y="3718906"/>
                  <a:pt x="4497070" y="3652231"/>
                  <a:pt x="4455160" y="3657311"/>
                </a:cubicBezTo>
                <a:cubicBezTo>
                  <a:pt x="4417060" y="3660486"/>
                  <a:pt x="4420870" y="3718906"/>
                  <a:pt x="4458335" y="3718271"/>
                </a:cubicBezTo>
                <a:close/>
                <a:moveTo>
                  <a:pt x="4446905" y="3817966"/>
                </a:moveTo>
                <a:cubicBezTo>
                  <a:pt x="4482465" y="3809711"/>
                  <a:pt x="4469130" y="3753831"/>
                  <a:pt x="4433570" y="3762721"/>
                </a:cubicBezTo>
                <a:cubicBezTo>
                  <a:pt x="4398010" y="3770976"/>
                  <a:pt x="4411345" y="3826856"/>
                  <a:pt x="4446905" y="3817966"/>
                </a:cubicBezTo>
                <a:close/>
                <a:moveTo>
                  <a:pt x="4462145" y="3919566"/>
                </a:moveTo>
                <a:cubicBezTo>
                  <a:pt x="4500880" y="3919566"/>
                  <a:pt x="4491355" y="3857971"/>
                  <a:pt x="4454525" y="3869401"/>
                </a:cubicBezTo>
                <a:cubicBezTo>
                  <a:pt x="4426585" y="3877021"/>
                  <a:pt x="4433570" y="3920201"/>
                  <a:pt x="4462145" y="3919566"/>
                </a:cubicBezTo>
                <a:close/>
                <a:moveTo>
                  <a:pt x="4490720" y="4019896"/>
                </a:moveTo>
                <a:cubicBezTo>
                  <a:pt x="4493260" y="4019896"/>
                  <a:pt x="4495800" y="4019261"/>
                  <a:pt x="4498340" y="4018626"/>
                </a:cubicBezTo>
                <a:lnTo>
                  <a:pt x="4498340" y="4018626"/>
                </a:lnTo>
                <a:cubicBezTo>
                  <a:pt x="4526915" y="4009101"/>
                  <a:pt x="4511675" y="3964651"/>
                  <a:pt x="4483100" y="3974811"/>
                </a:cubicBezTo>
                <a:cubicBezTo>
                  <a:pt x="4458335" y="3981796"/>
                  <a:pt x="4465320" y="4020531"/>
                  <a:pt x="4490720" y="4019896"/>
                </a:cubicBezTo>
                <a:close/>
                <a:moveTo>
                  <a:pt x="3942715" y="3976716"/>
                </a:moveTo>
                <a:cubicBezTo>
                  <a:pt x="3910965" y="3995766"/>
                  <a:pt x="3942080" y="4044661"/>
                  <a:pt x="3972560" y="4024341"/>
                </a:cubicBezTo>
                <a:cubicBezTo>
                  <a:pt x="4004310" y="4005926"/>
                  <a:pt x="3973830" y="3957031"/>
                  <a:pt x="3942715" y="3976716"/>
                </a:cubicBezTo>
                <a:close/>
                <a:moveTo>
                  <a:pt x="3551555" y="4338031"/>
                </a:moveTo>
                <a:cubicBezTo>
                  <a:pt x="3580130" y="4315171"/>
                  <a:pt x="3542665" y="4270721"/>
                  <a:pt x="3515360" y="4294851"/>
                </a:cubicBezTo>
                <a:cubicBezTo>
                  <a:pt x="3487420" y="4318346"/>
                  <a:pt x="3524250" y="4362161"/>
                  <a:pt x="3551555" y="4338031"/>
                </a:cubicBezTo>
                <a:close/>
                <a:moveTo>
                  <a:pt x="3542665" y="4456141"/>
                </a:moveTo>
                <a:cubicBezTo>
                  <a:pt x="3588385" y="4454236"/>
                  <a:pt x="3564255" y="4383116"/>
                  <a:pt x="3526790" y="4410421"/>
                </a:cubicBezTo>
                <a:cubicBezTo>
                  <a:pt x="3507740" y="4424391"/>
                  <a:pt x="3519170" y="4457411"/>
                  <a:pt x="3542665" y="4456141"/>
                </a:cubicBezTo>
                <a:close/>
                <a:moveTo>
                  <a:pt x="3531235" y="3981161"/>
                </a:moveTo>
                <a:cubicBezTo>
                  <a:pt x="3498215" y="4009101"/>
                  <a:pt x="3542665" y="4059901"/>
                  <a:pt x="3575050" y="4031326"/>
                </a:cubicBezTo>
                <a:cubicBezTo>
                  <a:pt x="3607435" y="4002751"/>
                  <a:pt x="3562985" y="3951951"/>
                  <a:pt x="3531235" y="3981161"/>
                </a:cubicBezTo>
                <a:close/>
                <a:moveTo>
                  <a:pt x="3574415" y="4613621"/>
                </a:moveTo>
                <a:cubicBezTo>
                  <a:pt x="3609340" y="4612351"/>
                  <a:pt x="3593465" y="4557106"/>
                  <a:pt x="3562985" y="4574886"/>
                </a:cubicBezTo>
                <a:cubicBezTo>
                  <a:pt x="3545840" y="4585681"/>
                  <a:pt x="3554730" y="4614891"/>
                  <a:pt x="3574415" y="4613621"/>
                </a:cubicBezTo>
                <a:close/>
                <a:moveTo>
                  <a:pt x="3647440" y="3960206"/>
                </a:moveTo>
                <a:cubicBezTo>
                  <a:pt x="3706495" y="3956396"/>
                  <a:pt x="3675380" y="3866861"/>
                  <a:pt x="3626485" y="3901151"/>
                </a:cubicBezTo>
                <a:cubicBezTo>
                  <a:pt x="3601720" y="3919566"/>
                  <a:pt x="3616960" y="3961476"/>
                  <a:pt x="3647440" y="3960206"/>
                </a:cubicBezTo>
                <a:close/>
                <a:moveTo>
                  <a:pt x="3615055" y="4277071"/>
                </a:moveTo>
                <a:cubicBezTo>
                  <a:pt x="3665220" y="4275166"/>
                  <a:pt x="3637915" y="4196426"/>
                  <a:pt x="3597275" y="4226906"/>
                </a:cubicBezTo>
                <a:cubicBezTo>
                  <a:pt x="3576320" y="4242781"/>
                  <a:pt x="3589655" y="4278341"/>
                  <a:pt x="3615055" y="4277071"/>
                </a:cubicBezTo>
                <a:close/>
                <a:moveTo>
                  <a:pt x="4007485" y="4073236"/>
                </a:moveTo>
                <a:cubicBezTo>
                  <a:pt x="3978275" y="4089746"/>
                  <a:pt x="4005580" y="4134831"/>
                  <a:pt x="4034155" y="4117686"/>
                </a:cubicBezTo>
                <a:cubicBezTo>
                  <a:pt x="4062730" y="4100541"/>
                  <a:pt x="4036060" y="4056091"/>
                  <a:pt x="4007485" y="4073236"/>
                </a:cubicBezTo>
                <a:close/>
                <a:moveTo>
                  <a:pt x="3620135" y="4397086"/>
                </a:moveTo>
                <a:cubicBezTo>
                  <a:pt x="3665220" y="4395181"/>
                  <a:pt x="3641725" y="4324696"/>
                  <a:pt x="3604260" y="4350731"/>
                </a:cubicBezTo>
                <a:cubicBezTo>
                  <a:pt x="3584575" y="4364701"/>
                  <a:pt x="3596640" y="4397721"/>
                  <a:pt x="3620135" y="4397086"/>
                </a:cubicBezTo>
                <a:close/>
                <a:moveTo>
                  <a:pt x="3564255" y="4540596"/>
                </a:moveTo>
                <a:cubicBezTo>
                  <a:pt x="3604895" y="4539326"/>
                  <a:pt x="3584575" y="4475826"/>
                  <a:pt x="3550920" y="4498051"/>
                </a:cubicBezTo>
                <a:cubicBezTo>
                  <a:pt x="3531870" y="4510751"/>
                  <a:pt x="3542665" y="4541231"/>
                  <a:pt x="3564255" y="4540596"/>
                </a:cubicBezTo>
                <a:close/>
                <a:moveTo>
                  <a:pt x="3697605" y="4338031"/>
                </a:moveTo>
                <a:cubicBezTo>
                  <a:pt x="3742690" y="4336126"/>
                  <a:pt x="3719830" y="4266276"/>
                  <a:pt x="3682365" y="4291676"/>
                </a:cubicBezTo>
                <a:cubicBezTo>
                  <a:pt x="3662045" y="4305646"/>
                  <a:pt x="3674110" y="4339301"/>
                  <a:pt x="3697605" y="4338031"/>
                </a:cubicBezTo>
                <a:close/>
                <a:moveTo>
                  <a:pt x="3756025" y="4033866"/>
                </a:moveTo>
                <a:cubicBezTo>
                  <a:pt x="3788410" y="4010371"/>
                  <a:pt x="3750310" y="3960206"/>
                  <a:pt x="3719195" y="3984971"/>
                </a:cubicBezTo>
                <a:cubicBezTo>
                  <a:pt x="3686810" y="4008466"/>
                  <a:pt x="3724275" y="4058631"/>
                  <a:pt x="3756025" y="4033866"/>
                </a:cubicBezTo>
                <a:close/>
                <a:moveTo>
                  <a:pt x="3791585" y="4276436"/>
                </a:moveTo>
                <a:cubicBezTo>
                  <a:pt x="3818890" y="4257386"/>
                  <a:pt x="3788410" y="4214841"/>
                  <a:pt x="3761740" y="4234526"/>
                </a:cubicBezTo>
                <a:cubicBezTo>
                  <a:pt x="3733800" y="4253576"/>
                  <a:pt x="3764915" y="4296121"/>
                  <a:pt x="3791585" y="4276436"/>
                </a:cubicBezTo>
                <a:close/>
                <a:moveTo>
                  <a:pt x="3637280" y="4489796"/>
                </a:moveTo>
                <a:cubicBezTo>
                  <a:pt x="3677285" y="4488526"/>
                  <a:pt x="3657600" y="4425661"/>
                  <a:pt x="3623945" y="4447251"/>
                </a:cubicBezTo>
                <a:cubicBezTo>
                  <a:pt x="3604895" y="4459316"/>
                  <a:pt x="3615055" y="4490431"/>
                  <a:pt x="3637280" y="4489796"/>
                </a:cubicBezTo>
                <a:close/>
                <a:moveTo>
                  <a:pt x="3642360" y="4571076"/>
                </a:moveTo>
                <a:cubicBezTo>
                  <a:pt x="3677285" y="4570441"/>
                  <a:pt x="3662045" y="4514561"/>
                  <a:pt x="3631565" y="4532341"/>
                </a:cubicBezTo>
                <a:cubicBezTo>
                  <a:pt x="3613785" y="4543136"/>
                  <a:pt x="3622675" y="4572346"/>
                  <a:pt x="3642360" y="4571076"/>
                </a:cubicBezTo>
                <a:close/>
                <a:moveTo>
                  <a:pt x="3698240" y="4211031"/>
                </a:moveTo>
                <a:cubicBezTo>
                  <a:pt x="3747770" y="4209126"/>
                  <a:pt x="3721735" y="4131656"/>
                  <a:pt x="3681095" y="4160231"/>
                </a:cubicBezTo>
                <a:cubicBezTo>
                  <a:pt x="3659505" y="4176106"/>
                  <a:pt x="3672205" y="4212301"/>
                  <a:pt x="3698240" y="4211031"/>
                </a:cubicBezTo>
                <a:close/>
                <a:moveTo>
                  <a:pt x="3670935" y="4060536"/>
                </a:moveTo>
                <a:cubicBezTo>
                  <a:pt x="3646170" y="4029421"/>
                  <a:pt x="3597910" y="4068791"/>
                  <a:pt x="3623310" y="4099271"/>
                </a:cubicBezTo>
                <a:cubicBezTo>
                  <a:pt x="3648710" y="4131021"/>
                  <a:pt x="3696970" y="4091016"/>
                  <a:pt x="3670935" y="4060536"/>
                </a:cubicBezTo>
                <a:close/>
                <a:moveTo>
                  <a:pt x="3540125" y="4130386"/>
                </a:moveTo>
                <a:cubicBezTo>
                  <a:pt x="3540125" y="4130386"/>
                  <a:pt x="3540125" y="4130386"/>
                  <a:pt x="3540125" y="4130386"/>
                </a:cubicBezTo>
                <a:cubicBezTo>
                  <a:pt x="3509645" y="4155786"/>
                  <a:pt x="3550920" y="4203411"/>
                  <a:pt x="3580130" y="4176741"/>
                </a:cubicBezTo>
                <a:cubicBezTo>
                  <a:pt x="3610610" y="4151341"/>
                  <a:pt x="3569335" y="4104351"/>
                  <a:pt x="3540125" y="4130386"/>
                </a:cubicBezTo>
                <a:close/>
                <a:moveTo>
                  <a:pt x="3946525" y="3513166"/>
                </a:moveTo>
                <a:cubicBezTo>
                  <a:pt x="4003040" y="3513166"/>
                  <a:pt x="3990975" y="3423631"/>
                  <a:pt x="3936365" y="3438236"/>
                </a:cubicBezTo>
                <a:cubicBezTo>
                  <a:pt x="3894455" y="3449031"/>
                  <a:pt x="3903980" y="3514436"/>
                  <a:pt x="3946525" y="3513166"/>
                </a:cubicBezTo>
                <a:close/>
                <a:moveTo>
                  <a:pt x="3926205" y="3911946"/>
                </a:moveTo>
                <a:cubicBezTo>
                  <a:pt x="3977640" y="3910676"/>
                  <a:pt x="3955415" y="3829396"/>
                  <a:pt x="3910330" y="3854796"/>
                </a:cubicBezTo>
                <a:cubicBezTo>
                  <a:pt x="3883660" y="3869401"/>
                  <a:pt x="3896360" y="3912581"/>
                  <a:pt x="3926205" y="3911946"/>
                </a:cubicBezTo>
                <a:close/>
                <a:moveTo>
                  <a:pt x="3845560" y="4298026"/>
                </a:moveTo>
                <a:cubicBezTo>
                  <a:pt x="3819525" y="4313901"/>
                  <a:pt x="3845560" y="4353906"/>
                  <a:pt x="3870960" y="4337396"/>
                </a:cubicBezTo>
                <a:cubicBezTo>
                  <a:pt x="3896360" y="4321521"/>
                  <a:pt x="3870960" y="4281516"/>
                  <a:pt x="3845560" y="4298026"/>
                </a:cubicBezTo>
                <a:close/>
                <a:moveTo>
                  <a:pt x="3877945" y="4185631"/>
                </a:moveTo>
                <a:cubicBezTo>
                  <a:pt x="3859530" y="4157691"/>
                  <a:pt x="3816350" y="4186901"/>
                  <a:pt x="3835400" y="4214841"/>
                </a:cubicBezTo>
                <a:cubicBezTo>
                  <a:pt x="3853815" y="4242146"/>
                  <a:pt x="3896995" y="4212936"/>
                  <a:pt x="3877945" y="4185631"/>
                </a:cubicBezTo>
                <a:close/>
                <a:moveTo>
                  <a:pt x="4556125" y="3894166"/>
                </a:moveTo>
                <a:cubicBezTo>
                  <a:pt x="4593590" y="3894166"/>
                  <a:pt x="4586605" y="3835111"/>
                  <a:pt x="4550410" y="3843366"/>
                </a:cubicBezTo>
                <a:cubicBezTo>
                  <a:pt x="4521200" y="3849081"/>
                  <a:pt x="4526280" y="3894801"/>
                  <a:pt x="4556125" y="3894166"/>
                </a:cubicBezTo>
                <a:close/>
                <a:moveTo>
                  <a:pt x="3998595" y="3838921"/>
                </a:moveTo>
                <a:cubicBezTo>
                  <a:pt x="4017010" y="3874481"/>
                  <a:pt x="4071620" y="3845906"/>
                  <a:pt x="4053205" y="3810346"/>
                </a:cubicBezTo>
                <a:cubicBezTo>
                  <a:pt x="4034790" y="3775421"/>
                  <a:pt x="3979545" y="3803996"/>
                  <a:pt x="3998595" y="3838921"/>
                </a:cubicBezTo>
                <a:close/>
                <a:moveTo>
                  <a:pt x="3947795" y="3558251"/>
                </a:moveTo>
                <a:cubicBezTo>
                  <a:pt x="3903980" y="3574761"/>
                  <a:pt x="3931285" y="3642071"/>
                  <a:pt x="3973830" y="3624291"/>
                </a:cubicBezTo>
                <a:cubicBezTo>
                  <a:pt x="4017010" y="3608416"/>
                  <a:pt x="3990340" y="3540471"/>
                  <a:pt x="3947795" y="3558251"/>
                </a:cubicBezTo>
                <a:close/>
                <a:moveTo>
                  <a:pt x="3983990" y="3710651"/>
                </a:moveTo>
                <a:cubicBezTo>
                  <a:pt x="3964940" y="3671916"/>
                  <a:pt x="3904615" y="3702396"/>
                  <a:pt x="3924935" y="3740496"/>
                </a:cubicBezTo>
                <a:cubicBezTo>
                  <a:pt x="3943985" y="3779231"/>
                  <a:pt x="4004310" y="3748751"/>
                  <a:pt x="3983990" y="3710651"/>
                </a:cubicBezTo>
                <a:close/>
                <a:moveTo>
                  <a:pt x="3439160" y="4064346"/>
                </a:moveTo>
                <a:cubicBezTo>
                  <a:pt x="3407410" y="4093556"/>
                  <a:pt x="3453765" y="4142451"/>
                  <a:pt x="3484880" y="4112606"/>
                </a:cubicBezTo>
                <a:cubicBezTo>
                  <a:pt x="3516630" y="4083396"/>
                  <a:pt x="3470275" y="4034501"/>
                  <a:pt x="3439160" y="4064346"/>
                </a:cubicBezTo>
                <a:close/>
                <a:moveTo>
                  <a:pt x="3453765" y="4207221"/>
                </a:moveTo>
                <a:cubicBezTo>
                  <a:pt x="3423920" y="4233891"/>
                  <a:pt x="3466465" y="4279611"/>
                  <a:pt x="3495040" y="4252306"/>
                </a:cubicBezTo>
                <a:cubicBezTo>
                  <a:pt x="3524885" y="4226271"/>
                  <a:pt x="3482975" y="4179916"/>
                  <a:pt x="3453765" y="4207221"/>
                </a:cubicBezTo>
                <a:close/>
                <a:moveTo>
                  <a:pt x="3432175" y="4404071"/>
                </a:moveTo>
                <a:cubicBezTo>
                  <a:pt x="3455670" y="4432011"/>
                  <a:pt x="3498850" y="4393911"/>
                  <a:pt x="3474720" y="4366606"/>
                </a:cubicBezTo>
                <a:cubicBezTo>
                  <a:pt x="3451225" y="4338666"/>
                  <a:pt x="3407410" y="4376766"/>
                  <a:pt x="3432175" y="4404071"/>
                </a:cubicBezTo>
                <a:close/>
                <a:moveTo>
                  <a:pt x="3466465" y="4517101"/>
                </a:moveTo>
                <a:cubicBezTo>
                  <a:pt x="3512185" y="4515196"/>
                  <a:pt x="3487420" y="4444076"/>
                  <a:pt x="3450590" y="4471381"/>
                </a:cubicBezTo>
                <a:cubicBezTo>
                  <a:pt x="3431540" y="4485351"/>
                  <a:pt x="3443605" y="4517736"/>
                  <a:pt x="3466465" y="4517101"/>
                </a:cubicBezTo>
                <a:close/>
                <a:moveTo>
                  <a:pt x="3693160" y="4519006"/>
                </a:moveTo>
                <a:cubicBezTo>
                  <a:pt x="3707130" y="4542501"/>
                  <a:pt x="3743325" y="4520276"/>
                  <a:pt x="3728720" y="4497416"/>
                </a:cubicBezTo>
                <a:cubicBezTo>
                  <a:pt x="3715385" y="4473921"/>
                  <a:pt x="3679190" y="4496146"/>
                  <a:pt x="3693160" y="4519006"/>
                </a:cubicBezTo>
                <a:close/>
                <a:moveTo>
                  <a:pt x="3696970" y="4396451"/>
                </a:moveTo>
                <a:cubicBezTo>
                  <a:pt x="3677920" y="4408516"/>
                  <a:pt x="3688080" y="4439631"/>
                  <a:pt x="3710305" y="4438996"/>
                </a:cubicBezTo>
                <a:cubicBezTo>
                  <a:pt x="3750310" y="4437726"/>
                  <a:pt x="3731260" y="4374861"/>
                  <a:pt x="3696970" y="4396451"/>
                </a:cubicBezTo>
                <a:close/>
                <a:moveTo>
                  <a:pt x="3855085" y="3925281"/>
                </a:moveTo>
                <a:cubicBezTo>
                  <a:pt x="3832860" y="3892261"/>
                  <a:pt x="3781425" y="3927186"/>
                  <a:pt x="3804285" y="3960206"/>
                </a:cubicBezTo>
                <a:cubicBezTo>
                  <a:pt x="3827145" y="3993226"/>
                  <a:pt x="3878580" y="3958301"/>
                  <a:pt x="3855085" y="3925281"/>
                </a:cubicBezTo>
                <a:close/>
                <a:moveTo>
                  <a:pt x="3491865" y="4592031"/>
                </a:moveTo>
                <a:cubicBezTo>
                  <a:pt x="3532505" y="4590761"/>
                  <a:pt x="3512185" y="4527261"/>
                  <a:pt x="3478530" y="4550121"/>
                </a:cubicBezTo>
                <a:cubicBezTo>
                  <a:pt x="3478530" y="4550121"/>
                  <a:pt x="3478530" y="4550121"/>
                  <a:pt x="3478530" y="4550121"/>
                </a:cubicBezTo>
                <a:cubicBezTo>
                  <a:pt x="3459480" y="4562186"/>
                  <a:pt x="3470275" y="4593301"/>
                  <a:pt x="3491865" y="4592031"/>
                </a:cubicBezTo>
                <a:close/>
                <a:moveTo>
                  <a:pt x="4311650" y="3828126"/>
                </a:moveTo>
                <a:cubicBezTo>
                  <a:pt x="4322445" y="3863051"/>
                  <a:pt x="4377055" y="3845271"/>
                  <a:pt x="4364990" y="3810981"/>
                </a:cubicBezTo>
                <a:cubicBezTo>
                  <a:pt x="4354830" y="3775421"/>
                  <a:pt x="4300220" y="3793201"/>
                  <a:pt x="4311650" y="3828126"/>
                </a:cubicBezTo>
                <a:close/>
                <a:moveTo>
                  <a:pt x="6316980" y="4292311"/>
                </a:moveTo>
                <a:cubicBezTo>
                  <a:pt x="6306820" y="4313901"/>
                  <a:pt x="6340475" y="4329776"/>
                  <a:pt x="6350000" y="4307551"/>
                </a:cubicBezTo>
                <a:cubicBezTo>
                  <a:pt x="6360795" y="4286596"/>
                  <a:pt x="6326505" y="4270721"/>
                  <a:pt x="6316980" y="4292311"/>
                </a:cubicBezTo>
                <a:close/>
                <a:moveTo>
                  <a:pt x="6483985" y="4615526"/>
                </a:moveTo>
                <a:cubicBezTo>
                  <a:pt x="6457950" y="4594571"/>
                  <a:pt x="6425565" y="4635846"/>
                  <a:pt x="6452235" y="4656166"/>
                </a:cubicBezTo>
                <a:cubicBezTo>
                  <a:pt x="6478270" y="4677121"/>
                  <a:pt x="6510656" y="4635846"/>
                  <a:pt x="6483985" y="4615526"/>
                </a:cubicBezTo>
                <a:close/>
                <a:moveTo>
                  <a:pt x="6455410" y="5109556"/>
                </a:moveTo>
                <a:cubicBezTo>
                  <a:pt x="6517640" y="5105111"/>
                  <a:pt x="6479540" y="5011766"/>
                  <a:pt x="6431915" y="5053041"/>
                </a:cubicBezTo>
                <a:cubicBezTo>
                  <a:pt x="6410960" y="5072726"/>
                  <a:pt x="6427470" y="5110826"/>
                  <a:pt x="6455410" y="5109556"/>
                </a:cubicBezTo>
                <a:close/>
                <a:moveTo>
                  <a:pt x="6485255" y="4420581"/>
                </a:moveTo>
                <a:cubicBezTo>
                  <a:pt x="6462395" y="4405976"/>
                  <a:pt x="6440170" y="4441536"/>
                  <a:pt x="6463030" y="4455506"/>
                </a:cubicBezTo>
                <a:cubicBezTo>
                  <a:pt x="6485255" y="4470111"/>
                  <a:pt x="6508115" y="4434551"/>
                  <a:pt x="6485255" y="4420581"/>
                </a:cubicBezTo>
                <a:close/>
                <a:moveTo>
                  <a:pt x="6447155" y="4539326"/>
                </a:moveTo>
                <a:cubicBezTo>
                  <a:pt x="6471285" y="4557106"/>
                  <a:pt x="6499225" y="4519006"/>
                  <a:pt x="6474460" y="4501226"/>
                </a:cubicBezTo>
                <a:cubicBezTo>
                  <a:pt x="6450330" y="4484081"/>
                  <a:pt x="6422390" y="4522181"/>
                  <a:pt x="6447155" y="4539326"/>
                </a:cubicBezTo>
                <a:close/>
                <a:moveTo>
                  <a:pt x="6443345" y="4923501"/>
                </a:moveTo>
                <a:cubicBezTo>
                  <a:pt x="6470015" y="4924771"/>
                  <a:pt x="6484620" y="4887941"/>
                  <a:pt x="6464300" y="4870161"/>
                </a:cubicBezTo>
                <a:cubicBezTo>
                  <a:pt x="6419850" y="4834601"/>
                  <a:pt x="6386830" y="4919691"/>
                  <a:pt x="6443345" y="4923501"/>
                </a:cubicBezTo>
                <a:close/>
                <a:moveTo>
                  <a:pt x="6352540" y="4665691"/>
                </a:moveTo>
                <a:cubicBezTo>
                  <a:pt x="6328410" y="4692996"/>
                  <a:pt x="6371590" y="4730461"/>
                  <a:pt x="6395085" y="4702521"/>
                </a:cubicBezTo>
                <a:cubicBezTo>
                  <a:pt x="6419850" y="4675216"/>
                  <a:pt x="6376035" y="4637751"/>
                  <a:pt x="6352540" y="4665691"/>
                </a:cubicBezTo>
                <a:close/>
                <a:moveTo>
                  <a:pt x="6407785" y="4555201"/>
                </a:moveTo>
                <a:cubicBezTo>
                  <a:pt x="6381750" y="4534246"/>
                  <a:pt x="6349365" y="4574886"/>
                  <a:pt x="6375400" y="4595206"/>
                </a:cubicBezTo>
                <a:cubicBezTo>
                  <a:pt x="6401435" y="4616796"/>
                  <a:pt x="6434455" y="4576156"/>
                  <a:pt x="6407785" y="4555201"/>
                </a:cubicBezTo>
                <a:close/>
                <a:moveTo>
                  <a:pt x="6375400" y="4487256"/>
                </a:moveTo>
                <a:cubicBezTo>
                  <a:pt x="6399530" y="4505671"/>
                  <a:pt x="6427470" y="4466936"/>
                  <a:pt x="6402705" y="4449791"/>
                </a:cubicBezTo>
                <a:cubicBezTo>
                  <a:pt x="6402705" y="4449791"/>
                  <a:pt x="6402705" y="4449791"/>
                  <a:pt x="6402705" y="4449791"/>
                </a:cubicBezTo>
                <a:cubicBezTo>
                  <a:pt x="6378575" y="4431376"/>
                  <a:pt x="6350635" y="4469476"/>
                  <a:pt x="6375400" y="4487256"/>
                </a:cubicBezTo>
                <a:close/>
                <a:moveTo>
                  <a:pt x="6376670" y="4303106"/>
                </a:moveTo>
                <a:cubicBezTo>
                  <a:pt x="6395720" y="4310726"/>
                  <a:pt x="6407150" y="4280246"/>
                  <a:pt x="6387465" y="4273261"/>
                </a:cubicBezTo>
                <a:cubicBezTo>
                  <a:pt x="6368415" y="4266276"/>
                  <a:pt x="6356985" y="4296756"/>
                  <a:pt x="6376670" y="4303106"/>
                </a:cubicBezTo>
                <a:close/>
                <a:moveTo>
                  <a:pt x="6381115" y="4792056"/>
                </a:moveTo>
                <a:cubicBezTo>
                  <a:pt x="6352540" y="4764116"/>
                  <a:pt x="6309360" y="4809836"/>
                  <a:pt x="6339205" y="4836506"/>
                </a:cubicBezTo>
                <a:cubicBezTo>
                  <a:pt x="6367145" y="4864446"/>
                  <a:pt x="6410325" y="4819361"/>
                  <a:pt x="6381115" y="4792056"/>
                </a:cubicBezTo>
                <a:close/>
                <a:moveTo>
                  <a:pt x="6347460" y="4336126"/>
                </a:moveTo>
                <a:cubicBezTo>
                  <a:pt x="6324600" y="4322156"/>
                  <a:pt x="6303010" y="4358351"/>
                  <a:pt x="6326505" y="4372321"/>
                </a:cubicBezTo>
                <a:cubicBezTo>
                  <a:pt x="6349365" y="4385656"/>
                  <a:pt x="6370955" y="4349461"/>
                  <a:pt x="6347460" y="4336126"/>
                </a:cubicBezTo>
                <a:close/>
                <a:moveTo>
                  <a:pt x="6381750" y="4322791"/>
                </a:moveTo>
                <a:cubicBezTo>
                  <a:pt x="6377305" y="4331681"/>
                  <a:pt x="6381115" y="4343111"/>
                  <a:pt x="6390005" y="4347556"/>
                </a:cubicBezTo>
                <a:lnTo>
                  <a:pt x="6390005" y="4347556"/>
                </a:lnTo>
                <a:cubicBezTo>
                  <a:pt x="6436995" y="4359621"/>
                  <a:pt x="6411595" y="4284691"/>
                  <a:pt x="6381750" y="4322791"/>
                </a:cubicBezTo>
                <a:close/>
                <a:moveTo>
                  <a:pt x="6446520" y="4354541"/>
                </a:moveTo>
                <a:cubicBezTo>
                  <a:pt x="6435725" y="4375496"/>
                  <a:pt x="6468745" y="4392641"/>
                  <a:pt x="6479540" y="4371051"/>
                </a:cubicBezTo>
                <a:cubicBezTo>
                  <a:pt x="6490335" y="4350096"/>
                  <a:pt x="6457315" y="4333586"/>
                  <a:pt x="6446520" y="4354541"/>
                </a:cubicBezTo>
                <a:close/>
                <a:moveTo>
                  <a:pt x="6435725" y="4325966"/>
                </a:moveTo>
                <a:cubicBezTo>
                  <a:pt x="6454775" y="4333586"/>
                  <a:pt x="6466840" y="4303741"/>
                  <a:pt x="6447155" y="4296121"/>
                </a:cubicBezTo>
                <a:cubicBezTo>
                  <a:pt x="6428105" y="4288501"/>
                  <a:pt x="6416675" y="4318346"/>
                  <a:pt x="6435725" y="4325966"/>
                </a:cubicBezTo>
                <a:close/>
                <a:moveTo>
                  <a:pt x="6388100" y="4384386"/>
                </a:moveTo>
                <a:cubicBezTo>
                  <a:pt x="6373495" y="4407246"/>
                  <a:pt x="6409690" y="4429471"/>
                  <a:pt x="6423660" y="4405976"/>
                </a:cubicBezTo>
                <a:cubicBezTo>
                  <a:pt x="6438265" y="4383116"/>
                  <a:pt x="6402070" y="4361526"/>
                  <a:pt x="6388100" y="4384386"/>
                </a:cubicBezTo>
                <a:close/>
                <a:moveTo>
                  <a:pt x="6432550" y="4734906"/>
                </a:moveTo>
                <a:cubicBezTo>
                  <a:pt x="6397625" y="4800311"/>
                  <a:pt x="6517640" y="4790151"/>
                  <a:pt x="6472555" y="4731731"/>
                </a:cubicBezTo>
                <a:cubicBezTo>
                  <a:pt x="6472555" y="4731731"/>
                  <a:pt x="6472555" y="4731731"/>
                  <a:pt x="6472555" y="4731731"/>
                </a:cubicBezTo>
                <a:cubicBezTo>
                  <a:pt x="6460490" y="4721571"/>
                  <a:pt x="6442710" y="4722841"/>
                  <a:pt x="6432550" y="4734906"/>
                </a:cubicBezTo>
                <a:close/>
                <a:moveTo>
                  <a:pt x="4514215" y="3605241"/>
                </a:moveTo>
                <a:cubicBezTo>
                  <a:pt x="4509770" y="3659851"/>
                  <a:pt x="4598035" y="3646516"/>
                  <a:pt x="4577715" y="3595716"/>
                </a:cubicBezTo>
                <a:cubicBezTo>
                  <a:pt x="4591685" y="3609686"/>
                  <a:pt x="4616450" y="3609051"/>
                  <a:pt x="4629150" y="3593811"/>
                </a:cubicBezTo>
                <a:cubicBezTo>
                  <a:pt x="4702175" y="3576666"/>
                  <a:pt x="4634865" y="3475701"/>
                  <a:pt x="4591050" y="3536661"/>
                </a:cubicBezTo>
                <a:cubicBezTo>
                  <a:pt x="4572000" y="3542376"/>
                  <a:pt x="4561205" y="3567141"/>
                  <a:pt x="4570095" y="3584921"/>
                </a:cubicBezTo>
                <a:cubicBezTo>
                  <a:pt x="4551680" y="3565871"/>
                  <a:pt x="4516120" y="3578571"/>
                  <a:pt x="4514215" y="3605241"/>
                </a:cubicBezTo>
                <a:close/>
                <a:moveTo>
                  <a:pt x="6553200" y="4463761"/>
                </a:moveTo>
                <a:cubicBezTo>
                  <a:pt x="6530975" y="4448521"/>
                  <a:pt x="6507481" y="4484081"/>
                  <a:pt x="6530340" y="4498686"/>
                </a:cubicBezTo>
                <a:cubicBezTo>
                  <a:pt x="6552565" y="4513926"/>
                  <a:pt x="6576060" y="4478366"/>
                  <a:pt x="6553200" y="4463761"/>
                </a:cubicBezTo>
                <a:close/>
                <a:moveTo>
                  <a:pt x="6644006" y="4481541"/>
                </a:moveTo>
                <a:cubicBezTo>
                  <a:pt x="6664325" y="4493606"/>
                  <a:pt x="6682740" y="4461221"/>
                  <a:pt x="6661785" y="4449791"/>
                </a:cubicBezTo>
                <a:cubicBezTo>
                  <a:pt x="6641465" y="4437726"/>
                  <a:pt x="6623050" y="4470111"/>
                  <a:pt x="6644006" y="4481541"/>
                </a:cubicBezTo>
                <a:close/>
                <a:moveTo>
                  <a:pt x="6514465" y="4559011"/>
                </a:moveTo>
                <a:cubicBezTo>
                  <a:pt x="6496685" y="4583776"/>
                  <a:pt x="6535420" y="4611081"/>
                  <a:pt x="6552565" y="4585681"/>
                </a:cubicBezTo>
                <a:cubicBezTo>
                  <a:pt x="6570345" y="4560916"/>
                  <a:pt x="6531610" y="4533611"/>
                  <a:pt x="6514465" y="4559011"/>
                </a:cubicBezTo>
                <a:close/>
                <a:moveTo>
                  <a:pt x="6610985" y="4398356"/>
                </a:moveTo>
                <a:cubicBezTo>
                  <a:pt x="6629400" y="4407246"/>
                  <a:pt x="6642735" y="4377401"/>
                  <a:pt x="6623685" y="4369146"/>
                </a:cubicBezTo>
                <a:cubicBezTo>
                  <a:pt x="6605270" y="4360891"/>
                  <a:pt x="6591935" y="4390101"/>
                  <a:pt x="6610985" y="4398356"/>
                </a:cubicBezTo>
                <a:close/>
                <a:moveTo>
                  <a:pt x="6706870" y="4516466"/>
                </a:moveTo>
                <a:cubicBezTo>
                  <a:pt x="6727825" y="4527896"/>
                  <a:pt x="6745606" y="4494876"/>
                  <a:pt x="6724015" y="4484081"/>
                </a:cubicBezTo>
                <a:cubicBezTo>
                  <a:pt x="6703695" y="4472651"/>
                  <a:pt x="6685915" y="4505671"/>
                  <a:pt x="6706870" y="4516466"/>
                </a:cubicBezTo>
                <a:close/>
                <a:moveTo>
                  <a:pt x="6369050" y="5022561"/>
                </a:moveTo>
                <a:cubicBezTo>
                  <a:pt x="6431280" y="5018116"/>
                  <a:pt x="6393815" y="4925406"/>
                  <a:pt x="6345555" y="4965411"/>
                </a:cubicBezTo>
                <a:cubicBezTo>
                  <a:pt x="6324600" y="4985096"/>
                  <a:pt x="6340475" y="5023196"/>
                  <a:pt x="6369050" y="5022561"/>
                </a:cubicBezTo>
                <a:close/>
                <a:moveTo>
                  <a:pt x="6660515" y="4555836"/>
                </a:moveTo>
                <a:cubicBezTo>
                  <a:pt x="6646545" y="4578696"/>
                  <a:pt x="6682740" y="4600921"/>
                  <a:pt x="6696075" y="4577426"/>
                </a:cubicBezTo>
                <a:cubicBezTo>
                  <a:pt x="6710045" y="4554566"/>
                  <a:pt x="6673850" y="4532341"/>
                  <a:pt x="6660515" y="4555836"/>
                </a:cubicBezTo>
                <a:close/>
                <a:moveTo>
                  <a:pt x="6668770" y="4424391"/>
                </a:moveTo>
                <a:cubicBezTo>
                  <a:pt x="6687185" y="4433281"/>
                  <a:pt x="6701156" y="4404071"/>
                  <a:pt x="6682106" y="4395181"/>
                </a:cubicBezTo>
                <a:cubicBezTo>
                  <a:pt x="6663056" y="4386291"/>
                  <a:pt x="6649720" y="4415501"/>
                  <a:pt x="6668770" y="4424391"/>
                </a:cubicBezTo>
                <a:close/>
                <a:moveTo>
                  <a:pt x="6553200" y="4372956"/>
                </a:moveTo>
                <a:cubicBezTo>
                  <a:pt x="6572250" y="4381211"/>
                  <a:pt x="6584950" y="4351366"/>
                  <a:pt x="6565265" y="4343746"/>
                </a:cubicBezTo>
                <a:cubicBezTo>
                  <a:pt x="6546215" y="4335491"/>
                  <a:pt x="6533515" y="4365336"/>
                  <a:pt x="6553200" y="4372956"/>
                </a:cubicBezTo>
                <a:close/>
                <a:moveTo>
                  <a:pt x="6510656" y="4387561"/>
                </a:moveTo>
                <a:cubicBezTo>
                  <a:pt x="6499225" y="4408516"/>
                  <a:pt x="6532245" y="4426296"/>
                  <a:pt x="6543040" y="4404706"/>
                </a:cubicBezTo>
                <a:cubicBezTo>
                  <a:pt x="6554470" y="4383751"/>
                  <a:pt x="6521450" y="4366606"/>
                  <a:pt x="6510656" y="4387561"/>
                </a:cubicBezTo>
                <a:close/>
                <a:moveTo>
                  <a:pt x="6494780" y="4348826"/>
                </a:moveTo>
                <a:cubicBezTo>
                  <a:pt x="6513831" y="4357081"/>
                  <a:pt x="6525895" y="4326601"/>
                  <a:pt x="6506845" y="4319616"/>
                </a:cubicBezTo>
                <a:cubicBezTo>
                  <a:pt x="6487160" y="4311361"/>
                  <a:pt x="6475095" y="4341841"/>
                  <a:pt x="6494780" y="4348826"/>
                </a:cubicBezTo>
                <a:close/>
                <a:moveTo>
                  <a:pt x="6525260" y="4679661"/>
                </a:moveTo>
                <a:cubicBezTo>
                  <a:pt x="6504940" y="4705696"/>
                  <a:pt x="6546850" y="4737446"/>
                  <a:pt x="6566535" y="4710776"/>
                </a:cubicBezTo>
                <a:cubicBezTo>
                  <a:pt x="6586856" y="4684106"/>
                  <a:pt x="6544945" y="4652356"/>
                  <a:pt x="6525260" y="4679661"/>
                </a:cubicBezTo>
                <a:close/>
                <a:moveTo>
                  <a:pt x="6543675" y="5195281"/>
                </a:moveTo>
                <a:cubicBezTo>
                  <a:pt x="6572250" y="5196551"/>
                  <a:pt x="6588125" y="5157816"/>
                  <a:pt x="6566535" y="5138131"/>
                </a:cubicBezTo>
                <a:cubicBezTo>
                  <a:pt x="6518910" y="5098761"/>
                  <a:pt x="6482080" y="5190836"/>
                  <a:pt x="6543675" y="5195281"/>
                </a:cubicBezTo>
                <a:close/>
                <a:moveTo>
                  <a:pt x="6517640" y="4842856"/>
                </a:moveTo>
                <a:cubicBezTo>
                  <a:pt x="6545581" y="4866351"/>
                  <a:pt x="6582410" y="4821901"/>
                  <a:pt x="6553200" y="4799041"/>
                </a:cubicBezTo>
                <a:cubicBezTo>
                  <a:pt x="6525260" y="4775546"/>
                  <a:pt x="6489065" y="4819996"/>
                  <a:pt x="6517640" y="4842856"/>
                </a:cubicBezTo>
                <a:close/>
                <a:moveTo>
                  <a:pt x="6507481" y="4992081"/>
                </a:moveTo>
                <a:cubicBezTo>
                  <a:pt x="6536690" y="5019386"/>
                  <a:pt x="6578600" y="4972396"/>
                  <a:pt x="6548120" y="4946361"/>
                </a:cubicBezTo>
                <a:cubicBezTo>
                  <a:pt x="6518910" y="4919691"/>
                  <a:pt x="6477635" y="4966046"/>
                  <a:pt x="6507481" y="4992081"/>
                </a:cubicBezTo>
                <a:close/>
                <a:moveTo>
                  <a:pt x="6581140" y="4446616"/>
                </a:moveTo>
                <a:cubicBezTo>
                  <a:pt x="6601460" y="4458681"/>
                  <a:pt x="6619875" y="4425661"/>
                  <a:pt x="6598920" y="4414231"/>
                </a:cubicBezTo>
                <a:cubicBezTo>
                  <a:pt x="6577965" y="4402801"/>
                  <a:pt x="6560185" y="4435186"/>
                  <a:pt x="6581140" y="4446616"/>
                </a:cubicBezTo>
                <a:close/>
                <a:moveTo>
                  <a:pt x="6277610" y="4295486"/>
                </a:moveTo>
                <a:cubicBezTo>
                  <a:pt x="6254115" y="4282151"/>
                  <a:pt x="6233160" y="4318981"/>
                  <a:pt x="6257290" y="4331681"/>
                </a:cubicBezTo>
                <a:lnTo>
                  <a:pt x="6257290" y="4331681"/>
                </a:lnTo>
                <a:cubicBezTo>
                  <a:pt x="6280150" y="4345651"/>
                  <a:pt x="6301105" y="4308821"/>
                  <a:pt x="6277610" y="4295486"/>
                </a:cubicBezTo>
                <a:close/>
                <a:moveTo>
                  <a:pt x="6313170" y="4593301"/>
                </a:moveTo>
                <a:cubicBezTo>
                  <a:pt x="6285865" y="4568536"/>
                  <a:pt x="6247765" y="4611716"/>
                  <a:pt x="6275705" y="4635846"/>
                </a:cubicBezTo>
                <a:cubicBezTo>
                  <a:pt x="6302375" y="4659976"/>
                  <a:pt x="6341110" y="4617431"/>
                  <a:pt x="6313170" y="4593301"/>
                </a:cubicBezTo>
                <a:close/>
                <a:moveTo>
                  <a:pt x="6283960" y="4934296"/>
                </a:moveTo>
                <a:cubicBezTo>
                  <a:pt x="6345555" y="4929851"/>
                  <a:pt x="6308725" y="4837776"/>
                  <a:pt x="6261100" y="4877146"/>
                </a:cubicBezTo>
                <a:cubicBezTo>
                  <a:pt x="6238875" y="4896831"/>
                  <a:pt x="6254750" y="4934931"/>
                  <a:pt x="6283960" y="4934296"/>
                </a:cubicBezTo>
                <a:close/>
                <a:moveTo>
                  <a:pt x="6276340" y="4254211"/>
                </a:moveTo>
                <a:cubicBezTo>
                  <a:pt x="6287770" y="4216746"/>
                  <a:pt x="6224905" y="4232621"/>
                  <a:pt x="6252845" y="4259926"/>
                </a:cubicBezTo>
                <a:cubicBezTo>
                  <a:pt x="6234430" y="4306916"/>
                  <a:pt x="6315075" y="4286596"/>
                  <a:pt x="6276340" y="4254211"/>
                </a:cubicBezTo>
                <a:close/>
                <a:moveTo>
                  <a:pt x="6299200" y="4756496"/>
                </a:moveTo>
                <a:cubicBezTo>
                  <a:pt x="6327140" y="4728556"/>
                  <a:pt x="6282055" y="4684741"/>
                  <a:pt x="6254750" y="4713951"/>
                </a:cubicBezTo>
                <a:cubicBezTo>
                  <a:pt x="6227445" y="4742526"/>
                  <a:pt x="6271895" y="4785706"/>
                  <a:pt x="6299200" y="4756496"/>
                </a:cubicBezTo>
                <a:close/>
                <a:moveTo>
                  <a:pt x="6316980" y="4282151"/>
                </a:moveTo>
                <a:cubicBezTo>
                  <a:pt x="6336030" y="4289136"/>
                  <a:pt x="6346825" y="4258656"/>
                  <a:pt x="6327140" y="4252306"/>
                </a:cubicBezTo>
                <a:cubicBezTo>
                  <a:pt x="6308090" y="4245321"/>
                  <a:pt x="6297295" y="4275801"/>
                  <a:pt x="6316980" y="4282151"/>
                </a:cubicBezTo>
                <a:close/>
                <a:moveTo>
                  <a:pt x="6230620" y="4385021"/>
                </a:moveTo>
                <a:cubicBezTo>
                  <a:pt x="6255385" y="4402166"/>
                  <a:pt x="6282055" y="4363431"/>
                  <a:pt x="6256655" y="4346286"/>
                </a:cubicBezTo>
                <a:cubicBezTo>
                  <a:pt x="6256655" y="4346286"/>
                  <a:pt x="6256655" y="4346286"/>
                  <a:pt x="6256655" y="4346286"/>
                </a:cubicBezTo>
                <a:cubicBezTo>
                  <a:pt x="6232525" y="4329141"/>
                  <a:pt x="6205220" y="4368511"/>
                  <a:pt x="6230620" y="4385021"/>
                </a:cubicBezTo>
                <a:close/>
                <a:moveTo>
                  <a:pt x="6256655" y="4432646"/>
                </a:moveTo>
                <a:cubicBezTo>
                  <a:pt x="6230620" y="4411056"/>
                  <a:pt x="6198235" y="4452331"/>
                  <a:pt x="6224270" y="4472651"/>
                </a:cubicBezTo>
                <a:cubicBezTo>
                  <a:pt x="6250305" y="4494241"/>
                  <a:pt x="6283325" y="4453601"/>
                  <a:pt x="6256655" y="4432646"/>
                </a:cubicBezTo>
                <a:close/>
                <a:moveTo>
                  <a:pt x="5257800" y="3941791"/>
                </a:moveTo>
                <a:cubicBezTo>
                  <a:pt x="5195570" y="3974176"/>
                  <a:pt x="5280025" y="4049741"/>
                  <a:pt x="5305425" y="3984971"/>
                </a:cubicBezTo>
                <a:cubicBezTo>
                  <a:pt x="5321935" y="3994496"/>
                  <a:pt x="5345430" y="3986876"/>
                  <a:pt x="5352415" y="3968461"/>
                </a:cubicBezTo>
                <a:cubicBezTo>
                  <a:pt x="5353685" y="3969731"/>
                  <a:pt x="5355590" y="3970366"/>
                  <a:pt x="5357495" y="3971001"/>
                </a:cubicBezTo>
                <a:cubicBezTo>
                  <a:pt x="5335905" y="3977986"/>
                  <a:pt x="5341620" y="4012276"/>
                  <a:pt x="5364480" y="4011006"/>
                </a:cubicBezTo>
                <a:cubicBezTo>
                  <a:pt x="5386705" y="4011641"/>
                  <a:pt x="5393055" y="3978621"/>
                  <a:pt x="5372100" y="3971001"/>
                </a:cubicBezTo>
                <a:cubicBezTo>
                  <a:pt x="5384800" y="3967191"/>
                  <a:pt x="5392420" y="3950681"/>
                  <a:pt x="5386070" y="3938616"/>
                </a:cubicBezTo>
                <a:cubicBezTo>
                  <a:pt x="5403850" y="3914486"/>
                  <a:pt x="5372100" y="3882101"/>
                  <a:pt x="5347335" y="3899246"/>
                </a:cubicBezTo>
                <a:cubicBezTo>
                  <a:pt x="5330190" y="3875751"/>
                  <a:pt x="5297805" y="3886546"/>
                  <a:pt x="5294630" y="3914486"/>
                </a:cubicBezTo>
                <a:cubicBezTo>
                  <a:pt x="5291455" y="3911311"/>
                  <a:pt x="5287010" y="3908771"/>
                  <a:pt x="5282565" y="3908136"/>
                </a:cubicBezTo>
                <a:cubicBezTo>
                  <a:pt x="5264150" y="3904326"/>
                  <a:pt x="5248275" y="3925281"/>
                  <a:pt x="5257800" y="3941791"/>
                </a:cubicBezTo>
                <a:close/>
                <a:moveTo>
                  <a:pt x="6186805" y="4293581"/>
                </a:moveTo>
                <a:cubicBezTo>
                  <a:pt x="6208395" y="4306281"/>
                  <a:pt x="6229350" y="4273261"/>
                  <a:pt x="6209030" y="4258656"/>
                </a:cubicBezTo>
                <a:cubicBezTo>
                  <a:pt x="6219190" y="4254846"/>
                  <a:pt x="6223635" y="4240241"/>
                  <a:pt x="6216650" y="4231351"/>
                </a:cubicBezTo>
                <a:cubicBezTo>
                  <a:pt x="6221730" y="4205316"/>
                  <a:pt x="6179185" y="4207221"/>
                  <a:pt x="6186170" y="4232621"/>
                </a:cubicBezTo>
                <a:cubicBezTo>
                  <a:pt x="6181090" y="4240241"/>
                  <a:pt x="6183630" y="4250401"/>
                  <a:pt x="6189980" y="4256116"/>
                </a:cubicBezTo>
                <a:cubicBezTo>
                  <a:pt x="6173470" y="4260561"/>
                  <a:pt x="6170930" y="4285961"/>
                  <a:pt x="6186805" y="4293581"/>
                </a:cubicBezTo>
                <a:close/>
                <a:moveTo>
                  <a:pt x="6199505" y="4845396"/>
                </a:moveTo>
                <a:cubicBezTo>
                  <a:pt x="6261100" y="4840951"/>
                  <a:pt x="6224905" y="4748876"/>
                  <a:pt x="6176645" y="4788246"/>
                </a:cubicBezTo>
                <a:cubicBezTo>
                  <a:pt x="6154420" y="4807296"/>
                  <a:pt x="6170295" y="4846031"/>
                  <a:pt x="6199505" y="4845396"/>
                </a:cubicBezTo>
                <a:close/>
                <a:moveTo>
                  <a:pt x="5614035" y="4066251"/>
                </a:moveTo>
                <a:cubicBezTo>
                  <a:pt x="5610225" y="4071966"/>
                  <a:pt x="5608955" y="4078951"/>
                  <a:pt x="5609590" y="4085301"/>
                </a:cubicBezTo>
                <a:cubicBezTo>
                  <a:pt x="5598160" y="4084031"/>
                  <a:pt x="5585460" y="4089746"/>
                  <a:pt x="5579745" y="4100541"/>
                </a:cubicBezTo>
                <a:cubicBezTo>
                  <a:pt x="5556885" y="4098001"/>
                  <a:pt x="5557520" y="4135466"/>
                  <a:pt x="5580380" y="4131656"/>
                </a:cubicBezTo>
                <a:cubicBezTo>
                  <a:pt x="5591175" y="4150071"/>
                  <a:pt x="5620385" y="4150706"/>
                  <a:pt x="5631815" y="4132291"/>
                </a:cubicBezTo>
                <a:cubicBezTo>
                  <a:pt x="5648325" y="4145626"/>
                  <a:pt x="5668645" y="4118321"/>
                  <a:pt x="5650865" y="4106891"/>
                </a:cubicBezTo>
                <a:cubicBezTo>
                  <a:pt x="5657215" y="4103716"/>
                  <a:pt x="5662930" y="4097366"/>
                  <a:pt x="5664835" y="4090381"/>
                </a:cubicBezTo>
                <a:cubicBezTo>
                  <a:pt x="5675630" y="4098001"/>
                  <a:pt x="5690870" y="4095461"/>
                  <a:pt x="5699125" y="4085301"/>
                </a:cubicBezTo>
                <a:cubicBezTo>
                  <a:pt x="5701030" y="4085936"/>
                  <a:pt x="5702935" y="4085936"/>
                  <a:pt x="5705475" y="4085301"/>
                </a:cubicBezTo>
                <a:cubicBezTo>
                  <a:pt x="5698490" y="4108161"/>
                  <a:pt x="5734685" y="4118321"/>
                  <a:pt x="5740400" y="4095461"/>
                </a:cubicBezTo>
                <a:cubicBezTo>
                  <a:pt x="5741670" y="4096731"/>
                  <a:pt x="5743575" y="4098636"/>
                  <a:pt x="5745480" y="4099271"/>
                </a:cubicBezTo>
                <a:cubicBezTo>
                  <a:pt x="5741035" y="4103716"/>
                  <a:pt x="5738495" y="4110066"/>
                  <a:pt x="5738495" y="4115781"/>
                </a:cubicBezTo>
                <a:cubicBezTo>
                  <a:pt x="5731510" y="4112606"/>
                  <a:pt x="5723890" y="4111971"/>
                  <a:pt x="5716905" y="4114511"/>
                </a:cubicBezTo>
                <a:cubicBezTo>
                  <a:pt x="5700395" y="4097366"/>
                  <a:pt x="5676900" y="4127846"/>
                  <a:pt x="5697855" y="4139276"/>
                </a:cubicBezTo>
                <a:cubicBezTo>
                  <a:pt x="5697220" y="4145626"/>
                  <a:pt x="5699125" y="4151976"/>
                  <a:pt x="5702935" y="4157056"/>
                </a:cubicBezTo>
                <a:cubicBezTo>
                  <a:pt x="5673090" y="4149436"/>
                  <a:pt x="5652135" y="4191346"/>
                  <a:pt x="5676900" y="4210396"/>
                </a:cubicBezTo>
                <a:cubicBezTo>
                  <a:pt x="5703570" y="4233891"/>
                  <a:pt x="5742940" y="4196426"/>
                  <a:pt x="5721350" y="4169121"/>
                </a:cubicBezTo>
                <a:cubicBezTo>
                  <a:pt x="5737860" y="4172931"/>
                  <a:pt x="5755005" y="4158326"/>
                  <a:pt x="5754370" y="4141181"/>
                </a:cubicBezTo>
                <a:cubicBezTo>
                  <a:pt x="5755005" y="4141181"/>
                  <a:pt x="5755640" y="4141816"/>
                  <a:pt x="5755640" y="4141816"/>
                </a:cubicBezTo>
                <a:cubicBezTo>
                  <a:pt x="5763260" y="4154516"/>
                  <a:pt x="5785485" y="4148801"/>
                  <a:pt x="5784850" y="4132926"/>
                </a:cubicBezTo>
                <a:cubicBezTo>
                  <a:pt x="5786755" y="4130386"/>
                  <a:pt x="5788660" y="4127211"/>
                  <a:pt x="5789295" y="4123401"/>
                </a:cubicBezTo>
                <a:cubicBezTo>
                  <a:pt x="5798820" y="4125941"/>
                  <a:pt x="5809615" y="4119591"/>
                  <a:pt x="5811520" y="4109431"/>
                </a:cubicBezTo>
                <a:cubicBezTo>
                  <a:pt x="5812155" y="4117051"/>
                  <a:pt x="5817235" y="4124036"/>
                  <a:pt x="5824855" y="4127211"/>
                </a:cubicBezTo>
                <a:cubicBezTo>
                  <a:pt x="5813425" y="4132291"/>
                  <a:pt x="5813425" y="4150706"/>
                  <a:pt x="5824855" y="4155786"/>
                </a:cubicBezTo>
                <a:cubicBezTo>
                  <a:pt x="5821045" y="4162771"/>
                  <a:pt x="5821045" y="4170391"/>
                  <a:pt x="5823585" y="4177376"/>
                </a:cubicBezTo>
                <a:cubicBezTo>
                  <a:pt x="5794375" y="4162771"/>
                  <a:pt x="5767705" y="4206586"/>
                  <a:pt x="5795010" y="4225636"/>
                </a:cubicBezTo>
                <a:cubicBezTo>
                  <a:pt x="5817235" y="4243416"/>
                  <a:pt x="5850255" y="4216746"/>
                  <a:pt x="5837555" y="4191346"/>
                </a:cubicBezTo>
                <a:cubicBezTo>
                  <a:pt x="5856605" y="4200871"/>
                  <a:pt x="5879465" y="4179281"/>
                  <a:pt x="5871845" y="4159596"/>
                </a:cubicBezTo>
                <a:cubicBezTo>
                  <a:pt x="5874385" y="4158961"/>
                  <a:pt x="5876925" y="4157056"/>
                  <a:pt x="5878830" y="4155151"/>
                </a:cubicBezTo>
                <a:cubicBezTo>
                  <a:pt x="5881370" y="4170391"/>
                  <a:pt x="5904230" y="4172296"/>
                  <a:pt x="5909310" y="4157691"/>
                </a:cubicBezTo>
                <a:cubicBezTo>
                  <a:pt x="5912485" y="4157691"/>
                  <a:pt x="5915660" y="4156421"/>
                  <a:pt x="5918200" y="4154516"/>
                </a:cubicBezTo>
                <a:cubicBezTo>
                  <a:pt x="5920740" y="4157691"/>
                  <a:pt x="5923915" y="4159596"/>
                  <a:pt x="5927725" y="4160866"/>
                </a:cubicBezTo>
                <a:cubicBezTo>
                  <a:pt x="5916930" y="4169121"/>
                  <a:pt x="5916295" y="4186266"/>
                  <a:pt x="5925820" y="4195156"/>
                </a:cubicBezTo>
                <a:cubicBezTo>
                  <a:pt x="5902960" y="4197061"/>
                  <a:pt x="5894705" y="4229446"/>
                  <a:pt x="5915025" y="4242146"/>
                </a:cubicBezTo>
                <a:cubicBezTo>
                  <a:pt x="5940425" y="4259926"/>
                  <a:pt x="5970270" y="4222461"/>
                  <a:pt x="5946775" y="4202141"/>
                </a:cubicBezTo>
                <a:cubicBezTo>
                  <a:pt x="5956300" y="4200871"/>
                  <a:pt x="5964555" y="4191981"/>
                  <a:pt x="5965825" y="4182456"/>
                </a:cubicBezTo>
                <a:cubicBezTo>
                  <a:pt x="5973445" y="4191981"/>
                  <a:pt x="5988685" y="4191981"/>
                  <a:pt x="5996940" y="4183091"/>
                </a:cubicBezTo>
                <a:cubicBezTo>
                  <a:pt x="5999480" y="4183726"/>
                  <a:pt x="6002020" y="4183726"/>
                  <a:pt x="6004560" y="4183726"/>
                </a:cubicBezTo>
                <a:cubicBezTo>
                  <a:pt x="6021070" y="4215476"/>
                  <a:pt x="6055360" y="4167851"/>
                  <a:pt x="6019800" y="4162136"/>
                </a:cubicBezTo>
                <a:cubicBezTo>
                  <a:pt x="6017895" y="4149436"/>
                  <a:pt x="6001385" y="4142451"/>
                  <a:pt x="5991225" y="4150071"/>
                </a:cubicBezTo>
                <a:cubicBezTo>
                  <a:pt x="5983605" y="4145626"/>
                  <a:pt x="5974715" y="4147531"/>
                  <a:pt x="5968365" y="4152611"/>
                </a:cubicBezTo>
                <a:cubicBezTo>
                  <a:pt x="5963920" y="4148166"/>
                  <a:pt x="5955665" y="4146896"/>
                  <a:pt x="5949950" y="4150071"/>
                </a:cubicBezTo>
                <a:cubicBezTo>
                  <a:pt x="5956300" y="4135466"/>
                  <a:pt x="5939790" y="4119591"/>
                  <a:pt x="5925820" y="4126576"/>
                </a:cubicBezTo>
                <a:cubicBezTo>
                  <a:pt x="5916930" y="4110066"/>
                  <a:pt x="5889625" y="4114511"/>
                  <a:pt x="5887085" y="4133561"/>
                </a:cubicBezTo>
                <a:cubicBezTo>
                  <a:pt x="5886450" y="4129751"/>
                  <a:pt x="5884545" y="4125306"/>
                  <a:pt x="5882005" y="4122131"/>
                </a:cubicBezTo>
                <a:cubicBezTo>
                  <a:pt x="5882005" y="4108161"/>
                  <a:pt x="5864225" y="4099271"/>
                  <a:pt x="5853430" y="4108161"/>
                </a:cubicBezTo>
                <a:cubicBezTo>
                  <a:pt x="5854700" y="4083396"/>
                  <a:pt x="5815965" y="4078951"/>
                  <a:pt x="5812155" y="4103716"/>
                </a:cubicBezTo>
                <a:cubicBezTo>
                  <a:pt x="5811520" y="4099271"/>
                  <a:pt x="5809615" y="4095461"/>
                  <a:pt x="5806440" y="4092286"/>
                </a:cubicBezTo>
                <a:cubicBezTo>
                  <a:pt x="5803900" y="4079586"/>
                  <a:pt x="5788660" y="4071331"/>
                  <a:pt x="5776595" y="4076411"/>
                </a:cubicBezTo>
                <a:cubicBezTo>
                  <a:pt x="5772785" y="4055456"/>
                  <a:pt x="5739765" y="4055456"/>
                  <a:pt x="5735955" y="4077046"/>
                </a:cubicBezTo>
                <a:cubicBezTo>
                  <a:pt x="5732780" y="4073871"/>
                  <a:pt x="5728335" y="4071966"/>
                  <a:pt x="5723890" y="4071966"/>
                </a:cubicBezTo>
                <a:cubicBezTo>
                  <a:pt x="5733415" y="4052916"/>
                  <a:pt x="5711190" y="4031961"/>
                  <a:pt x="5692775" y="4041486"/>
                </a:cubicBezTo>
                <a:cubicBezTo>
                  <a:pt x="5676900" y="4028786"/>
                  <a:pt x="5660390" y="4042756"/>
                  <a:pt x="5655945" y="4059266"/>
                </a:cubicBezTo>
                <a:cubicBezTo>
                  <a:pt x="5641340" y="4050376"/>
                  <a:pt x="5623560" y="4051646"/>
                  <a:pt x="5614035" y="4066251"/>
                </a:cubicBezTo>
                <a:close/>
                <a:moveTo>
                  <a:pt x="5843270" y="4125306"/>
                </a:moveTo>
                <a:cubicBezTo>
                  <a:pt x="5842000" y="4126576"/>
                  <a:pt x="5841365" y="4128481"/>
                  <a:pt x="5840730" y="4129751"/>
                </a:cubicBezTo>
                <a:cubicBezTo>
                  <a:pt x="5840095" y="4129116"/>
                  <a:pt x="5838825" y="4128481"/>
                  <a:pt x="5838190" y="4127846"/>
                </a:cubicBezTo>
                <a:cubicBezTo>
                  <a:pt x="5840095" y="4127211"/>
                  <a:pt x="5842000" y="4125941"/>
                  <a:pt x="5843270" y="4125306"/>
                </a:cubicBezTo>
                <a:close/>
                <a:moveTo>
                  <a:pt x="5759450" y="4240876"/>
                </a:moveTo>
                <a:cubicBezTo>
                  <a:pt x="5732780" y="4270086"/>
                  <a:pt x="5779770" y="4311996"/>
                  <a:pt x="5805805" y="4281516"/>
                </a:cubicBezTo>
                <a:cubicBezTo>
                  <a:pt x="5832475" y="4251671"/>
                  <a:pt x="5784850" y="4210396"/>
                  <a:pt x="5759450" y="4240876"/>
                </a:cubicBezTo>
                <a:close/>
                <a:moveTo>
                  <a:pt x="6149975" y="4303741"/>
                </a:moveTo>
                <a:cubicBezTo>
                  <a:pt x="6132830" y="4328506"/>
                  <a:pt x="6172835" y="4354541"/>
                  <a:pt x="6189345" y="4329141"/>
                </a:cubicBezTo>
                <a:cubicBezTo>
                  <a:pt x="6205855" y="4304376"/>
                  <a:pt x="6166485" y="4278341"/>
                  <a:pt x="6149975" y="4303741"/>
                </a:cubicBezTo>
                <a:close/>
                <a:moveTo>
                  <a:pt x="6032500" y="4204681"/>
                </a:moveTo>
                <a:cubicBezTo>
                  <a:pt x="6007100" y="4184996"/>
                  <a:pt x="5979160" y="4227541"/>
                  <a:pt x="6006465" y="4243416"/>
                </a:cubicBezTo>
                <a:cubicBezTo>
                  <a:pt x="6022340" y="4253576"/>
                  <a:pt x="6045200" y="4238336"/>
                  <a:pt x="6041390" y="4219921"/>
                </a:cubicBezTo>
                <a:cubicBezTo>
                  <a:pt x="6052820" y="4228176"/>
                  <a:pt x="6069965" y="4221826"/>
                  <a:pt x="6073140" y="4207856"/>
                </a:cubicBezTo>
                <a:cubicBezTo>
                  <a:pt x="6073775" y="4207856"/>
                  <a:pt x="6074410" y="4208491"/>
                  <a:pt x="6075045" y="4208491"/>
                </a:cubicBezTo>
                <a:lnTo>
                  <a:pt x="6075045" y="4208491"/>
                </a:lnTo>
                <a:cubicBezTo>
                  <a:pt x="6095365" y="4214206"/>
                  <a:pt x="6102985" y="4180551"/>
                  <a:pt x="6082030" y="4177376"/>
                </a:cubicBezTo>
                <a:cubicBezTo>
                  <a:pt x="6073775" y="4166581"/>
                  <a:pt x="6055995" y="4169121"/>
                  <a:pt x="6050915" y="4181821"/>
                </a:cubicBezTo>
                <a:cubicBezTo>
                  <a:pt x="6040120" y="4182456"/>
                  <a:pt x="6030595" y="4193886"/>
                  <a:pt x="6032500" y="4204681"/>
                </a:cubicBezTo>
                <a:close/>
                <a:moveTo>
                  <a:pt x="6106795" y="4249131"/>
                </a:moveTo>
                <a:cubicBezTo>
                  <a:pt x="6081395" y="4232621"/>
                  <a:pt x="6056630" y="4273261"/>
                  <a:pt x="6082665" y="4288501"/>
                </a:cubicBezTo>
                <a:cubicBezTo>
                  <a:pt x="6103620" y="4302471"/>
                  <a:pt x="6129655" y="4273261"/>
                  <a:pt x="6113145" y="4254211"/>
                </a:cubicBezTo>
                <a:cubicBezTo>
                  <a:pt x="6129020" y="4266911"/>
                  <a:pt x="6153150" y="4248496"/>
                  <a:pt x="6144895" y="4230081"/>
                </a:cubicBezTo>
                <a:cubicBezTo>
                  <a:pt x="6183630" y="4195791"/>
                  <a:pt x="6116320" y="4175471"/>
                  <a:pt x="6117590" y="4218651"/>
                </a:cubicBezTo>
                <a:cubicBezTo>
                  <a:pt x="6104890" y="4223096"/>
                  <a:pt x="6100445" y="4240876"/>
                  <a:pt x="6109335" y="4250401"/>
                </a:cubicBezTo>
                <a:cubicBezTo>
                  <a:pt x="6108700" y="4250401"/>
                  <a:pt x="6107430" y="4249766"/>
                  <a:pt x="6106795" y="4249131"/>
                </a:cubicBezTo>
                <a:close/>
                <a:moveTo>
                  <a:pt x="6234430" y="4522816"/>
                </a:moveTo>
                <a:cubicBezTo>
                  <a:pt x="6207760" y="4498051"/>
                  <a:pt x="6169025" y="4540596"/>
                  <a:pt x="6196965" y="4564726"/>
                </a:cubicBezTo>
                <a:cubicBezTo>
                  <a:pt x="6223000" y="4589491"/>
                  <a:pt x="6261735" y="4546946"/>
                  <a:pt x="6234430" y="4522816"/>
                </a:cubicBezTo>
                <a:close/>
                <a:moveTo>
                  <a:pt x="5951220" y="4445981"/>
                </a:moveTo>
                <a:cubicBezTo>
                  <a:pt x="5977890" y="4447251"/>
                  <a:pt x="5992495" y="4411056"/>
                  <a:pt x="5972175" y="4393276"/>
                </a:cubicBezTo>
                <a:cubicBezTo>
                  <a:pt x="5927725" y="4356446"/>
                  <a:pt x="5894070" y="4441536"/>
                  <a:pt x="5951220" y="4445981"/>
                </a:cubicBezTo>
                <a:close/>
                <a:moveTo>
                  <a:pt x="5995035" y="4312631"/>
                </a:moveTo>
                <a:cubicBezTo>
                  <a:pt x="5967095" y="4288501"/>
                  <a:pt x="5930265" y="4332951"/>
                  <a:pt x="5958840" y="4355811"/>
                </a:cubicBezTo>
                <a:lnTo>
                  <a:pt x="5958840" y="4355811"/>
                </a:lnTo>
                <a:cubicBezTo>
                  <a:pt x="5986780" y="4379941"/>
                  <a:pt x="6023610" y="4335491"/>
                  <a:pt x="5995035" y="4312631"/>
                </a:cubicBezTo>
                <a:close/>
                <a:moveTo>
                  <a:pt x="5845175" y="4316441"/>
                </a:moveTo>
                <a:cubicBezTo>
                  <a:pt x="5817870" y="4345651"/>
                  <a:pt x="5864225" y="4387561"/>
                  <a:pt x="5890260" y="4357716"/>
                </a:cubicBezTo>
                <a:cubicBezTo>
                  <a:pt x="5917565" y="4328506"/>
                  <a:pt x="5871210" y="4286596"/>
                  <a:pt x="5845175" y="4316441"/>
                </a:cubicBezTo>
                <a:close/>
                <a:moveTo>
                  <a:pt x="6303645" y="4435186"/>
                </a:moveTo>
                <a:cubicBezTo>
                  <a:pt x="6327775" y="4452966"/>
                  <a:pt x="6355715" y="4414231"/>
                  <a:pt x="6330315" y="4397086"/>
                </a:cubicBezTo>
                <a:cubicBezTo>
                  <a:pt x="6306185" y="4379306"/>
                  <a:pt x="6278880" y="4418676"/>
                  <a:pt x="6303645" y="4435186"/>
                </a:cubicBezTo>
                <a:close/>
                <a:moveTo>
                  <a:pt x="5916930" y="4285326"/>
                </a:moveTo>
                <a:cubicBezTo>
                  <a:pt x="5940425" y="4256751"/>
                  <a:pt x="5894705" y="4221191"/>
                  <a:pt x="5872480" y="4250401"/>
                </a:cubicBezTo>
                <a:cubicBezTo>
                  <a:pt x="5849620" y="4278976"/>
                  <a:pt x="5894705" y="4314536"/>
                  <a:pt x="5916930" y="4285326"/>
                </a:cubicBezTo>
                <a:close/>
                <a:moveTo>
                  <a:pt x="6022975" y="4255481"/>
                </a:moveTo>
                <a:cubicBezTo>
                  <a:pt x="5985510" y="4230716"/>
                  <a:pt x="5963285" y="4300566"/>
                  <a:pt x="6008370" y="4302471"/>
                </a:cubicBezTo>
                <a:cubicBezTo>
                  <a:pt x="6031865" y="4303106"/>
                  <a:pt x="6043295" y="4268816"/>
                  <a:pt x="6022975" y="4255481"/>
                </a:cubicBezTo>
                <a:close/>
                <a:moveTo>
                  <a:pt x="6299835" y="4534246"/>
                </a:moveTo>
                <a:cubicBezTo>
                  <a:pt x="6325235" y="4555836"/>
                  <a:pt x="6358890" y="4515196"/>
                  <a:pt x="6332220" y="4494241"/>
                </a:cubicBezTo>
                <a:cubicBezTo>
                  <a:pt x="6306820" y="4473286"/>
                  <a:pt x="6273800" y="4513926"/>
                  <a:pt x="6299835" y="4534246"/>
                </a:cubicBezTo>
                <a:close/>
                <a:moveTo>
                  <a:pt x="6102350" y="4313266"/>
                </a:moveTo>
                <a:cubicBezTo>
                  <a:pt x="6075680" y="4292946"/>
                  <a:pt x="6044565" y="4334856"/>
                  <a:pt x="6071870" y="4354541"/>
                </a:cubicBezTo>
                <a:cubicBezTo>
                  <a:pt x="6097905" y="4374861"/>
                  <a:pt x="6129020" y="4332316"/>
                  <a:pt x="6102350" y="4313266"/>
                </a:cubicBezTo>
                <a:close/>
                <a:moveTo>
                  <a:pt x="6115685" y="4755226"/>
                </a:moveTo>
                <a:cubicBezTo>
                  <a:pt x="6177280" y="4750781"/>
                  <a:pt x="6141085" y="4659341"/>
                  <a:pt x="6092825" y="4698076"/>
                </a:cubicBezTo>
                <a:cubicBezTo>
                  <a:pt x="6070600" y="4717126"/>
                  <a:pt x="6086475" y="4756496"/>
                  <a:pt x="6115685" y="4755226"/>
                </a:cubicBezTo>
                <a:close/>
                <a:moveTo>
                  <a:pt x="6033135" y="4525356"/>
                </a:moveTo>
                <a:cubicBezTo>
                  <a:pt x="6059170" y="4526626"/>
                  <a:pt x="6074410" y="4491066"/>
                  <a:pt x="6054725" y="4472651"/>
                </a:cubicBezTo>
                <a:cubicBezTo>
                  <a:pt x="6010275" y="4435186"/>
                  <a:pt x="5975350" y="4521546"/>
                  <a:pt x="6033135" y="4525356"/>
                </a:cubicBezTo>
                <a:close/>
                <a:moveTo>
                  <a:pt x="6179820" y="4372321"/>
                </a:moveTo>
                <a:cubicBezTo>
                  <a:pt x="6142355" y="4345651"/>
                  <a:pt x="6118225" y="4416771"/>
                  <a:pt x="6163945" y="4418676"/>
                </a:cubicBezTo>
                <a:cubicBezTo>
                  <a:pt x="6187440" y="4419311"/>
                  <a:pt x="6199505" y="4386291"/>
                  <a:pt x="6179820" y="4372321"/>
                </a:cubicBezTo>
                <a:close/>
                <a:moveTo>
                  <a:pt x="6155690" y="4451696"/>
                </a:moveTo>
                <a:cubicBezTo>
                  <a:pt x="6129020" y="4426931"/>
                  <a:pt x="6090285" y="4469476"/>
                  <a:pt x="6118225" y="4493606"/>
                </a:cubicBezTo>
                <a:cubicBezTo>
                  <a:pt x="6144895" y="4518371"/>
                  <a:pt x="6183630" y="4475826"/>
                  <a:pt x="6155690" y="4451696"/>
                </a:cubicBezTo>
                <a:close/>
                <a:moveTo>
                  <a:pt x="6075680" y="4381211"/>
                </a:moveTo>
                <a:cubicBezTo>
                  <a:pt x="6048375" y="4357081"/>
                  <a:pt x="6010910" y="4400261"/>
                  <a:pt x="6038850" y="4423756"/>
                </a:cubicBezTo>
                <a:cubicBezTo>
                  <a:pt x="6066155" y="4448521"/>
                  <a:pt x="6104255" y="4404706"/>
                  <a:pt x="6075680" y="4381211"/>
                </a:cubicBezTo>
                <a:close/>
                <a:moveTo>
                  <a:pt x="6092190" y="4597111"/>
                </a:moveTo>
                <a:cubicBezTo>
                  <a:pt x="6120130" y="4625686"/>
                  <a:pt x="6163945" y="4581236"/>
                  <a:pt x="6135370" y="4553296"/>
                </a:cubicBezTo>
                <a:cubicBezTo>
                  <a:pt x="6107430" y="4525356"/>
                  <a:pt x="6063615" y="4569806"/>
                  <a:pt x="6092190" y="4597111"/>
                </a:cubicBezTo>
                <a:close/>
                <a:moveTo>
                  <a:pt x="6195060" y="4686646"/>
                </a:moveTo>
                <a:cubicBezTo>
                  <a:pt x="6221730" y="4687916"/>
                  <a:pt x="6236335" y="4652356"/>
                  <a:pt x="6216650" y="4633941"/>
                </a:cubicBezTo>
                <a:cubicBezTo>
                  <a:pt x="6172835" y="4596476"/>
                  <a:pt x="6137910" y="4682201"/>
                  <a:pt x="6195060" y="4686646"/>
                </a:cubicBezTo>
                <a:close/>
                <a:moveTo>
                  <a:pt x="3783965" y="4389466"/>
                </a:moveTo>
                <a:cubicBezTo>
                  <a:pt x="3823970" y="4388196"/>
                  <a:pt x="3804920" y="4325966"/>
                  <a:pt x="3771265" y="4346921"/>
                </a:cubicBezTo>
                <a:cubicBezTo>
                  <a:pt x="3771265" y="4346921"/>
                  <a:pt x="3771265" y="4346921"/>
                  <a:pt x="3771265" y="4346921"/>
                </a:cubicBezTo>
                <a:cubicBezTo>
                  <a:pt x="3751580" y="4358986"/>
                  <a:pt x="3761740" y="4390736"/>
                  <a:pt x="3783965" y="4389466"/>
                </a:cubicBezTo>
                <a:close/>
                <a:moveTo>
                  <a:pt x="10634345" y="2436206"/>
                </a:moveTo>
                <a:cubicBezTo>
                  <a:pt x="10654030" y="2413346"/>
                  <a:pt x="10617835" y="2382866"/>
                  <a:pt x="10598785" y="2406361"/>
                </a:cubicBezTo>
                <a:cubicBezTo>
                  <a:pt x="10579100" y="2429221"/>
                  <a:pt x="10615295" y="2459701"/>
                  <a:pt x="10634345" y="2436206"/>
                </a:cubicBezTo>
                <a:close/>
                <a:moveTo>
                  <a:pt x="10637520" y="2554951"/>
                </a:moveTo>
                <a:cubicBezTo>
                  <a:pt x="10655300" y="2555586"/>
                  <a:pt x="10665460" y="2531456"/>
                  <a:pt x="10652125" y="2519391"/>
                </a:cubicBezTo>
                <a:cubicBezTo>
                  <a:pt x="10622915" y="2493991"/>
                  <a:pt x="10599420" y="2553046"/>
                  <a:pt x="10637520" y="2554951"/>
                </a:cubicBezTo>
                <a:close/>
                <a:moveTo>
                  <a:pt x="10689590" y="2336511"/>
                </a:moveTo>
                <a:cubicBezTo>
                  <a:pt x="10656570" y="2309841"/>
                  <a:pt x="10631805" y="2375246"/>
                  <a:pt x="10674350" y="2377151"/>
                </a:cubicBezTo>
                <a:cubicBezTo>
                  <a:pt x="10694670" y="2377786"/>
                  <a:pt x="10705465" y="2349211"/>
                  <a:pt x="10689590" y="2336511"/>
                </a:cubicBezTo>
                <a:close/>
                <a:moveTo>
                  <a:pt x="10694035" y="2497801"/>
                </a:moveTo>
                <a:cubicBezTo>
                  <a:pt x="10732770" y="2495896"/>
                  <a:pt x="10708640" y="2436206"/>
                  <a:pt x="10679430" y="2462241"/>
                </a:cubicBezTo>
                <a:cubicBezTo>
                  <a:pt x="10666095" y="2474306"/>
                  <a:pt x="10676255" y="2498436"/>
                  <a:pt x="10694035" y="2497801"/>
                </a:cubicBezTo>
                <a:close/>
                <a:moveTo>
                  <a:pt x="10582910" y="2614006"/>
                </a:moveTo>
                <a:cubicBezTo>
                  <a:pt x="10601325" y="2614641"/>
                  <a:pt x="10610850" y="2589876"/>
                  <a:pt x="10596880" y="2577811"/>
                </a:cubicBezTo>
                <a:cubicBezTo>
                  <a:pt x="10567670" y="2553046"/>
                  <a:pt x="10544810" y="2612101"/>
                  <a:pt x="10582910" y="2614006"/>
                </a:cubicBezTo>
                <a:close/>
                <a:moveTo>
                  <a:pt x="10528935" y="2673696"/>
                </a:moveTo>
                <a:cubicBezTo>
                  <a:pt x="10547350" y="2674331"/>
                  <a:pt x="10557510" y="2648931"/>
                  <a:pt x="10542905" y="2637501"/>
                </a:cubicBezTo>
                <a:cubicBezTo>
                  <a:pt x="10513060" y="2613371"/>
                  <a:pt x="10491470" y="2671791"/>
                  <a:pt x="10528935" y="2673696"/>
                </a:cubicBezTo>
                <a:close/>
                <a:moveTo>
                  <a:pt x="10578465" y="2504786"/>
                </a:moveTo>
                <a:cubicBezTo>
                  <a:pt x="10597515" y="2481291"/>
                  <a:pt x="10560685" y="2451446"/>
                  <a:pt x="10542270" y="2475576"/>
                </a:cubicBezTo>
                <a:cubicBezTo>
                  <a:pt x="10522585" y="2499071"/>
                  <a:pt x="10559415" y="2528281"/>
                  <a:pt x="10578465" y="2504786"/>
                </a:cubicBezTo>
                <a:close/>
                <a:moveTo>
                  <a:pt x="10733405" y="2310476"/>
                </a:moveTo>
                <a:cubicBezTo>
                  <a:pt x="10753725" y="2311111"/>
                  <a:pt x="10765155" y="2283171"/>
                  <a:pt x="10749280" y="2269836"/>
                </a:cubicBezTo>
                <a:cubicBezTo>
                  <a:pt x="10715625" y="2243166"/>
                  <a:pt x="10690225" y="2308571"/>
                  <a:pt x="10733405" y="2310476"/>
                </a:cubicBezTo>
                <a:close/>
                <a:moveTo>
                  <a:pt x="10809605" y="2386041"/>
                </a:moveTo>
                <a:cubicBezTo>
                  <a:pt x="10847705" y="2384136"/>
                  <a:pt x="10824845" y="2325716"/>
                  <a:pt x="10795635" y="2349846"/>
                </a:cubicBezTo>
                <a:cubicBezTo>
                  <a:pt x="10781665" y="2362546"/>
                  <a:pt x="10791825" y="2387311"/>
                  <a:pt x="10809605" y="2386041"/>
                </a:cubicBezTo>
                <a:close/>
                <a:moveTo>
                  <a:pt x="10751185" y="2441286"/>
                </a:moveTo>
                <a:cubicBezTo>
                  <a:pt x="10789920" y="2439381"/>
                  <a:pt x="10765790" y="2380326"/>
                  <a:pt x="10736580" y="2405726"/>
                </a:cubicBezTo>
                <a:cubicBezTo>
                  <a:pt x="10723245" y="2417791"/>
                  <a:pt x="10733405" y="2441921"/>
                  <a:pt x="10751185" y="2441286"/>
                </a:cubicBezTo>
                <a:close/>
                <a:moveTo>
                  <a:pt x="10890885" y="1957416"/>
                </a:moveTo>
                <a:cubicBezTo>
                  <a:pt x="10866755" y="1934556"/>
                  <a:pt x="10831195" y="1973291"/>
                  <a:pt x="10855960" y="1995516"/>
                </a:cubicBezTo>
                <a:cubicBezTo>
                  <a:pt x="10880725" y="2018376"/>
                  <a:pt x="10915650" y="1979641"/>
                  <a:pt x="10890885" y="1957416"/>
                </a:cubicBezTo>
                <a:close/>
                <a:moveTo>
                  <a:pt x="10825480" y="2029806"/>
                </a:moveTo>
                <a:cubicBezTo>
                  <a:pt x="10800715" y="2007581"/>
                  <a:pt x="10766425" y="2046951"/>
                  <a:pt x="10791825" y="2068541"/>
                </a:cubicBezTo>
                <a:cubicBezTo>
                  <a:pt x="10816590" y="2090766"/>
                  <a:pt x="10850880" y="2051396"/>
                  <a:pt x="10825480" y="2029806"/>
                </a:cubicBezTo>
                <a:close/>
                <a:moveTo>
                  <a:pt x="10855960" y="2182206"/>
                </a:moveTo>
                <a:cubicBezTo>
                  <a:pt x="10899140" y="2179666"/>
                  <a:pt x="10872470" y="2112991"/>
                  <a:pt x="10839450" y="2142201"/>
                </a:cubicBezTo>
                <a:cubicBezTo>
                  <a:pt x="10824845" y="2156171"/>
                  <a:pt x="10836275" y="2182841"/>
                  <a:pt x="10855960" y="2182206"/>
                </a:cubicBezTo>
                <a:close/>
                <a:moveTo>
                  <a:pt x="10761980" y="2104101"/>
                </a:moveTo>
                <a:cubicBezTo>
                  <a:pt x="10725150" y="2076161"/>
                  <a:pt x="10699750" y="2147916"/>
                  <a:pt x="10745470" y="2149821"/>
                </a:cubicBezTo>
                <a:cubicBezTo>
                  <a:pt x="10768965" y="2150456"/>
                  <a:pt x="10781030" y="2118706"/>
                  <a:pt x="10761980" y="2104101"/>
                </a:cubicBezTo>
                <a:close/>
                <a:moveTo>
                  <a:pt x="10490835" y="2578446"/>
                </a:moveTo>
                <a:cubicBezTo>
                  <a:pt x="10514330" y="2597496"/>
                  <a:pt x="10543540" y="2560031"/>
                  <a:pt x="10519410" y="2541616"/>
                </a:cubicBezTo>
                <a:cubicBezTo>
                  <a:pt x="10495915" y="2522566"/>
                  <a:pt x="10466705" y="2560031"/>
                  <a:pt x="10490835" y="2578446"/>
                </a:cubicBezTo>
                <a:close/>
                <a:moveTo>
                  <a:pt x="10793730" y="2245706"/>
                </a:moveTo>
                <a:cubicBezTo>
                  <a:pt x="10814050" y="2246341"/>
                  <a:pt x="10824845" y="2219036"/>
                  <a:pt x="10809605" y="2205701"/>
                </a:cubicBezTo>
                <a:cubicBezTo>
                  <a:pt x="10777220" y="2177126"/>
                  <a:pt x="10750550" y="2243801"/>
                  <a:pt x="10793730" y="2245706"/>
                </a:cubicBezTo>
                <a:close/>
                <a:moveTo>
                  <a:pt x="10787380" y="1617691"/>
                </a:moveTo>
                <a:cubicBezTo>
                  <a:pt x="10751185" y="1594196"/>
                  <a:pt x="10714990" y="1651346"/>
                  <a:pt x="10751820" y="1673571"/>
                </a:cubicBezTo>
                <a:cubicBezTo>
                  <a:pt x="10788015" y="1697066"/>
                  <a:pt x="10824210" y="1639916"/>
                  <a:pt x="10787380" y="1617691"/>
                </a:cubicBezTo>
                <a:close/>
                <a:moveTo>
                  <a:pt x="10701020" y="2179666"/>
                </a:moveTo>
                <a:cubicBezTo>
                  <a:pt x="10674985" y="2158711"/>
                  <a:pt x="10642600" y="2199986"/>
                  <a:pt x="10669270" y="2220306"/>
                </a:cubicBezTo>
                <a:cubicBezTo>
                  <a:pt x="10694670" y="2241261"/>
                  <a:pt x="10727055" y="2199986"/>
                  <a:pt x="10701020" y="2179666"/>
                </a:cubicBezTo>
                <a:close/>
                <a:moveTo>
                  <a:pt x="10736580" y="1555461"/>
                </a:moveTo>
                <a:cubicBezTo>
                  <a:pt x="10696575" y="1532601"/>
                  <a:pt x="10661015" y="1596101"/>
                  <a:pt x="10701655" y="1617691"/>
                </a:cubicBezTo>
                <a:cubicBezTo>
                  <a:pt x="10741660" y="1641186"/>
                  <a:pt x="10777855" y="1577686"/>
                  <a:pt x="10736580" y="1555461"/>
                </a:cubicBezTo>
                <a:close/>
                <a:moveTo>
                  <a:pt x="10753725" y="1454496"/>
                </a:moveTo>
                <a:cubicBezTo>
                  <a:pt x="10729595" y="1493866"/>
                  <a:pt x="10792460" y="1530696"/>
                  <a:pt x="10815320" y="1490691"/>
                </a:cubicBezTo>
                <a:cubicBezTo>
                  <a:pt x="10839450" y="1450686"/>
                  <a:pt x="10776585" y="1414491"/>
                  <a:pt x="10753725" y="1454496"/>
                </a:cubicBezTo>
                <a:close/>
                <a:moveTo>
                  <a:pt x="10489565" y="2419696"/>
                </a:moveTo>
                <a:cubicBezTo>
                  <a:pt x="10469880" y="2447001"/>
                  <a:pt x="10513060" y="2476846"/>
                  <a:pt x="10532110" y="2448906"/>
                </a:cubicBezTo>
                <a:cubicBezTo>
                  <a:pt x="10551795" y="2422236"/>
                  <a:pt x="10508615" y="2392391"/>
                  <a:pt x="10489565" y="2419696"/>
                </a:cubicBezTo>
                <a:close/>
                <a:moveTo>
                  <a:pt x="10728960" y="2046951"/>
                </a:moveTo>
                <a:cubicBezTo>
                  <a:pt x="10750550" y="2017741"/>
                  <a:pt x="10704195" y="1984086"/>
                  <a:pt x="10683240" y="2013931"/>
                </a:cubicBezTo>
                <a:cubicBezTo>
                  <a:pt x="10661650" y="2043141"/>
                  <a:pt x="10708005" y="2076796"/>
                  <a:pt x="10728960" y="2046951"/>
                </a:cubicBezTo>
                <a:close/>
                <a:moveTo>
                  <a:pt x="10787380" y="1768186"/>
                </a:moveTo>
                <a:cubicBezTo>
                  <a:pt x="10754995" y="1745326"/>
                  <a:pt x="10719435" y="1796761"/>
                  <a:pt x="10752455" y="1818986"/>
                </a:cubicBezTo>
                <a:cubicBezTo>
                  <a:pt x="10785475" y="1841846"/>
                  <a:pt x="10821035" y="1790411"/>
                  <a:pt x="10787380" y="1768186"/>
                </a:cubicBezTo>
                <a:close/>
                <a:moveTo>
                  <a:pt x="10936605" y="2080606"/>
                </a:moveTo>
                <a:cubicBezTo>
                  <a:pt x="10916285" y="2058381"/>
                  <a:pt x="10881360" y="2090766"/>
                  <a:pt x="10902950" y="2112356"/>
                </a:cubicBezTo>
                <a:cubicBezTo>
                  <a:pt x="10923270" y="2135216"/>
                  <a:pt x="10958195" y="2102831"/>
                  <a:pt x="10936605" y="2080606"/>
                </a:cubicBezTo>
                <a:close/>
                <a:moveTo>
                  <a:pt x="10746740" y="1928206"/>
                </a:moveTo>
                <a:cubicBezTo>
                  <a:pt x="10724515" y="1956781"/>
                  <a:pt x="10770235" y="1991706"/>
                  <a:pt x="10791825" y="1962496"/>
                </a:cubicBezTo>
                <a:cubicBezTo>
                  <a:pt x="10814050" y="1933286"/>
                  <a:pt x="10768330" y="1898361"/>
                  <a:pt x="10746740" y="1928206"/>
                </a:cubicBezTo>
                <a:close/>
                <a:moveTo>
                  <a:pt x="10722610" y="1721831"/>
                </a:moveTo>
                <a:cubicBezTo>
                  <a:pt x="10674350" y="1694526"/>
                  <a:pt x="10650220" y="1782156"/>
                  <a:pt x="10705465" y="1783426"/>
                </a:cubicBezTo>
                <a:cubicBezTo>
                  <a:pt x="10737215" y="1784696"/>
                  <a:pt x="10751185" y="1738341"/>
                  <a:pt x="10722610" y="1721831"/>
                </a:cubicBezTo>
                <a:close/>
                <a:moveTo>
                  <a:pt x="10546715" y="2339686"/>
                </a:moveTo>
                <a:cubicBezTo>
                  <a:pt x="10527030" y="2366356"/>
                  <a:pt x="10568940" y="2397471"/>
                  <a:pt x="10588625" y="2370166"/>
                </a:cubicBezTo>
                <a:cubicBezTo>
                  <a:pt x="10608310" y="2343496"/>
                  <a:pt x="10565765" y="2312381"/>
                  <a:pt x="10546715" y="2339686"/>
                </a:cubicBezTo>
                <a:close/>
                <a:moveTo>
                  <a:pt x="10542905" y="2269201"/>
                </a:moveTo>
                <a:cubicBezTo>
                  <a:pt x="10512425" y="2248881"/>
                  <a:pt x="10481310" y="2297776"/>
                  <a:pt x="10512425" y="2316826"/>
                </a:cubicBezTo>
                <a:cubicBezTo>
                  <a:pt x="10542905" y="2336511"/>
                  <a:pt x="10574020" y="2288251"/>
                  <a:pt x="10542905" y="2269201"/>
                </a:cubicBezTo>
                <a:close/>
                <a:moveTo>
                  <a:pt x="10601325" y="2180301"/>
                </a:moveTo>
                <a:cubicBezTo>
                  <a:pt x="10570845" y="2159346"/>
                  <a:pt x="10539095" y="2207606"/>
                  <a:pt x="10570210" y="2227291"/>
                </a:cubicBezTo>
                <a:cubicBezTo>
                  <a:pt x="10600055" y="2248246"/>
                  <a:pt x="10632440" y="2200621"/>
                  <a:pt x="10601325" y="2180301"/>
                </a:cubicBezTo>
                <a:close/>
                <a:moveTo>
                  <a:pt x="10673080" y="1670396"/>
                </a:moveTo>
                <a:cubicBezTo>
                  <a:pt x="10632440" y="1648171"/>
                  <a:pt x="10598150" y="1712306"/>
                  <a:pt x="10639425" y="1733261"/>
                </a:cubicBezTo>
                <a:cubicBezTo>
                  <a:pt x="10680065" y="1756121"/>
                  <a:pt x="10714355" y="1691986"/>
                  <a:pt x="10673080" y="1670396"/>
                </a:cubicBezTo>
                <a:close/>
                <a:moveTo>
                  <a:pt x="10878820" y="1156046"/>
                </a:moveTo>
                <a:cubicBezTo>
                  <a:pt x="10920730" y="1182081"/>
                  <a:pt x="10960735" y="1114771"/>
                  <a:pt x="10917555" y="1090641"/>
                </a:cubicBezTo>
                <a:cubicBezTo>
                  <a:pt x="10875010" y="1064606"/>
                  <a:pt x="10835640" y="1131281"/>
                  <a:pt x="10878820" y="1156046"/>
                </a:cubicBezTo>
                <a:close/>
                <a:moveTo>
                  <a:pt x="10605135" y="2260946"/>
                </a:moveTo>
                <a:cubicBezTo>
                  <a:pt x="10584815" y="2287616"/>
                  <a:pt x="10626090" y="2318731"/>
                  <a:pt x="10646410" y="2292061"/>
                </a:cubicBezTo>
                <a:cubicBezTo>
                  <a:pt x="10666730" y="2266026"/>
                  <a:pt x="10624820" y="2234276"/>
                  <a:pt x="10605135" y="2260946"/>
                </a:cubicBezTo>
                <a:close/>
                <a:moveTo>
                  <a:pt x="10629265" y="2139661"/>
                </a:moveTo>
                <a:cubicBezTo>
                  <a:pt x="10659110" y="2161251"/>
                  <a:pt x="10692130" y="2113626"/>
                  <a:pt x="10661650" y="2093306"/>
                </a:cubicBezTo>
                <a:cubicBezTo>
                  <a:pt x="10631170" y="2072351"/>
                  <a:pt x="10598785" y="2119341"/>
                  <a:pt x="10629265" y="2139661"/>
                </a:cubicBezTo>
                <a:close/>
                <a:moveTo>
                  <a:pt x="10723245" y="1862801"/>
                </a:moveTo>
                <a:cubicBezTo>
                  <a:pt x="10690225" y="1840576"/>
                  <a:pt x="10655935" y="1892646"/>
                  <a:pt x="10689590" y="1914236"/>
                </a:cubicBezTo>
                <a:cubicBezTo>
                  <a:pt x="10722610" y="1936461"/>
                  <a:pt x="10756900" y="1884391"/>
                  <a:pt x="10723245" y="1862801"/>
                </a:cubicBezTo>
                <a:close/>
                <a:moveTo>
                  <a:pt x="11494770" y="524856"/>
                </a:moveTo>
                <a:cubicBezTo>
                  <a:pt x="11458575" y="553431"/>
                  <a:pt x="11504295" y="609946"/>
                  <a:pt x="11539855" y="580101"/>
                </a:cubicBezTo>
                <a:cubicBezTo>
                  <a:pt x="11576050" y="551526"/>
                  <a:pt x="11530330" y="495011"/>
                  <a:pt x="11494770" y="524856"/>
                </a:cubicBezTo>
                <a:close/>
                <a:moveTo>
                  <a:pt x="11583035" y="957291"/>
                </a:moveTo>
                <a:cubicBezTo>
                  <a:pt x="11562080" y="923636"/>
                  <a:pt x="11509375" y="956656"/>
                  <a:pt x="11531600" y="990311"/>
                </a:cubicBezTo>
                <a:cubicBezTo>
                  <a:pt x="11552555" y="1024601"/>
                  <a:pt x="11605260" y="990946"/>
                  <a:pt x="11583035" y="957291"/>
                </a:cubicBezTo>
                <a:close/>
                <a:moveTo>
                  <a:pt x="11552555" y="1455131"/>
                </a:moveTo>
                <a:cubicBezTo>
                  <a:pt x="11594465" y="1453861"/>
                  <a:pt x="11578590" y="1387821"/>
                  <a:pt x="11540490" y="1406871"/>
                </a:cubicBezTo>
                <a:cubicBezTo>
                  <a:pt x="11516995" y="1417666"/>
                  <a:pt x="11526520" y="1455766"/>
                  <a:pt x="11552555" y="1455131"/>
                </a:cubicBezTo>
                <a:close/>
                <a:moveTo>
                  <a:pt x="11492865" y="388331"/>
                </a:moveTo>
                <a:cubicBezTo>
                  <a:pt x="11501755" y="388331"/>
                  <a:pt x="11511280" y="385156"/>
                  <a:pt x="11518265" y="378806"/>
                </a:cubicBezTo>
                <a:lnTo>
                  <a:pt x="11518265" y="378806"/>
                </a:lnTo>
                <a:cubicBezTo>
                  <a:pt x="11555095" y="346421"/>
                  <a:pt x="11503025" y="288636"/>
                  <a:pt x="11466830" y="322291"/>
                </a:cubicBezTo>
                <a:cubicBezTo>
                  <a:pt x="11440795" y="343881"/>
                  <a:pt x="11459210" y="389601"/>
                  <a:pt x="11492865" y="388331"/>
                </a:cubicBezTo>
                <a:close/>
                <a:moveTo>
                  <a:pt x="11467465" y="1502121"/>
                </a:moveTo>
                <a:cubicBezTo>
                  <a:pt x="11510645" y="1500851"/>
                  <a:pt x="11492230" y="1433541"/>
                  <a:pt x="11454130" y="1454496"/>
                </a:cubicBezTo>
                <a:cubicBezTo>
                  <a:pt x="11431905" y="1466561"/>
                  <a:pt x="11442065" y="1503391"/>
                  <a:pt x="11467465" y="1502121"/>
                </a:cubicBezTo>
                <a:close/>
                <a:moveTo>
                  <a:pt x="11487785" y="1020156"/>
                </a:moveTo>
                <a:cubicBezTo>
                  <a:pt x="11464925" y="987771"/>
                  <a:pt x="11414125" y="1024601"/>
                  <a:pt x="11438255" y="1056351"/>
                </a:cubicBezTo>
                <a:cubicBezTo>
                  <a:pt x="11461750" y="1089371"/>
                  <a:pt x="11511915" y="1051906"/>
                  <a:pt x="11487785" y="1020156"/>
                </a:cubicBezTo>
                <a:close/>
                <a:moveTo>
                  <a:pt x="11506200" y="784571"/>
                </a:moveTo>
                <a:cubicBezTo>
                  <a:pt x="11480165" y="750281"/>
                  <a:pt x="11426825" y="792191"/>
                  <a:pt x="11454130" y="825846"/>
                </a:cubicBezTo>
                <a:cubicBezTo>
                  <a:pt x="11480165" y="859501"/>
                  <a:pt x="11532870" y="817591"/>
                  <a:pt x="11506200" y="784571"/>
                </a:cubicBezTo>
                <a:close/>
                <a:moveTo>
                  <a:pt x="11529060" y="1244946"/>
                </a:moveTo>
                <a:cubicBezTo>
                  <a:pt x="11576050" y="1243676"/>
                  <a:pt x="11555730" y="1169381"/>
                  <a:pt x="11514455" y="1192876"/>
                </a:cubicBezTo>
                <a:cubicBezTo>
                  <a:pt x="11490325" y="1206211"/>
                  <a:pt x="11501755" y="1246216"/>
                  <a:pt x="11529060" y="1244946"/>
                </a:cubicBezTo>
                <a:close/>
                <a:moveTo>
                  <a:pt x="11393805" y="612486"/>
                </a:moveTo>
                <a:cubicBezTo>
                  <a:pt x="11359515" y="643601"/>
                  <a:pt x="11409045" y="696306"/>
                  <a:pt x="11442065" y="664556"/>
                </a:cubicBezTo>
                <a:lnTo>
                  <a:pt x="11442065" y="664556"/>
                </a:lnTo>
                <a:cubicBezTo>
                  <a:pt x="11476355" y="633441"/>
                  <a:pt x="11426825" y="580101"/>
                  <a:pt x="11393805" y="612486"/>
                </a:cubicBezTo>
                <a:close/>
                <a:moveTo>
                  <a:pt x="11103610" y="801716"/>
                </a:moveTo>
                <a:cubicBezTo>
                  <a:pt x="11142980" y="830926"/>
                  <a:pt x="11188700" y="768061"/>
                  <a:pt x="11148060" y="740121"/>
                </a:cubicBezTo>
                <a:cubicBezTo>
                  <a:pt x="11108690" y="710276"/>
                  <a:pt x="11062970" y="773776"/>
                  <a:pt x="11103610" y="801716"/>
                </a:cubicBezTo>
                <a:close/>
                <a:moveTo>
                  <a:pt x="11024870" y="917921"/>
                </a:moveTo>
                <a:cubicBezTo>
                  <a:pt x="11065510" y="945861"/>
                  <a:pt x="11108690" y="881726"/>
                  <a:pt x="11067415" y="854421"/>
                </a:cubicBezTo>
                <a:cubicBezTo>
                  <a:pt x="11026775" y="826481"/>
                  <a:pt x="10983595" y="890616"/>
                  <a:pt x="11024870" y="917921"/>
                </a:cubicBezTo>
                <a:close/>
                <a:moveTo>
                  <a:pt x="10950575" y="1036031"/>
                </a:moveTo>
                <a:cubicBezTo>
                  <a:pt x="10991850" y="1062701"/>
                  <a:pt x="11033125" y="997296"/>
                  <a:pt x="10991215" y="971261"/>
                </a:cubicBezTo>
                <a:cubicBezTo>
                  <a:pt x="10949305" y="944591"/>
                  <a:pt x="10908030" y="1009996"/>
                  <a:pt x="10950575" y="1036031"/>
                </a:cubicBezTo>
                <a:close/>
                <a:moveTo>
                  <a:pt x="11273790" y="580101"/>
                </a:moveTo>
                <a:cubicBezTo>
                  <a:pt x="11310620" y="613121"/>
                  <a:pt x="11361420" y="554066"/>
                  <a:pt x="11323320" y="522316"/>
                </a:cubicBezTo>
                <a:cubicBezTo>
                  <a:pt x="11286490" y="489296"/>
                  <a:pt x="11235690" y="547716"/>
                  <a:pt x="11273790" y="580101"/>
                </a:cubicBezTo>
                <a:close/>
                <a:moveTo>
                  <a:pt x="11186160" y="689321"/>
                </a:moveTo>
                <a:cubicBezTo>
                  <a:pt x="11224260" y="720436"/>
                  <a:pt x="11272520" y="658841"/>
                  <a:pt x="11233150" y="628996"/>
                </a:cubicBezTo>
                <a:cubicBezTo>
                  <a:pt x="11194415" y="597881"/>
                  <a:pt x="11146790" y="659476"/>
                  <a:pt x="11186160" y="689321"/>
                </a:cubicBezTo>
                <a:close/>
                <a:moveTo>
                  <a:pt x="11298555" y="705831"/>
                </a:moveTo>
                <a:cubicBezTo>
                  <a:pt x="11298555" y="705831"/>
                  <a:pt x="11298555" y="705831"/>
                  <a:pt x="11298555" y="705831"/>
                </a:cubicBezTo>
                <a:cubicBezTo>
                  <a:pt x="11266170" y="738851"/>
                  <a:pt x="11318240" y="789016"/>
                  <a:pt x="11349990" y="755361"/>
                </a:cubicBezTo>
                <a:cubicBezTo>
                  <a:pt x="11383010" y="722341"/>
                  <a:pt x="11330305" y="672176"/>
                  <a:pt x="11298555" y="705831"/>
                </a:cubicBezTo>
                <a:close/>
                <a:moveTo>
                  <a:pt x="11392535" y="485486"/>
                </a:moveTo>
                <a:cubicBezTo>
                  <a:pt x="11425555" y="486756"/>
                  <a:pt x="11443970" y="442306"/>
                  <a:pt x="11419205" y="420081"/>
                </a:cubicBezTo>
                <a:cubicBezTo>
                  <a:pt x="11363960" y="374361"/>
                  <a:pt x="11321415" y="480406"/>
                  <a:pt x="11392535" y="485486"/>
                </a:cubicBezTo>
                <a:close/>
                <a:moveTo>
                  <a:pt x="11400155" y="1970751"/>
                </a:moveTo>
                <a:cubicBezTo>
                  <a:pt x="11433810" y="1970116"/>
                  <a:pt x="11421110" y="1916776"/>
                  <a:pt x="11390630" y="1931381"/>
                </a:cubicBezTo>
                <a:cubicBezTo>
                  <a:pt x="11370945" y="1940271"/>
                  <a:pt x="11379200" y="1971386"/>
                  <a:pt x="11400155" y="1970751"/>
                </a:cubicBezTo>
                <a:close/>
                <a:moveTo>
                  <a:pt x="11169015" y="1723736"/>
                </a:moveTo>
                <a:cubicBezTo>
                  <a:pt x="11194415" y="1702781"/>
                  <a:pt x="11160760" y="1662776"/>
                  <a:pt x="11135360" y="1684366"/>
                </a:cubicBezTo>
                <a:cubicBezTo>
                  <a:pt x="11109325" y="1705956"/>
                  <a:pt x="11143615" y="1745961"/>
                  <a:pt x="11169015" y="1723736"/>
                </a:cubicBezTo>
                <a:close/>
                <a:moveTo>
                  <a:pt x="11122025" y="1945351"/>
                </a:moveTo>
                <a:cubicBezTo>
                  <a:pt x="11163300" y="1944081"/>
                  <a:pt x="11141075" y="1879311"/>
                  <a:pt x="11107420" y="1904076"/>
                </a:cubicBezTo>
                <a:cubicBezTo>
                  <a:pt x="11090275" y="1916776"/>
                  <a:pt x="11101070" y="1945986"/>
                  <a:pt x="11122025" y="1945351"/>
                </a:cubicBezTo>
                <a:close/>
                <a:moveTo>
                  <a:pt x="11193145" y="1892011"/>
                </a:moveTo>
                <a:cubicBezTo>
                  <a:pt x="11233785" y="1890741"/>
                  <a:pt x="11213465" y="1827241"/>
                  <a:pt x="11179175" y="1850101"/>
                </a:cubicBezTo>
                <a:cubicBezTo>
                  <a:pt x="11161395" y="1862166"/>
                  <a:pt x="11171555" y="1892646"/>
                  <a:pt x="11193145" y="1892011"/>
                </a:cubicBezTo>
                <a:close/>
                <a:moveTo>
                  <a:pt x="11096625" y="1787871"/>
                </a:moveTo>
                <a:cubicBezTo>
                  <a:pt x="11121390" y="1765646"/>
                  <a:pt x="11085830" y="1726911"/>
                  <a:pt x="11061700" y="1749771"/>
                </a:cubicBezTo>
                <a:cubicBezTo>
                  <a:pt x="11036935" y="1771996"/>
                  <a:pt x="11072495" y="1810731"/>
                  <a:pt x="11096625" y="1787871"/>
                </a:cubicBezTo>
                <a:close/>
                <a:moveTo>
                  <a:pt x="11026775" y="1817716"/>
                </a:moveTo>
                <a:cubicBezTo>
                  <a:pt x="11003915" y="1793586"/>
                  <a:pt x="10966450" y="1830416"/>
                  <a:pt x="10989945" y="1853911"/>
                </a:cubicBezTo>
                <a:cubicBezTo>
                  <a:pt x="11013440" y="1878041"/>
                  <a:pt x="11050905" y="1841211"/>
                  <a:pt x="11026775" y="1817716"/>
                </a:cubicBezTo>
                <a:close/>
                <a:moveTo>
                  <a:pt x="11052810" y="2001866"/>
                </a:moveTo>
                <a:cubicBezTo>
                  <a:pt x="11094720" y="1999961"/>
                  <a:pt x="11071225" y="1935191"/>
                  <a:pt x="11037570" y="1960591"/>
                </a:cubicBezTo>
                <a:cubicBezTo>
                  <a:pt x="11021060" y="1973291"/>
                  <a:pt x="11031855" y="2002501"/>
                  <a:pt x="11052810" y="2001866"/>
                </a:cubicBezTo>
                <a:close/>
                <a:moveTo>
                  <a:pt x="10985500" y="2059651"/>
                </a:moveTo>
                <a:cubicBezTo>
                  <a:pt x="11028045" y="2057746"/>
                  <a:pt x="11003280" y="1992341"/>
                  <a:pt x="10970260" y="2019011"/>
                </a:cubicBezTo>
                <a:cubicBezTo>
                  <a:pt x="10970260" y="2019011"/>
                  <a:pt x="10970260" y="2019011"/>
                  <a:pt x="10970260" y="2019011"/>
                </a:cubicBezTo>
                <a:cubicBezTo>
                  <a:pt x="10953750" y="2032346"/>
                  <a:pt x="10965180" y="2060921"/>
                  <a:pt x="10985500" y="2059651"/>
                </a:cubicBezTo>
                <a:close/>
                <a:moveTo>
                  <a:pt x="11243310" y="1662141"/>
                </a:moveTo>
                <a:cubicBezTo>
                  <a:pt x="11269980" y="1641821"/>
                  <a:pt x="11236960" y="1600546"/>
                  <a:pt x="11211560" y="1621501"/>
                </a:cubicBezTo>
                <a:cubicBezTo>
                  <a:pt x="11184890" y="1642456"/>
                  <a:pt x="11217275" y="1683731"/>
                  <a:pt x="11243310" y="1662141"/>
                </a:cubicBezTo>
                <a:close/>
                <a:moveTo>
                  <a:pt x="11320145" y="1604356"/>
                </a:moveTo>
                <a:cubicBezTo>
                  <a:pt x="11347450" y="1585306"/>
                  <a:pt x="11316335" y="1542761"/>
                  <a:pt x="11289665" y="1562446"/>
                </a:cubicBezTo>
                <a:cubicBezTo>
                  <a:pt x="11262360" y="1581496"/>
                  <a:pt x="11293475" y="1624041"/>
                  <a:pt x="11320145" y="1604356"/>
                </a:cubicBezTo>
                <a:close/>
                <a:moveTo>
                  <a:pt x="10958195" y="1886296"/>
                </a:moveTo>
                <a:cubicBezTo>
                  <a:pt x="10934700" y="1862801"/>
                  <a:pt x="10897870" y="1900901"/>
                  <a:pt x="10922635" y="1923126"/>
                </a:cubicBezTo>
                <a:cubicBezTo>
                  <a:pt x="10946130" y="1947256"/>
                  <a:pt x="10982325" y="1909156"/>
                  <a:pt x="10958195" y="1886296"/>
                </a:cubicBezTo>
                <a:close/>
                <a:moveTo>
                  <a:pt x="11437620" y="1712941"/>
                </a:moveTo>
                <a:cubicBezTo>
                  <a:pt x="11423015" y="1686271"/>
                  <a:pt x="11381740" y="1709766"/>
                  <a:pt x="11396980" y="1735801"/>
                </a:cubicBezTo>
                <a:cubicBezTo>
                  <a:pt x="11411585" y="1761836"/>
                  <a:pt x="11452860" y="1738976"/>
                  <a:pt x="11437620" y="1712941"/>
                </a:cubicBezTo>
                <a:close/>
                <a:moveTo>
                  <a:pt x="11384915" y="1553556"/>
                </a:moveTo>
                <a:cubicBezTo>
                  <a:pt x="11428730" y="1552286"/>
                  <a:pt x="11408410" y="1483071"/>
                  <a:pt x="11370945" y="1506566"/>
                </a:cubicBezTo>
                <a:cubicBezTo>
                  <a:pt x="11349355" y="1519266"/>
                  <a:pt x="11360150" y="1554826"/>
                  <a:pt x="11384915" y="1553556"/>
                </a:cubicBezTo>
                <a:close/>
                <a:moveTo>
                  <a:pt x="11360150" y="1756756"/>
                </a:moveTo>
                <a:cubicBezTo>
                  <a:pt x="11344910" y="1730721"/>
                  <a:pt x="11304270" y="1755486"/>
                  <a:pt x="11320780" y="1781521"/>
                </a:cubicBezTo>
                <a:cubicBezTo>
                  <a:pt x="11336655" y="1807556"/>
                  <a:pt x="11376660" y="1782791"/>
                  <a:pt x="11360150" y="1756756"/>
                </a:cubicBezTo>
                <a:close/>
                <a:moveTo>
                  <a:pt x="11463655" y="1258281"/>
                </a:moveTo>
                <a:cubicBezTo>
                  <a:pt x="11443335" y="1227801"/>
                  <a:pt x="11395710" y="1260186"/>
                  <a:pt x="11417300" y="1290031"/>
                </a:cubicBezTo>
                <a:cubicBezTo>
                  <a:pt x="11437620" y="1320511"/>
                  <a:pt x="11484610" y="1288126"/>
                  <a:pt x="11463655" y="1258281"/>
                </a:cubicBezTo>
                <a:close/>
                <a:moveTo>
                  <a:pt x="11328400" y="2008216"/>
                </a:moveTo>
                <a:cubicBezTo>
                  <a:pt x="11362690" y="2007581"/>
                  <a:pt x="11348720" y="1953606"/>
                  <a:pt x="11318240" y="1968846"/>
                </a:cubicBezTo>
                <a:cubicBezTo>
                  <a:pt x="11299825" y="1979006"/>
                  <a:pt x="11308080" y="2008851"/>
                  <a:pt x="11328400" y="2008216"/>
                </a:cubicBezTo>
                <a:close/>
                <a:moveTo>
                  <a:pt x="11265535" y="1840576"/>
                </a:moveTo>
                <a:cubicBezTo>
                  <a:pt x="11305540" y="1839306"/>
                  <a:pt x="11286490" y="1776441"/>
                  <a:pt x="11252200" y="1798031"/>
                </a:cubicBezTo>
                <a:cubicBezTo>
                  <a:pt x="11233785" y="1810096"/>
                  <a:pt x="11243945" y="1841846"/>
                  <a:pt x="11265535" y="1840576"/>
                </a:cubicBezTo>
                <a:close/>
                <a:moveTo>
                  <a:pt x="10627995" y="2010756"/>
                </a:moveTo>
                <a:cubicBezTo>
                  <a:pt x="10661015" y="2032346"/>
                  <a:pt x="10694670" y="1979641"/>
                  <a:pt x="10660380" y="1958686"/>
                </a:cubicBezTo>
                <a:cubicBezTo>
                  <a:pt x="10627360" y="1937096"/>
                  <a:pt x="10594340" y="1989801"/>
                  <a:pt x="10627995" y="2010756"/>
                </a:cubicBezTo>
                <a:close/>
                <a:moveTo>
                  <a:pt x="11875770" y="580101"/>
                </a:moveTo>
                <a:cubicBezTo>
                  <a:pt x="11888470" y="621376"/>
                  <a:pt x="11952605" y="601056"/>
                  <a:pt x="11939270" y="560416"/>
                </a:cubicBezTo>
                <a:cubicBezTo>
                  <a:pt x="11927205" y="519141"/>
                  <a:pt x="11862435" y="539461"/>
                  <a:pt x="11875770" y="580101"/>
                </a:cubicBezTo>
                <a:close/>
                <a:moveTo>
                  <a:pt x="11967210" y="273396"/>
                </a:moveTo>
                <a:cubicBezTo>
                  <a:pt x="11922125" y="284191"/>
                  <a:pt x="11941175" y="354676"/>
                  <a:pt x="11984990" y="342611"/>
                </a:cubicBezTo>
                <a:cubicBezTo>
                  <a:pt x="12029440" y="331181"/>
                  <a:pt x="12011660" y="261331"/>
                  <a:pt x="11967210" y="273396"/>
                </a:cubicBezTo>
                <a:close/>
                <a:moveTo>
                  <a:pt x="11974830" y="825846"/>
                </a:moveTo>
                <a:cubicBezTo>
                  <a:pt x="12019280" y="825846"/>
                  <a:pt x="12011660" y="755996"/>
                  <a:pt x="11968480" y="765521"/>
                </a:cubicBezTo>
                <a:cubicBezTo>
                  <a:pt x="11933555" y="772506"/>
                  <a:pt x="11939905" y="827116"/>
                  <a:pt x="11974830" y="825846"/>
                </a:cubicBezTo>
                <a:close/>
                <a:moveTo>
                  <a:pt x="11838305" y="315941"/>
                </a:moveTo>
                <a:cubicBezTo>
                  <a:pt x="11795125" y="333086"/>
                  <a:pt x="11823065" y="400396"/>
                  <a:pt x="11864975" y="381981"/>
                </a:cubicBezTo>
                <a:cubicBezTo>
                  <a:pt x="11908155" y="365471"/>
                  <a:pt x="11880850" y="298161"/>
                  <a:pt x="11838305" y="315941"/>
                </a:cubicBezTo>
                <a:close/>
                <a:moveTo>
                  <a:pt x="11837035" y="153381"/>
                </a:moveTo>
                <a:cubicBezTo>
                  <a:pt x="11897995" y="152111"/>
                  <a:pt x="11877040" y="56226"/>
                  <a:pt x="11821160" y="80356"/>
                </a:cubicBezTo>
                <a:cubicBezTo>
                  <a:pt x="11784330" y="96231"/>
                  <a:pt x="11797665" y="154651"/>
                  <a:pt x="11837035" y="153381"/>
                </a:cubicBezTo>
                <a:close/>
                <a:moveTo>
                  <a:pt x="12001500" y="1545301"/>
                </a:moveTo>
                <a:cubicBezTo>
                  <a:pt x="12033885" y="1545301"/>
                  <a:pt x="12030075" y="1494501"/>
                  <a:pt x="11998325" y="1498946"/>
                </a:cubicBezTo>
                <a:cubicBezTo>
                  <a:pt x="11970385" y="1502121"/>
                  <a:pt x="11973560" y="1545936"/>
                  <a:pt x="12001500" y="1545301"/>
                </a:cubicBezTo>
                <a:close/>
                <a:moveTo>
                  <a:pt x="12037695" y="1272886"/>
                </a:moveTo>
                <a:cubicBezTo>
                  <a:pt x="12033250" y="1239866"/>
                  <a:pt x="11981180" y="1247486"/>
                  <a:pt x="11986895" y="1280506"/>
                </a:cubicBezTo>
                <a:cubicBezTo>
                  <a:pt x="11991340" y="1313526"/>
                  <a:pt x="12042775" y="1305906"/>
                  <a:pt x="12037695" y="1272886"/>
                </a:cubicBezTo>
                <a:close/>
                <a:moveTo>
                  <a:pt x="12048490" y="1026506"/>
                </a:moveTo>
                <a:cubicBezTo>
                  <a:pt x="12043410" y="990311"/>
                  <a:pt x="11986260" y="999201"/>
                  <a:pt x="11992610" y="1035396"/>
                </a:cubicBezTo>
                <a:cubicBezTo>
                  <a:pt x="11997690" y="1071591"/>
                  <a:pt x="12054205" y="1062701"/>
                  <a:pt x="12048490" y="1026506"/>
                </a:cubicBezTo>
                <a:close/>
                <a:moveTo>
                  <a:pt x="11967210" y="104486"/>
                </a:moveTo>
                <a:cubicBezTo>
                  <a:pt x="12023725" y="104486"/>
                  <a:pt x="12011025" y="14316"/>
                  <a:pt x="11956415" y="29556"/>
                </a:cubicBezTo>
                <a:cubicBezTo>
                  <a:pt x="11914505" y="40351"/>
                  <a:pt x="11924665" y="105756"/>
                  <a:pt x="11967210" y="104486"/>
                </a:cubicBezTo>
                <a:close/>
                <a:moveTo>
                  <a:pt x="10854690" y="1514821"/>
                </a:moveTo>
                <a:cubicBezTo>
                  <a:pt x="10819130" y="1490691"/>
                  <a:pt x="10781665" y="1547206"/>
                  <a:pt x="10817860" y="1570066"/>
                </a:cubicBezTo>
                <a:cubicBezTo>
                  <a:pt x="10853420" y="1594196"/>
                  <a:pt x="10890885" y="1537681"/>
                  <a:pt x="10854690" y="1514821"/>
                </a:cubicBezTo>
                <a:close/>
                <a:moveTo>
                  <a:pt x="11608435" y="1140171"/>
                </a:moveTo>
                <a:cubicBezTo>
                  <a:pt x="11575415" y="1156681"/>
                  <a:pt x="11602085" y="1207481"/>
                  <a:pt x="11634470" y="1190336"/>
                </a:cubicBezTo>
                <a:cubicBezTo>
                  <a:pt x="11667490" y="1173826"/>
                  <a:pt x="11640820" y="1123026"/>
                  <a:pt x="11608435" y="1140171"/>
                </a:cubicBezTo>
                <a:close/>
                <a:moveTo>
                  <a:pt x="11762740" y="627091"/>
                </a:moveTo>
                <a:cubicBezTo>
                  <a:pt x="11779885" y="667096"/>
                  <a:pt x="11841480" y="639791"/>
                  <a:pt x="11823700" y="600421"/>
                </a:cubicBezTo>
                <a:cubicBezTo>
                  <a:pt x="11806555" y="560416"/>
                  <a:pt x="11744960" y="587721"/>
                  <a:pt x="11762740" y="627091"/>
                </a:cubicBezTo>
                <a:close/>
                <a:moveTo>
                  <a:pt x="11682730" y="901411"/>
                </a:moveTo>
                <a:cubicBezTo>
                  <a:pt x="11664315" y="865851"/>
                  <a:pt x="11609070" y="895696"/>
                  <a:pt x="11628755" y="930621"/>
                </a:cubicBezTo>
                <a:cubicBezTo>
                  <a:pt x="11647805" y="966181"/>
                  <a:pt x="11702415" y="936336"/>
                  <a:pt x="11682730" y="901411"/>
                </a:cubicBezTo>
                <a:close/>
                <a:moveTo>
                  <a:pt x="11716385" y="374361"/>
                </a:moveTo>
                <a:cubicBezTo>
                  <a:pt x="11675745" y="395951"/>
                  <a:pt x="11710670" y="459451"/>
                  <a:pt x="11750675" y="436591"/>
                </a:cubicBezTo>
                <a:cubicBezTo>
                  <a:pt x="11791950" y="415001"/>
                  <a:pt x="11757025" y="351501"/>
                  <a:pt x="11716385" y="374361"/>
                </a:cubicBezTo>
                <a:close/>
                <a:moveTo>
                  <a:pt x="11602085" y="444846"/>
                </a:moveTo>
                <a:cubicBezTo>
                  <a:pt x="11563350" y="470246"/>
                  <a:pt x="11604625" y="530571"/>
                  <a:pt x="11642090" y="503901"/>
                </a:cubicBezTo>
                <a:cubicBezTo>
                  <a:pt x="11680825" y="477866"/>
                  <a:pt x="11640185" y="418176"/>
                  <a:pt x="11602085" y="444846"/>
                </a:cubicBezTo>
                <a:close/>
                <a:moveTo>
                  <a:pt x="11714480" y="219421"/>
                </a:moveTo>
                <a:cubicBezTo>
                  <a:pt x="11779250" y="216246"/>
                  <a:pt x="11751310" y="117821"/>
                  <a:pt x="11694160" y="148936"/>
                </a:cubicBezTo>
                <a:cubicBezTo>
                  <a:pt x="11661775" y="167351"/>
                  <a:pt x="11677650" y="220691"/>
                  <a:pt x="11714480" y="219421"/>
                </a:cubicBezTo>
                <a:close/>
                <a:moveTo>
                  <a:pt x="11654790" y="684241"/>
                </a:moveTo>
                <a:cubicBezTo>
                  <a:pt x="11675745" y="722341"/>
                  <a:pt x="11734165" y="688686"/>
                  <a:pt x="11712575" y="651856"/>
                </a:cubicBezTo>
                <a:cubicBezTo>
                  <a:pt x="11692255" y="614391"/>
                  <a:pt x="11633200" y="647411"/>
                  <a:pt x="11654790" y="684241"/>
                </a:cubicBezTo>
                <a:close/>
                <a:moveTo>
                  <a:pt x="12139930" y="280381"/>
                </a:moveTo>
                <a:cubicBezTo>
                  <a:pt x="12135485" y="234661"/>
                  <a:pt x="12063095" y="242281"/>
                  <a:pt x="12068810" y="288001"/>
                </a:cubicBezTo>
                <a:cubicBezTo>
                  <a:pt x="12073255" y="334356"/>
                  <a:pt x="12145645" y="326101"/>
                  <a:pt x="12139930" y="280381"/>
                </a:cubicBezTo>
                <a:close/>
                <a:moveTo>
                  <a:pt x="11993880" y="547081"/>
                </a:moveTo>
                <a:cubicBezTo>
                  <a:pt x="12001500" y="589626"/>
                  <a:pt x="12067540" y="576926"/>
                  <a:pt x="12059285" y="535016"/>
                </a:cubicBezTo>
                <a:cubicBezTo>
                  <a:pt x="12051665" y="492471"/>
                  <a:pt x="11985625" y="504536"/>
                  <a:pt x="11993880" y="547081"/>
                </a:cubicBezTo>
                <a:close/>
                <a:moveTo>
                  <a:pt x="11941810" y="1288761"/>
                </a:moveTo>
                <a:cubicBezTo>
                  <a:pt x="11934825" y="1256376"/>
                  <a:pt x="11884025" y="1267171"/>
                  <a:pt x="11891645" y="1300191"/>
                </a:cubicBezTo>
                <a:cubicBezTo>
                  <a:pt x="11898630" y="1332576"/>
                  <a:pt x="11949430" y="1321146"/>
                  <a:pt x="11941810" y="1288761"/>
                </a:cubicBezTo>
                <a:close/>
                <a:moveTo>
                  <a:pt x="11944350" y="1044921"/>
                </a:moveTo>
                <a:cubicBezTo>
                  <a:pt x="11936095" y="1009361"/>
                  <a:pt x="11880215" y="1023331"/>
                  <a:pt x="11889740" y="1058891"/>
                </a:cubicBezTo>
                <a:cubicBezTo>
                  <a:pt x="11897995" y="1094451"/>
                  <a:pt x="11953875" y="1080481"/>
                  <a:pt x="11944350" y="1044921"/>
                </a:cubicBezTo>
                <a:close/>
                <a:moveTo>
                  <a:pt x="11909425" y="1513551"/>
                </a:moveTo>
                <a:cubicBezTo>
                  <a:pt x="11879580" y="1519266"/>
                  <a:pt x="11889105" y="1565621"/>
                  <a:pt x="11918315" y="1559271"/>
                </a:cubicBezTo>
                <a:cubicBezTo>
                  <a:pt x="11948160" y="1554191"/>
                  <a:pt x="11939270" y="1507836"/>
                  <a:pt x="11909425" y="1513551"/>
                </a:cubicBezTo>
                <a:close/>
                <a:moveTo>
                  <a:pt x="12089765" y="1536411"/>
                </a:moveTo>
                <a:cubicBezTo>
                  <a:pt x="12120880" y="1537046"/>
                  <a:pt x="12119610" y="1487516"/>
                  <a:pt x="12087860" y="1490056"/>
                </a:cubicBezTo>
                <a:cubicBezTo>
                  <a:pt x="12059285" y="1491326"/>
                  <a:pt x="12061190" y="1537046"/>
                  <a:pt x="12089765" y="1536411"/>
                </a:cubicBezTo>
                <a:close/>
                <a:moveTo>
                  <a:pt x="12103735" y="76546"/>
                </a:moveTo>
                <a:cubicBezTo>
                  <a:pt x="12155805" y="77181"/>
                  <a:pt x="12151360" y="-6004"/>
                  <a:pt x="12099290" y="346"/>
                </a:cubicBezTo>
                <a:cubicBezTo>
                  <a:pt x="12052300" y="5426"/>
                  <a:pt x="12056745" y="77816"/>
                  <a:pt x="12103735" y="76546"/>
                </a:cubicBezTo>
                <a:close/>
                <a:moveTo>
                  <a:pt x="12091035" y="807431"/>
                </a:moveTo>
                <a:cubicBezTo>
                  <a:pt x="12130405" y="803621"/>
                  <a:pt x="12124055" y="741391"/>
                  <a:pt x="12084685" y="746471"/>
                </a:cubicBezTo>
                <a:cubicBezTo>
                  <a:pt x="12044680" y="750281"/>
                  <a:pt x="12051665" y="812511"/>
                  <a:pt x="12091035" y="807431"/>
                </a:cubicBezTo>
                <a:close/>
                <a:moveTo>
                  <a:pt x="11822430" y="1344641"/>
                </a:moveTo>
                <a:cubicBezTo>
                  <a:pt x="11824970" y="1344641"/>
                  <a:pt x="11827510" y="1344006"/>
                  <a:pt x="11830050" y="1343371"/>
                </a:cubicBezTo>
                <a:lnTo>
                  <a:pt x="11830050" y="1343371"/>
                </a:lnTo>
                <a:cubicBezTo>
                  <a:pt x="11862435" y="1334481"/>
                  <a:pt x="11847195" y="1284316"/>
                  <a:pt x="11815445" y="1293841"/>
                </a:cubicBezTo>
                <a:cubicBezTo>
                  <a:pt x="11786870" y="1301461"/>
                  <a:pt x="11793855" y="1345276"/>
                  <a:pt x="11822430" y="1344641"/>
                </a:cubicBezTo>
                <a:close/>
                <a:moveTo>
                  <a:pt x="11827510" y="1579591"/>
                </a:moveTo>
                <a:cubicBezTo>
                  <a:pt x="11861800" y="1579591"/>
                  <a:pt x="11854815" y="1524981"/>
                  <a:pt x="11821795" y="1533871"/>
                </a:cubicBezTo>
                <a:cubicBezTo>
                  <a:pt x="11795760" y="1539586"/>
                  <a:pt x="11801475" y="1580226"/>
                  <a:pt x="11827510" y="1579591"/>
                </a:cubicBezTo>
                <a:close/>
                <a:moveTo>
                  <a:pt x="11894185" y="815686"/>
                </a:moveTo>
                <a:cubicBezTo>
                  <a:pt x="11882120" y="777586"/>
                  <a:pt x="11823065" y="797271"/>
                  <a:pt x="11835765" y="834736"/>
                </a:cubicBezTo>
                <a:cubicBezTo>
                  <a:pt x="11848465" y="873471"/>
                  <a:pt x="11907520" y="853786"/>
                  <a:pt x="11894185" y="815686"/>
                </a:cubicBezTo>
                <a:close/>
                <a:moveTo>
                  <a:pt x="11852910" y="1810731"/>
                </a:moveTo>
                <a:cubicBezTo>
                  <a:pt x="11882755" y="1810731"/>
                  <a:pt x="11877675" y="1763106"/>
                  <a:pt x="11848465" y="1769456"/>
                </a:cubicBezTo>
                <a:cubicBezTo>
                  <a:pt x="11824970" y="1773901"/>
                  <a:pt x="11828780" y="1811366"/>
                  <a:pt x="11852910" y="1810731"/>
                </a:cubicBezTo>
                <a:close/>
                <a:moveTo>
                  <a:pt x="11730355" y="1375756"/>
                </a:moveTo>
                <a:cubicBezTo>
                  <a:pt x="11769725" y="1375121"/>
                  <a:pt x="11758930" y="1312256"/>
                  <a:pt x="11721465" y="1326226"/>
                </a:cubicBezTo>
                <a:cubicBezTo>
                  <a:pt x="11694795" y="1334481"/>
                  <a:pt x="11703050" y="1376391"/>
                  <a:pt x="11730355" y="1375756"/>
                </a:cubicBezTo>
                <a:close/>
                <a:moveTo>
                  <a:pt x="11816080" y="1110326"/>
                </a:moveTo>
                <a:cubicBezTo>
                  <a:pt x="11858625" y="1109691"/>
                  <a:pt x="11847830" y="1041746"/>
                  <a:pt x="11807190" y="1055081"/>
                </a:cubicBezTo>
                <a:cubicBezTo>
                  <a:pt x="11776710" y="1064606"/>
                  <a:pt x="11784965" y="1110961"/>
                  <a:pt x="11816080" y="1110326"/>
                </a:cubicBezTo>
                <a:close/>
                <a:moveTo>
                  <a:pt x="11728450" y="1145886"/>
                </a:moveTo>
                <a:cubicBezTo>
                  <a:pt x="11762105" y="1131916"/>
                  <a:pt x="11739245" y="1079211"/>
                  <a:pt x="11706225" y="1093816"/>
                </a:cubicBezTo>
                <a:cubicBezTo>
                  <a:pt x="11671935" y="1108421"/>
                  <a:pt x="11695430" y="1161126"/>
                  <a:pt x="11728450" y="1145886"/>
                </a:cubicBezTo>
                <a:close/>
                <a:moveTo>
                  <a:pt x="11770995" y="894426"/>
                </a:moveTo>
                <a:cubicBezTo>
                  <a:pt x="11807825" y="879186"/>
                  <a:pt x="11783060" y="822036"/>
                  <a:pt x="11746230" y="837911"/>
                </a:cubicBezTo>
                <a:cubicBezTo>
                  <a:pt x="11709400" y="853151"/>
                  <a:pt x="11734800" y="910936"/>
                  <a:pt x="11770995" y="894426"/>
                </a:cubicBezTo>
                <a:close/>
                <a:moveTo>
                  <a:pt x="11640185" y="1412586"/>
                </a:moveTo>
                <a:cubicBezTo>
                  <a:pt x="11680825" y="1411951"/>
                  <a:pt x="11667490" y="1347181"/>
                  <a:pt x="11629390" y="1363056"/>
                </a:cubicBezTo>
                <a:cubicBezTo>
                  <a:pt x="11604625" y="1373851"/>
                  <a:pt x="11613515" y="1413856"/>
                  <a:pt x="11640185" y="1412586"/>
                </a:cubicBezTo>
                <a:close/>
                <a:moveTo>
                  <a:pt x="11015980" y="1110326"/>
                </a:moveTo>
                <a:cubicBezTo>
                  <a:pt x="10978515" y="1083656"/>
                  <a:pt x="10937240" y="1143346"/>
                  <a:pt x="10975340" y="1168746"/>
                </a:cubicBezTo>
                <a:cubicBezTo>
                  <a:pt x="11012805" y="1196051"/>
                  <a:pt x="11054080" y="1136361"/>
                  <a:pt x="11015980" y="1110326"/>
                </a:cubicBezTo>
                <a:close/>
                <a:moveTo>
                  <a:pt x="10950575" y="1321146"/>
                </a:moveTo>
                <a:cubicBezTo>
                  <a:pt x="10924540" y="1355436"/>
                  <a:pt x="10978515" y="1395441"/>
                  <a:pt x="11003915" y="1360516"/>
                </a:cubicBezTo>
                <a:cubicBezTo>
                  <a:pt x="11029950" y="1326226"/>
                  <a:pt x="10975340" y="1286221"/>
                  <a:pt x="10950575" y="1321146"/>
                </a:cubicBezTo>
                <a:close/>
                <a:moveTo>
                  <a:pt x="10994390" y="1493866"/>
                </a:moveTo>
                <a:cubicBezTo>
                  <a:pt x="10963910" y="1468466"/>
                  <a:pt x="10924540" y="1516726"/>
                  <a:pt x="10955655" y="1541491"/>
                </a:cubicBezTo>
                <a:cubicBezTo>
                  <a:pt x="10986135" y="1567526"/>
                  <a:pt x="11026140" y="1518631"/>
                  <a:pt x="10994390" y="1493866"/>
                </a:cubicBezTo>
                <a:close/>
                <a:moveTo>
                  <a:pt x="11021060" y="1601181"/>
                </a:moveTo>
                <a:cubicBezTo>
                  <a:pt x="10995660" y="1627216"/>
                  <a:pt x="11037570" y="1667221"/>
                  <a:pt x="11062335" y="1639916"/>
                </a:cubicBezTo>
                <a:cubicBezTo>
                  <a:pt x="11087735" y="1613881"/>
                  <a:pt x="11045825" y="1574511"/>
                  <a:pt x="11021060" y="1601181"/>
                </a:cubicBezTo>
                <a:close/>
                <a:moveTo>
                  <a:pt x="11068685" y="1406871"/>
                </a:moveTo>
                <a:cubicBezTo>
                  <a:pt x="11038840" y="1380201"/>
                  <a:pt x="10998200" y="1427826"/>
                  <a:pt x="11028680" y="1453226"/>
                </a:cubicBezTo>
                <a:cubicBezTo>
                  <a:pt x="11057890" y="1479896"/>
                  <a:pt x="11099165" y="1432271"/>
                  <a:pt x="11068685" y="1406871"/>
                </a:cubicBezTo>
                <a:close/>
                <a:moveTo>
                  <a:pt x="10949305" y="1679921"/>
                </a:moveTo>
                <a:cubicBezTo>
                  <a:pt x="10924540" y="1707226"/>
                  <a:pt x="10967720" y="1745326"/>
                  <a:pt x="10991850" y="1717386"/>
                </a:cubicBezTo>
                <a:cubicBezTo>
                  <a:pt x="11015980" y="1690716"/>
                  <a:pt x="10972800" y="1652616"/>
                  <a:pt x="10949305" y="1679921"/>
                </a:cubicBezTo>
                <a:close/>
                <a:moveTo>
                  <a:pt x="11095990" y="1524981"/>
                </a:moveTo>
                <a:cubicBezTo>
                  <a:pt x="11069320" y="1550381"/>
                  <a:pt x="11109960" y="1591021"/>
                  <a:pt x="11135360" y="1564986"/>
                </a:cubicBezTo>
                <a:cubicBezTo>
                  <a:pt x="11162030" y="1539586"/>
                  <a:pt x="11121390" y="1498946"/>
                  <a:pt x="11095990" y="1524981"/>
                </a:cubicBezTo>
                <a:close/>
                <a:moveTo>
                  <a:pt x="11025505" y="1222721"/>
                </a:moveTo>
                <a:cubicBezTo>
                  <a:pt x="10998200" y="1256376"/>
                  <a:pt x="11050905" y="1298286"/>
                  <a:pt x="11077575" y="1263996"/>
                </a:cubicBezTo>
                <a:cubicBezTo>
                  <a:pt x="11104880" y="1230341"/>
                  <a:pt x="11052175" y="1188431"/>
                  <a:pt x="11025505" y="1222721"/>
                </a:cubicBezTo>
                <a:close/>
                <a:moveTo>
                  <a:pt x="11093450" y="1004281"/>
                </a:moveTo>
                <a:cubicBezTo>
                  <a:pt x="11056620" y="976341"/>
                  <a:pt x="11013440" y="1034761"/>
                  <a:pt x="11050905" y="1061431"/>
                </a:cubicBezTo>
                <a:cubicBezTo>
                  <a:pt x="11087735" y="1089371"/>
                  <a:pt x="11130915" y="1030951"/>
                  <a:pt x="11093450" y="1004281"/>
                </a:cubicBezTo>
                <a:close/>
                <a:moveTo>
                  <a:pt x="10854055" y="1674841"/>
                </a:moveTo>
                <a:cubicBezTo>
                  <a:pt x="10822305" y="1651346"/>
                  <a:pt x="10785475" y="1701511"/>
                  <a:pt x="10817860" y="1724371"/>
                </a:cubicBezTo>
                <a:cubicBezTo>
                  <a:pt x="10850245" y="1748501"/>
                  <a:pt x="10887075" y="1697701"/>
                  <a:pt x="10854055" y="1674841"/>
                </a:cubicBezTo>
                <a:close/>
                <a:moveTo>
                  <a:pt x="10821670" y="1341466"/>
                </a:moveTo>
                <a:cubicBezTo>
                  <a:pt x="10796905" y="1380201"/>
                  <a:pt x="10858500" y="1418301"/>
                  <a:pt x="10882630" y="1378931"/>
                </a:cubicBezTo>
                <a:cubicBezTo>
                  <a:pt x="10907395" y="1339561"/>
                  <a:pt x="10845800" y="1301461"/>
                  <a:pt x="10821670" y="1341466"/>
                </a:cubicBezTo>
                <a:close/>
                <a:moveTo>
                  <a:pt x="8022590" y="4981921"/>
                </a:moveTo>
                <a:cubicBezTo>
                  <a:pt x="8023225" y="5009226"/>
                  <a:pt x="8065770" y="5006686"/>
                  <a:pt x="8063865" y="4980016"/>
                </a:cubicBezTo>
                <a:cubicBezTo>
                  <a:pt x="8063231" y="4952711"/>
                  <a:pt x="8020685" y="4954616"/>
                  <a:pt x="8022590" y="4981921"/>
                </a:cubicBezTo>
                <a:close/>
                <a:moveTo>
                  <a:pt x="10941685" y="1218911"/>
                </a:moveTo>
                <a:cubicBezTo>
                  <a:pt x="10902950" y="1192876"/>
                  <a:pt x="10863580" y="1253836"/>
                  <a:pt x="10902950" y="1278601"/>
                </a:cubicBezTo>
                <a:cubicBezTo>
                  <a:pt x="10941050" y="1304636"/>
                  <a:pt x="10981055" y="1243676"/>
                  <a:pt x="10941685" y="1218911"/>
                </a:cubicBezTo>
                <a:close/>
                <a:moveTo>
                  <a:pt x="10923270" y="1583401"/>
                </a:moveTo>
                <a:cubicBezTo>
                  <a:pt x="10892155" y="1558636"/>
                  <a:pt x="10854055" y="1608801"/>
                  <a:pt x="10885805" y="1632296"/>
                </a:cubicBezTo>
                <a:cubicBezTo>
                  <a:pt x="10916920" y="1657061"/>
                  <a:pt x="10955020" y="1607531"/>
                  <a:pt x="10923270" y="1583401"/>
                </a:cubicBezTo>
                <a:close/>
                <a:moveTo>
                  <a:pt x="10924540" y="1413221"/>
                </a:moveTo>
                <a:cubicBezTo>
                  <a:pt x="10889615" y="1387821"/>
                  <a:pt x="10850880" y="1443701"/>
                  <a:pt x="10886440" y="1467831"/>
                </a:cubicBezTo>
                <a:cubicBezTo>
                  <a:pt x="10921365" y="1493231"/>
                  <a:pt x="10960100" y="1437351"/>
                  <a:pt x="10924540" y="1413221"/>
                </a:cubicBezTo>
                <a:close/>
                <a:moveTo>
                  <a:pt x="10918825" y="1757391"/>
                </a:moveTo>
                <a:cubicBezTo>
                  <a:pt x="10878185" y="1726276"/>
                  <a:pt x="10850245" y="1805016"/>
                  <a:pt x="10900410" y="1807556"/>
                </a:cubicBezTo>
                <a:cubicBezTo>
                  <a:pt x="10926445" y="1808191"/>
                  <a:pt x="10939780" y="1773266"/>
                  <a:pt x="10918825" y="1757391"/>
                </a:cubicBezTo>
                <a:close/>
                <a:moveTo>
                  <a:pt x="11349355" y="1128106"/>
                </a:moveTo>
                <a:cubicBezTo>
                  <a:pt x="11374120" y="1159221"/>
                  <a:pt x="11422380" y="1119216"/>
                  <a:pt x="11396980" y="1088736"/>
                </a:cubicBezTo>
                <a:cubicBezTo>
                  <a:pt x="11371580" y="1058256"/>
                  <a:pt x="11323320" y="1097626"/>
                  <a:pt x="11349355" y="1128106"/>
                </a:cubicBezTo>
                <a:close/>
                <a:moveTo>
                  <a:pt x="11332210" y="1352896"/>
                </a:moveTo>
                <a:cubicBezTo>
                  <a:pt x="11354435" y="1382106"/>
                  <a:pt x="11399520" y="1347181"/>
                  <a:pt x="11377295" y="1318606"/>
                </a:cubicBezTo>
                <a:cubicBezTo>
                  <a:pt x="11355070" y="1289396"/>
                  <a:pt x="11309350" y="1324321"/>
                  <a:pt x="11332210" y="1352896"/>
                </a:cubicBezTo>
                <a:close/>
                <a:moveTo>
                  <a:pt x="11273155" y="943956"/>
                </a:moveTo>
                <a:cubicBezTo>
                  <a:pt x="11242040" y="973801"/>
                  <a:pt x="11289665" y="1022061"/>
                  <a:pt x="11319510" y="990946"/>
                </a:cubicBezTo>
                <a:cubicBezTo>
                  <a:pt x="11350625" y="961736"/>
                  <a:pt x="11303000" y="913476"/>
                  <a:pt x="11273155" y="943956"/>
                </a:cubicBezTo>
                <a:close/>
                <a:moveTo>
                  <a:pt x="11363960" y="858866"/>
                </a:moveTo>
                <a:cubicBezTo>
                  <a:pt x="11341100" y="877916"/>
                  <a:pt x="11356975" y="917921"/>
                  <a:pt x="11386185" y="916651"/>
                </a:cubicBezTo>
                <a:cubicBezTo>
                  <a:pt x="11446510" y="912841"/>
                  <a:pt x="11412220" y="821401"/>
                  <a:pt x="11363960" y="858866"/>
                </a:cubicBezTo>
                <a:close/>
                <a:moveTo>
                  <a:pt x="10626725" y="1885026"/>
                </a:moveTo>
                <a:cubicBezTo>
                  <a:pt x="10687050" y="1912966"/>
                  <a:pt x="10694035" y="1805651"/>
                  <a:pt x="10630535" y="1825971"/>
                </a:cubicBezTo>
                <a:cubicBezTo>
                  <a:pt x="10640695" y="1786601"/>
                  <a:pt x="10581640" y="1765011"/>
                  <a:pt x="10563860" y="1801841"/>
                </a:cubicBezTo>
                <a:cubicBezTo>
                  <a:pt x="10547985" y="1830416"/>
                  <a:pt x="10581005" y="1865341"/>
                  <a:pt x="10610215" y="1850736"/>
                </a:cubicBezTo>
                <a:cubicBezTo>
                  <a:pt x="10608310" y="1864071"/>
                  <a:pt x="10614025" y="1878041"/>
                  <a:pt x="10626725" y="1885026"/>
                </a:cubicBezTo>
                <a:close/>
                <a:moveTo>
                  <a:pt x="11551285" y="750916"/>
                </a:moveTo>
                <a:cubicBezTo>
                  <a:pt x="11574780" y="787111"/>
                  <a:pt x="11630660" y="749011"/>
                  <a:pt x="11606530" y="714086"/>
                </a:cubicBezTo>
                <a:cubicBezTo>
                  <a:pt x="11583035" y="677891"/>
                  <a:pt x="11527155" y="715991"/>
                  <a:pt x="11551285" y="750916"/>
                </a:cubicBezTo>
                <a:close/>
                <a:moveTo>
                  <a:pt x="11309350" y="1163031"/>
                </a:moveTo>
                <a:cubicBezTo>
                  <a:pt x="11283315" y="1133186"/>
                  <a:pt x="11236960" y="1175096"/>
                  <a:pt x="11264265" y="1204306"/>
                </a:cubicBezTo>
                <a:cubicBezTo>
                  <a:pt x="11290300" y="1234151"/>
                  <a:pt x="11336655" y="1192241"/>
                  <a:pt x="11309350" y="1163031"/>
                </a:cubicBezTo>
                <a:close/>
                <a:moveTo>
                  <a:pt x="11145520" y="1322416"/>
                </a:moveTo>
                <a:cubicBezTo>
                  <a:pt x="11116945" y="1295111"/>
                  <a:pt x="11074400" y="1340831"/>
                  <a:pt x="11103610" y="1367501"/>
                </a:cubicBezTo>
                <a:cubicBezTo>
                  <a:pt x="11132820" y="1394806"/>
                  <a:pt x="11175365" y="1349086"/>
                  <a:pt x="11145520" y="1322416"/>
                </a:cubicBezTo>
                <a:close/>
                <a:moveTo>
                  <a:pt x="11599545" y="298796"/>
                </a:moveTo>
                <a:cubicBezTo>
                  <a:pt x="11666855" y="294986"/>
                  <a:pt x="11632565" y="192751"/>
                  <a:pt x="11576050" y="230216"/>
                </a:cubicBezTo>
                <a:cubicBezTo>
                  <a:pt x="11547475" y="251171"/>
                  <a:pt x="11564620" y="300066"/>
                  <a:pt x="11599545" y="298796"/>
                </a:cubicBezTo>
                <a:close/>
                <a:moveTo>
                  <a:pt x="11173460" y="1451321"/>
                </a:moveTo>
                <a:cubicBezTo>
                  <a:pt x="11146155" y="1475451"/>
                  <a:pt x="11184890" y="1517996"/>
                  <a:pt x="11211560" y="1492596"/>
                </a:cubicBezTo>
                <a:cubicBezTo>
                  <a:pt x="11238865" y="1468466"/>
                  <a:pt x="11200130" y="1425921"/>
                  <a:pt x="11173460" y="1451321"/>
                </a:cubicBezTo>
                <a:close/>
                <a:moveTo>
                  <a:pt x="11174095" y="900776"/>
                </a:moveTo>
                <a:cubicBezTo>
                  <a:pt x="11138535" y="871566"/>
                  <a:pt x="11092815" y="928081"/>
                  <a:pt x="11129645" y="956656"/>
                </a:cubicBezTo>
                <a:cubicBezTo>
                  <a:pt x="11165205" y="985866"/>
                  <a:pt x="11210925" y="928716"/>
                  <a:pt x="11174095" y="900776"/>
                </a:cubicBezTo>
                <a:close/>
                <a:moveTo>
                  <a:pt x="11108055" y="1173191"/>
                </a:moveTo>
                <a:cubicBezTo>
                  <a:pt x="11140440" y="1201766"/>
                  <a:pt x="11184255" y="1150331"/>
                  <a:pt x="11151235" y="1122391"/>
                </a:cubicBezTo>
                <a:cubicBezTo>
                  <a:pt x="11118850" y="1094451"/>
                  <a:pt x="11075035" y="1145886"/>
                  <a:pt x="11108055" y="1173191"/>
                </a:cubicBezTo>
                <a:close/>
                <a:moveTo>
                  <a:pt x="11186795" y="1033491"/>
                </a:moveTo>
                <a:cubicBezTo>
                  <a:pt x="11156950" y="1064606"/>
                  <a:pt x="11207115" y="1110326"/>
                  <a:pt x="11235690" y="1078576"/>
                </a:cubicBezTo>
                <a:cubicBezTo>
                  <a:pt x="11264900" y="1047461"/>
                  <a:pt x="11215370" y="1001741"/>
                  <a:pt x="11186795" y="1033491"/>
                </a:cubicBezTo>
                <a:close/>
                <a:moveTo>
                  <a:pt x="11209020" y="804256"/>
                </a:moveTo>
                <a:cubicBezTo>
                  <a:pt x="11177905" y="838546"/>
                  <a:pt x="11233150" y="886171"/>
                  <a:pt x="11262995" y="851246"/>
                </a:cubicBezTo>
                <a:cubicBezTo>
                  <a:pt x="11293475" y="816321"/>
                  <a:pt x="11238865" y="768696"/>
                  <a:pt x="11209020" y="804256"/>
                </a:cubicBezTo>
                <a:close/>
                <a:moveTo>
                  <a:pt x="11250295" y="1420206"/>
                </a:moveTo>
                <a:cubicBezTo>
                  <a:pt x="11273790" y="1448781"/>
                  <a:pt x="11317605" y="1411316"/>
                  <a:pt x="11293475" y="1384011"/>
                </a:cubicBezTo>
                <a:cubicBezTo>
                  <a:pt x="11270615" y="1356071"/>
                  <a:pt x="11226165" y="1392901"/>
                  <a:pt x="11250295" y="1420206"/>
                </a:cubicBezTo>
                <a:close/>
                <a:moveTo>
                  <a:pt x="11225530" y="1241136"/>
                </a:moveTo>
                <a:cubicBezTo>
                  <a:pt x="11197590" y="1212561"/>
                  <a:pt x="11153775" y="1257011"/>
                  <a:pt x="11182350" y="1284316"/>
                </a:cubicBezTo>
                <a:cubicBezTo>
                  <a:pt x="11210290" y="1312891"/>
                  <a:pt x="11254105" y="1268441"/>
                  <a:pt x="11225530" y="1241136"/>
                </a:cubicBezTo>
                <a:close/>
                <a:moveTo>
                  <a:pt x="10812145" y="1843751"/>
                </a:moveTo>
                <a:cubicBezTo>
                  <a:pt x="10789285" y="1872326"/>
                  <a:pt x="10833735" y="1907886"/>
                  <a:pt x="10856595" y="1878676"/>
                </a:cubicBezTo>
                <a:cubicBezTo>
                  <a:pt x="10879455" y="1850101"/>
                  <a:pt x="10834370" y="1814541"/>
                  <a:pt x="10812145" y="1843751"/>
                </a:cubicBezTo>
                <a:close/>
                <a:moveTo>
                  <a:pt x="8510270" y="4990176"/>
                </a:moveTo>
                <a:cubicBezTo>
                  <a:pt x="8482330" y="5001606"/>
                  <a:pt x="8502015" y="5045421"/>
                  <a:pt x="8529320" y="5032721"/>
                </a:cubicBezTo>
                <a:cubicBezTo>
                  <a:pt x="8557260" y="5021291"/>
                  <a:pt x="8537575" y="4978111"/>
                  <a:pt x="8510270" y="4990176"/>
                </a:cubicBezTo>
                <a:close/>
                <a:moveTo>
                  <a:pt x="8525510" y="5228936"/>
                </a:moveTo>
                <a:cubicBezTo>
                  <a:pt x="8494395" y="5248621"/>
                  <a:pt x="8525510" y="5296881"/>
                  <a:pt x="8555990" y="5276561"/>
                </a:cubicBezTo>
                <a:cubicBezTo>
                  <a:pt x="8587105" y="5256876"/>
                  <a:pt x="8555990" y="5208616"/>
                  <a:pt x="8525510" y="5228936"/>
                </a:cubicBezTo>
                <a:close/>
                <a:moveTo>
                  <a:pt x="8515350" y="4775546"/>
                </a:moveTo>
                <a:cubicBezTo>
                  <a:pt x="8543290" y="4775546"/>
                  <a:pt x="8536305" y="4731096"/>
                  <a:pt x="8509635" y="4739986"/>
                </a:cubicBezTo>
                <a:cubicBezTo>
                  <a:pt x="8489950" y="4745701"/>
                  <a:pt x="8495665" y="4776181"/>
                  <a:pt x="8515350" y="4775546"/>
                </a:cubicBezTo>
                <a:close/>
                <a:moveTo>
                  <a:pt x="8517890" y="4652991"/>
                </a:moveTo>
                <a:cubicBezTo>
                  <a:pt x="8541385" y="4652991"/>
                  <a:pt x="8536305" y="4614891"/>
                  <a:pt x="8513445" y="4621876"/>
                </a:cubicBezTo>
                <a:cubicBezTo>
                  <a:pt x="8495665" y="4626956"/>
                  <a:pt x="8500110" y="4653626"/>
                  <a:pt x="8517890" y="4652991"/>
                </a:cubicBezTo>
                <a:close/>
                <a:moveTo>
                  <a:pt x="8578215" y="4633941"/>
                </a:moveTo>
                <a:cubicBezTo>
                  <a:pt x="8602345" y="4633941"/>
                  <a:pt x="8595995" y="4595206"/>
                  <a:pt x="8573135" y="4602826"/>
                </a:cubicBezTo>
                <a:cubicBezTo>
                  <a:pt x="8555990" y="4607906"/>
                  <a:pt x="8561070" y="4634576"/>
                  <a:pt x="8578215" y="4633941"/>
                </a:cubicBezTo>
                <a:close/>
                <a:moveTo>
                  <a:pt x="8576945" y="4716491"/>
                </a:moveTo>
                <a:cubicBezTo>
                  <a:pt x="8554085" y="4724111"/>
                  <a:pt x="8567420" y="4759671"/>
                  <a:pt x="8589645" y="4750781"/>
                </a:cubicBezTo>
                <a:cubicBezTo>
                  <a:pt x="8612505" y="4743161"/>
                  <a:pt x="8599170" y="4707601"/>
                  <a:pt x="8576945" y="4716491"/>
                </a:cubicBezTo>
                <a:close/>
                <a:moveTo>
                  <a:pt x="8589645" y="4953346"/>
                </a:moveTo>
                <a:cubicBezTo>
                  <a:pt x="8562340" y="4966681"/>
                  <a:pt x="8583930" y="5008591"/>
                  <a:pt x="8610600" y="4994621"/>
                </a:cubicBezTo>
                <a:cubicBezTo>
                  <a:pt x="8637905" y="4981286"/>
                  <a:pt x="8616315" y="4938741"/>
                  <a:pt x="8589645" y="4953346"/>
                </a:cubicBezTo>
                <a:close/>
                <a:moveTo>
                  <a:pt x="8580755" y="4835871"/>
                </a:moveTo>
                <a:cubicBezTo>
                  <a:pt x="8555355" y="4846031"/>
                  <a:pt x="8572500" y="4885401"/>
                  <a:pt x="8597265" y="4873971"/>
                </a:cubicBezTo>
                <a:cubicBezTo>
                  <a:pt x="8622030" y="4863811"/>
                  <a:pt x="8605520" y="4825076"/>
                  <a:pt x="8580755" y="4835871"/>
                </a:cubicBezTo>
                <a:close/>
                <a:moveTo>
                  <a:pt x="8514080" y="4905086"/>
                </a:moveTo>
                <a:cubicBezTo>
                  <a:pt x="8545830" y="4904451"/>
                  <a:pt x="8536940" y="4854286"/>
                  <a:pt x="8507095" y="4864446"/>
                </a:cubicBezTo>
                <a:cubicBezTo>
                  <a:pt x="8485505" y="4872066"/>
                  <a:pt x="8491855" y="4906356"/>
                  <a:pt x="8514080" y="4905086"/>
                </a:cubicBezTo>
                <a:close/>
                <a:moveTo>
                  <a:pt x="8456930" y="4670771"/>
                </a:moveTo>
                <a:cubicBezTo>
                  <a:pt x="8480425" y="4670771"/>
                  <a:pt x="8475345" y="4633306"/>
                  <a:pt x="8452485" y="4639656"/>
                </a:cubicBezTo>
                <a:cubicBezTo>
                  <a:pt x="8434705" y="4644101"/>
                  <a:pt x="8438515" y="4671406"/>
                  <a:pt x="8456930" y="4670771"/>
                </a:cubicBezTo>
                <a:close/>
                <a:moveTo>
                  <a:pt x="8414385" y="5162261"/>
                </a:moveTo>
                <a:cubicBezTo>
                  <a:pt x="8383270" y="5174961"/>
                  <a:pt x="8404860" y="5223221"/>
                  <a:pt x="8434705" y="5209251"/>
                </a:cubicBezTo>
                <a:cubicBezTo>
                  <a:pt x="8465820" y="5196551"/>
                  <a:pt x="8444865" y="5148291"/>
                  <a:pt x="8414385" y="5162261"/>
                </a:cubicBezTo>
                <a:close/>
                <a:moveTo>
                  <a:pt x="8437880" y="4931121"/>
                </a:moveTo>
                <a:cubicBezTo>
                  <a:pt x="8468995" y="4931121"/>
                  <a:pt x="8461375" y="4880956"/>
                  <a:pt x="8431530" y="4890481"/>
                </a:cubicBezTo>
                <a:cubicBezTo>
                  <a:pt x="8409940" y="4896831"/>
                  <a:pt x="8415020" y="4931756"/>
                  <a:pt x="8437880" y="4931121"/>
                </a:cubicBezTo>
                <a:close/>
                <a:moveTo>
                  <a:pt x="8637905" y="4612351"/>
                </a:moveTo>
                <a:cubicBezTo>
                  <a:pt x="8662035" y="4612351"/>
                  <a:pt x="8655050" y="4573616"/>
                  <a:pt x="8632190" y="4581871"/>
                </a:cubicBezTo>
                <a:cubicBezTo>
                  <a:pt x="8616315" y="4587586"/>
                  <a:pt x="8620760" y="4612986"/>
                  <a:pt x="8637905" y="4612351"/>
                </a:cubicBezTo>
                <a:close/>
                <a:moveTo>
                  <a:pt x="8512810" y="5169881"/>
                </a:moveTo>
                <a:cubicBezTo>
                  <a:pt x="8554720" y="5169246"/>
                  <a:pt x="8538845" y="5102571"/>
                  <a:pt x="8500745" y="5120986"/>
                </a:cubicBezTo>
                <a:cubicBezTo>
                  <a:pt x="8477250" y="5132416"/>
                  <a:pt x="8486775" y="5170516"/>
                  <a:pt x="8512810" y="5169881"/>
                </a:cubicBezTo>
                <a:close/>
                <a:moveTo>
                  <a:pt x="8435975" y="5281641"/>
                </a:moveTo>
                <a:cubicBezTo>
                  <a:pt x="8403590" y="5298786"/>
                  <a:pt x="8431530" y="5348951"/>
                  <a:pt x="8463280" y="5331171"/>
                </a:cubicBezTo>
                <a:lnTo>
                  <a:pt x="8463280" y="5331171"/>
                </a:lnTo>
                <a:cubicBezTo>
                  <a:pt x="8495665" y="5314026"/>
                  <a:pt x="8468360" y="5263861"/>
                  <a:pt x="8435975" y="5281641"/>
                </a:cubicBezTo>
                <a:close/>
                <a:moveTo>
                  <a:pt x="8444230" y="5402926"/>
                </a:moveTo>
                <a:cubicBezTo>
                  <a:pt x="8410575" y="5424516"/>
                  <a:pt x="8445500" y="5476586"/>
                  <a:pt x="8477885" y="5454361"/>
                </a:cubicBezTo>
                <a:cubicBezTo>
                  <a:pt x="8511540" y="5432771"/>
                  <a:pt x="8477250" y="5380701"/>
                  <a:pt x="8444230" y="5402926"/>
                </a:cubicBezTo>
                <a:close/>
                <a:moveTo>
                  <a:pt x="8446770" y="4796501"/>
                </a:moveTo>
                <a:cubicBezTo>
                  <a:pt x="8474075" y="4796501"/>
                  <a:pt x="8467725" y="4753321"/>
                  <a:pt x="8441690" y="4760306"/>
                </a:cubicBezTo>
                <a:cubicBezTo>
                  <a:pt x="8421370" y="4766021"/>
                  <a:pt x="8425815" y="4797136"/>
                  <a:pt x="8446770" y="4796501"/>
                </a:cubicBezTo>
                <a:close/>
                <a:moveTo>
                  <a:pt x="8870950" y="4511386"/>
                </a:moveTo>
                <a:cubicBezTo>
                  <a:pt x="8896350" y="4510751"/>
                  <a:pt x="8886825" y="4470111"/>
                  <a:pt x="8863965" y="4481541"/>
                </a:cubicBezTo>
                <a:cubicBezTo>
                  <a:pt x="8848725" y="4487891"/>
                  <a:pt x="8854440" y="4512021"/>
                  <a:pt x="8870950" y="4511386"/>
                </a:cubicBezTo>
                <a:close/>
                <a:moveTo>
                  <a:pt x="8968740" y="4559646"/>
                </a:moveTo>
                <a:cubicBezTo>
                  <a:pt x="8999855" y="4559011"/>
                  <a:pt x="8985885" y="4510116"/>
                  <a:pt x="8958580" y="4525991"/>
                </a:cubicBezTo>
                <a:cubicBezTo>
                  <a:pt x="8943340" y="4535516"/>
                  <a:pt x="8951595" y="4560916"/>
                  <a:pt x="8968740" y="4559646"/>
                </a:cubicBezTo>
                <a:close/>
                <a:moveTo>
                  <a:pt x="8907780" y="4597111"/>
                </a:moveTo>
                <a:cubicBezTo>
                  <a:pt x="8938260" y="4596476"/>
                  <a:pt x="8925560" y="4548216"/>
                  <a:pt x="8898255" y="4562821"/>
                </a:cubicBezTo>
                <a:cubicBezTo>
                  <a:pt x="8882380" y="4571711"/>
                  <a:pt x="8890000" y="4598381"/>
                  <a:pt x="8907780" y="4597111"/>
                </a:cubicBezTo>
                <a:close/>
                <a:moveTo>
                  <a:pt x="8643620" y="4690456"/>
                </a:moveTo>
                <a:cubicBezTo>
                  <a:pt x="8621395" y="4699346"/>
                  <a:pt x="8636000" y="4733636"/>
                  <a:pt x="8657590" y="4724111"/>
                </a:cubicBezTo>
                <a:cubicBezTo>
                  <a:pt x="8679815" y="4715856"/>
                  <a:pt x="8665210" y="4680931"/>
                  <a:pt x="8643620" y="4690456"/>
                </a:cubicBezTo>
                <a:close/>
                <a:moveTo>
                  <a:pt x="8926830" y="4482176"/>
                </a:moveTo>
                <a:cubicBezTo>
                  <a:pt x="8952865" y="4481541"/>
                  <a:pt x="8942705" y="4440266"/>
                  <a:pt x="8919210" y="4452331"/>
                </a:cubicBezTo>
                <a:cubicBezTo>
                  <a:pt x="8905240" y="4459316"/>
                  <a:pt x="8910955" y="4482811"/>
                  <a:pt x="8926830" y="4482176"/>
                </a:cubicBezTo>
                <a:close/>
                <a:moveTo>
                  <a:pt x="8950325" y="4675216"/>
                </a:moveTo>
                <a:cubicBezTo>
                  <a:pt x="8972550" y="4659976"/>
                  <a:pt x="8948420" y="4625051"/>
                  <a:pt x="8926195" y="4640926"/>
                </a:cubicBezTo>
                <a:cubicBezTo>
                  <a:pt x="8903970" y="4656801"/>
                  <a:pt x="8928735" y="4691091"/>
                  <a:pt x="8950325" y="4675216"/>
                </a:cubicBezTo>
                <a:close/>
                <a:moveTo>
                  <a:pt x="8967470" y="4749511"/>
                </a:moveTo>
                <a:cubicBezTo>
                  <a:pt x="9009380" y="4747606"/>
                  <a:pt x="8985885" y="4682836"/>
                  <a:pt x="8952230" y="4708236"/>
                </a:cubicBezTo>
                <a:cubicBezTo>
                  <a:pt x="8935720" y="4721571"/>
                  <a:pt x="8946515" y="4750146"/>
                  <a:pt x="8967470" y="4749511"/>
                </a:cubicBezTo>
                <a:close/>
                <a:moveTo>
                  <a:pt x="8982710" y="4451061"/>
                </a:moveTo>
                <a:cubicBezTo>
                  <a:pt x="9008745" y="4450426"/>
                  <a:pt x="8997950" y="4409151"/>
                  <a:pt x="8975090" y="4421216"/>
                </a:cubicBezTo>
                <a:cubicBezTo>
                  <a:pt x="8960485" y="4428836"/>
                  <a:pt x="8966835" y="4451696"/>
                  <a:pt x="8982710" y="4451061"/>
                </a:cubicBezTo>
                <a:close/>
                <a:moveTo>
                  <a:pt x="8860790" y="4686011"/>
                </a:moveTo>
                <a:cubicBezTo>
                  <a:pt x="8837930" y="4700616"/>
                  <a:pt x="8861425" y="4736176"/>
                  <a:pt x="8883650" y="4720936"/>
                </a:cubicBezTo>
                <a:cubicBezTo>
                  <a:pt x="8905875" y="4706331"/>
                  <a:pt x="8883015" y="4670771"/>
                  <a:pt x="8860790" y="4686011"/>
                </a:cubicBezTo>
                <a:close/>
                <a:moveTo>
                  <a:pt x="8700135" y="4686646"/>
                </a:moveTo>
                <a:cubicBezTo>
                  <a:pt x="8709660" y="4708236"/>
                  <a:pt x="8743950" y="4692996"/>
                  <a:pt x="8733790" y="4671406"/>
                </a:cubicBezTo>
                <a:cubicBezTo>
                  <a:pt x="8723630" y="4649181"/>
                  <a:pt x="8689975" y="4665056"/>
                  <a:pt x="8700135" y="4686646"/>
                </a:cubicBezTo>
                <a:close/>
                <a:moveTo>
                  <a:pt x="8696960" y="4589491"/>
                </a:moveTo>
                <a:cubicBezTo>
                  <a:pt x="8721725" y="4589491"/>
                  <a:pt x="8714105" y="4550121"/>
                  <a:pt x="8691245" y="4559011"/>
                </a:cubicBezTo>
                <a:cubicBezTo>
                  <a:pt x="8675370" y="4564726"/>
                  <a:pt x="8680450" y="4590126"/>
                  <a:pt x="8696960" y="4589491"/>
                </a:cubicBezTo>
                <a:close/>
                <a:moveTo>
                  <a:pt x="8829040" y="4623146"/>
                </a:moveTo>
                <a:cubicBezTo>
                  <a:pt x="8840470" y="4644101"/>
                  <a:pt x="8872855" y="4626321"/>
                  <a:pt x="8861425" y="4605366"/>
                </a:cubicBezTo>
                <a:cubicBezTo>
                  <a:pt x="8849995" y="4584411"/>
                  <a:pt x="8817610" y="4602826"/>
                  <a:pt x="8829040" y="4623146"/>
                </a:cubicBezTo>
                <a:close/>
                <a:moveTo>
                  <a:pt x="8653145" y="4802851"/>
                </a:moveTo>
                <a:cubicBezTo>
                  <a:pt x="8628380" y="4814281"/>
                  <a:pt x="8647430" y="4852381"/>
                  <a:pt x="8670925" y="4840316"/>
                </a:cubicBezTo>
                <a:cubicBezTo>
                  <a:pt x="8695690" y="4829521"/>
                  <a:pt x="8677275" y="4790786"/>
                  <a:pt x="8653145" y="4802851"/>
                </a:cubicBezTo>
                <a:close/>
                <a:moveTo>
                  <a:pt x="8756015" y="4565361"/>
                </a:moveTo>
                <a:cubicBezTo>
                  <a:pt x="8780780" y="4564726"/>
                  <a:pt x="8772525" y="4525356"/>
                  <a:pt x="8749665" y="4534881"/>
                </a:cubicBezTo>
                <a:cubicBezTo>
                  <a:pt x="8733790" y="4541231"/>
                  <a:pt x="8738870" y="4565996"/>
                  <a:pt x="8756015" y="4565361"/>
                </a:cubicBezTo>
                <a:close/>
                <a:moveTo>
                  <a:pt x="8813800" y="4538691"/>
                </a:moveTo>
                <a:cubicBezTo>
                  <a:pt x="8839200" y="4538056"/>
                  <a:pt x="8830310" y="4498051"/>
                  <a:pt x="8806815" y="4508211"/>
                </a:cubicBezTo>
                <a:cubicBezTo>
                  <a:pt x="8791575" y="4515196"/>
                  <a:pt x="8797290" y="4539326"/>
                  <a:pt x="8813800" y="4538691"/>
                </a:cubicBezTo>
                <a:close/>
                <a:moveTo>
                  <a:pt x="8764905" y="4656166"/>
                </a:moveTo>
                <a:cubicBezTo>
                  <a:pt x="8775065" y="4677756"/>
                  <a:pt x="8808720" y="4660611"/>
                  <a:pt x="8797925" y="4639656"/>
                </a:cubicBezTo>
                <a:cubicBezTo>
                  <a:pt x="8787765" y="4618066"/>
                  <a:pt x="8754110" y="4634576"/>
                  <a:pt x="8764905" y="4656166"/>
                </a:cubicBezTo>
                <a:close/>
                <a:moveTo>
                  <a:pt x="8270875" y="4713316"/>
                </a:moveTo>
                <a:cubicBezTo>
                  <a:pt x="8293100" y="4713316"/>
                  <a:pt x="8289925" y="4677756"/>
                  <a:pt x="8268335" y="4681566"/>
                </a:cubicBezTo>
                <a:cubicBezTo>
                  <a:pt x="8249285" y="4684741"/>
                  <a:pt x="8252460" y="4713316"/>
                  <a:pt x="8270875" y="4713316"/>
                </a:cubicBezTo>
                <a:close/>
                <a:moveTo>
                  <a:pt x="8149590" y="5397846"/>
                </a:moveTo>
                <a:cubicBezTo>
                  <a:pt x="8114031" y="5406736"/>
                  <a:pt x="8128635" y="5462616"/>
                  <a:pt x="8163560" y="5452456"/>
                </a:cubicBezTo>
                <a:cubicBezTo>
                  <a:pt x="8199120" y="5443566"/>
                  <a:pt x="8185150" y="5388321"/>
                  <a:pt x="8149590" y="5397846"/>
                </a:cubicBezTo>
                <a:close/>
                <a:moveTo>
                  <a:pt x="8437245" y="5068281"/>
                </a:moveTo>
                <a:cubicBezTo>
                  <a:pt x="8472805" y="5067646"/>
                  <a:pt x="8462645" y="5011131"/>
                  <a:pt x="8428990" y="5023196"/>
                </a:cubicBezTo>
                <a:cubicBezTo>
                  <a:pt x="8405495" y="5031451"/>
                  <a:pt x="8412480" y="5068916"/>
                  <a:pt x="8437245" y="5068281"/>
                </a:cubicBezTo>
                <a:close/>
                <a:moveTo>
                  <a:pt x="8145781" y="4731731"/>
                </a:moveTo>
                <a:cubicBezTo>
                  <a:pt x="8167370" y="4731731"/>
                  <a:pt x="8165465" y="4697441"/>
                  <a:pt x="8143875" y="4699981"/>
                </a:cubicBezTo>
                <a:cubicBezTo>
                  <a:pt x="8124190" y="4701886"/>
                  <a:pt x="8126095" y="4732366"/>
                  <a:pt x="8145781" y="4731731"/>
                </a:cubicBezTo>
                <a:close/>
                <a:moveTo>
                  <a:pt x="8146415" y="4837141"/>
                </a:moveTo>
                <a:cubicBezTo>
                  <a:pt x="8148956" y="4860636"/>
                  <a:pt x="8185785" y="4856191"/>
                  <a:pt x="8182610" y="4832696"/>
                </a:cubicBezTo>
                <a:cubicBezTo>
                  <a:pt x="8180706" y="4809201"/>
                  <a:pt x="8143240" y="4813646"/>
                  <a:pt x="8146415" y="4837141"/>
                </a:cubicBezTo>
                <a:close/>
                <a:moveTo>
                  <a:pt x="8155306" y="5611841"/>
                </a:moveTo>
                <a:cubicBezTo>
                  <a:pt x="8201660" y="5611841"/>
                  <a:pt x="8189595" y="5537546"/>
                  <a:pt x="8145145" y="5552151"/>
                </a:cubicBezTo>
                <a:cubicBezTo>
                  <a:pt x="8112760" y="5561676"/>
                  <a:pt x="8121650" y="5612476"/>
                  <a:pt x="8155306" y="5611841"/>
                </a:cubicBezTo>
                <a:close/>
                <a:moveTo>
                  <a:pt x="8141970" y="5246081"/>
                </a:moveTo>
                <a:cubicBezTo>
                  <a:pt x="8108950" y="5251796"/>
                  <a:pt x="8119110" y="5303231"/>
                  <a:pt x="8151495" y="5296881"/>
                </a:cubicBezTo>
                <a:cubicBezTo>
                  <a:pt x="8184515" y="5291166"/>
                  <a:pt x="8174990" y="5239731"/>
                  <a:pt x="8141970" y="5246081"/>
                </a:cubicBezTo>
                <a:close/>
                <a:moveTo>
                  <a:pt x="8208645" y="4723476"/>
                </a:moveTo>
                <a:cubicBezTo>
                  <a:pt x="8230870" y="4723476"/>
                  <a:pt x="8228331" y="4688551"/>
                  <a:pt x="8206106" y="4691726"/>
                </a:cubicBezTo>
                <a:cubicBezTo>
                  <a:pt x="8187056" y="4694266"/>
                  <a:pt x="8189595" y="4723476"/>
                  <a:pt x="8208645" y="4723476"/>
                </a:cubicBezTo>
                <a:close/>
                <a:moveTo>
                  <a:pt x="8182610" y="4967951"/>
                </a:moveTo>
                <a:cubicBezTo>
                  <a:pt x="8186420" y="4994621"/>
                  <a:pt x="8228331" y="4988271"/>
                  <a:pt x="8223885" y="4961601"/>
                </a:cubicBezTo>
                <a:cubicBezTo>
                  <a:pt x="8220075" y="4934931"/>
                  <a:pt x="8178165" y="4941281"/>
                  <a:pt x="8182610" y="4967951"/>
                </a:cubicBezTo>
                <a:close/>
                <a:moveTo>
                  <a:pt x="8081010" y="5442296"/>
                </a:moveTo>
                <a:cubicBezTo>
                  <a:pt x="8075931" y="5406101"/>
                  <a:pt x="8018781" y="5414991"/>
                  <a:pt x="8025131" y="5451186"/>
                </a:cubicBezTo>
                <a:cubicBezTo>
                  <a:pt x="8030845" y="5487381"/>
                  <a:pt x="8087360" y="5478491"/>
                  <a:pt x="8081010" y="5442296"/>
                </a:cubicBezTo>
                <a:close/>
                <a:moveTo>
                  <a:pt x="8074660" y="4843491"/>
                </a:moveTo>
                <a:cubicBezTo>
                  <a:pt x="8076565" y="4867621"/>
                  <a:pt x="8113395" y="4864446"/>
                  <a:pt x="8111490" y="4840316"/>
                </a:cubicBezTo>
                <a:cubicBezTo>
                  <a:pt x="8109585" y="4816821"/>
                  <a:pt x="8072756" y="4819996"/>
                  <a:pt x="8074660" y="4843491"/>
                </a:cubicBezTo>
                <a:close/>
                <a:moveTo>
                  <a:pt x="8082281" y="4738081"/>
                </a:moveTo>
                <a:cubicBezTo>
                  <a:pt x="8103870" y="4738081"/>
                  <a:pt x="8102600" y="4704426"/>
                  <a:pt x="8081010" y="4706331"/>
                </a:cubicBezTo>
                <a:cubicBezTo>
                  <a:pt x="8061325" y="4707601"/>
                  <a:pt x="8062595" y="4738716"/>
                  <a:pt x="8082281" y="4738081"/>
                </a:cubicBezTo>
                <a:close/>
                <a:moveTo>
                  <a:pt x="8094981" y="5148291"/>
                </a:moveTo>
                <a:cubicBezTo>
                  <a:pt x="8124825" y="5145751"/>
                  <a:pt x="8120381" y="5098761"/>
                  <a:pt x="8090535" y="5101936"/>
                </a:cubicBezTo>
                <a:cubicBezTo>
                  <a:pt x="8060056" y="5104476"/>
                  <a:pt x="8064500" y="5151466"/>
                  <a:pt x="8094981" y="5148291"/>
                </a:cubicBezTo>
                <a:close/>
                <a:moveTo>
                  <a:pt x="10809605" y="1277331"/>
                </a:moveTo>
                <a:cubicBezTo>
                  <a:pt x="10852150" y="1302096"/>
                  <a:pt x="10890250" y="1234151"/>
                  <a:pt x="10846435" y="1210656"/>
                </a:cubicBezTo>
                <a:cubicBezTo>
                  <a:pt x="10804525" y="1186526"/>
                  <a:pt x="10766425" y="1254471"/>
                  <a:pt x="10809605" y="1277331"/>
                </a:cubicBezTo>
                <a:close/>
                <a:moveTo>
                  <a:pt x="8217535" y="4827616"/>
                </a:moveTo>
                <a:cubicBezTo>
                  <a:pt x="8221345" y="4851111"/>
                  <a:pt x="8258175" y="4845396"/>
                  <a:pt x="8253731" y="4821901"/>
                </a:cubicBezTo>
                <a:cubicBezTo>
                  <a:pt x="8250556" y="4798406"/>
                  <a:pt x="8213725" y="4804121"/>
                  <a:pt x="8217535" y="4827616"/>
                </a:cubicBezTo>
                <a:close/>
                <a:moveTo>
                  <a:pt x="8102600" y="4976841"/>
                </a:moveTo>
                <a:cubicBezTo>
                  <a:pt x="8105140" y="5004146"/>
                  <a:pt x="8147050" y="4999701"/>
                  <a:pt x="8143875" y="4972396"/>
                </a:cubicBezTo>
                <a:cubicBezTo>
                  <a:pt x="8141970" y="4945726"/>
                  <a:pt x="8100060" y="4950171"/>
                  <a:pt x="8102600" y="4976841"/>
                </a:cubicBezTo>
                <a:close/>
                <a:moveTo>
                  <a:pt x="8047990" y="5260051"/>
                </a:moveTo>
                <a:cubicBezTo>
                  <a:pt x="8016240" y="5262591"/>
                  <a:pt x="8018781" y="5312121"/>
                  <a:pt x="8050531" y="5311486"/>
                </a:cubicBezTo>
                <a:cubicBezTo>
                  <a:pt x="8085456" y="5311486"/>
                  <a:pt x="8082915" y="5255606"/>
                  <a:pt x="8047990" y="5260051"/>
                </a:cubicBezTo>
                <a:close/>
                <a:moveTo>
                  <a:pt x="8203565" y="5109556"/>
                </a:moveTo>
                <a:cubicBezTo>
                  <a:pt x="8199120" y="5079711"/>
                  <a:pt x="8152131" y="5087331"/>
                  <a:pt x="8157845" y="5117176"/>
                </a:cubicBezTo>
                <a:cubicBezTo>
                  <a:pt x="8162290" y="5147021"/>
                  <a:pt x="8208645" y="5139401"/>
                  <a:pt x="8203565" y="5109556"/>
                </a:cubicBezTo>
                <a:close/>
                <a:moveTo>
                  <a:pt x="8363585" y="5518496"/>
                </a:moveTo>
                <a:cubicBezTo>
                  <a:pt x="8414385" y="5517226"/>
                  <a:pt x="8393430" y="5437216"/>
                  <a:pt x="8348345" y="5460711"/>
                </a:cubicBezTo>
                <a:cubicBezTo>
                  <a:pt x="8321040" y="5475316"/>
                  <a:pt x="8333106" y="5519766"/>
                  <a:pt x="8363585" y="5518496"/>
                </a:cubicBezTo>
                <a:close/>
                <a:moveTo>
                  <a:pt x="8355331" y="5382606"/>
                </a:moveTo>
                <a:cubicBezTo>
                  <a:pt x="8400415" y="5381971"/>
                  <a:pt x="8384540" y="5310851"/>
                  <a:pt x="8343265" y="5328631"/>
                </a:cubicBezTo>
                <a:cubicBezTo>
                  <a:pt x="8316595" y="5340061"/>
                  <a:pt x="8326120" y="5383241"/>
                  <a:pt x="8355331" y="5382606"/>
                </a:cubicBezTo>
                <a:close/>
                <a:moveTo>
                  <a:pt x="8925560" y="4882226"/>
                </a:moveTo>
                <a:cubicBezTo>
                  <a:pt x="8950960" y="4860001"/>
                  <a:pt x="8915400" y="4821266"/>
                  <a:pt x="8891270" y="4844126"/>
                </a:cubicBezTo>
                <a:cubicBezTo>
                  <a:pt x="8865870" y="4866351"/>
                  <a:pt x="8901430" y="4905086"/>
                  <a:pt x="8925560" y="4882226"/>
                </a:cubicBezTo>
                <a:close/>
                <a:moveTo>
                  <a:pt x="8310245" y="5229571"/>
                </a:moveTo>
                <a:cubicBezTo>
                  <a:pt x="8321040" y="5261321"/>
                  <a:pt x="8370570" y="5243541"/>
                  <a:pt x="8358506" y="5212426"/>
                </a:cubicBezTo>
                <a:cubicBezTo>
                  <a:pt x="8348345" y="5181311"/>
                  <a:pt x="8298815" y="5198456"/>
                  <a:pt x="8310245" y="5229571"/>
                </a:cubicBezTo>
                <a:close/>
                <a:moveTo>
                  <a:pt x="8395335" y="4686646"/>
                </a:moveTo>
                <a:cubicBezTo>
                  <a:pt x="8418195" y="4686646"/>
                  <a:pt x="8413750" y="4649816"/>
                  <a:pt x="8391525" y="4655531"/>
                </a:cubicBezTo>
                <a:cubicBezTo>
                  <a:pt x="8373745" y="4659341"/>
                  <a:pt x="8376920" y="4687281"/>
                  <a:pt x="8395335" y="4686646"/>
                </a:cubicBezTo>
                <a:close/>
                <a:moveTo>
                  <a:pt x="8376920" y="4814916"/>
                </a:moveTo>
                <a:cubicBezTo>
                  <a:pt x="8403590" y="4814916"/>
                  <a:pt x="8398510" y="4772371"/>
                  <a:pt x="8372475" y="4778721"/>
                </a:cubicBezTo>
                <a:cubicBezTo>
                  <a:pt x="8352156" y="4783166"/>
                  <a:pt x="8355965" y="4815551"/>
                  <a:pt x="8376920" y="4814916"/>
                </a:cubicBezTo>
                <a:close/>
                <a:moveTo>
                  <a:pt x="8353425" y="5096221"/>
                </a:moveTo>
                <a:cubicBezTo>
                  <a:pt x="8388350" y="5096221"/>
                  <a:pt x="8380095" y="5040976"/>
                  <a:pt x="8346440" y="5050501"/>
                </a:cubicBezTo>
                <a:cubicBezTo>
                  <a:pt x="8321040" y="5058121"/>
                  <a:pt x="8327390" y="5097491"/>
                  <a:pt x="8353425" y="5096221"/>
                </a:cubicBezTo>
                <a:close/>
                <a:moveTo>
                  <a:pt x="8381365" y="4927311"/>
                </a:moveTo>
                <a:cubicBezTo>
                  <a:pt x="8375015" y="4901276"/>
                  <a:pt x="8333740" y="4911436"/>
                  <a:pt x="8341360" y="4937471"/>
                </a:cubicBezTo>
                <a:cubicBezTo>
                  <a:pt x="8347075" y="4964141"/>
                  <a:pt x="8388350" y="4953346"/>
                  <a:pt x="8381365" y="4927311"/>
                </a:cubicBezTo>
                <a:close/>
                <a:moveTo>
                  <a:pt x="8257540" y="5421976"/>
                </a:moveTo>
                <a:cubicBezTo>
                  <a:pt x="8300720" y="5421341"/>
                  <a:pt x="8288656" y="5352761"/>
                  <a:pt x="8248015" y="5367366"/>
                </a:cubicBezTo>
                <a:cubicBezTo>
                  <a:pt x="8218806" y="5376891"/>
                  <a:pt x="8227060" y="5423246"/>
                  <a:pt x="8257540" y="5421976"/>
                </a:cubicBezTo>
                <a:close/>
                <a:moveTo>
                  <a:pt x="8261350" y="5569931"/>
                </a:moveTo>
                <a:cubicBezTo>
                  <a:pt x="8310245" y="5569296"/>
                  <a:pt x="8293735" y="5491826"/>
                  <a:pt x="8248650" y="5511511"/>
                </a:cubicBezTo>
                <a:cubicBezTo>
                  <a:pt x="8218806" y="5523576"/>
                  <a:pt x="8229600" y="5571201"/>
                  <a:pt x="8261350" y="5569931"/>
                </a:cubicBezTo>
                <a:close/>
                <a:moveTo>
                  <a:pt x="8303260" y="4946361"/>
                </a:moveTo>
                <a:cubicBezTo>
                  <a:pt x="8298181" y="4919691"/>
                  <a:pt x="8256906" y="4928581"/>
                  <a:pt x="8262620" y="4954616"/>
                </a:cubicBezTo>
                <a:cubicBezTo>
                  <a:pt x="8267700" y="4981286"/>
                  <a:pt x="8308975" y="4972396"/>
                  <a:pt x="8303260" y="4946361"/>
                </a:cubicBezTo>
                <a:close/>
                <a:moveTo>
                  <a:pt x="8261985" y="5073361"/>
                </a:moveTo>
                <a:cubicBezTo>
                  <a:pt x="8235315" y="5078441"/>
                  <a:pt x="8240395" y="5120351"/>
                  <a:pt x="8267065" y="5119081"/>
                </a:cubicBezTo>
                <a:cubicBezTo>
                  <a:pt x="8301356" y="5119081"/>
                  <a:pt x="8295006" y="5065741"/>
                  <a:pt x="8261985" y="5073361"/>
                </a:cubicBezTo>
                <a:close/>
                <a:moveTo>
                  <a:pt x="8306435" y="4830156"/>
                </a:moveTo>
                <a:cubicBezTo>
                  <a:pt x="8332470" y="4830156"/>
                  <a:pt x="8328660" y="4788881"/>
                  <a:pt x="8302625" y="4793961"/>
                </a:cubicBezTo>
                <a:cubicBezTo>
                  <a:pt x="8281670" y="4797771"/>
                  <a:pt x="8285481" y="4830791"/>
                  <a:pt x="8306435" y="4830156"/>
                </a:cubicBezTo>
                <a:close/>
                <a:moveTo>
                  <a:pt x="8234681" y="5225126"/>
                </a:moveTo>
                <a:cubicBezTo>
                  <a:pt x="8202295" y="5233381"/>
                  <a:pt x="8216265" y="5284181"/>
                  <a:pt x="8248015" y="5274656"/>
                </a:cubicBezTo>
                <a:lnTo>
                  <a:pt x="8248015" y="5274656"/>
                </a:lnTo>
                <a:cubicBezTo>
                  <a:pt x="8280400" y="5266401"/>
                  <a:pt x="8267065" y="5216236"/>
                  <a:pt x="8234681" y="5225126"/>
                </a:cubicBezTo>
                <a:close/>
                <a:moveTo>
                  <a:pt x="8333106" y="4700616"/>
                </a:moveTo>
                <a:cubicBezTo>
                  <a:pt x="8355965" y="4700616"/>
                  <a:pt x="8352156" y="4664421"/>
                  <a:pt x="8329931" y="4668866"/>
                </a:cubicBezTo>
                <a:cubicBezTo>
                  <a:pt x="8311515" y="4672676"/>
                  <a:pt x="8314690" y="4701251"/>
                  <a:pt x="8333106" y="4700616"/>
                </a:cubicBezTo>
                <a:close/>
                <a:moveTo>
                  <a:pt x="8038465" y="5581996"/>
                </a:moveTo>
                <a:cubicBezTo>
                  <a:pt x="7999095" y="5590251"/>
                  <a:pt x="8013700" y="5651211"/>
                  <a:pt x="8051800" y="5641686"/>
                </a:cubicBezTo>
                <a:cubicBezTo>
                  <a:pt x="8091170" y="5633431"/>
                  <a:pt x="8077200" y="5572471"/>
                  <a:pt x="8038465" y="5581996"/>
                </a:cubicBezTo>
                <a:close/>
                <a:moveTo>
                  <a:pt x="10363200" y="2656551"/>
                </a:moveTo>
                <a:cubicBezTo>
                  <a:pt x="10355580" y="2651471"/>
                  <a:pt x="10346055" y="2651471"/>
                  <a:pt x="10338435" y="2655281"/>
                </a:cubicBezTo>
                <a:cubicBezTo>
                  <a:pt x="10337800" y="2627976"/>
                  <a:pt x="10298430" y="2618451"/>
                  <a:pt x="10285730" y="2643216"/>
                </a:cubicBezTo>
                <a:cubicBezTo>
                  <a:pt x="10271125" y="2666711"/>
                  <a:pt x="10300335" y="2695921"/>
                  <a:pt x="10323830" y="2681951"/>
                </a:cubicBezTo>
                <a:cubicBezTo>
                  <a:pt x="10333990" y="2730846"/>
                  <a:pt x="10403840" y="2687031"/>
                  <a:pt x="10363200" y="2656551"/>
                </a:cubicBezTo>
                <a:close/>
                <a:moveTo>
                  <a:pt x="10384790" y="2721321"/>
                </a:moveTo>
                <a:cubicBezTo>
                  <a:pt x="10408920" y="2739101"/>
                  <a:pt x="10436860" y="2701001"/>
                  <a:pt x="10412095" y="2683221"/>
                </a:cubicBezTo>
                <a:cubicBezTo>
                  <a:pt x="10387965" y="2665441"/>
                  <a:pt x="10360025" y="2704176"/>
                  <a:pt x="10384790" y="2721321"/>
                </a:cubicBezTo>
                <a:close/>
                <a:moveTo>
                  <a:pt x="10180320" y="2680681"/>
                </a:moveTo>
                <a:cubicBezTo>
                  <a:pt x="10184130" y="2681951"/>
                  <a:pt x="10187940" y="2682586"/>
                  <a:pt x="10191115" y="2683221"/>
                </a:cubicBezTo>
                <a:cubicBezTo>
                  <a:pt x="10200640" y="2690206"/>
                  <a:pt x="10213975" y="2691476"/>
                  <a:pt x="10224770" y="2687031"/>
                </a:cubicBezTo>
                <a:cubicBezTo>
                  <a:pt x="10241280" y="2756881"/>
                  <a:pt x="10328910" y="2680046"/>
                  <a:pt x="10261600" y="2654646"/>
                </a:cubicBezTo>
                <a:cubicBezTo>
                  <a:pt x="10327640" y="2625436"/>
                  <a:pt x="10240645" y="2547966"/>
                  <a:pt x="10219690" y="2617181"/>
                </a:cubicBezTo>
                <a:cubicBezTo>
                  <a:pt x="10175240" y="2577811"/>
                  <a:pt x="10125075" y="2659091"/>
                  <a:pt x="10180320" y="2680681"/>
                </a:cubicBezTo>
                <a:close/>
                <a:moveTo>
                  <a:pt x="9899015" y="3457286"/>
                </a:moveTo>
                <a:cubicBezTo>
                  <a:pt x="9900920" y="3460461"/>
                  <a:pt x="9904095" y="3463636"/>
                  <a:pt x="9907905" y="3465541"/>
                </a:cubicBezTo>
                <a:cubicBezTo>
                  <a:pt x="9916160" y="3494116"/>
                  <a:pt x="9961245" y="3480146"/>
                  <a:pt x="9952355" y="3451571"/>
                </a:cubicBezTo>
                <a:cubicBezTo>
                  <a:pt x="9958070" y="3456651"/>
                  <a:pt x="9965690" y="3457286"/>
                  <a:pt x="9972675" y="3454746"/>
                </a:cubicBezTo>
                <a:cubicBezTo>
                  <a:pt x="9978390" y="3466811"/>
                  <a:pt x="9996805" y="3467446"/>
                  <a:pt x="10003790" y="3456016"/>
                </a:cubicBezTo>
                <a:cubicBezTo>
                  <a:pt x="10013315" y="3442681"/>
                  <a:pt x="9999980" y="3423631"/>
                  <a:pt x="9984740" y="3428076"/>
                </a:cubicBezTo>
                <a:cubicBezTo>
                  <a:pt x="9977755" y="3407756"/>
                  <a:pt x="9946005" y="3412201"/>
                  <a:pt x="9944735" y="3433791"/>
                </a:cubicBezTo>
                <a:cubicBezTo>
                  <a:pt x="9944100" y="3432521"/>
                  <a:pt x="9943465" y="3431251"/>
                  <a:pt x="9942830" y="3429981"/>
                </a:cubicBezTo>
                <a:cubicBezTo>
                  <a:pt x="9954895" y="3418551"/>
                  <a:pt x="9952990" y="3397596"/>
                  <a:pt x="9940290" y="3388071"/>
                </a:cubicBezTo>
                <a:cubicBezTo>
                  <a:pt x="9951720" y="3332826"/>
                  <a:pt x="9860280" y="3331556"/>
                  <a:pt x="9870440" y="3387436"/>
                </a:cubicBezTo>
                <a:cubicBezTo>
                  <a:pt x="9817735" y="3402041"/>
                  <a:pt x="9850755" y="3483956"/>
                  <a:pt x="9899015" y="3457286"/>
                </a:cubicBezTo>
                <a:close/>
                <a:moveTo>
                  <a:pt x="10309860" y="2829271"/>
                </a:moveTo>
                <a:cubicBezTo>
                  <a:pt x="10285095" y="2812126"/>
                  <a:pt x="10258425" y="2851496"/>
                  <a:pt x="10283825" y="2868006"/>
                </a:cubicBezTo>
                <a:cubicBezTo>
                  <a:pt x="10308590" y="2885151"/>
                  <a:pt x="10335260" y="2845781"/>
                  <a:pt x="10309860" y="2829271"/>
                </a:cubicBezTo>
                <a:close/>
                <a:moveTo>
                  <a:pt x="9401175" y="4193886"/>
                </a:moveTo>
                <a:cubicBezTo>
                  <a:pt x="9417685" y="4211031"/>
                  <a:pt x="9444355" y="4184361"/>
                  <a:pt x="9427210" y="4167851"/>
                </a:cubicBezTo>
                <a:cubicBezTo>
                  <a:pt x="9410700" y="4150706"/>
                  <a:pt x="9384665" y="4177376"/>
                  <a:pt x="9401175" y="4193886"/>
                </a:cubicBezTo>
                <a:close/>
                <a:moveTo>
                  <a:pt x="10341610" y="2914361"/>
                </a:moveTo>
                <a:cubicBezTo>
                  <a:pt x="10358120" y="2892771"/>
                  <a:pt x="10324465" y="2867371"/>
                  <a:pt x="10308590" y="2888961"/>
                </a:cubicBezTo>
                <a:cubicBezTo>
                  <a:pt x="10292080" y="2910551"/>
                  <a:pt x="10325735" y="2936586"/>
                  <a:pt x="10341610" y="2914361"/>
                </a:cubicBezTo>
                <a:close/>
                <a:moveTo>
                  <a:pt x="10328275" y="2761961"/>
                </a:moveTo>
                <a:cubicBezTo>
                  <a:pt x="10328275" y="2761961"/>
                  <a:pt x="10328275" y="2761961"/>
                  <a:pt x="10328275" y="2761961"/>
                </a:cubicBezTo>
                <a:cubicBezTo>
                  <a:pt x="10320655" y="2772756"/>
                  <a:pt x="10323195" y="2786726"/>
                  <a:pt x="10333990" y="2794346"/>
                </a:cubicBezTo>
                <a:cubicBezTo>
                  <a:pt x="10390505" y="2818476"/>
                  <a:pt x="10372725" y="2719416"/>
                  <a:pt x="10328275" y="2761961"/>
                </a:cubicBezTo>
                <a:close/>
                <a:moveTo>
                  <a:pt x="9244965" y="4313266"/>
                </a:moveTo>
                <a:cubicBezTo>
                  <a:pt x="9226550" y="4328506"/>
                  <a:pt x="9251315" y="4357081"/>
                  <a:pt x="9269095" y="4341206"/>
                </a:cubicBezTo>
                <a:cubicBezTo>
                  <a:pt x="9286875" y="4325966"/>
                  <a:pt x="9262745" y="4297391"/>
                  <a:pt x="9244965" y="4313266"/>
                </a:cubicBezTo>
                <a:close/>
                <a:moveTo>
                  <a:pt x="10293350" y="2978496"/>
                </a:moveTo>
                <a:cubicBezTo>
                  <a:pt x="10309860" y="2956906"/>
                  <a:pt x="10275570" y="2931506"/>
                  <a:pt x="10259695" y="2953731"/>
                </a:cubicBezTo>
                <a:cubicBezTo>
                  <a:pt x="10243820" y="2975321"/>
                  <a:pt x="10278110" y="3000721"/>
                  <a:pt x="10293350" y="2978496"/>
                </a:cubicBezTo>
                <a:close/>
                <a:moveTo>
                  <a:pt x="9248775" y="4277706"/>
                </a:moveTo>
                <a:cubicBezTo>
                  <a:pt x="9276715" y="4276436"/>
                  <a:pt x="9262110" y="4233256"/>
                  <a:pt x="9239250" y="4249131"/>
                </a:cubicBezTo>
                <a:cubicBezTo>
                  <a:pt x="9226550" y="4258021"/>
                  <a:pt x="9233535" y="4278341"/>
                  <a:pt x="9248775" y="4277706"/>
                </a:cubicBezTo>
                <a:close/>
                <a:moveTo>
                  <a:pt x="9298940" y="4239606"/>
                </a:moveTo>
                <a:cubicBezTo>
                  <a:pt x="9326880" y="4238336"/>
                  <a:pt x="9312275" y="4195156"/>
                  <a:pt x="9289415" y="4211031"/>
                </a:cubicBezTo>
                <a:cubicBezTo>
                  <a:pt x="9277350" y="4219921"/>
                  <a:pt x="9284970" y="4240241"/>
                  <a:pt x="9298940" y="4239606"/>
                </a:cubicBezTo>
                <a:close/>
                <a:moveTo>
                  <a:pt x="9349105" y="4200236"/>
                </a:moveTo>
                <a:cubicBezTo>
                  <a:pt x="9377680" y="4198966"/>
                  <a:pt x="9361805" y="4155151"/>
                  <a:pt x="9338945" y="4172296"/>
                </a:cubicBezTo>
                <a:cubicBezTo>
                  <a:pt x="9327515" y="4180551"/>
                  <a:pt x="9334500" y="4200871"/>
                  <a:pt x="9349105" y="4200236"/>
                </a:cubicBezTo>
                <a:close/>
                <a:moveTo>
                  <a:pt x="9298305" y="4266276"/>
                </a:moveTo>
                <a:cubicBezTo>
                  <a:pt x="9280525" y="4282151"/>
                  <a:pt x="9305290" y="4309456"/>
                  <a:pt x="9323070" y="4293581"/>
                </a:cubicBezTo>
                <a:cubicBezTo>
                  <a:pt x="9340850" y="4277706"/>
                  <a:pt x="9315450" y="4249766"/>
                  <a:pt x="9298305" y="4266276"/>
                </a:cubicBezTo>
                <a:close/>
                <a:moveTo>
                  <a:pt x="9350375" y="4217381"/>
                </a:moveTo>
                <a:cubicBezTo>
                  <a:pt x="9332595" y="4233256"/>
                  <a:pt x="9358630" y="4260561"/>
                  <a:pt x="9375775" y="4244051"/>
                </a:cubicBezTo>
                <a:cubicBezTo>
                  <a:pt x="9392920" y="4228176"/>
                  <a:pt x="9367520" y="4200871"/>
                  <a:pt x="9350375" y="4217381"/>
                </a:cubicBezTo>
                <a:close/>
                <a:moveTo>
                  <a:pt x="9398000" y="4159596"/>
                </a:moveTo>
                <a:cubicBezTo>
                  <a:pt x="9426575" y="4158326"/>
                  <a:pt x="9410700" y="4113876"/>
                  <a:pt x="9387840" y="4131656"/>
                </a:cubicBezTo>
                <a:cubicBezTo>
                  <a:pt x="9376410" y="4140546"/>
                  <a:pt x="9384030" y="4160231"/>
                  <a:pt x="9398000" y="4159596"/>
                </a:cubicBezTo>
                <a:close/>
                <a:moveTo>
                  <a:pt x="10219055" y="3010246"/>
                </a:moveTo>
                <a:lnTo>
                  <a:pt x="10219055" y="3010246"/>
                </a:lnTo>
                <a:cubicBezTo>
                  <a:pt x="10235565" y="2984846"/>
                  <a:pt x="10195560" y="2959446"/>
                  <a:pt x="10179685" y="2985481"/>
                </a:cubicBezTo>
                <a:cubicBezTo>
                  <a:pt x="10163810" y="3010246"/>
                  <a:pt x="10203180" y="3036281"/>
                  <a:pt x="10219055" y="3010246"/>
                </a:cubicBezTo>
                <a:close/>
                <a:moveTo>
                  <a:pt x="10500360" y="1904711"/>
                </a:moveTo>
                <a:cubicBezTo>
                  <a:pt x="10504805" y="1906616"/>
                  <a:pt x="10509250" y="1907886"/>
                  <a:pt x="10513695" y="1907886"/>
                </a:cubicBezTo>
                <a:cubicBezTo>
                  <a:pt x="10481945" y="1932016"/>
                  <a:pt x="10513060" y="1984721"/>
                  <a:pt x="10549890" y="1968211"/>
                </a:cubicBezTo>
                <a:cubicBezTo>
                  <a:pt x="10553065" y="1998691"/>
                  <a:pt x="10597515" y="2006946"/>
                  <a:pt x="10611485" y="1979641"/>
                </a:cubicBezTo>
                <a:cubicBezTo>
                  <a:pt x="10626725" y="1954241"/>
                  <a:pt x="10598785" y="1921856"/>
                  <a:pt x="10572115" y="1932016"/>
                </a:cubicBezTo>
                <a:cubicBezTo>
                  <a:pt x="10570845" y="1915506"/>
                  <a:pt x="10556240" y="1900901"/>
                  <a:pt x="10539730" y="1899631"/>
                </a:cubicBezTo>
                <a:cubicBezTo>
                  <a:pt x="10561955" y="1883121"/>
                  <a:pt x="10558145" y="1845656"/>
                  <a:pt x="10532110" y="1834861"/>
                </a:cubicBezTo>
                <a:cubicBezTo>
                  <a:pt x="10487025" y="1813906"/>
                  <a:pt x="10455275" y="1885026"/>
                  <a:pt x="10500360" y="1904711"/>
                </a:cubicBezTo>
                <a:close/>
                <a:moveTo>
                  <a:pt x="10332720" y="2289521"/>
                </a:moveTo>
                <a:cubicBezTo>
                  <a:pt x="10328910" y="2320636"/>
                  <a:pt x="10370820" y="2340956"/>
                  <a:pt x="10393045" y="2317461"/>
                </a:cubicBezTo>
                <a:cubicBezTo>
                  <a:pt x="10411460" y="2330796"/>
                  <a:pt x="10440035" y="2318731"/>
                  <a:pt x="10443210" y="2296506"/>
                </a:cubicBezTo>
                <a:cubicBezTo>
                  <a:pt x="10454640" y="2315556"/>
                  <a:pt x="10485120" y="2314921"/>
                  <a:pt x="10495280" y="2294601"/>
                </a:cubicBezTo>
                <a:cubicBezTo>
                  <a:pt x="10517505" y="2254596"/>
                  <a:pt x="10448925" y="2227926"/>
                  <a:pt x="10438765" y="2272376"/>
                </a:cubicBezTo>
                <a:cubicBezTo>
                  <a:pt x="10429240" y="2255231"/>
                  <a:pt x="10403840" y="2251421"/>
                  <a:pt x="10389870" y="2264121"/>
                </a:cubicBezTo>
                <a:cubicBezTo>
                  <a:pt x="10388600" y="2263486"/>
                  <a:pt x="10387965" y="2262851"/>
                  <a:pt x="10386695" y="2261581"/>
                </a:cubicBezTo>
                <a:cubicBezTo>
                  <a:pt x="10388600" y="2172681"/>
                  <a:pt x="10260330" y="2237451"/>
                  <a:pt x="10332720" y="2289521"/>
                </a:cubicBezTo>
                <a:close/>
                <a:moveTo>
                  <a:pt x="10389235" y="2161251"/>
                </a:moveTo>
                <a:cubicBezTo>
                  <a:pt x="10389235" y="2161251"/>
                  <a:pt x="10389235" y="2161251"/>
                  <a:pt x="10389235" y="2161251"/>
                </a:cubicBezTo>
                <a:cubicBezTo>
                  <a:pt x="10377805" y="2191731"/>
                  <a:pt x="10415905" y="2220941"/>
                  <a:pt x="10442575" y="2202526"/>
                </a:cubicBezTo>
                <a:cubicBezTo>
                  <a:pt x="10457815" y="2220941"/>
                  <a:pt x="10490200" y="2215226"/>
                  <a:pt x="10497820" y="2191731"/>
                </a:cubicBezTo>
                <a:cubicBezTo>
                  <a:pt x="10506075" y="2214591"/>
                  <a:pt x="10541000" y="2217766"/>
                  <a:pt x="10552430" y="2195541"/>
                </a:cubicBezTo>
                <a:cubicBezTo>
                  <a:pt x="10574020" y="2158711"/>
                  <a:pt x="10513060" y="2128866"/>
                  <a:pt x="10497820" y="2168236"/>
                </a:cubicBezTo>
                <a:cubicBezTo>
                  <a:pt x="10492105" y="2149821"/>
                  <a:pt x="10467975" y="2140931"/>
                  <a:pt x="10451465" y="2150456"/>
                </a:cubicBezTo>
                <a:cubicBezTo>
                  <a:pt x="10448290" y="2146011"/>
                  <a:pt x="10443845" y="2142836"/>
                  <a:pt x="10438765" y="2140296"/>
                </a:cubicBezTo>
                <a:cubicBezTo>
                  <a:pt x="10458450" y="2095211"/>
                  <a:pt x="10387330" y="2065366"/>
                  <a:pt x="10368280" y="2111086"/>
                </a:cubicBezTo>
                <a:cubicBezTo>
                  <a:pt x="10360660" y="2130771"/>
                  <a:pt x="10369550" y="2152996"/>
                  <a:pt x="10389235" y="2161251"/>
                </a:cubicBezTo>
                <a:close/>
                <a:moveTo>
                  <a:pt x="10558780" y="1777076"/>
                </a:moveTo>
                <a:cubicBezTo>
                  <a:pt x="10577195" y="1785966"/>
                  <a:pt x="10600690" y="1777711"/>
                  <a:pt x="10609580" y="1758661"/>
                </a:cubicBezTo>
                <a:lnTo>
                  <a:pt x="10609580" y="1758661"/>
                </a:lnTo>
                <a:cubicBezTo>
                  <a:pt x="10631170" y="1714211"/>
                  <a:pt x="10560685" y="1681191"/>
                  <a:pt x="10540365" y="1726276"/>
                </a:cubicBezTo>
                <a:cubicBezTo>
                  <a:pt x="10530840" y="1745961"/>
                  <a:pt x="10539095" y="1768186"/>
                  <a:pt x="10558780" y="1777076"/>
                </a:cubicBezTo>
                <a:close/>
                <a:moveTo>
                  <a:pt x="10443845" y="2032346"/>
                </a:moveTo>
                <a:cubicBezTo>
                  <a:pt x="10445750" y="2032981"/>
                  <a:pt x="10447020" y="2033616"/>
                  <a:pt x="10448925" y="2034251"/>
                </a:cubicBezTo>
                <a:cubicBezTo>
                  <a:pt x="10429240" y="2062826"/>
                  <a:pt x="10463530" y="2101561"/>
                  <a:pt x="10494010" y="2085686"/>
                </a:cubicBezTo>
                <a:cubicBezTo>
                  <a:pt x="10504805" y="2110451"/>
                  <a:pt x="10543540" y="2110451"/>
                  <a:pt x="10553700" y="2085051"/>
                </a:cubicBezTo>
                <a:cubicBezTo>
                  <a:pt x="10555605" y="2112991"/>
                  <a:pt x="10596245" y="2123151"/>
                  <a:pt x="10610215" y="2097751"/>
                </a:cubicBezTo>
                <a:cubicBezTo>
                  <a:pt x="10632440" y="2062191"/>
                  <a:pt x="10573385" y="2030441"/>
                  <a:pt x="10556240" y="2068541"/>
                </a:cubicBezTo>
                <a:cubicBezTo>
                  <a:pt x="10555605" y="2047586"/>
                  <a:pt x="10530840" y="2031711"/>
                  <a:pt x="10511155" y="2040601"/>
                </a:cubicBezTo>
                <a:cubicBezTo>
                  <a:pt x="10507345" y="2031076"/>
                  <a:pt x="10499090" y="2022821"/>
                  <a:pt x="10488930" y="2019646"/>
                </a:cubicBezTo>
                <a:cubicBezTo>
                  <a:pt x="10502900" y="2000596"/>
                  <a:pt x="10495280" y="1972021"/>
                  <a:pt x="10473055" y="1962496"/>
                </a:cubicBezTo>
                <a:cubicBezTo>
                  <a:pt x="10429240" y="1942176"/>
                  <a:pt x="10398125" y="2013296"/>
                  <a:pt x="10443845" y="2032346"/>
                </a:cubicBezTo>
                <a:close/>
                <a:moveTo>
                  <a:pt x="10743565" y="1401156"/>
                </a:moveTo>
                <a:cubicBezTo>
                  <a:pt x="10786745" y="1425286"/>
                  <a:pt x="10823575" y="1356706"/>
                  <a:pt x="10779125" y="1333846"/>
                </a:cubicBezTo>
                <a:cubicBezTo>
                  <a:pt x="10735945" y="1309716"/>
                  <a:pt x="10699750" y="1378296"/>
                  <a:pt x="10743565" y="1401156"/>
                </a:cubicBezTo>
                <a:close/>
                <a:moveTo>
                  <a:pt x="10680065" y="1525616"/>
                </a:moveTo>
                <a:cubicBezTo>
                  <a:pt x="10723245" y="1548476"/>
                  <a:pt x="10759440" y="1479261"/>
                  <a:pt x="10714355" y="1457671"/>
                </a:cubicBezTo>
                <a:cubicBezTo>
                  <a:pt x="10670540" y="1434811"/>
                  <a:pt x="10635615" y="1504026"/>
                  <a:pt x="10680065" y="1525616"/>
                </a:cubicBezTo>
                <a:close/>
                <a:moveTo>
                  <a:pt x="10618470" y="1650711"/>
                </a:moveTo>
                <a:cubicBezTo>
                  <a:pt x="10662285" y="1672936"/>
                  <a:pt x="10696575" y="1603086"/>
                  <a:pt x="10651490" y="1582131"/>
                </a:cubicBezTo>
                <a:cubicBezTo>
                  <a:pt x="10607675" y="1559906"/>
                  <a:pt x="10573385" y="1629756"/>
                  <a:pt x="10618470" y="1650711"/>
                </a:cubicBezTo>
                <a:close/>
                <a:moveTo>
                  <a:pt x="10280015" y="2419061"/>
                </a:moveTo>
                <a:cubicBezTo>
                  <a:pt x="10284460" y="2449541"/>
                  <a:pt x="10329545" y="2458431"/>
                  <a:pt x="10344785" y="2431126"/>
                </a:cubicBezTo>
                <a:cubicBezTo>
                  <a:pt x="10365740" y="2440016"/>
                  <a:pt x="10391140" y="2422236"/>
                  <a:pt x="10389870" y="2399376"/>
                </a:cubicBezTo>
                <a:cubicBezTo>
                  <a:pt x="10402570" y="2415886"/>
                  <a:pt x="10430510" y="2413981"/>
                  <a:pt x="10440670" y="2394931"/>
                </a:cubicBezTo>
                <a:lnTo>
                  <a:pt x="10440670" y="2394931"/>
                </a:lnTo>
                <a:cubicBezTo>
                  <a:pt x="10441940" y="2392391"/>
                  <a:pt x="10443210" y="2389851"/>
                  <a:pt x="10443845" y="2386676"/>
                </a:cubicBezTo>
                <a:cubicBezTo>
                  <a:pt x="10446385" y="2412076"/>
                  <a:pt x="10482580" y="2420331"/>
                  <a:pt x="10495915" y="2397471"/>
                </a:cubicBezTo>
                <a:cubicBezTo>
                  <a:pt x="10518140" y="2361276"/>
                  <a:pt x="10454640" y="2334606"/>
                  <a:pt x="10444480" y="2375881"/>
                </a:cubicBezTo>
                <a:cubicBezTo>
                  <a:pt x="10441940" y="2347306"/>
                  <a:pt x="10400030" y="2339051"/>
                  <a:pt x="10387330" y="2365086"/>
                </a:cubicBezTo>
                <a:cubicBezTo>
                  <a:pt x="10387330" y="2365086"/>
                  <a:pt x="10387330" y="2365086"/>
                  <a:pt x="10387330" y="2365086"/>
                </a:cubicBezTo>
                <a:cubicBezTo>
                  <a:pt x="10384790" y="2370166"/>
                  <a:pt x="10383520" y="2375246"/>
                  <a:pt x="10383520" y="2380326"/>
                </a:cubicBezTo>
                <a:cubicBezTo>
                  <a:pt x="10372725" y="2364451"/>
                  <a:pt x="10347325" y="2363181"/>
                  <a:pt x="10333990" y="2376516"/>
                </a:cubicBezTo>
                <a:cubicBezTo>
                  <a:pt x="10311130" y="2304761"/>
                  <a:pt x="10215880" y="2380326"/>
                  <a:pt x="10280015" y="2419061"/>
                </a:cubicBezTo>
                <a:close/>
                <a:moveTo>
                  <a:pt x="8916670" y="4767926"/>
                </a:moveTo>
                <a:cubicBezTo>
                  <a:pt x="8909050" y="4757766"/>
                  <a:pt x="8893810" y="4755861"/>
                  <a:pt x="8884285" y="4764116"/>
                </a:cubicBezTo>
                <a:cubicBezTo>
                  <a:pt x="8884285" y="4764116"/>
                  <a:pt x="8884285" y="4764116"/>
                  <a:pt x="8884285" y="4764116"/>
                </a:cubicBezTo>
                <a:cubicBezTo>
                  <a:pt x="8860155" y="4782531"/>
                  <a:pt x="8889365" y="4819996"/>
                  <a:pt x="8912860" y="4800946"/>
                </a:cubicBezTo>
                <a:lnTo>
                  <a:pt x="8912860" y="4800946"/>
                </a:lnTo>
                <a:cubicBezTo>
                  <a:pt x="8923020" y="4792691"/>
                  <a:pt x="8924925" y="4777451"/>
                  <a:pt x="8916670" y="4767926"/>
                </a:cubicBezTo>
                <a:close/>
                <a:moveTo>
                  <a:pt x="10217150" y="3048346"/>
                </a:moveTo>
                <a:cubicBezTo>
                  <a:pt x="10238740" y="3064221"/>
                  <a:pt x="10263505" y="3029931"/>
                  <a:pt x="10241280" y="3014691"/>
                </a:cubicBezTo>
                <a:cubicBezTo>
                  <a:pt x="10219690" y="2998816"/>
                  <a:pt x="10194925" y="3033106"/>
                  <a:pt x="10217150" y="3048346"/>
                </a:cubicBezTo>
                <a:close/>
                <a:moveTo>
                  <a:pt x="10267315" y="2935316"/>
                </a:moveTo>
                <a:cubicBezTo>
                  <a:pt x="10284460" y="2910551"/>
                  <a:pt x="10244455" y="2884516"/>
                  <a:pt x="10228580" y="2909916"/>
                </a:cubicBezTo>
                <a:cubicBezTo>
                  <a:pt x="10211435" y="2935316"/>
                  <a:pt x="10250805" y="2961351"/>
                  <a:pt x="10267315" y="2935316"/>
                </a:cubicBezTo>
                <a:close/>
                <a:moveTo>
                  <a:pt x="10171430" y="3114386"/>
                </a:moveTo>
                <a:cubicBezTo>
                  <a:pt x="10208895" y="3135341"/>
                  <a:pt x="10216515" y="3065491"/>
                  <a:pt x="10175240" y="3078191"/>
                </a:cubicBezTo>
                <a:cubicBezTo>
                  <a:pt x="10181590" y="3054061"/>
                  <a:pt x="10145395" y="3038821"/>
                  <a:pt x="10132695" y="3061046"/>
                </a:cubicBezTo>
                <a:cubicBezTo>
                  <a:pt x="10119995" y="3080096"/>
                  <a:pt x="10142855" y="3104861"/>
                  <a:pt x="10162540" y="3094066"/>
                </a:cubicBezTo>
                <a:cubicBezTo>
                  <a:pt x="10161270" y="3101686"/>
                  <a:pt x="10164445" y="3109941"/>
                  <a:pt x="10171430" y="3114386"/>
                </a:cubicBezTo>
                <a:close/>
                <a:moveTo>
                  <a:pt x="10470515" y="2493356"/>
                </a:moveTo>
                <a:cubicBezTo>
                  <a:pt x="10443210" y="2474306"/>
                  <a:pt x="10414000" y="2518121"/>
                  <a:pt x="10441940" y="2535901"/>
                </a:cubicBezTo>
                <a:cubicBezTo>
                  <a:pt x="10468610" y="2555586"/>
                  <a:pt x="10498455" y="2511771"/>
                  <a:pt x="10470515" y="2493356"/>
                </a:cubicBezTo>
                <a:close/>
                <a:moveTo>
                  <a:pt x="10465435" y="2612101"/>
                </a:moveTo>
                <a:cubicBezTo>
                  <a:pt x="10441305" y="2593686"/>
                  <a:pt x="10413365" y="2631786"/>
                  <a:pt x="10437495" y="2649566"/>
                </a:cubicBezTo>
                <a:cubicBezTo>
                  <a:pt x="10460990" y="2667981"/>
                  <a:pt x="10489565" y="2629881"/>
                  <a:pt x="10465435" y="2612101"/>
                </a:cubicBezTo>
                <a:close/>
                <a:moveTo>
                  <a:pt x="10231120" y="2550506"/>
                </a:moveTo>
                <a:cubicBezTo>
                  <a:pt x="10231755" y="2550506"/>
                  <a:pt x="10231755" y="2550506"/>
                  <a:pt x="10232390" y="2550506"/>
                </a:cubicBezTo>
                <a:cubicBezTo>
                  <a:pt x="10242550" y="2569556"/>
                  <a:pt x="10270490" y="2574001"/>
                  <a:pt x="10286365" y="2559396"/>
                </a:cubicBezTo>
                <a:cubicBezTo>
                  <a:pt x="10242550" y="2610196"/>
                  <a:pt x="10347960" y="2638771"/>
                  <a:pt x="10336530" y="2572731"/>
                </a:cubicBezTo>
                <a:cubicBezTo>
                  <a:pt x="10341610" y="2589241"/>
                  <a:pt x="10363200" y="2597496"/>
                  <a:pt x="10377805" y="2587971"/>
                </a:cubicBezTo>
                <a:cubicBezTo>
                  <a:pt x="10368280" y="2615276"/>
                  <a:pt x="10408285" y="2634961"/>
                  <a:pt x="10424160" y="2609561"/>
                </a:cubicBezTo>
                <a:cubicBezTo>
                  <a:pt x="10439400" y="2587971"/>
                  <a:pt x="10412095" y="2559396"/>
                  <a:pt x="10389870" y="2573366"/>
                </a:cubicBezTo>
                <a:cubicBezTo>
                  <a:pt x="10404475" y="2527011"/>
                  <a:pt x="10325100" y="2523836"/>
                  <a:pt x="10335895" y="2571461"/>
                </a:cubicBezTo>
                <a:cubicBezTo>
                  <a:pt x="10329545" y="2551776"/>
                  <a:pt x="10302240" y="2544791"/>
                  <a:pt x="10287635" y="2558126"/>
                </a:cubicBezTo>
                <a:cubicBezTo>
                  <a:pt x="10292080" y="2554316"/>
                  <a:pt x="10295255" y="2548601"/>
                  <a:pt x="10297160" y="2542886"/>
                </a:cubicBezTo>
                <a:cubicBezTo>
                  <a:pt x="10323195" y="2549871"/>
                  <a:pt x="10347325" y="2519391"/>
                  <a:pt x="10333990" y="2495896"/>
                </a:cubicBezTo>
                <a:cubicBezTo>
                  <a:pt x="10347960" y="2521296"/>
                  <a:pt x="10389235" y="2511771"/>
                  <a:pt x="10391140" y="2482561"/>
                </a:cubicBezTo>
                <a:cubicBezTo>
                  <a:pt x="10398760" y="2504151"/>
                  <a:pt x="10430510" y="2507326"/>
                  <a:pt x="10441305" y="2487006"/>
                </a:cubicBezTo>
                <a:cubicBezTo>
                  <a:pt x="10464165" y="2447636"/>
                  <a:pt x="10393680" y="2424776"/>
                  <a:pt x="10389235" y="2469861"/>
                </a:cubicBezTo>
                <a:cubicBezTo>
                  <a:pt x="10375900" y="2430491"/>
                  <a:pt x="10314305" y="2455891"/>
                  <a:pt x="10332720" y="2493356"/>
                </a:cubicBezTo>
                <a:cubicBezTo>
                  <a:pt x="10321290" y="2473036"/>
                  <a:pt x="10288905" y="2473036"/>
                  <a:pt x="10276840" y="2492721"/>
                </a:cubicBezTo>
                <a:cubicBezTo>
                  <a:pt x="10236200" y="2441286"/>
                  <a:pt x="10171430" y="2523201"/>
                  <a:pt x="10231120" y="2550506"/>
                </a:cubicBezTo>
                <a:close/>
                <a:moveTo>
                  <a:pt x="9190355" y="4358986"/>
                </a:moveTo>
                <a:cubicBezTo>
                  <a:pt x="9171305" y="4373591"/>
                  <a:pt x="9195435" y="4402801"/>
                  <a:pt x="9213215" y="4387561"/>
                </a:cubicBezTo>
                <a:lnTo>
                  <a:pt x="9213215" y="4387561"/>
                </a:lnTo>
                <a:cubicBezTo>
                  <a:pt x="9231630" y="4372956"/>
                  <a:pt x="9208135" y="4343746"/>
                  <a:pt x="9190355" y="4358986"/>
                </a:cubicBezTo>
                <a:close/>
                <a:moveTo>
                  <a:pt x="8728075" y="5245446"/>
                </a:moveTo>
                <a:cubicBezTo>
                  <a:pt x="8784590" y="5242906"/>
                  <a:pt x="8750300" y="5155276"/>
                  <a:pt x="8707120" y="5192741"/>
                </a:cubicBezTo>
                <a:cubicBezTo>
                  <a:pt x="8686800" y="5210521"/>
                  <a:pt x="8701405" y="5246716"/>
                  <a:pt x="8728075" y="5245446"/>
                </a:cubicBezTo>
                <a:close/>
                <a:moveTo>
                  <a:pt x="8642985" y="5321646"/>
                </a:moveTo>
                <a:cubicBezTo>
                  <a:pt x="8698230" y="5319106"/>
                  <a:pt x="8667115" y="5233381"/>
                  <a:pt x="8623300" y="5267671"/>
                </a:cubicBezTo>
                <a:cubicBezTo>
                  <a:pt x="8601075" y="5285451"/>
                  <a:pt x="8615680" y="5322916"/>
                  <a:pt x="8642985" y="5321646"/>
                </a:cubicBezTo>
                <a:close/>
                <a:moveTo>
                  <a:pt x="8668385" y="5407371"/>
                </a:moveTo>
                <a:cubicBezTo>
                  <a:pt x="8730615" y="5402926"/>
                  <a:pt x="8692515" y="5310216"/>
                  <a:pt x="8644890" y="5350221"/>
                </a:cubicBezTo>
                <a:cubicBezTo>
                  <a:pt x="8623935" y="5369906"/>
                  <a:pt x="8639810" y="5408641"/>
                  <a:pt x="8668385" y="5407371"/>
                </a:cubicBezTo>
                <a:close/>
                <a:moveTo>
                  <a:pt x="9196705" y="4315171"/>
                </a:moveTo>
                <a:cubicBezTo>
                  <a:pt x="9224010" y="4314536"/>
                  <a:pt x="9210675" y="4271356"/>
                  <a:pt x="9187815" y="4286596"/>
                </a:cubicBezTo>
                <a:cubicBezTo>
                  <a:pt x="9175115" y="4294216"/>
                  <a:pt x="9182100" y="4315806"/>
                  <a:pt x="9196705" y="4315171"/>
                </a:cubicBezTo>
                <a:close/>
                <a:moveTo>
                  <a:pt x="8693785" y="5106381"/>
                </a:moveTo>
                <a:cubicBezTo>
                  <a:pt x="8665210" y="5129241"/>
                  <a:pt x="8701405" y="5173691"/>
                  <a:pt x="8729345" y="5150196"/>
                </a:cubicBezTo>
                <a:cubicBezTo>
                  <a:pt x="8757920" y="5127336"/>
                  <a:pt x="8721725" y="5082886"/>
                  <a:pt x="8693785" y="5106381"/>
                </a:cubicBezTo>
                <a:close/>
                <a:moveTo>
                  <a:pt x="8723630" y="4767291"/>
                </a:moveTo>
                <a:cubicBezTo>
                  <a:pt x="8699500" y="4779991"/>
                  <a:pt x="8719820" y="4817456"/>
                  <a:pt x="8743315" y="4804121"/>
                </a:cubicBezTo>
                <a:cubicBezTo>
                  <a:pt x="8767445" y="4791421"/>
                  <a:pt x="8747125" y="4753956"/>
                  <a:pt x="8723630" y="4767291"/>
                </a:cubicBezTo>
                <a:close/>
                <a:moveTo>
                  <a:pt x="8658225" y="5058756"/>
                </a:moveTo>
                <a:cubicBezTo>
                  <a:pt x="8676640" y="5086696"/>
                  <a:pt x="8719820" y="5056851"/>
                  <a:pt x="8700770" y="5029546"/>
                </a:cubicBezTo>
                <a:cubicBezTo>
                  <a:pt x="8682355" y="5001606"/>
                  <a:pt x="8639175" y="5031451"/>
                  <a:pt x="8658225" y="5058756"/>
                </a:cubicBezTo>
                <a:close/>
                <a:moveTo>
                  <a:pt x="8666480" y="4911436"/>
                </a:moveTo>
                <a:cubicBezTo>
                  <a:pt x="8646160" y="4922231"/>
                  <a:pt x="8655050" y="4955886"/>
                  <a:pt x="8677910" y="4954616"/>
                </a:cubicBezTo>
                <a:cubicBezTo>
                  <a:pt x="8716645" y="4953346"/>
                  <a:pt x="8700770" y="4893021"/>
                  <a:pt x="8666480" y="4911436"/>
                </a:cubicBezTo>
                <a:close/>
                <a:moveTo>
                  <a:pt x="8734425" y="4897466"/>
                </a:moveTo>
                <a:cubicBezTo>
                  <a:pt x="8750300" y="4922866"/>
                  <a:pt x="8790305" y="4897466"/>
                  <a:pt x="8773795" y="4872066"/>
                </a:cubicBezTo>
                <a:cubicBezTo>
                  <a:pt x="8757285" y="4846666"/>
                  <a:pt x="8717280" y="4872701"/>
                  <a:pt x="8734425" y="4897466"/>
                </a:cubicBezTo>
                <a:close/>
                <a:moveTo>
                  <a:pt x="8854440" y="4910166"/>
                </a:moveTo>
                <a:cubicBezTo>
                  <a:pt x="8833485" y="4884131"/>
                  <a:pt x="8792845" y="4917786"/>
                  <a:pt x="8815070" y="4943186"/>
                </a:cubicBezTo>
                <a:cubicBezTo>
                  <a:pt x="8836025" y="4969221"/>
                  <a:pt x="8876665" y="4935566"/>
                  <a:pt x="8854440" y="4910166"/>
                </a:cubicBezTo>
                <a:close/>
                <a:moveTo>
                  <a:pt x="8869045" y="5014941"/>
                </a:moveTo>
                <a:cubicBezTo>
                  <a:pt x="8921750" y="5012401"/>
                  <a:pt x="8888730" y="4931756"/>
                  <a:pt x="8849360" y="4966681"/>
                </a:cubicBezTo>
                <a:cubicBezTo>
                  <a:pt x="8830945" y="4983191"/>
                  <a:pt x="8844280" y="5016211"/>
                  <a:pt x="8869045" y="5014941"/>
                </a:cubicBezTo>
                <a:close/>
                <a:moveTo>
                  <a:pt x="8809355" y="5165436"/>
                </a:moveTo>
                <a:cubicBezTo>
                  <a:pt x="8836025" y="5166071"/>
                  <a:pt x="8850630" y="5131146"/>
                  <a:pt x="8830945" y="5112731"/>
                </a:cubicBezTo>
                <a:cubicBezTo>
                  <a:pt x="8786495" y="5075901"/>
                  <a:pt x="8752205" y="5161626"/>
                  <a:pt x="8809355" y="5165436"/>
                </a:cubicBezTo>
                <a:close/>
                <a:moveTo>
                  <a:pt x="8779510" y="4971761"/>
                </a:moveTo>
                <a:cubicBezTo>
                  <a:pt x="8759825" y="4945091"/>
                  <a:pt x="8717915" y="4976206"/>
                  <a:pt x="8738235" y="5002876"/>
                </a:cubicBezTo>
                <a:cubicBezTo>
                  <a:pt x="8757920" y="5030181"/>
                  <a:pt x="8799830" y="4998431"/>
                  <a:pt x="8779510" y="4971761"/>
                </a:cubicBezTo>
                <a:close/>
                <a:moveTo>
                  <a:pt x="8792845" y="4727921"/>
                </a:moveTo>
                <a:cubicBezTo>
                  <a:pt x="8769350" y="4741256"/>
                  <a:pt x="8790940" y="4778086"/>
                  <a:pt x="8813800" y="4763481"/>
                </a:cubicBezTo>
                <a:cubicBezTo>
                  <a:pt x="8837930" y="4750146"/>
                  <a:pt x="8816340" y="4713951"/>
                  <a:pt x="8792845" y="4727921"/>
                </a:cubicBezTo>
                <a:close/>
                <a:moveTo>
                  <a:pt x="8791575" y="5087331"/>
                </a:moveTo>
                <a:cubicBezTo>
                  <a:pt x="8843010" y="5084791"/>
                  <a:pt x="8813165" y="5005416"/>
                  <a:pt x="8772525" y="5038436"/>
                </a:cubicBezTo>
                <a:cubicBezTo>
                  <a:pt x="8753475" y="5054311"/>
                  <a:pt x="8766810" y="5088601"/>
                  <a:pt x="8791575" y="5087331"/>
                </a:cubicBezTo>
                <a:close/>
                <a:moveTo>
                  <a:pt x="8808085" y="4848571"/>
                </a:moveTo>
                <a:cubicBezTo>
                  <a:pt x="8825230" y="4873336"/>
                  <a:pt x="8863965" y="4846031"/>
                  <a:pt x="8846185" y="4821266"/>
                </a:cubicBezTo>
                <a:cubicBezTo>
                  <a:pt x="8829040" y="4796501"/>
                  <a:pt x="8790305" y="4824441"/>
                  <a:pt x="8808085" y="4848571"/>
                </a:cubicBezTo>
                <a:close/>
                <a:moveTo>
                  <a:pt x="8611235" y="5169881"/>
                </a:moveTo>
                <a:cubicBezTo>
                  <a:pt x="8589010" y="5185121"/>
                  <a:pt x="8601710" y="5221951"/>
                  <a:pt x="8627745" y="5220681"/>
                </a:cubicBezTo>
                <a:cubicBezTo>
                  <a:pt x="8677275" y="5219411"/>
                  <a:pt x="8651875" y="5142576"/>
                  <a:pt x="8611235" y="5169881"/>
                </a:cubicBezTo>
                <a:close/>
                <a:moveTo>
                  <a:pt x="9083040" y="4589491"/>
                </a:moveTo>
                <a:cubicBezTo>
                  <a:pt x="9060815" y="4610446"/>
                  <a:pt x="9093835" y="4644101"/>
                  <a:pt x="9115425" y="4623146"/>
                </a:cubicBezTo>
                <a:cubicBezTo>
                  <a:pt x="9137015" y="4602191"/>
                  <a:pt x="9103995" y="4568536"/>
                  <a:pt x="9083040" y="4589491"/>
                </a:cubicBezTo>
                <a:close/>
                <a:moveTo>
                  <a:pt x="9088120" y="4479001"/>
                </a:moveTo>
                <a:cubicBezTo>
                  <a:pt x="9119870" y="4477731"/>
                  <a:pt x="9103995" y="4428201"/>
                  <a:pt x="9077325" y="4445981"/>
                </a:cubicBezTo>
                <a:cubicBezTo>
                  <a:pt x="9062720" y="4455506"/>
                  <a:pt x="9070975" y="4479636"/>
                  <a:pt x="9088120" y="4479001"/>
                </a:cubicBezTo>
                <a:close/>
                <a:moveTo>
                  <a:pt x="9091295" y="4385656"/>
                </a:moveTo>
                <a:cubicBezTo>
                  <a:pt x="9117965" y="4385021"/>
                  <a:pt x="9105900" y="4342476"/>
                  <a:pt x="9082405" y="4356446"/>
                </a:cubicBezTo>
                <a:cubicBezTo>
                  <a:pt x="9069705" y="4364701"/>
                  <a:pt x="9076055" y="4386291"/>
                  <a:pt x="9091295" y="4385656"/>
                </a:cubicBezTo>
                <a:close/>
                <a:moveTo>
                  <a:pt x="9143365" y="4495511"/>
                </a:moveTo>
                <a:cubicBezTo>
                  <a:pt x="9126220" y="4475191"/>
                  <a:pt x="9093835" y="4502496"/>
                  <a:pt x="9112250" y="4522816"/>
                </a:cubicBezTo>
                <a:cubicBezTo>
                  <a:pt x="9129395" y="4543136"/>
                  <a:pt x="9161780" y="4515196"/>
                  <a:pt x="9143365" y="4495511"/>
                </a:cubicBezTo>
                <a:close/>
                <a:moveTo>
                  <a:pt x="9144635" y="4350731"/>
                </a:moveTo>
                <a:cubicBezTo>
                  <a:pt x="9171940" y="4350096"/>
                  <a:pt x="9158605" y="4306916"/>
                  <a:pt x="9135745" y="4321521"/>
                </a:cubicBezTo>
                <a:cubicBezTo>
                  <a:pt x="9122410" y="4329776"/>
                  <a:pt x="9129395" y="4351366"/>
                  <a:pt x="9144635" y="4350731"/>
                </a:cubicBezTo>
                <a:close/>
                <a:moveTo>
                  <a:pt x="9145270" y="4436456"/>
                </a:moveTo>
                <a:cubicBezTo>
                  <a:pt x="9177655" y="4435186"/>
                  <a:pt x="9160510" y="4385021"/>
                  <a:pt x="9133840" y="4403436"/>
                </a:cubicBezTo>
                <a:cubicBezTo>
                  <a:pt x="9120505" y="4413596"/>
                  <a:pt x="9128760" y="4437091"/>
                  <a:pt x="9145270" y="4436456"/>
                </a:cubicBezTo>
                <a:close/>
                <a:moveTo>
                  <a:pt x="9177655" y="4526626"/>
                </a:moveTo>
                <a:cubicBezTo>
                  <a:pt x="9147175" y="4499321"/>
                  <a:pt x="9117965" y="4559011"/>
                  <a:pt x="9157970" y="4565996"/>
                </a:cubicBezTo>
                <a:cubicBezTo>
                  <a:pt x="9138920" y="4587586"/>
                  <a:pt x="9168765" y="4620606"/>
                  <a:pt x="9192260" y="4603461"/>
                </a:cubicBezTo>
                <a:cubicBezTo>
                  <a:pt x="9196705" y="4609811"/>
                  <a:pt x="9203690" y="4613621"/>
                  <a:pt x="9211310" y="4614891"/>
                </a:cubicBezTo>
                <a:cubicBezTo>
                  <a:pt x="9218295" y="4629496"/>
                  <a:pt x="9237980" y="4635846"/>
                  <a:pt x="9251950" y="4628226"/>
                </a:cubicBezTo>
                <a:cubicBezTo>
                  <a:pt x="9318625" y="4656166"/>
                  <a:pt x="9313545" y="4538056"/>
                  <a:pt x="9249410" y="4572346"/>
                </a:cubicBezTo>
                <a:cubicBezTo>
                  <a:pt x="9245600" y="4571076"/>
                  <a:pt x="9241155" y="4570441"/>
                  <a:pt x="9237345" y="4570441"/>
                </a:cubicBezTo>
                <a:cubicBezTo>
                  <a:pt x="9228455" y="4557741"/>
                  <a:pt x="9208770" y="4555836"/>
                  <a:pt x="9197340" y="4565361"/>
                </a:cubicBezTo>
                <a:cubicBezTo>
                  <a:pt x="9192895" y="4560281"/>
                  <a:pt x="9186545" y="4557741"/>
                  <a:pt x="9180830" y="4557106"/>
                </a:cubicBezTo>
                <a:cubicBezTo>
                  <a:pt x="9187180" y="4548216"/>
                  <a:pt x="9186545" y="4534881"/>
                  <a:pt x="9177655" y="4526626"/>
                </a:cubicBezTo>
                <a:close/>
                <a:moveTo>
                  <a:pt x="8603615" y="5435946"/>
                </a:moveTo>
                <a:cubicBezTo>
                  <a:pt x="8575675" y="5403561"/>
                  <a:pt x="8524875" y="5448011"/>
                  <a:pt x="8554085" y="5479761"/>
                </a:cubicBezTo>
                <a:cubicBezTo>
                  <a:pt x="8582025" y="5512146"/>
                  <a:pt x="8632190" y="5467696"/>
                  <a:pt x="8603615" y="5435946"/>
                </a:cubicBezTo>
                <a:close/>
                <a:moveTo>
                  <a:pt x="8986520" y="4623146"/>
                </a:moveTo>
                <a:cubicBezTo>
                  <a:pt x="9002395" y="4644736"/>
                  <a:pt x="9036050" y="4619336"/>
                  <a:pt x="9019540" y="4597746"/>
                </a:cubicBezTo>
                <a:cubicBezTo>
                  <a:pt x="9003665" y="4576156"/>
                  <a:pt x="8970010" y="4602191"/>
                  <a:pt x="8986520" y="4623146"/>
                </a:cubicBezTo>
                <a:close/>
                <a:moveTo>
                  <a:pt x="8535670" y="5338156"/>
                </a:moveTo>
                <a:cubicBezTo>
                  <a:pt x="8503920" y="5361651"/>
                  <a:pt x="8541385" y="5411816"/>
                  <a:pt x="8572500" y="5387051"/>
                </a:cubicBezTo>
                <a:cubicBezTo>
                  <a:pt x="8604885" y="5363556"/>
                  <a:pt x="8566785" y="5314026"/>
                  <a:pt x="8535670" y="5338156"/>
                </a:cubicBezTo>
                <a:close/>
                <a:moveTo>
                  <a:pt x="8610600" y="5118446"/>
                </a:moveTo>
                <a:cubicBezTo>
                  <a:pt x="8639810" y="5101936"/>
                  <a:pt x="8612505" y="5056851"/>
                  <a:pt x="8583930" y="5073996"/>
                </a:cubicBezTo>
                <a:cubicBezTo>
                  <a:pt x="8555355" y="5091141"/>
                  <a:pt x="8582660" y="5136226"/>
                  <a:pt x="8610600" y="5118446"/>
                </a:cubicBezTo>
                <a:close/>
                <a:moveTo>
                  <a:pt x="9037320" y="4419311"/>
                </a:moveTo>
                <a:cubicBezTo>
                  <a:pt x="9063990" y="4418676"/>
                  <a:pt x="9052560" y="4376766"/>
                  <a:pt x="9029065" y="4390101"/>
                </a:cubicBezTo>
                <a:cubicBezTo>
                  <a:pt x="9015730" y="4397086"/>
                  <a:pt x="9022080" y="4419946"/>
                  <a:pt x="9037320" y="4419311"/>
                </a:cubicBezTo>
                <a:close/>
                <a:moveTo>
                  <a:pt x="9018270" y="4649816"/>
                </a:moveTo>
                <a:cubicBezTo>
                  <a:pt x="8995410" y="4669501"/>
                  <a:pt x="9027795" y="4705061"/>
                  <a:pt x="9049385" y="4684106"/>
                </a:cubicBezTo>
                <a:cubicBezTo>
                  <a:pt x="9072245" y="4664421"/>
                  <a:pt x="9040495" y="4629496"/>
                  <a:pt x="9018270" y="4649816"/>
                </a:cubicBezTo>
                <a:close/>
                <a:moveTo>
                  <a:pt x="9029065" y="4520276"/>
                </a:moveTo>
                <a:cubicBezTo>
                  <a:pt x="9060815" y="4519006"/>
                  <a:pt x="9045575" y="4469476"/>
                  <a:pt x="9018905" y="4486621"/>
                </a:cubicBezTo>
                <a:cubicBezTo>
                  <a:pt x="9003665" y="4496146"/>
                  <a:pt x="9011920" y="4520911"/>
                  <a:pt x="9029065" y="4520276"/>
                </a:cubicBezTo>
                <a:close/>
                <a:moveTo>
                  <a:pt x="9050020" y="4574251"/>
                </a:moveTo>
                <a:cubicBezTo>
                  <a:pt x="9066530" y="4595206"/>
                  <a:pt x="9099550" y="4568536"/>
                  <a:pt x="9082405" y="4547581"/>
                </a:cubicBezTo>
                <a:cubicBezTo>
                  <a:pt x="9065895" y="4526626"/>
                  <a:pt x="9032875" y="4553296"/>
                  <a:pt x="9050020" y="4574251"/>
                </a:cubicBezTo>
                <a:close/>
                <a:moveTo>
                  <a:pt x="4440555" y="4125941"/>
                </a:moveTo>
                <a:cubicBezTo>
                  <a:pt x="4431030" y="4100541"/>
                  <a:pt x="4391660" y="4116416"/>
                  <a:pt x="4401820" y="4141816"/>
                </a:cubicBezTo>
                <a:cubicBezTo>
                  <a:pt x="4411980" y="4166581"/>
                  <a:pt x="4451350" y="4150706"/>
                  <a:pt x="4440555" y="4125941"/>
                </a:cubicBezTo>
                <a:close/>
                <a:moveTo>
                  <a:pt x="6560185" y="5543896"/>
                </a:moveTo>
                <a:cubicBezTo>
                  <a:pt x="6526531" y="5507701"/>
                  <a:pt x="6470650" y="5561041"/>
                  <a:pt x="6504940" y="5596601"/>
                </a:cubicBezTo>
                <a:cubicBezTo>
                  <a:pt x="6538595" y="5632796"/>
                  <a:pt x="6595110" y="5579456"/>
                  <a:pt x="6560185" y="5543896"/>
                </a:cubicBezTo>
                <a:cubicBezTo>
                  <a:pt x="6560185" y="5543896"/>
                  <a:pt x="6560185" y="5543896"/>
                  <a:pt x="6560185" y="5543896"/>
                </a:cubicBezTo>
                <a:close/>
                <a:moveTo>
                  <a:pt x="6629400" y="5446741"/>
                </a:moveTo>
                <a:cubicBezTo>
                  <a:pt x="6662420" y="5414356"/>
                  <a:pt x="6610350" y="5363556"/>
                  <a:pt x="6578600" y="5397211"/>
                </a:cubicBezTo>
                <a:cubicBezTo>
                  <a:pt x="6545581" y="5429596"/>
                  <a:pt x="6597015" y="5480396"/>
                  <a:pt x="6629400" y="5446741"/>
                </a:cubicBezTo>
                <a:close/>
                <a:moveTo>
                  <a:pt x="6603365" y="5643591"/>
                </a:moveTo>
                <a:cubicBezTo>
                  <a:pt x="6567806" y="5678516"/>
                  <a:pt x="6623685" y="5732491"/>
                  <a:pt x="6657975" y="5696931"/>
                </a:cubicBezTo>
                <a:cubicBezTo>
                  <a:pt x="6692900" y="5662006"/>
                  <a:pt x="6637656" y="5607396"/>
                  <a:pt x="6603365" y="5643591"/>
                </a:cubicBezTo>
                <a:close/>
                <a:moveTo>
                  <a:pt x="6725285" y="5536276"/>
                </a:moveTo>
                <a:cubicBezTo>
                  <a:pt x="6757035" y="5502621"/>
                  <a:pt x="6703695" y="5453726"/>
                  <a:pt x="6672581" y="5488016"/>
                </a:cubicBezTo>
                <a:cubicBezTo>
                  <a:pt x="6640831" y="5522306"/>
                  <a:pt x="6694170" y="5571201"/>
                  <a:pt x="6725285" y="5536276"/>
                </a:cubicBezTo>
                <a:close/>
                <a:moveTo>
                  <a:pt x="6412230" y="5439121"/>
                </a:moveTo>
                <a:cubicBezTo>
                  <a:pt x="6374765" y="5471506"/>
                  <a:pt x="6426835" y="5529291"/>
                  <a:pt x="6463030" y="5495636"/>
                </a:cubicBezTo>
                <a:cubicBezTo>
                  <a:pt x="6500495" y="5463886"/>
                  <a:pt x="6448425" y="5405466"/>
                  <a:pt x="6412230" y="5439121"/>
                </a:cubicBezTo>
                <a:close/>
                <a:moveTo>
                  <a:pt x="6420485" y="5269576"/>
                </a:moveTo>
                <a:cubicBezTo>
                  <a:pt x="6450330" y="5270846"/>
                  <a:pt x="6468110" y="5230841"/>
                  <a:pt x="6446520" y="5209886"/>
                </a:cubicBezTo>
                <a:cubicBezTo>
                  <a:pt x="6415405" y="5175596"/>
                  <a:pt x="6362065" y="5225126"/>
                  <a:pt x="6394450" y="5258781"/>
                </a:cubicBezTo>
                <a:lnTo>
                  <a:pt x="6394450" y="5258781"/>
                </a:lnTo>
                <a:cubicBezTo>
                  <a:pt x="6401435" y="5265766"/>
                  <a:pt x="6410960" y="5269576"/>
                  <a:pt x="6420485" y="5269576"/>
                </a:cubicBezTo>
                <a:close/>
                <a:moveTo>
                  <a:pt x="6757670" y="5737571"/>
                </a:moveTo>
                <a:cubicBezTo>
                  <a:pt x="6757670" y="5737571"/>
                  <a:pt x="6757670" y="5737571"/>
                  <a:pt x="6757670" y="5737571"/>
                </a:cubicBezTo>
                <a:cubicBezTo>
                  <a:pt x="6721475" y="5703916"/>
                  <a:pt x="6669406" y="5761701"/>
                  <a:pt x="6706235" y="5794086"/>
                </a:cubicBezTo>
                <a:cubicBezTo>
                  <a:pt x="6742431" y="5828376"/>
                  <a:pt x="6795135" y="5770591"/>
                  <a:pt x="6757670" y="5737571"/>
                </a:cubicBezTo>
                <a:close/>
                <a:moveTo>
                  <a:pt x="6374130" y="5338156"/>
                </a:moveTo>
                <a:cubicBezTo>
                  <a:pt x="6342380" y="5300056"/>
                  <a:pt x="6283325" y="5350856"/>
                  <a:pt x="6316345" y="5387686"/>
                </a:cubicBezTo>
                <a:cubicBezTo>
                  <a:pt x="6348730" y="5425786"/>
                  <a:pt x="6407150" y="5374986"/>
                  <a:pt x="6374130" y="5338156"/>
                </a:cubicBezTo>
                <a:cubicBezTo>
                  <a:pt x="6374130" y="5338156"/>
                  <a:pt x="6374130" y="5338156"/>
                  <a:pt x="6374130" y="5338156"/>
                </a:cubicBezTo>
                <a:close/>
                <a:moveTo>
                  <a:pt x="6536056" y="5354666"/>
                </a:moveTo>
                <a:cubicBezTo>
                  <a:pt x="6569710" y="5322916"/>
                  <a:pt x="6518910" y="5270846"/>
                  <a:pt x="6486525" y="5303866"/>
                </a:cubicBezTo>
                <a:cubicBezTo>
                  <a:pt x="6452235" y="5335616"/>
                  <a:pt x="6503035" y="5387686"/>
                  <a:pt x="6536056" y="5354666"/>
                </a:cubicBezTo>
                <a:close/>
                <a:moveTo>
                  <a:pt x="7204710" y="6051896"/>
                </a:moveTo>
                <a:cubicBezTo>
                  <a:pt x="7160260" y="6029671"/>
                  <a:pt x="7126606" y="6099521"/>
                  <a:pt x="7171690" y="6120476"/>
                </a:cubicBezTo>
                <a:cubicBezTo>
                  <a:pt x="7215506" y="6142701"/>
                  <a:pt x="7249160" y="6072216"/>
                  <a:pt x="7204710" y="6051896"/>
                </a:cubicBezTo>
                <a:close/>
                <a:moveTo>
                  <a:pt x="7034531" y="5779481"/>
                </a:moveTo>
                <a:cubicBezTo>
                  <a:pt x="7061200" y="5742016"/>
                  <a:pt x="7001510" y="5700741"/>
                  <a:pt x="6975475" y="5739476"/>
                </a:cubicBezTo>
                <a:cubicBezTo>
                  <a:pt x="6949440" y="5776941"/>
                  <a:pt x="7009131" y="5818216"/>
                  <a:pt x="7034531" y="5779481"/>
                </a:cubicBezTo>
                <a:close/>
                <a:moveTo>
                  <a:pt x="7134225" y="5798531"/>
                </a:moveTo>
                <a:cubicBezTo>
                  <a:pt x="7094856" y="5774401"/>
                  <a:pt x="7058025" y="5837266"/>
                  <a:pt x="7098031" y="5860126"/>
                </a:cubicBezTo>
                <a:cubicBezTo>
                  <a:pt x="7137400" y="5884256"/>
                  <a:pt x="7174231" y="5821391"/>
                  <a:pt x="7134225" y="5798531"/>
                </a:cubicBezTo>
                <a:close/>
                <a:moveTo>
                  <a:pt x="6861810" y="5827741"/>
                </a:moveTo>
                <a:cubicBezTo>
                  <a:pt x="6823710" y="5795991"/>
                  <a:pt x="6774815" y="5856316"/>
                  <a:pt x="6813550" y="5886796"/>
                </a:cubicBezTo>
                <a:cubicBezTo>
                  <a:pt x="6851650" y="5918546"/>
                  <a:pt x="6901181" y="5858221"/>
                  <a:pt x="6861810" y="5827741"/>
                </a:cubicBezTo>
                <a:close/>
                <a:moveTo>
                  <a:pt x="6824345" y="5622636"/>
                </a:moveTo>
                <a:cubicBezTo>
                  <a:pt x="6854825" y="5587711"/>
                  <a:pt x="6799581" y="5540721"/>
                  <a:pt x="6769735" y="5576281"/>
                </a:cubicBezTo>
                <a:cubicBezTo>
                  <a:pt x="6739890" y="5611206"/>
                  <a:pt x="6795135" y="5658196"/>
                  <a:pt x="6824345" y="5622636"/>
                </a:cubicBezTo>
                <a:close/>
                <a:moveTo>
                  <a:pt x="6927215" y="5703916"/>
                </a:moveTo>
                <a:cubicBezTo>
                  <a:pt x="6955790" y="5667721"/>
                  <a:pt x="6898640" y="5623271"/>
                  <a:pt x="6870700" y="5660736"/>
                </a:cubicBezTo>
                <a:cubicBezTo>
                  <a:pt x="6842125" y="5696296"/>
                  <a:pt x="6899910" y="5740746"/>
                  <a:pt x="6927215" y="5703916"/>
                </a:cubicBezTo>
                <a:close/>
                <a:moveTo>
                  <a:pt x="6971031" y="5910926"/>
                </a:moveTo>
                <a:cubicBezTo>
                  <a:pt x="6931025" y="5881716"/>
                  <a:pt x="6885940" y="5944581"/>
                  <a:pt x="6926581" y="5973156"/>
                </a:cubicBezTo>
                <a:cubicBezTo>
                  <a:pt x="6965950" y="6002366"/>
                  <a:pt x="7011670" y="5939501"/>
                  <a:pt x="6971031" y="5910926"/>
                </a:cubicBezTo>
                <a:close/>
                <a:moveTo>
                  <a:pt x="7085331" y="5986491"/>
                </a:moveTo>
                <a:cubicBezTo>
                  <a:pt x="7043420" y="5960456"/>
                  <a:pt x="7003415" y="6026496"/>
                  <a:pt x="7045960" y="6051896"/>
                </a:cubicBezTo>
                <a:cubicBezTo>
                  <a:pt x="7087235" y="6077931"/>
                  <a:pt x="7127875" y="6011891"/>
                  <a:pt x="7085331" y="5986491"/>
                </a:cubicBezTo>
                <a:close/>
                <a:moveTo>
                  <a:pt x="5883910" y="4788246"/>
                </a:moveTo>
                <a:cubicBezTo>
                  <a:pt x="5844540" y="4818091"/>
                  <a:pt x="5892165" y="4879051"/>
                  <a:pt x="5930900" y="4848571"/>
                </a:cubicBezTo>
                <a:cubicBezTo>
                  <a:pt x="5970270" y="4818726"/>
                  <a:pt x="5922645" y="4757131"/>
                  <a:pt x="5883910" y="4788246"/>
                </a:cubicBezTo>
                <a:close/>
                <a:moveTo>
                  <a:pt x="5973445" y="4519006"/>
                </a:moveTo>
                <a:cubicBezTo>
                  <a:pt x="5944870" y="4486621"/>
                  <a:pt x="5894705" y="4532341"/>
                  <a:pt x="5924550" y="4564091"/>
                </a:cubicBezTo>
                <a:cubicBezTo>
                  <a:pt x="5953125" y="4595841"/>
                  <a:pt x="6002655" y="4550121"/>
                  <a:pt x="5973445" y="4519006"/>
                </a:cubicBezTo>
                <a:close/>
                <a:moveTo>
                  <a:pt x="5987415" y="4776181"/>
                </a:moveTo>
                <a:cubicBezTo>
                  <a:pt x="6052185" y="4771736"/>
                  <a:pt x="6016625" y="4674581"/>
                  <a:pt x="5964555" y="4713316"/>
                </a:cubicBezTo>
                <a:cubicBezTo>
                  <a:pt x="5939155" y="4733636"/>
                  <a:pt x="5955665" y="4777451"/>
                  <a:pt x="5987415" y="4776181"/>
                </a:cubicBezTo>
                <a:close/>
                <a:moveTo>
                  <a:pt x="5902960" y="4675851"/>
                </a:moveTo>
                <a:cubicBezTo>
                  <a:pt x="5967095" y="4671406"/>
                  <a:pt x="5932170" y="4574886"/>
                  <a:pt x="5880100" y="4612986"/>
                </a:cubicBezTo>
                <a:cubicBezTo>
                  <a:pt x="5854700" y="4632671"/>
                  <a:pt x="5871210" y="4677121"/>
                  <a:pt x="5902960" y="4675851"/>
                </a:cubicBezTo>
                <a:close/>
                <a:moveTo>
                  <a:pt x="6331585" y="5173056"/>
                </a:moveTo>
                <a:cubicBezTo>
                  <a:pt x="6396990" y="5168611"/>
                  <a:pt x="6359525" y="5070186"/>
                  <a:pt x="6307455" y="5110826"/>
                </a:cubicBezTo>
                <a:cubicBezTo>
                  <a:pt x="6283325" y="5131781"/>
                  <a:pt x="6300470" y="5174326"/>
                  <a:pt x="6331585" y="5173056"/>
                </a:cubicBezTo>
                <a:close/>
                <a:moveTo>
                  <a:pt x="5889625" y="4428836"/>
                </a:moveTo>
                <a:cubicBezTo>
                  <a:pt x="5860415" y="4397086"/>
                  <a:pt x="5811520" y="4443441"/>
                  <a:pt x="5841365" y="4474556"/>
                </a:cubicBezTo>
                <a:cubicBezTo>
                  <a:pt x="5870575" y="4505671"/>
                  <a:pt x="5919470" y="4459316"/>
                  <a:pt x="5889625" y="4428836"/>
                </a:cubicBezTo>
                <a:close/>
                <a:moveTo>
                  <a:pt x="5818505" y="4575521"/>
                </a:moveTo>
                <a:cubicBezTo>
                  <a:pt x="5883275" y="4571076"/>
                  <a:pt x="5847715" y="4473921"/>
                  <a:pt x="5795645" y="4512656"/>
                </a:cubicBezTo>
                <a:cubicBezTo>
                  <a:pt x="5769610" y="4532341"/>
                  <a:pt x="5786755" y="4576791"/>
                  <a:pt x="5818505" y="4575521"/>
                </a:cubicBezTo>
                <a:close/>
                <a:moveTo>
                  <a:pt x="5798185" y="4677756"/>
                </a:moveTo>
                <a:cubicBezTo>
                  <a:pt x="5758815" y="4707601"/>
                  <a:pt x="5806440" y="4769196"/>
                  <a:pt x="5845175" y="4738081"/>
                </a:cubicBezTo>
                <a:cubicBezTo>
                  <a:pt x="5884545" y="4708236"/>
                  <a:pt x="5836920" y="4646641"/>
                  <a:pt x="5798185" y="4677756"/>
                </a:cubicBezTo>
                <a:close/>
                <a:moveTo>
                  <a:pt x="5969635" y="4898736"/>
                </a:moveTo>
                <a:cubicBezTo>
                  <a:pt x="5930265" y="4928581"/>
                  <a:pt x="5978525" y="4989541"/>
                  <a:pt x="6016625" y="4958426"/>
                </a:cubicBezTo>
                <a:cubicBezTo>
                  <a:pt x="6055995" y="4928581"/>
                  <a:pt x="6008370" y="4867621"/>
                  <a:pt x="5969635" y="4898736"/>
                </a:cubicBezTo>
                <a:close/>
                <a:moveTo>
                  <a:pt x="6142990" y="5118446"/>
                </a:moveTo>
                <a:cubicBezTo>
                  <a:pt x="6104255" y="5148926"/>
                  <a:pt x="6153150" y="5209251"/>
                  <a:pt x="6191250" y="5177501"/>
                </a:cubicBezTo>
                <a:cubicBezTo>
                  <a:pt x="6229350" y="5147021"/>
                  <a:pt x="6181090" y="5086696"/>
                  <a:pt x="6142990" y="5118446"/>
                </a:cubicBezTo>
                <a:close/>
                <a:moveTo>
                  <a:pt x="6244590" y="5075266"/>
                </a:moveTo>
                <a:cubicBezTo>
                  <a:pt x="6309360" y="5070821"/>
                  <a:pt x="6273165" y="4973031"/>
                  <a:pt x="6221095" y="5013036"/>
                </a:cubicBezTo>
                <a:cubicBezTo>
                  <a:pt x="6195695" y="5033356"/>
                  <a:pt x="6212840" y="5075901"/>
                  <a:pt x="6244590" y="5075266"/>
                </a:cubicBezTo>
                <a:close/>
                <a:moveTo>
                  <a:pt x="3805555" y="4103081"/>
                </a:moveTo>
                <a:cubicBezTo>
                  <a:pt x="3784600" y="4073236"/>
                  <a:pt x="3737610" y="4106891"/>
                  <a:pt x="3759835" y="4136101"/>
                </a:cubicBezTo>
                <a:cubicBezTo>
                  <a:pt x="3780790" y="4165946"/>
                  <a:pt x="3827145" y="4132291"/>
                  <a:pt x="3805555" y="4103081"/>
                </a:cubicBezTo>
                <a:close/>
                <a:moveTo>
                  <a:pt x="6072505" y="4876511"/>
                </a:moveTo>
                <a:cubicBezTo>
                  <a:pt x="6137275" y="4872701"/>
                  <a:pt x="6101715" y="4774911"/>
                  <a:pt x="6049645" y="4813646"/>
                </a:cubicBezTo>
                <a:cubicBezTo>
                  <a:pt x="6024245" y="4833966"/>
                  <a:pt x="6040755" y="4877781"/>
                  <a:pt x="6072505" y="4876511"/>
                </a:cubicBezTo>
                <a:close/>
                <a:moveTo>
                  <a:pt x="6056630" y="4609811"/>
                </a:moveTo>
                <a:cubicBezTo>
                  <a:pt x="6028055" y="4578061"/>
                  <a:pt x="5978525" y="4623781"/>
                  <a:pt x="6007735" y="4654896"/>
                </a:cubicBezTo>
                <a:cubicBezTo>
                  <a:pt x="6036310" y="4686646"/>
                  <a:pt x="6085840" y="4640926"/>
                  <a:pt x="6056630" y="4609811"/>
                </a:cubicBezTo>
                <a:close/>
                <a:moveTo>
                  <a:pt x="6109335" y="5014941"/>
                </a:moveTo>
                <a:cubicBezTo>
                  <a:pt x="6079490" y="4975571"/>
                  <a:pt x="6018530" y="5023831"/>
                  <a:pt x="6049645" y="5062566"/>
                </a:cubicBezTo>
                <a:cubicBezTo>
                  <a:pt x="6080125" y="5101301"/>
                  <a:pt x="6140450" y="5053676"/>
                  <a:pt x="6109335" y="5014941"/>
                </a:cubicBezTo>
                <a:cubicBezTo>
                  <a:pt x="6109335" y="5014941"/>
                  <a:pt x="6109335" y="5014941"/>
                  <a:pt x="6109335" y="5014941"/>
                </a:cubicBezTo>
                <a:close/>
                <a:moveTo>
                  <a:pt x="6158230" y="4976206"/>
                </a:moveTo>
                <a:cubicBezTo>
                  <a:pt x="6223000" y="4971761"/>
                  <a:pt x="6186805" y="4874606"/>
                  <a:pt x="6134735" y="4913341"/>
                </a:cubicBezTo>
                <a:cubicBezTo>
                  <a:pt x="6109335" y="4933661"/>
                  <a:pt x="6126480" y="4977476"/>
                  <a:pt x="6158230" y="4976206"/>
                </a:cubicBezTo>
                <a:close/>
                <a:moveTo>
                  <a:pt x="8088631" y="5761066"/>
                </a:moveTo>
                <a:cubicBezTo>
                  <a:pt x="8075931" y="5719791"/>
                  <a:pt x="8011795" y="5740111"/>
                  <a:pt x="8025765" y="5781386"/>
                </a:cubicBezTo>
                <a:cubicBezTo>
                  <a:pt x="8037831" y="5822661"/>
                  <a:pt x="8101965" y="5801706"/>
                  <a:pt x="8088631" y="5761066"/>
                </a:cubicBezTo>
                <a:close/>
                <a:moveTo>
                  <a:pt x="8028940" y="5943311"/>
                </a:moveTo>
                <a:cubicBezTo>
                  <a:pt x="8014970" y="5898861"/>
                  <a:pt x="7945756" y="5922356"/>
                  <a:pt x="7961631" y="5965536"/>
                </a:cubicBezTo>
                <a:cubicBezTo>
                  <a:pt x="7975600" y="6009986"/>
                  <a:pt x="8044181" y="5986491"/>
                  <a:pt x="8028940" y="5943311"/>
                </a:cubicBezTo>
                <a:close/>
                <a:moveTo>
                  <a:pt x="7982585" y="6082376"/>
                </a:moveTo>
                <a:cubicBezTo>
                  <a:pt x="7936231" y="6100791"/>
                  <a:pt x="7967345" y="6172546"/>
                  <a:pt x="8011795" y="6152861"/>
                </a:cubicBezTo>
                <a:lnTo>
                  <a:pt x="8011795" y="6152861"/>
                </a:lnTo>
                <a:cubicBezTo>
                  <a:pt x="8058150" y="6134446"/>
                  <a:pt x="8028306" y="6062691"/>
                  <a:pt x="7982585" y="6082376"/>
                </a:cubicBezTo>
                <a:close/>
                <a:moveTo>
                  <a:pt x="5803900" y="4339936"/>
                </a:moveTo>
                <a:cubicBezTo>
                  <a:pt x="5774055" y="4308821"/>
                  <a:pt x="5725795" y="4356446"/>
                  <a:pt x="5756910" y="4386291"/>
                </a:cubicBezTo>
                <a:cubicBezTo>
                  <a:pt x="5786120" y="4417406"/>
                  <a:pt x="5834380" y="4369781"/>
                  <a:pt x="5803900" y="4339936"/>
                </a:cubicBezTo>
                <a:close/>
                <a:moveTo>
                  <a:pt x="7762240" y="5256241"/>
                </a:moveTo>
                <a:cubicBezTo>
                  <a:pt x="7729220" y="5251796"/>
                  <a:pt x="7722870" y="5303866"/>
                  <a:pt x="7755890" y="5307041"/>
                </a:cubicBezTo>
                <a:cubicBezTo>
                  <a:pt x="7788910" y="5311486"/>
                  <a:pt x="7795895" y="5259416"/>
                  <a:pt x="7762240" y="5256241"/>
                </a:cubicBezTo>
                <a:close/>
                <a:moveTo>
                  <a:pt x="7855585" y="6126191"/>
                </a:moveTo>
                <a:cubicBezTo>
                  <a:pt x="7807325" y="6138256"/>
                  <a:pt x="7828281" y="6213186"/>
                  <a:pt x="7875270" y="6199851"/>
                </a:cubicBezTo>
                <a:cubicBezTo>
                  <a:pt x="7923531" y="6187786"/>
                  <a:pt x="7903210" y="6112221"/>
                  <a:pt x="7855585" y="6126191"/>
                </a:cubicBezTo>
                <a:close/>
                <a:moveTo>
                  <a:pt x="7849870" y="5814406"/>
                </a:moveTo>
                <a:cubicBezTo>
                  <a:pt x="7847965" y="5771226"/>
                  <a:pt x="7780656" y="5775671"/>
                  <a:pt x="7783831" y="5818216"/>
                </a:cubicBezTo>
                <a:cubicBezTo>
                  <a:pt x="7785735" y="5861396"/>
                  <a:pt x="7853045" y="5857586"/>
                  <a:pt x="7849870" y="5814406"/>
                </a:cubicBezTo>
                <a:close/>
                <a:moveTo>
                  <a:pt x="8116570" y="5941406"/>
                </a:moveTo>
                <a:cubicBezTo>
                  <a:pt x="8173720" y="5940136"/>
                  <a:pt x="8153400" y="5849966"/>
                  <a:pt x="8101331" y="5873461"/>
                </a:cubicBezTo>
                <a:cubicBezTo>
                  <a:pt x="8067040" y="5888066"/>
                  <a:pt x="8080375" y="5942676"/>
                  <a:pt x="8116570" y="5941406"/>
                </a:cubicBezTo>
                <a:close/>
                <a:moveTo>
                  <a:pt x="7861935" y="5952836"/>
                </a:moveTo>
                <a:cubicBezTo>
                  <a:pt x="7816215" y="5961091"/>
                  <a:pt x="7830185" y="6032211"/>
                  <a:pt x="7875270" y="6022686"/>
                </a:cubicBezTo>
                <a:cubicBezTo>
                  <a:pt x="7920990" y="6014431"/>
                  <a:pt x="7907020" y="5943311"/>
                  <a:pt x="7861935" y="5952836"/>
                </a:cubicBezTo>
                <a:close/>
                <a:moveTo>
                  <a:pt x="7971156" y="5795356"/>
                </a:moveTo>
                <a:cubicBezTo>
                  <a:pt x="7963535" y="5752811"/>
                  <a:pt x="7897495" y="5765511"/>
                  <a:pt x="7905750" y="5808056"/>
                </a:cubicBezTo>
                <a:cubicBezTo>
                  <a:pt x="7913370" y="5849966"/>
                  <a:pt x="7979410" y="5837266"/>
                  <a:pt x="7971156" y="5795356"/>
                </a:cubicBezTo>
                <a:close/>
                <a:moveTo>
                  <a:pt x="8103870" y="6023321"/>
                </a:moveTo>
                <a:cubicBezTo>
                  <a:pt x="8060056" y="6046816"/>
                  <a:pt x="8098790" y="6114761"/>
                  <a:pt x="8141335" y="6089996"/>
                </a:cubicBezTo>
                <a:cubicBezTo>
                  <a:pt x="8184515" y="6066501"/>
                  <a:pt x="8147050" y="5998556"/>
                  <a:pt x="8103870" y="6023321"/>
                </a:cubicBezTo>
                <a:close/>
                <a:moveTo>
                  <a:pt x="8310245" y="5656291"/>
                </a:moveTo>
                <a:cubicBezTo>
                  <a:pt x="8289925" y="5618191"/>
                  <a:pt x="8230870" y="5651211"/>
                  <a:pt x="8252460" y="5688676"/>
                </a:cubicBezTo>
                <a:cubicBezTo>
                  <a:pt x="8272781" y="5726776"/>
                  <a:pt x="8331835" y="5693756"/>
                  <a:pt x="8310245" y="5656291"/>
                </a:cubicBezTo>
                <a:close/>
                <a:moveTo>
                  <a:pt x="8328025" y="5868381"/>
                </a:moveTo>
                <a:cubicBezTo>
                  <a:pt x="8289290" y="5898861"/>
                  <a:pt x="8338820" y="5959186"/>
                  <a:pt x="8376285" y="5927436"/>
                </a:cubicBezTo>
                <a:cubicBezTo>
                  <a:pt x="8415020" y="5896956"/>
                  <a:pt x="8365490" y="5836631"/>
                  <a:pt x="8328025" y="5868381"/>
                </a:cubicBezTo>
                <a:close/>
                <a:moveTo>
                  <a:pt x="8341360" y="5808056"/>
                </a:moveTo>
                <a:cubicBezTo>
                  <a:pt x="8403590" y="5804246"/>
                  <a:pt x="8373110" y="5710266"/>
                  <a:pt x="8320406" y="5743286"/>
                </a:cubicBezTo>
                <a:cubicBezTo>
                  <a:pt x="8320406" y="5743286"/>
                  <a:pt x="8320406" y="5743286"/>
                  <a:pt x="8320406" y="5743286"/>
                </a:cubicBezTo>
                <a:cubicBezTo>
                  <a:pt x="8292465" y="5762336"/>
                  <a:pt x="8308340" y="5809326"/>
                  <a:pt x="8341360" y="5808056"/>
                </a:cubicBezTo>
                <a:close/>
                <a:moveTo>
                  <a:pt x="8201660" y="5714076"/>
                </a:moveTo>
                <a:cubicBezTo>
                  <a:pt x="8185150" y="5674706"/>
                  <a:pt x="8122920" y="5702011"/>
                  <a:pt x="8141335" y="5740746"/>
                </a:cubicBezTo>
                <a:cubicBezTo>
                  <a:pt x="8158481" y="5780751"/>
                  <a:pt x="8220075" y="5753446"/>
                  <a:pt x="8201660" y="5714076"/>
                </a:cubicBezTo>
                <a:close/>
                <a:moveTo>
                  <a:pt x="8218806" y="5950931"/>
                </a:moveTo>
                <a:cubicBezTo>
                  <a:pt x="8177531" y="5978871"/>
                  <a:pt x="8222615" y="6042371"/>
                  <a:pt x="8262620" y="6013796"/>
                </a:cubicBezTo>
                <a:cubicBezTo>
                  <a:pt x="8303260" y="5985856"/>
                  <a:pt x="8259445" y="5922356"/>
                  <a:pt x="8218806" y="5950931"/>
                </a:cubicBezTo>
                <a:close/>
                <a:moveTo>
                  <a:pt x="8232140" y="5879811"/>
                </a:moveTo>
                <a:cubicBezTo>
                  <a:pt x="8291831" y="5877906"/>
                  <a:pt x="8265795" y="5784561"/>
                  <a:pt x="8213725" y="5813771"/>
                </a:cubicBezTo>
                <a:cubicBezTo>
                  <a:pt x="8182610" y="5830916"/>
                  <a:pt x="8197850" y="5881081"/>
                  <a:pt x="8232140" y="5879811"/>
                </a:cubicBezTo>
                <a:close/>
                <a:moveTo>
                  <a:pt x="7611110" y="5964901"/>
                </a:moveTo>
                <a:cubicBezTo>
                  <a:pt x="7565390" y="5959821"/>
                  <a:pt x="7558406" y="6032211"/>
                  <a:pt x="7604760" y="6036021"/>
                </a:cubicBezTo>
                <a:cubicBezTo>
                  <a:pt x="7649845" y="6040466"/>
                  <a:pt x="7656831" y="5968711"/>
                  <a:pt x="7611110" y="5964901"/>
                </a:cubicBezTo>
                <a:close/>
                <a:moveTo>
                  <a:pt x="7439025" y="5350856"/>
                </a:moveTo>
                <a:cubicBezTo>
                  <a:pt x="7398385" y="5336886"/>
                  <a:pt x="7386320" y="5404831"/>
                  <a:pt x="7429500" y="5405466"/>
                </a:cubicBezTo>
                <a:cubicBezTo>
                  <a:pt x="7459981" y="5406736"/>
                  <a:pt x="7468870" y="5360381"/>
                  <a:pt x="7439025" y="5350856"/>
                </a:cubicBezTo>
                <a:close/>
                <a:moveTo>
                  <a:pt x="7385685" y="5516591"/>
                </a:moveTo>
                <a:cubicBezTo>
                  <a:pt x="7348856" y="5501351"/>
                  <a:pt x="7325995" y="5559136"/>
                  <a:pt x="7362825" y="5573741"/>
                </a:cubicBezTo>
                <a:cubicBezTo>
                  <a:pt x="7399656" y="5588981"/>
                  <a:pt x="7423150" y="5531196"/>
                  <a:pt x="7385685" y="5516591"/>
                </a:cubicBezTo>
                <a:close/>
                <a:moveTo>
                  <a:pt x="7458710" y="6138891"/>
                </a:moveTo>
                <a:cubicBezTo>
                  <a:pt x="7410450" y="6128096"/>
                  <a:pt x="7395210" y="6204931"/>
                  <a:pt x="7443470" y="6213821"/>
                </a:cubicBezTo>
                <a:cubicBezTo>
                  <a:pt x="7491731" y="6223981"/>
                  <a:pt x="7507606" y="6147781"/>
                  <a:pt x="7458710" y="6138891"/>
                </a:cubicBezTo>
                <a:close/>
                <a:moveTo>
                  <a:pt x="7329170" y="6103331"/>
                </a:moveTo>
                <a:cubicBezTo>
                  <a:pt x="7282815" y="6086186"/>
                  <a:pt x="7257415" y="6159846"/>
                  <a:pt x="7304406" y="6175086"/>
                </a:cubicBezTo>
                <a:cubicBezTo>
                  <a:pt x="7350125" y="6192231"/>
                  <a:pt x="7376160" y="6118571"/>
                  <a:pt x="7329170" y="6103331"/>
                </a:cubicBezTo>
                <a:close/>
                <a:moveTo>
                  <a:pt x="7297420" y="5512146"/>
                </a:moveTo>
                <a:cubicBezTo>
                  <a:pt x="7315200" y="5476586"/>
                  <a:pt x="7258685" y="5449281"/>
                  <a:pt x="7242175" y="5485476"/>
                </a:cubicBezTo>
                <a:cubicBezTo>
                  <a:pt x="7224395" y="5521036"/>
                  <a:pt x="7280275" y="5548341"/>
                  <a:pt x="7297420" y="5512146"/>
                </a:cubicBezTo>
                <a:close/>
                <a:moveTo>
                  <a:pt x="7486015" y="5944581"/>
                </a:moveTo>
                <a:cubicBezTo>
                  <a:pt x="7440931" y="5933786"/>
                  <a:pt x="7425056" y="6004271"/>
                  <a:pt x="7470140" y="6013796"/>
                </a:cubicBezTo>
                <a:cubicBezTo>
                  <a:pt x="7514590" y="6025226"/>
                  <a:pt x="7531735" y="5954106"/>
                  <a:pt x="7486015" y="5944581"/>
                </a:cubicBezTo>
                <a:close/>
                <a:moveTo>
                  <a:pt x="7364731" y="5908386"/>
                </a:moveTo>
                <a:cubicBezTo>
                  <a:pt x="7321550" y="5891876"/>
                  <a:pt x="7296785" y="5960456"/>
                  <a:pt x="7340600" y="5975696"/>
                </a:cubicBezTo>
                <a:cubicBezTo>
                  <a:pt x="7383781" y="5991571"/>
                  <a:pt x="7408545" y="5923626"/>
                  <a:pt x="7364731" y="5908386"/>
                </a:cubicBezTo>
                <a:close/>
                <a:moveTo>
                  <a:pt x="8413115" y="5589616"/>
                </a:moveTo>
                <a:cubicBezTo>
                  <a:pt x="8389620" y="5553421"/>
                  <a:pt x="8333740" y="5591521"/>
                  <a:pt x="8357870" y="5626446"/>
                </a:cubicBezTo>
                <a:cubicBezTo>
                  <a:pt x="8381365" y="5663276"/>
                  <a:pt x="8437245" y="5625176"/>
                  <a:pt x="8413115" y="5589616"/>
                </a:cubicBezTo>
                <a:close/>
                <a:moveTo>
                  <a:pt x="7696200" y="5783291"/>
                </a:moveTo>
                <a:cubicBezTo>
                  <a:pt x="7651750" y="5780116"/>
                  <a:pt x="7649845" y="5849966"/>
                  <a:pt x="7694295" y="5849331"/>
                </a:cubicBezTo>
                <a:cubicBezTo>
                  <a:pt x="7735570" y="5849966"/>
                  <a:pt x="7738110" y="5785196"/>
                  <a:pt x="7696200" y="5783291"/>
                </a:cubicBezTo>
                <a:close/>
                <a:moveTo>
                  <a:pt x="7724775" y="6150956"/>
                </a:moveTo>
                <a:cubicBezTo>
                  <a:pt x="7675245" y="6156036"/>
                  <a:pt x="7684135" y="6232871"/>
                  <a:pt x="7733031" y="6226521"/>
                </a:cubicBezTo>
                <a:cubicBezTo>
                  <a:pt x="7781925" y="6222076"/>
                  <a:pt x="7773670" y="6144606"/>
                  <a:pt x="7724775" y="6150956"/>
                </a:cubicBezTo>
                <a:close/>
                <a:moveTo>
                  <a:pt x="7638415" y="5408006"/>
                </a:moveTo>
                <a:cubicBezTo>
                  <a:pt x="7602856" y="5400386"/>
                  <a:pt x="7590790" y="5456266"/>
                  <a:pt x="7626985" y="5463251"/>
                </a:cubicBezTo>
                <a:lnTo>
                  <a:pt x="7626985" y="5463251"/>
                </a:lnTo>
                <a:cubicBezTo>
                  <a:pt x="7662545" y="5470871"/>
                  <a:pt x="7674610" y="5414991"/>
                  <a:pt x="7638415" y="5408006"/>
                </a:cubicBezTo>
                <a:close/>
                <a:moveTo>
                  <a:pt x="7578725" y="5768051"/>
                </a:moveTo>
                <a:cubicBezTo>
                  <a:pt x="7532370" y="5759161"/>
                  <a:pt x="7525385" y="5834091"/>
                  <a:pt x="7572375" y="5834091"/>
                </a:cubicBezTo>
                <a:cubicBezTo>
                  <a:pt x="7611745" y="5834726"/>
                  <a:pt x="7617460" y="5774401"/>
                  <a:pt x="7578725" y="5768051"/>
                </a:cubicBezTo>
                <a:close/>
                <a:moveTo>
                  <a:pt x="7736840" y="5967441"/>
                </a:moveTo>
                <a:cubicBezTo>
                  <a:pt x="7690485" y="5968711"/>
                  <a:pt x="7694295" y="6041736"/>
                  <a:pt x="7740015" y="6038561"/>
                </a:cubicBezTo>
                <a:cubicBezTo>
                  <a:pt x="7786370" y="6037291"/>
                  <a:pt x="7783195" y="5964901"/>
                  <a:pt x="7736840" y="5967441"/>
                </a:cubicBezTo>
                <a:close/>
                <a:moveTo>
                  <a:pt x="7591425" y="6155401"/>
                </a:moveTo>
                <a:cubicBezTo>
                  <a:pt x="7541895" y="6152226"/>
                  <a:pt x="7538720" y="6229696"/>
                  <a:pt x="7587615" y="6231601"/>
                </a:cubicBezTo>
                <a:cubicBezTo>
                  <a:pt x="7637145" y="6234141"/>
                  <a:pt x="7640956" y="6156671"/>
                  <a:pt x="7591425" y="6155401"/>
                </a:cubicBezTo>
                <a:close/>
                <a:moveTo>
                  <a:pt x="7247256" y="5858856"/>
                </a:moveTo>
                <a:cubicBezTo>
                  <a:pt x="7205981" y="5838536"/>
                  <a:pt x="7174231" y="5903941"/>
                  <a:pt x="7216775" y="5922991"/>
                </a:cubicBezTo>
                <a:cubicBezTo>
                  <a:pt x="7257415" y="5943946"/>
                  <a:pt x="7289165" y="5878541"/>
                  <a:pt x="7247256" y="5858856"/>
                </a:cubicBezTo>
                <a:close/>
                <a:moveTo>
                  <a:pt x="7557135" y="5417531"/>
                </a:moveTo>
                <a:cubicBezTo>
                  <a:pt x="7567931" y="5382606"/>
                  <a:pt x="7512685" y="5366731"/>
                  <a:pt x="7503160" y="5402291"/>
                </a:cubicBezTo>
                <a:cubicBezTo>
                  <a:pt x="7492365" y="5437216"/>
                  <a:pt x="7547610" y="5453091"/>
                  <a:pt x="7557135" y="5417531"/>
                </a:cubicBezTo>
                <a:close/>
                <a:moveTo>
                  <a:pt x="4747895" y="3863686"/>
                </a:moveTo>
                <a:cubicBezTo>
                  <a:pt x="4782820" y="3864321"/>
                  <a:pt x="4780280" y="3809076"/>
                  <a:pt x="4745990" y="3812251"/>
                </a:cubicBezTo>
                <a:cubicBezTo>
                  <a:pt x="4713605" y="3814156"/>
                  <a:pt x="4716145" y="3864321"/>
                  <a:pt x="4747895" y="3863686"/>
                </a:cubicBezTo>
                <a:close/>
                <a:moveTo>
                  <a:pt x="4721225" y="4012276"/>
                </a:moveTo>
                <a:cubicBezTo>
                  <a:pt x="4694555" y="4018626"/>
                  <a:pt x="4705350" y="4059901"/>
                  <a:pt x="4731385" y="4052281"/>
                </a:cubicBezTo>
                <a:cubicBezTo>
                  <a:pt x="4758055" y="4046566"/>
                  <a:pt x="4747260" y="4005291"/>
                  <a:pt x="4721225" y="4012276"/>
                </a:cubicBezTo>
                <a:close/>
                <a:moveTo>
                  <a:pt x="4753610" y="3786851"/>
                </a:moveTo>
                <a:cubicBezTo>
                  <a:pt x="4790440" y="3788756"/>
                  <a:pt x="4792345" y="3730971"/>
                  <a:pt x="4755515" y="3730336"/>
                </a:cubicBezTo>
                <a:cubicBezTo>
                  <a:pt x="4719320" y="3728431"/>
                  <a:pt x="4717415" y="3786216"/>
                  <a:pt x="4753610" y="3786851"/>
                </a:cubicBezTo>
                <a:close/>
                <a:moveTo>
                  <a:pt x="4721860" y="4115146"/>
                </a:moveTo>
                <a:cubicBezTo>
                  <a:pt x="4699000" y="4121496"/>
                  <a:pt x="4709160" y="4157056"/>
                  <a:pt x="4732020" y="4150706"/>
                </a:cubicBezTo>
                <a:cubicBezTo>
                  <a:pt x="4754880" y="4144356"/>
                  <a:pt x="4744720" y="4108161"/>
                  <a:pt x="4721860" y="4115146"/>
                </a:cubicBezTo>
                <a:close/>
                <a:moveTo>
                  <a:pt x="4636770" y="4238971"/>
                </a:moveTo>
                <a:cubicBezTo>
                  <a:pt x="4617085" y="4244686"/>
                  <a:pt x="4627245" y="4275801"/>
                  <a:pt x="4646295" y="4269451"/>
                </a:cubicBezTo>
                <a:cubicBezTo>
                  <a:pt x="4665980" y="4263736"/>
                  <a:pt x="4656455" y="4232621"/>
                  <a:pt x="4636770" y="4238971"/>
                </a:cubicBezTo>
                <a:close/>
                <a:moveTo>
                  <a:pt x="4652645" y="4135466"/>
                </a:moveTo>
                <a:cubicBezTo>
                  <a:pt x="4629785" y="4142451"/>
                  <a:pt x="4641215" y="4178011"/>
                  <a:pt x="4663440" y="4170391"/>
                </a:cubicBezTo>
                <a:cubicBezTo>
                  <a:pt x="4686300" y="4164041"/>
                  <a:pt x="4674870" y="4128481"/>
                  <a:pt x="4652645" y="4135466"/>
                </a:cubicBezTo>
                <a:close/>
                <a:moveTo>
                  <a:pt x="4697730" y="4220556"/>
                </a:moveTo>
                <a:cubicBezTo>
                  <a:pt x="4678045" y="4226271"/>
                  <a:pt x="4687570" y="4257386"/>
                  <a:pt x="4706620" y="4251036"/>
                </a:cubicBezTo>
                <a:cubicBezTo>
                  <a:pt x="4726940" y="4245321"/>
                  <a:pt x="4717415" y="4214206"/>
                  <a:pt x="4697730" y="4220556"/>
                </a:cubicBezTo>
                <a:close/>
                <a:moveTo>
                  <a:pt x="4655820" y="3924011"/>
                </a:moveTo>
                <a:cubicBezTo>
                  <a:pt x="4625975" y="3930361"/>
                  <a:pt x="4637405" y="3976716"/>
                  <a:pt x="4666615" y="3969096"/>
                </a:cubicBezTo>
                <a:cubicBezTo>
                  <a:pt x="4695825" y="3963381"/>
                  <a:pt x="4685030" y="3917026"/>
                  <a:pt x="4655820" y="3924011"/>
                </a:cubicBezTo>
                <a:close/>
                <a:moveTo>
                  <a:pt x="4744085" y="3906231"/>
                </a:moveTo>
                <a:cubicBezTo>
                  <a:pt x="4714240" y="3911311"/>
                  <a:pt x="4722495" y="3957666"/>
                  <a:pt x="4752340" y="3951951"/>
                </a:cubicBezTo>
                <a:cubicBezTo>
                  <a:pt x="4782185" y="3947506"/>
                  <a:pt x="4773930" y="3900516"/>
                  <a:pt x="4744085" y="3906231"/>
                </a:cubicBezTo>
                <a:close/>
                <a:moveTo>
                  <a:pt x="4800600" y="3993861"/>
                </a:moveTo>
                <a:cubicBezTo>
                  <a:pt x="4773930" y="3998941"/>
                  <a:pt x="4782820" y="4040851"/>
                  <a:pt x="4808855" y="4034501"/>
                </a:cubicBezTo>
                <a:cubicBezTo>
                  <a:pt x="4835525" y="4029421"/>
                  <a:pt x="4827270" y="3988146"/>
                  <a:pt x="4800600" y="3993861"/>
                </a:cubicBezTo>
                <a:close/>
                <a:moveTo>
                  <a:pt x="4820285" y="4185631"/>
                </a:moveTo>
                <a:cubicBezTo>
                  <a:pt x="4799965" y="4190711"/>
                  <a:pt x="4808855" y="4221826"/>
                  <a:pt x="4828540" y="4216111"/>
                </a:cubicBezTo>
                <a:cubicBezTo>
                  <a:pt x="4848225" y="4211666"/>
                  <a:pt x="4840605" y="4180551"/>
                  <a:pt x="4820285" y="4185631"/>
                </a:cubicBezTo>
                <a:close/>
                <a:moveTo>
                  <a:pt x="4812665" y="3918931"/>
                </a:moveTo>
                <a:cubicBezTo>
                  <a:pt x="4815840" y="3948776"/>
                  <a:pt x="4862830" y="3943696"/>
                  <a:pt x="4859020" y="3913216"/>
                </a:cubicBezTo>
                <a:cubicBezTo>
                  <a:pt x="4855845" y="3883371"/>
                  <a:pt x="4808855" y="3889086"/>
                  <a:pt x="4812665" y="3918931"/>
                </a:cubicBezTo>
                <a:close/>
                <a:moveTo>
                  <a:pt x="4813935" y="4109431"/>
                </a:moveTo>
                <a:cubicBezTo>
                  <a:pt x="4808220" y="4086571"/>
                  <a:pt x="4772025" y="4095461"/>
                  <a:pt x="4778375" y="4118321"/>
                </a:cubicBezTo>
                <a:cubicBezTo>
                  <a:pt x="4784090" y="4141816"/>
                  <a:pt x="4820285" y="4132291"/>
                  <a:pt x="4813935" y="4109431"/>
                </a:cubicBezTo>
                <a:close/>
                <a:moveTo>
                  <a:pt x="4819650" y="3833206"/>
                </a:moveTo>
                <a:cubicBezTo>
                  <a:pt x="4819650" y="3847176"/>
                  <a:pt x="4831715" y="3858606"/>
                  <a:pt x="4845685" y="3858606"/>
                </a:cubicBezTo>
                <a:cubicBezTo>
                  <a:pt x="4879340" y="3858606"/>
                  <a:pt x="4878705" y="3805901"/>
                  <a:pt x="4845050" y="3807171"/>
                </a:cubicBezTo>
                <a:cubicBezTo>
                  <a:pt x="4830445" y="3807806"/>
                  <a:pt x="4819015" y="3819236"/>
                  <a:pt x="4819650" y="3833206"/>
                </a:cubicBezTo>
                <a:close/>
                <a:moveTo>
                  <a:pt x="4758690" y="4202776"/>
                </a:moveTo>
                <a:cubicBezTo>
                  <a:pt x="4739005" y="4207856"/>
                  <a:pt x="4747895" y="4239606"/>
                  <a:pt x="4767580" y="4233256"/>
                </a:cubicBezTo>
                <a:cubicBezTo>
                  <a:pt x="4787265" y="4228176"/>
                  <a:pt x="4779010" y="4196426"/>
                  <a:pt x="4758690" y="4202776"/>
                </a:cubicBezTo>
                <a:close/>
                <a:moveTo>
                  <a:pt x="4860290" y="3794471"/>
                </a:moveTo>
                <a:cubicBezTo>
                  <a:pt x="4894580" y="3795106"/>
                  <a:pt x="4897755" y="3741766"/>
                  <a:pt x="4863465" y="3737956"/>
                </a:cubicBezTo>
                <a:cubicBezTo>
                  <a:pt x="4827270" y="3732876"/>
                  <a:pt x="4820285" y="3790026"/>
                  <a:pt x="4857115" y="3793836"/>
                </a:cubicBezTo>
                <a:lnTo>
                  <a:pt x="4857115" y="3793836"/>
                </a:lnTo>
                <a:cubicBezTo>
                  <a:pt x="4857750" y="3794471"/>
                  <a:pt x="4859020" y="3794471"/>
                  <a:pt x="4860290" y="3794471"/>
                </a:cubicBezTo>
                <a:close/>
                <a:moveTo>
                  <a:pt x="4583430" y="4158326"/>
                </a:moveTo>
                <a:cubicBezTo>
                  <a:pt x="4560570" y="4165946"/>
                  <a:pt x="4573270" y="4200871"/>
                  <a:pt x="4595495" y="4193251"/>
                </a:cubicBezTo>
                <a:cubicBezTo>
                  <a:pt x="4618355" y="4185631"/>
                  <a:pt x="4606290" y="4150071"/>
                  <a:pt x="4583430" y="4158326"/>
                </a:cubicBezTo>
                <a:close/>
                <a:moveTo>
                  <a:pt x="4396105" y="4322791"/>
                </a:moveTo>
                <a:cubicBezTo>
                  <a:pt x="4377055" y="4329776"/>
                  <a:pt x="4388485" y="4360256"/>
                  <a:pt x="4407535" y="4352636"/>
                </a:cubicBezTo>
                <a:cubicBezTo>
                  <a:pt x="4426585" y="4345651"/>
                  <a:pt x="4415790" y="4315806"/>
                  <a:pt x="4396105" y="4322791"/>
                </a:cubicBezTo>
                <a:close/>
                <a:moveTo>
                  <a:pt x="4460875" y="4242146"/>
                </a:moveTo>
                <a:cubicBezTo>
                  <a:pt x="4483100" y="4233891"/>
                  <a:pt x="4469765" y="4198966"/>
                  <a:pt x="4447540" y="4207856"/>
                </a:cubicBezTo>
                <a:cubicBezTo>
                  <a:pt x="4425315" y="4216111"/>
                  <a:pt x="4439285" y="4251036"/>
                  <a:pt x="4460875" y="4242146"/>
                </a:cubicBezTo>
                <a:close/>
                <a:moveTo>
                  <a:pt x="4455795" y="4301201"/>
                </a:moveTo>
                <a:cubicBezTo>
                  <a:pt x="4436110" y="4308186"/>
                  <a:pt x="4447540" y="4338666"/>
                  <a:pt x="4466590" y="4331046"/>
                </a:cubicBezTo>
                <a:cubicBezTo>
                  <a:pt x="4486275" y="4324061"/>
                  <a:pt x="4475480" y="4293581"/>
                  <a:pt x="4455795" y="4301201"/>
                </a:cubicBezTo>
                <a:close/>
                <a:moveTo>
                  <a:pt x="4337050" y="4345651"/>
                </a:moveTo>
                <a:cubicBezTo>
                  <a:pt x="4317365" y="4352636"/>
                  <a:pt x="4329430" y="4383116"/>
                  <a:pt x="4348480" y="4375496"/>
                </a:cubicBezTo>
                <a:cubicBezTo>
                  <a:pt x="4367530" y="4368511"/>
                  <a:pt x="4356100" y="4338031"/>
                  <a:pt x="4337050" y="4345651"/>
                </a:cubicBezTo>
                <a:close/>
                <a:moveTo>
                  <a:pt x="4516120" y="4097366"/>
                </a:moveTo>
                <a:cubicBezTo>
                  <a:pt x="4507230" y="4071966"/>
                  <a:pt x="4467225" y="4086571"/>
                  <a:pt x="4477385" y="4111971"/>
                </a:cubicBezTo>
                <a:cubicBezTo>
                  <a:pt x="4486275" y="4137371"/>
                  <a:pt x="4525645" y="4122131"/>
                  <a:pt x="4516120" y="4097366"/>
                </a:cubicBezTo>
                <a:close/>
                <a:moveTo>
                  <a:pt x="4394835" y="4268816"/>
                </a:moveTo>
                <a:cubicBezTo>
                  <a:pt x="4417060" y="4259926"/>
                  <a:pt x="4402455" y="4225636"/>
                  <a:pt x="4380865" y="4235161"/>
                </a:cubicBezTo>
                <a:cubicBezTo>
                  <a:pt x="4358640" y="4243416"/>
                  <a:pt x="4372610" y="4277706"/>
                  <a:pt x="4394835" y="4268816"/>
                </a:cubicBezTo>
                <a:close/>
                <a:moveTo>
                  <a:pt x="4338955" y="4145626"/>
                </a:moveTo>
                <a:cubicBezTo>
                  <a:pt x="4314190" y="4155786"/>
                  <a:pt x="4331335" y="4195156"/>
                  <a:pt x="4355465" y="4183726"/>
                </a:cubicBezTo>
                <a:cubicBezTo>
                  <a:pt x="4380865" y="4173566"/>
                  <a:pt x="4363720" y="4134831"/>
                  <a:pt x="4338955" y="4145626"/>
                </a:cubicBezTo>
                <a:close/>
                <a:moveTo>
                  <a:pt x="4648835" y="3788121"/>
                </a:moveTo>
                <a:cubicBezTo>
                  <a:pt x="4686300" y="3788756"/>
                  <a:pt x="4685030" y="3729066"/>
                  <a:pt x="4646930" y="3731606"/>
                </a:cubicBezTo>
                <a:cubicBezTo>
                  <a:pt x="4612005" y="3732876"/>
                  <a:pt x="4613275" y="3788756"/>
                  <a:pt x="4648835" y="3788121"/>
                </a:cubicBezTo>
                <a:close/>
                <a:moveTo>
                  <a:pt x="4516120" y="4279611"/>
                </a:moveTo>
                <a:cubicBezTo>
                  <a:pt x="4496435" y="4285961"/>
                  <a:pt x="4507230" y="4316441"/>
                  <a:pt x="4526915" y="4309456"/>
                </a:cubicBezTo>
                <a:cubicBezTo>
                  <a:pt x="4545965" y="4303106"/>
                  <a:pt x="4535170" y="4272626"/>
                  <a:pt x="4516120" y="4279611"/>
                </a:cubicBezTo>
                <a:close/>
                <a:moveTo>
                  <a:pt x="5712460" y="4567266"/>
                </a:moveTo>
                <a:cubicBezTo>
                  <a:pt x="5695950" y="4579966"/>
                  <a:pt x="5692775" y="4604096"/>
                  <a:pt x="5706110" y="4620606"/>
                </a:cubicBezTo>
                <a:lnTo>
                  <a:pt x="5706110" y="4620606"/>
                </a:lnTo>
                <a:cubicBezTo>
                  <a:pt x="5735955" y="4659976"/>
                  <a:pt x="5796915" y="4612351"/>
                  <a:pt x="5766435" y="4573616"/>
                </a:cubicBezTo>
                <a:cubicBezTo>
                  <a:pt x="5753100" y="4557741"/>
                  <a:pt x="5728970" y="4554566"/>
                  <a:pt x="5712460" y="4567266"/>
                </a:cubicBezTo>
                <a:close/>
                <a:moveTo>
                  <a:pt x="4655820" y="3875116"/>
                </a:moveTo>
                <a:cubicBezTo>
                  <a:pt x="4688840" y="3870036"/>
                  <a:pt x="4680585" y="3818601"/>
                  <a:pt x="4647565" y="3824316"/>
                </a:cubicBezTo>
                <a:cubicBezTo>
                  <a:pt x="4614545" y="3828761"/>
                  <a:pt x="4622800" y="3880831"/>
                  <a:pt x="4655820" y="3875116"/>
                </a:cubicBezTo>
                <a:close/>
                <a:moveTo>
                  <a:pt x="4629150" y="4059266"/>
                </a:moveTo>
                <a:cubicBezTo>
                  <a:pt x="4636770" y="4085301"/>
                  <a:pt x="4676775" y="4073236"/>
                  <a:pt x="4669155" y="4047201"/>
                </a:cubicBezTo>
                <a:cubicBezTo>
                  <a:pt x="4661535" y="4021801"/>
                  <a:pt x="4620895" y="4033866"/>
                  <a:pt x="4629150" y="4059266"/>
                </a:cubicBezTo>
                <a:close/>
                <a:moveTo>
                  <a:pt x="4576445" y="4258656"/>
                </a:moveTo>
                <a:cubicBezTo>
                  <a:pt x="4556760" y="4265006"/>
                  <a:pt x="4566920" y="4295486"/>
                  <a:pt x="4586605" y="4288501"/>
                </a:cubicBezTo>
                <a:cubicBezTo>
                  <a:pt x="4605655" y="4282786"/>
                  <a:pt x="4595495" y="4252306"/>
                  <a:pt x="4576445" y="4258656"/>
                </a:cubicBezTo>
                <a:close/>
                <a:moveTo>
                  <a:pt x="4515485" y="4182456"/>
                </a:moveTo>
                <a:cubicBezTo>
                  <a:pt x="4492625" y="4190076"/>
                  <a:pt x="4505960" y="4225636"/>
                  <a:pt x="4528185" y="4216746"/>
                </a:cubicBezTo>
                <a:cubicBezTo>
                  <a:pt x="4550410" y="4209126"/>
                  <a:pt x="4537710" y="4174201"/>
                  <a:pt x="4515485" y="4182456"/>
                </a:cubicBezTo>
                <a:close/>
                <a:moveTo>
                  <a:pt x="4578985" y="4097366"/>
                </a:moveTo>
                <a:cubicBezTo>
                  <a:pt x="4605020" y="4089111"/>
                  <a:pt x="4591050" y="4049106"/>
                  <a:pt x="4565650" y="4057996"/>
                </a:cubicBezTo>
                <a:cubicBezTo>
                  <a:pt x="4539615" y="4066251"/>
                  <a:pt x="4553585" y="4106256"/>
                  <a:pt x="4578985" y="4097366"/>
                </a:cubicBezTo>
                <a:close/>
                <a:moveTo>
                  <a:pt x="4884420" y="4092921"/>
                </a:moveTo>
                <a:cubicBezTo>
                  <a:pt x="4879340" y="4069426"/>
                  <a:pt x="4843145" y="4077681"/>
                  <a:pt x="4848860" y="4101176"/>
                </a:cubicBezTo>
                <a:cubicBezTo>
                  <a:pt x="4853305" y="4124671"/>
                  <a:pt x="4889500" y="4116416"/>
                  <a:pt x="4884420" y="4092921"/>
                </a:cubicBezTo>
                <a:close/>
                <a:moveTo>
                  <a:pt x="5352415" y="4140546"/>
                </a:moveTo>
                <a:cubicBezTo>
                  <a:pt x="5337175" y="4154516"/>
                  <a:pt x="5335905" y="4178646"/>
                  <a:pt x="5349875" y="4194521"/>
                </a:cubicBezTo>
                <a:lnTo>
                  <a:pt x="5349875" y="4194521"/>
                </a:lnTo>
                <a:cubicBezTo>
                  <a:pt x="5382895" y="4231351"/>
                  <a:pt x="5440045" y="4179281"/>
                  <a:pt x="5406390" y="4143086"/>
                </a:cubicBezTo>
                <a:cubicBezTo>
                  <a:pt x="5392420" y="4127211"/>
                  <a:pt x="5368290" y="4126576"/>
                  <a:pt x="5352415" y="4140546"/>
                </a:cubicBezTo>
                <a:close/>
                <a:moveTo>
                  <a:pt x="5534025" y="4085301"/>
                </a:moveTo>
                <a:cubicBezTo>
                  <a:pt x="5528945" y="4080221"/>
                  <a:pt x="5522595" y="4077681"/>
                  <a:pt x="5516245" y="4077046"/>
                </a:cubicBezTo>
                <a:cubicBezTo>
                  <a:pt x="5527675" y="4077681"/>
                  <a:pt x="5539105" y="4070696"/>
                  <a:pt x="5544820" y="4052916"/>
                </a:cubicBezTo>
                <a:cubicBezTo>
                  <a:pt x="5555615" y="4054186"/>
                  <a:pt x="5566410" y="4049106"/>
                  <a:pt x="5572125" y="4039581"/>
                </a:cubicBezTo>
                <a:cubicBezTo>
                  <a:pt x="5574665" y="4042756"/>
                  <a:pt x="5577205" y="4045296"/>
                  <a:pt x="5581015" y="4046566"/>
                </a:cubicBezTo>
                <a:cubicBezTo>
                  <a:pt x="5558790" y="4045931"/>
                  <a:pt x="5555615" y="4080221"/>
                  <a:pt x="5578475" y="4082761"/>
                </a:cubicBezTo>
                <a:lnTo>
                  <a:pt x="5578475" y="4082761"/>
                </a:lnTo>
                <a:cubicBezTo>
                  <a:pt x="5593080" y="4085301"/>
                  <a:pt x="5605145" y="4067521"/>
                  <a:pt x="5596255" y="4054821"/>
                </a:cubicBezTo>
                <a:cubicBezTo>
                  <a:pt x="5602605" y="4056726"/>
                  <a:pt x="5610225" y="4054821"/>
                  <a:pt x="5614670" y="4050376"/>
                </a:cubicBezTo>
                <a:cubicBezTo>
                  <a:pt x="5653405" y="4057361"/>
                  <a:pt x="5648960" y="3992591"/>
                  <a:pt x="5611495" y="4005926"/>
                </a:cubicBezTo>
                <a:cubicBezTo>
                  <a:pt x="5601335" y="3993861"/>
                  <a:pt x="5580380" y="3995131"/>
                  <a:pt x="5571490" y="4008466"/>
                </a:cubicBezTo>
                <a:cubicBezTo>
                  <a:pt x="5568315" y="4004021"/>
                  <a:pt x="5564505" y="4000211"/>
                  <a:pt x="5559425" y="3998306"/>
                </a:cubicBezTo>
                <a:cubicBezTo>
                  <a:pt x="5560695" y="3983066"/>
                  <a:pt x="5544185" y="3969731"/>
                  <a:pt x="5529580" y="3975446"/>
                </a:cubicBezTo>
                <a:cubicBezTo>
                  <a:pt x="5525770" y="3955126"/>
                  <a:pt x="5496560" y="3949411"/>
                  <a:pt x="5484495" y="3965921"/>
                </a:cubicBezTo>
                <a:cubicBezTo>
                  <a:pt x="5481320" y="3946236"/>
                  <a:pt x="5455285" y="3936076"/>
                  <a:pt x="5440045" y="3948776"/>
                </a:cubicBezTo>
                <a:cubicBezTo>
                  <a:pt x="5444490" y="3896071"/>
                  <a:pt x="5363210" y="3922106"/>
                  <a:pt x="5396865" y="3962746"/>
                </a:cubicBezTo>
                <a:cubicBezTo>
                  <a:pt x="5387340" y="3975446"/>
                  <a:pt x="5389880" y="3993226"/>
                  <a:pt x="5400675" y="4003386"/>
                </a:cubicBezTo>
                <a:cubicBezTo>
                  <a:pt x="5391785" y="4009101"/>
                  <a:pt x="5385435" y="4019896"/>
                  <a:pt x="5385435" y="4030056"/>
                </a:cubicBezTo>
                <a:cubicBezTo>
                  <a:pt x="5350510" y="4010371"/>
                  <a:pt x="5314315" y="4060536"/>
                  <a:pt x="5344795" y="4087841"/>
                </a:cubicBezTo>
                <a:cubicBezTo>
                  <a:pt x="5366385" y="4109431"/>
                  <a:pt x="5406390" y="4091016"/>
                  <a:pt x="5404485" y="4061171"/>
                </a:cubicBezTo>
                <a:cubicBezTo>
                  <a:pt x="5410835" y="4064346"/>
                  <a:pt x="5417820" y="4064981"/>
                  <a:pt x="5424805" y="4063711"/>
                </a:cubicBezTo>
                <a:cubicBezTo>
                  <a:pt x="5427980" y="4066886"/>
                  <a:pt x="5432425" y="4068791"/>
                  <a:pt x="5437505" y="4068791"/>
                </a:cubicBezTo>
                <a:cubicBezTo>
                  <a:pt x="5453380" y="4069426"/>
                  <a:pt x="5461635" y="4048471"/>
                  <a:pt x="5450840" y="4037676"/>
                </a:cubicBezTo>
                <a:cubicBezTo>
                  <a:pt x="5452110" y="4031961"/>
                  <a:pt x="5452110" y="4026881"/>
                  <a:pt x="5450205" y="4021166"/>
                </a:cubicBezTo>
                <a:cubicBezTo>
                  <a:pt x="5459730" y="4018626"/>
                  <a:pt x="5466080" y="4008466"/>
                  <a:pt x="5464175" y="3998306"/>
                </a:cubicBezTo>
                <a:cubicBezTo>
                  <a:pt x="5469890" y="3996401"/>
                  <a:pt x="5475605" y="3993226"/>
                  <a:pt x="5478780" y="3987511"/>
                </a:cubicBezTo>
                <a:cubicBezTo>
                  <a:pt x="5481320" y="3998306"/>
                  <a:pt x="5492115" y="4007196"/>
                  <a:pt x="5503545" y="4007196"/>
                </a:cubicBezTo>
                <a:cubicBezTo>
                  <a:pt x="5501640" y="4010371"/>
                  <a:pt x="5501005" y="4014181"/>
                  <a:pt x="5501640" y="4017356"/>
                </a:cubicBezTo>
                <a:cubicBezTo>
                  <a:pt x="5465445" y="4037676"/>
                  <a:pt x="5488940" y="4072601"/>
                  <a:pt x="5513070" y="4075776"/>
                </a:cubicBezTo>
                <a:cubicBezTo>
                  <a:pt x="5491480" y="4075776"/>
                  <a:pt x="5470525" y="4098001"/>
                  <a:pt x="5480685" y="4120861"/>
                </a:cubicBezTo>
                <a:cubicBezTo>
                  <a:pt x="5476240" y="4118321"/>
                  <a:pt x="5471160" y="4116416"/>
                  <a:pt x="5465445" y="4116416"/>
                </a:cubicBezTo>
                <a:cubicBezTo>
                  <a:pt x="5470525" y="4081491"/>
                  <a:pt x="5415915" y="4098636"/>
                  <a:pt x="5440045" y="4124036"/>
                </a:cubicBezTo>
                <a:cubicBezTo>
                  <a:pt x="5384165" y="4185631"/>
                  <a:pt x="5514975" y="4218651"/>
                  <a:pt x="5495290" y="4138006"/>
                </a:cubicBezTo>
                <a:cubicBezTo>
                  <a:pt x="5530215" y="4158961"/>
                  <a:pt x="5563870" y="4110066"/>
                  <a:pt x="5534025" y="4085301"/>
                </a:cubicBezTo>
                <a:close/>
                <a:moveTo>
                  <a:pt x="5446395" y="4244051"/>
                </a:moveTo>
                <a:cubicBezTo>
                  <a:pt x="5408295" y="4275801"/>
                  <a:pt x="5459730" y="4334856"/>
                  <a:pt x="5496560" y="4301201"/>
                </a:cubicBezTo>
                <a:cubicBezTo>
                  <a:pt x="5534025" y="4270086"/>
                  <a:pt x="5483225" y="4211031"/>
                  <a:pt x="5446395" y="4244051"/>
                </a:cubicBezTo>
                <a:close/>
                <a:moveTo>
                  <a:pt x="5323840" y="4102446"/>
                </a:moveTo>
                <a:cubicBezTo>
                  <a:pt x="5303520" y="4103716"/>
                  <a:pt x="5305425" y="4135466"/>
                  <a:pt x="5325745" y="4134196"/>
                </a:cubicBezTo>
                <a:cubicBezTo>
                  <a:pt x="5346065" y="4132926"/>
                  <a:pt x="5344160" y="4100541"/>
                  <a:pt x="5323840" y="4102446"/>
                </a:cubicBezTo>
                <a:close/>
                <a:moveTo>
                  <a:pt x="5387340" y="4098636"/>
                </a:moveTo>
                <a:cubicBezTo>
                  <a:pt x="5367020" y="4099271"/>
                  <a:pt x="5367655" y="4131656"/>
                  <a:pt x="5388610" y="4130386"/>
                </a:cubicBezTo>
                <a:cubicBezTo>
                  <a:pt x="5409565" y="4130386"/>
                  <a:pt x="5407660" y="4098001"/>
                  <a:pt x="5387340" y="4098636"/>
                </a:cubicBezTo>
                <a:close/>
                <a:moveTo>
                  <a:pt x="5220970" y="4030056"/>
                </a:moveTo>
                <a:cubicBezTo>
                  <a:pt x="5196840" y="4030691"/>
                  <a:pt x="5198745" y="4068156"/>
                  <a:pt x="5222875" y="4066886"/>
                </a:cubicBezTo>
                <a:cubicBezTo>
                  <a:pt x="5247005" y="4066251"/>
                  <a:pt x="5245100" y="4028786"/>
                  <a:pt x="5220970" y="4030056"/>
                </a:cubicBezTo>
                <a:close/>
                <a:moveTo>
                  <a:pt x="5311775" y="4042756"/>
                </a:moveTo>
                <a:cubicBezTo>
                  <a:pt x="5288280" y="4000846"/>
                  <a:pt x="5215890" y="4054821"/>
                  <a:pt x="5255260" y="4093556"/>
                </a:cubicBezTo>
                <a:cubicBezTo>
                  <a:pt x="5288280" y="4128481"/>
                  <a:pt x="5342890" y="4078316"/>
                  <a:pt x="5311775" y="4042756"/>
                </a:cubicBezTo>
                <a:close/>
                <a:moveTo>
                  <a:pt x="5260340" y="4106891"/>
                </a:moveTo>
                <a:cubicBezTo>
                  <a:pt x="5239385" y="4108161"/>
                  <a:pt x="5243195" y="4140546"/>
                  <a:pt x="5263515" y="4138641"/>
                </a:cubicBezTo>
                <a:lnTo>
                  <a:pt x="5263515" y="4138641"/>
                </a:lnTo>
                <a:cubicBezTo>
                  <a:pt x="5283835" y="4137371"/>
                  <a:pt x="5280660" y="4104986"/>
                  <a:pt x="5260340" y="4106891"/>
                </a:cubicBezTo>
                <a:close/>
                <a:moveTo>
                  <a:pt x="5732780" y="4475826"/>
                </a:moveTo>
                <a:cubicBezTo>
                  <a:pt x="5797550" y="4471381"/>
                  <a:pt x="5761355" y="4373591"/>
                  <a:pt x="5709285" y="4413596"/>
                </a:cubicBezTo>
                <a:cubicBezTo>
                  <a:pt x="5684520" y="4433916"/>
                  <a:pt x="5701030" y="4477096"/>
                  <a:pt x="5732780" y="4475826"/>
                </a:cubicBezTo>
                <a:close/>
                <a:moveTo>
                  <a:pt x="5716270" y="4252941"/>
                </a:moveTo>
                <a:cubicBezTo>
                  <a:pt x="5685790" y="4222461"/>
                  <a:pt x="5638800" y="4270721"/>
                  <a:pt x="5669915" y="4300566"/>
                </a:cubicBezTo>
                <a:cubicBezTo>
                  <a:pt x="5700395" y="4331046"/>
                  <a:pt x="5747385" y="4282151"/>
                  <a:pt x="5716270" y="4252941"/>
                </a:cubicBezTo>
                <a:close/>
                <a:moveTo>
                  <a:pt x="5196205" y="4113876"/>
                </a:moveTo>
                <a:cubicBezTo>
                  <a:pt x="5175885" y="4115781"/>
                  <a:pt x="5179695" y="4148166"/>
                  <a:pt x="5200015" y="4145626"/>
                </a:cubicBezTo>
                <a:cubicBezTo>
                  <a:pt x="5220970" y="4143086"/>
                  <a:pt x="5217160" y="4110701"/>
                  <a:pt x="5196205" y="4113876"/>
                </a:cubicBezTo>
                <a:close/>
                <a:moveTo>
                  <a:pt x="5555615" y="4282151"/>
                </a:moveTo>
                <a:cubicBezTo>
                  <a:pt x="5621655" y="4277706"/>
                  <a:pt x="5582285" y="4178011"/>
                  <a:pt x="5530850" y="4220556"/>
                </a:cubicBezTo>
                <a:cubicBezTo>
                  <a:pt x="5507990" y="4241511"/>
                  <a:pt x="5525135" y="4283421"/>
                  <a:pt x="5555615" y="4282151"/>
                </a:cubicBezTo>
                <a:close/>
                <a:moveTo>
                  <a:pt x="5626100" y="4458046"/>
                </a:moveTo>
                <a:cubicBezTo>
                  <a:pt x="5586730" y="4488526"/>
                  <a:pt x="5635625" y="4548851"/>
                  <a:pt x="5673725" y="4517736"/>
                </a:cubicBezTo>
                <a:cubicBezTo>
                  <a:pt x="5712460" y="4487256"/>
                  <a:pt x="5664200" y="4426296"/>
                  <a:pt x="5626100" y="4458046"/>
                </a:cubicBezTo>
                <a:close/>
                <a:moveTo>
                  <a:pt x="5537200" y="4350096"/>
                </a:moveTo>
                <a:cubicBezTo>
                  <a:pt x="5498465" y="4381211"/>
                  <a:pt x="5548630" y="4440901"/>
                  <a:pt x="5586095" y="4408516"/>
                </a:cubicBezTo>
                <a:cubicBezTo>
                  <a:pt x="5624830" y="4378036"/>
                  <a:pt x="5574665" y="4317711"/>
                  <a:pt x="5537200" y="4350096"/>
                </a:cubicBezTo>
                <a:close/>
                <a:moveTo>
                  <a:pt x="5645150" y="4378036"/>
                </a:moveTo>
                <a:cubicBezTo>
                  <a:pt x="5710555" y="4373591"/>
                  <a:pt x="5673090" y="4275166"/>
                  <a:pt x="5621020" y="4315806"/>
                </a:cubicBezTo>
                <a:cubicBezTo>
                  <a:pt x="5596890" y="4336761"/>
                  <a:pt x="5614035" y="4379306"/>
                  <a:pt x="5645150" y="4378036"/>
                </a:cubicBezTo>
                <a:close/>
                <a:moveTo>
                  <a:pt x="5626100" y="4167851"/>
                </a:moveTo>
                <a:cubicBezTo>
                  <a:pt x="5594985" y="4138006"/>
                  <a:pt x="5549265" y="4188171"/>
                  <a:pt x="5581015" y="4216746"/>
                </a:cubicBezTo>
                <a:cubicBezTo>
                  <a:pt x="5612765" y="4245956"/>
                  <a:pt x="5658485" y="4196426"/>
                  <a:pt x="5626100" y="4167851"/>
                </a:cubicBezTo>
                <a:close/>
                <a:moveTo>
                  <a:pt x="5013325" y="3929726"/>
                </a:moveTo>
                <a:cubicBezTo>
                  <a:pt x="5043805" y="3930361"/>
                  <a:pt x="5043805" y="3882736"/>
                  <a:pt x="5013325" y="3883371"/>
                </a:cubicBezTo>
                <a:cubicBezTo>
                  <a:pt x="4982845" y="3882736"/>
                  <a:pt x="4982845" y="3929726"/>
                  <a:pt x="5013325" y="3929726"/>
                </a:cubicBezTo>
                <a:close/>
                <a:moveTo>
                  <a:pt x="4961255" y="3967826"/>
                </a:moveTo>
                <a:cubicBezTo>
                  <a:pt x="4933950" y="3970366"/>
                  <a:pt x="4939030" y="4012911"/>
                  <a:pt x="4966335" y="4009101"/>
                </a:cubicBezTo>
                <a:cubicBezTo>
                  <a:pt x="4993005" y="4006561"/>
                  <a:pt x="4987925" y="3964651"/>
                  <a:pt x="4961255" y="3967826"/>
                </a:cubicBezTo>
                <a:close/>
                <a:moveTo>
                  <a:pt x="5007610" y="4088476"/>
                </a:moveTo>
                <a:cubicBezTo>
                  <a:pt x="5033010" y="4088476"/>
                  <a:pt x="5029835" y="4047836"/>
                  <a:pt x="5005070" y="4052281"/>
                </a:cubicBezTo>
                <a:cubicBezTo>
                  <a:pt x="4982845" y="4055456"/>
                  <a:pt x="4986020" y="4089111"/>
                  <a:pt x="5007610" y="4088476"/>
                </a:cubicBezTo>
                <a:close/>
                <a:moveTo>
                  <a:pt x="4882515" y="4170391"/>
                </a:moveTo>
                <a:cubicBezTo>
                  <a:pt x="4862195" y="4174836"/>
                  <a:pt x="4869815" y="4206586"/>
                  <a:pt x="4890135" y="4201506"/>
                </a:cubicBezTo>
                <a:cubicBezTo>
                  <a:pt x="4909820" y="4197061"/>
                  <a:pt x="4902200" y="4165311"/>
                  <a:pt x="4882515" y="4170391"/>
                </a:cubicBezTo>
                <a:close/>
                <a:moveTo>
                  <a:pt x="4944745" y="4156421"/>
                </a:moveTo>
                <a:cubicBezTo>
                  <a:pt x="4924425" y="4160231"/>
                  <a:pt x="4931410" y="4191981"/>
                  <a:pt x="4951730" y="4187536"/>
                </a:cubicBezTo>
                <a:cubicBezTo>
                  <a:pt x="4971415" y="4183091"/>
                  <a:pt x="4964430" y="4151341"/>
                  <a:pt x="4944745" y="4156421"/>
                </a:cubicBezTo>
                <a:close/>
                <a:moveTo>
                  <a:pt x="4880610" y="3979256"/>
                </a:moveTo>
                <a:cubicBezTo>
                  <a:pt x="4853940" y="3983066"/>
                  <a:pt x="4860925" y="4024976"/>
                  <a:pt x="4887595" y="4020531"/>
                </a:cubicBezTo>
                <a:cubicBezTo>
                  <a:pt x="4914265" y="4016721"/>
                  <a:pt x="4907280" y="3974811"/>
                  <a:pt x="4880610" y="3979256"/>
                </a:cubicBezTo>
                <a:close/>
                <a:moveTo>
                  <a:pt x="4940300" y="4100541"/>
                </a:moveTo>
                <a:cubicBezTo>
                  <a:pt x="4963795" y="4096731"/>
                  <a:pt x="4956810" y="4059901"/>
                  <a:pt x="4933315" y="4064346"/>
                </a:cubicBezTo>
                <a:cubicBezTo>
                  <a:pt x="4909820" y="4068791"/>
                  <a:pt x="4916805" y="4105621"/>
                  <a:pt x="4940300" y="4100541"/>
                </a:cubicBezTo>
                <a:close/>
                <a:moveTo>
                  <a:pt x="4923155" y="3885276"/>
                </a:moveTo>
                <a:cubicBezTo>
                  <a:pt x="4892675" y="3886546"/>
                  <a:pt x="4895850" y="3934171"/>
                  <a:pt x="4925695" y="3931631"/>
                </a:cubicBezTo>
                <a:cubicBezTo>
                  <a:pt x="4956175" y="3930361"/>
                  <a:pt x="4953000" y="3883371"/>
                  <a:pt x="4923155" y="3885276"/>
                </a:cubicBezTo>
                <a:close/>
                <a:moveTo>
                  <a:pt x="5076825" y="4042121"/>
                </a:moveTo>
                <a:cubicBezTo>
                  <a:pt x="5052695" y="4044661"/>
                  <a:pt x="5057775" y="4081491"/>
                  <a:pt x="5081270" y="4078316"/>
                </a:cubicBezTo>
                <a:cubicBezTo>
                  <a:pt x="5104765" y="4076411"/>
                  <a:pt x="5100320" y="4038946"/>
                  <a:pt x="5076825" y="4042121"/>
                </a:cubicBezTo>
                <a:close/>
                <a:moveTo>
                  <a:pt x="5125085" y="3910676"/>
                </a:moveTo>
                <a:cubicBezTo>
                  <a:pt x="5125720" y="3902421"/>
                  <a:pt x="5121275" y="3894801"/>
                  <a:pt x="5114925" y="3890356"/>
                </a:cubicBezTo>
                <a:cubicBezTo>
                  <a:pt x="5116195" y="3887181"/>
                  <a:pt x="5117465" y="3884006"/>
                  <a:pt x="5118100" y="3880831"/>
                </a:cubicBezTo>
                <a:cubicBezTo>
                  <a:pt x="5122545" y="3884641"/>
                  <a:pt x="5128895" y="3887181"/>
                  <a:pt x="5134610" y="3887181"/>
                </a:cubicBezTo>
                <a:cubicBezTo>
                  <a:pt x="5132070" y="3906231"/>
                  <a:pt x="5148580" y="3925916"/>
                  <a:pt x="5168265" y="3926551"/>
                </a:cubicBezTo>
                <a:cubicBezTo>
                  <a:pt x="5168900" y="3928456"/>
                  <a:pt x="5170170" y="3930996"/>
                  <a:pt x="5171440" y="3932901"/>
                </a:cubicBezTo>
                <a:cubicBezTo>
                  <a:pt x="5115560" y="3950681"/>
                  <a:pt x="5158740" y="4034501"/>
                  <a:pt x="5205730" y="3999576"/>
                </a:cubicBezTo>
                <a:cubicBezTo>
                  <a:pt x="5220335" y="3998306"/>
                  <a:pt x="5229225" y="3979891"/>
                  <a:pt x="5220970" y="3967826"/>
                </a:cubicBezTo>
                <a:cubicBezTo>
                  <a:pt x="5220970" y="3955761"/>
                  <a:pt x="5213985" y="3943696"/>
                  <a:pt x="5203190" y="3937346"/>
                </a:cubicBezTo>
                <a:cubicBezTo>
                  <a:pt x="5208905" y="3932901"/>
                  <a:pt x="5213350" y="3925281"/>
                  <a:pt x="5212715" y="3917661"/>
                </a:cubicBezTo>
                <a:cubicBezTo>
                  <a:pt x="5226050" y="3921471"/>
                  <a:pt x="5241925" y="3915756"/>
                  <a:pt x="5248910" y="3903056"/>
                </a:cubicBezTo>
                <a:cubicBezTo>
                  <a:pt x="5300980" y="3932901"/>
                  <a:pt x="5310505" y="3835111"/>
                  <a:pt x="5253355" y="3854796"/>
                </a:cubicBezTo>
                <a:cubicBezTo>
                  <a:pt x="5243830" y="3821141"/>
                  <a:pt x="5190490" y="3831301"/>
                  <a:pt x="5193665" y="3866226"/>
                </a:cubicBezTo>
                <a:cubicBezTo>
                  <a:pt x="5191760" y="3864321"/>
                  <a:pt x="5189220" y="3862416"/>
                  <a:pt x="5187315" y="3861146"/>
                </a:cubicBezTo>
                <a:cubicBezTo>
                  <a:pt x="5210175" y="3838921"/>
                  <a:pt x="5179060" y="3800186"/>
                  <a:pt x="5152390" y="3817331"/>
                </a:cubicBezTo>
                <a:cubicBezTo>
                  <a:pt x="5157470" y="3784946"/>
                  <a:pt x="5115560" y="3771611"/>
                  <a:pt x="5095240" y="3794471"/>
                </a:cubicBezTo>
                <a:cubicBezTo>
                  <a:pt x="5085080" y="3776056"/>
                  <a:pt x="5059045" y="3771611"/>
                  <a:pt x="5043170" y="3784311"/>
                </a:cubicBezTo>
                <a:cubicBezTo>
                  <a:pt x="5059680" y="3753831"/>
                  <a:pt x="5021580" y="3708111"/>
                  <a:pt x="4990465" y="3732876"/>
                </a:cubicBezTo>
                <a:cubicBezTo>
                  <a:pt x="4986655" y="3706841"/>
                  <a:pt x="4951095" y="3694776"/>
                  <a:pt x="4932045" y="3712556"/>
                </a:cubicBezTo>
                <a:cubicBezTo>
                  <a:pt x="4932045" y="3712556"/>
                  <a:pt x="4932045" y="3712556"/>
                  <a:pt x="4932045" y="3712556"/>
                </a:cubicBezTo>
                <a:cubicBezTo>
                  <a:pt x="4937125" y="3689061"/>
                  <a:pt x="4912360" y="3666836"/>
                  <a:pt x="4889500" y="3675091"/>
                </a:cubicBezTo>
                <a:cubicBezTo>
                  <a:pt x="4886325" y="3671281"/>
                  <a:pt x="4881880" y="3668106"/>
                  <a:pt x="4877435" y="3666201"/>
                </a:cubicBezTo>
                <a:cubicBezTo>
                  <a:pt x="4872990" y="3638261"/>
                  <a:pt x="4833620" y="3628101"/>
                  <a:pt x="4815840" y="3650326"/>
                </a:cubicBezTo>
                <a:cubicBezTo>
                  <a:pt x="4811395" y="3637626"/>
                  <a:pt x="4796790" y="3628101"/>
                  <a:pt x="4782820" y="3630006"/>
                </a:cubicBezTo>
                <a:cubicBezTo>
                  <a:pt x="4786630" y="3607781"/>
                  <a:pt x="4765675" y="3584286"/>
                  <a:pt x="4742815" y="3586826"/>
                </a:cubicBezTo>
                <a:cubicBezTo>
                  <a:pt x="4723130" y="3574761"/>
                  <a:pt x="4697095" y="3584921"/>
                  <a:pt x="4690745" y="3607146"/>
                </a:cubicBezTo>
                <a:cubicBezTo>
                  <a:pt x="4643120" y="3566506"/>
                  <a:pt x="4605020" y="3659216"/>
                  <a:pt x="4667250" y="3663661"/>
                </a:cubicBezTo>
                <a:cubicBezTo>
                  <a:pt x="4643755" y="3679536"/>
                  <a:pt x="4656455" y="3720176"/>
                  <a:pt x="4685665" y="3718906"/>
                </a:cubicBezTo>
                <a:cubicBezTo>
                  <a:pt x="4723130" y="3719541"/>
                  <a:pt x="4726305" y="3660486"/>
                  <a:pt x="4688840" y="3657946"/>
                </a:cubicBezTo>
                <a:cubicBezTo>
                  <a:pt x="4688205" y="3657946"/>
                  <a:pt x="4686935" y="3657946"/>
                  <a:pt x="4686300" y="3657946"/>
                </a:cubicBezTo>
                <a:cubicBezTo>
                  <a:pt x="4692015" y="3654136"/>
                  <a:pt x="4696460" y="3648421"/>
                  <a:pt x="4699000" y="3641436"/>
                </a:cubicBezTo>
                <a:cubicBezTo>
                  <a:pt x="4704080" y="3647151"/>
                  <a:pt x="4711700" y="3651596"/>
                  <a:pt x="4719955" y="3652231"/>
                </a:cubicBezTo>
                <a:cubicBezTo>
                  <a:pt x="4728845" y="3660486"/>
                  <a:pt x="4741545" y="3664296"/>
                  <a:pt x="4753610" y="3661756"/>
                </a:cubicBezTo>
                <a:cubicBezTo>
                  <a:pt x="4752975" y="3674456"/>
                  <a:pt x="4759960" y="3686521"/>
                  <a:pt x="4771390" y="3692236"/>
                </a:cubicBezTo>
                <a:cubicBezTo>
                  <a:pt x="4754245" y="3729066"/>
                  <a:pt x="4813935" y="3754466"/>
                  <a:pt x="4827905" y="3715731"/>
                </a:cubicBezTo>
                <a:cubicBezTo>
                  <a:pt x="4835525" y="3735416"/>
                  <a:pt x="4860925" y="3744941"/>
                  <a:pt x="4879340" y="3734781"/>
                </a:cubicBezTo>
                <a:cubicBezTo>
                  <a:pt x="4880610" y="3756371"/>
                  <a:pt x="4907915" y="3770341"/>
                  <a:pt x="4926330" y="3757641"/>
                </a:cubicBezTo>
                <a:cubicBezTo>
                  <a:pt x="4929505" y="3762721"/>
                  <a:pt x="4933315" y="3767166"/>
                  <a:pt x="4939030" y="3769706"/>
                </a:cubicBezTo>
                <a:cubicBezTo>
                  <a:pt x="4933315" y="3783676"/>
                  <a:pt x="4935855" y="3800186"/>
                  <a:pt x="4946650" y="3810981"/>
                </a:cubicBezTo>
                <a:cubicBezTo>
                  <a:pt x="4911725" y="3803996"/>
                  <a:pt x="4905375" y="3859876"/>
                  <a:pt x="4940300" y="3861781"/>
                </a:cubicBezTo>
                <a:cubicBezTo>
                  <a:pt x="4961890" y="3863686"/>
                  <a:pt x="4975860" y="3837016"/>
                  <a:pt x="4962525" y="3820506"/>
                </a:cubicBezTo>
                <a:cubicBezTo>
                  <a:pt x="4980940" y="3826856"/>
                  <a:pt x="5003165" y="3816061"/>
                  <a:pt x="5009515" y="3797646"/>
                </a:cubicBezTo>
                <a:cubicBezTo>
                  <a:pt x="5018405" y="3800186"/>
                  <a:pt x="5027930" y="3798281"/>
                  <a:pt x="5035550" y="3793201"/>
                </a:cubicBezTo>
                <a:cubicBezTo>
                  <a:pt x="5029835" y="3802091"/>
                  <a:pt x="5028565" y="3811616"/>
                  <a:pt x="5031105" y="3821141"/>
                </a:cubicBezTo>
                <a:cubicBezTo>
                  <a:pt x="5001260" y="3829396"/>
                  <a:pt x="5012055" y="3876386"/>
                  <a:pt x="5042535" y="3871306"/>
                </a:cubicBezTo>
                <a:cubicBezTo>
                  <a:pt x="5039995" y="3891626"/>
                  <a:pt x="5057775" y="3911946"/>
                  <a:pt x="5078095" y="3912581"/>
                </a:cubicBezTo>
                <a:cubicBezTo>
                  <a:pt x="5080635" y="3939251"/>
                  <a:pt x="5123815" y="3938616"/>
                  <a:pt x="5125085" y="3910676"/>
                </a:cubicBezTo>
                <a:close/>
                <a:moveTo>
                  <a:pt x="5090795" y="3837016"/>
                </a:moveTo>
                <a:cubicBezTo>
                  <a:pt x="5090795" y="3837016"/>
                  <a:pt x="5090795" y="3837016"/>
                  <a:pt x="5090795" y="3837016"/>
                </a:cubicBezTo>
                <a:cubicBezTo>
                  <a:pt x="5091430" y="3837016"/>
                  <a:pt x="5091430" y="3837016"/>
                  <a:pt x="5090795" y="3837016"/>
                </a:cubicBezTo>
                <a:cubicBezTo>
                  <a:pt x="5091430" y="3837016"/>
                  <a:pt x="5090795" y="3837016"/>
                  <a:pt x="5090795" y="3837016"/>
                </a:cubicBezTo>
                <a:close/>
                <a:moveTo>
                  <a:pt x="5111750" y="3850986"/>
                </a:moveTo>
                <a:cubicBezTo>
                  <a:pt x="5111750" y="3850986"/>
                  <a:pt x="5111115" y="3850351"/>
                  <a:pt x="5111750" y="3850986"/>
                </a:cubicBezTo>
                <a:cubicBezTo>
                  <a:pt x="5111750" y="3850351"/>
                  <a:pt x="5111750" y="3850351"/>
                  <a:pt x="5111750" y="3850986"/>
                </a:cubicBezTo>
                <a:cubicBezTo>
                  <a:pt x="5111750" y="3850986"/>
                  <a:pt x="5111750" y="3850986"/>
                  <a:pt x="5111750" y="3850986"/>
                </a:cubicBezTo>
                <a:close/>
                <a:moveTo>
                  <a:pt x="5123180" y="3957031"/>
                </a:moveTo>
                <a:cubicBezTo>
                  <a:pt x="5095875" y="3957031"/>
                  <a:pt x="5097145" y="3999576"/>
                  <a:pt x="5123815" y="3998941"/>
                </a:cubicBezTo>
                <a:cubicBezTo>
                  <a:pt x="5151120" y="3998306"/>
                  <a:pt x="5150485" y="3956396"/>
                  <a:pt x="5123180" y="3957031"/>
                </a:cubicBezTo>
                <a:close/>
                <a:moveTo>
                  <a:pt x="5133340" y="4122131"/>
                </a:moveTo>
                <a:cubicBezTo>
                  <a:pt x="5113020" y="4124671"/>
                  <a:pt x="5117465" y="4157056"/>
                  <a:pt x="5137785" y="4153246"/>
                </a:cubicBezTo>
                <a:cubicBezTo>
                  <a:pt x="5158105" y="4150706"/>
                  <a:pt x="5153660" y="4118956"/>
                  <a:pt x="5133340" y="4122131"/>
                </a:cubicBezTo>
                <a:close/>
                <a:moveTo>
                  <a:pt x="5006975" y="4143086"/>
                </a:moveTo>
                <a:cubicBezTo>
                  <a:pt x="4986655" y="4146896"/>
                  <a:pt x="4993005" y="4178646"/>
                  <a:pt x="5012690" y="4174201"/>
                </a:cubicBezTo>
                <a:cubicBezTo>
                  <a:pt x="5033645" y="4171026"/>
                  <a:pt x="5027295" y="4139276"/>
                  <a:pt x="5006975" y="4143086"/>
                </a:cubicBezTo>
                <a:close/>
                <a:moveTo>
                  <a:pt x="5064125" y="3979891"/>
                </a:moveTo>
                <a:cubicBezTo>
                  <a:pt x="5062855" y="3952586"/>
                  <a:pt x="5020310" y="3955761"/>
                  <a:pt x="5022850" y="3983066"/>
                </a:cubicBezTo>
                <a:cubicBezTo>
                  <a:pt x="5024120" y="4009736"/>
                  <a:pt x="5066665" y="4007196"/>
                  <a:pt x="5064125" y="3979891"/>
                </a:cubicBezTo>
                <a:close/>
                <a:moveTo>
                  <a:pt x="5148580" y="4035136"/>
                </a:moveTo>
                <a:cubicBezTo>
                  <a:pt x="5125085" y="4037041"/>
                  <a:pt x="5128260" y="4073871"/>
                  <a:pt x="5151755" y="4071966"/>
                </a:cubicBezTo>
                <a:cubicBezTo>
                  <a:pt x="5175885" y="4070061"/>
                  <a:pt x="5172710" y="4032596"/>
                  <a:pt x="5148580" y="4035136"/>
                </a:cubicBezTo>
                <a:close/>
                <a:moveTo>
                  <a:pt x="5069840" y="4131656"/>
                </a:moveTo>
                <a:cubicBezTo>
                  <a:pt x="5049520" y="4134831"/>
                  <a:pt x="5055235" y="4166581"/>
                  <a:pt x="5074920" y="4162771"/>
                </a:cubicBezTo>
                <a:cubicBezTo>
                  <a:pt x="5095875" y="4160231"/>
                  <a:pt x="5090160" y="4127846"/>
                  <a:pt x="5069840" y="4131656"/>
                </a:cubicBezTo>
                <a:close/>
                <a:moveTo>
                  <a:pt x="10759440" y="2570191"/>
                </a:moveTo>
                <a:cubicBezTo>
                  <a:pt x="10744200" y="2551776"/>
                  <a:pt x="10715625" y="2575906"/>
                  <a:pt x="10731500" y="2593686"/>
                </a:cubicBezTo>
                <a:cubicBezTo>
                  <a:pt x="10746740" y="2612736"/>
                  <a:pt x="10775315" y="2588606"/>
                  <a:pt x="10759440" y="2570191"/>
                </a:cubicBezTo>
                <a:close/>
                <a:moveTo>
                  <a:pt x="11480800" y="1934556"/>
                </a:moveTo>
                <a:cubicBezTo>
                  <a:pt x="11505565" y="1923761"/>
                  <a:pt x="11487785" y="1885026"/>
                  <a:pt x="11463655" y="1896456"/>
                </a:cubicBezTo>
                <a:cubicBezTo>
                  <a:pt x="11438890" y="1907251"/>
                  <a:pt x="11456670" y="1945986"/>
                  <a:pt x="11480800" y="1934556"/>
                </a:cubicBezTo>
                <a:close/>
                <a:moveTo>
                  <a:pt x="11546205" y="1904711"/>
                </a:moveTo>
                <a:cubicBezTo>
                  <a:pt x="11578590" y="1904076"/>
                  <a:pt x="11568430" y="1852641"/>
                  <a:pt x="11538585" y="1864706"/>
                </a:cubicBezTo>
                <a:cubicBezTo>
                  <a:pt x="11517630" y="1872326"/>
                  <a:pt x="11524615" y="1905346"/>
                  <a:pt x="11546205" y="1904711"/>
                </a:cubicBezTo>
                <a:close/>
                <a:moveTo>
                  <a:pt x="11674475" y="2288251"/>
                </a:moveTo>
                <a:cubicBezTo>
                  <a:pt x="11654155" y="2292696"/>
                  <a:pt x="11661775" y="2323811"/>
                  <a:pt x="11681460" y="2319366"/>
                </a:cubicBezTo>
                <a:cubicBezTo>
                  <a:pt x="11701780" y="2314921"/>
                  <a:pt x="11694160" y="2283171"/>
                  <a:pt x="11674475" y="2288251"/>
                </a:cubicBezTo>
                <a:close/>
                <a:moveTo>
                  <a:pt x="11485880" y="1661506"/>
                </a:moveTo>
                <a:cubicBezTo>
                  <a:pt x="11458575" y="1674841"/>
                  <a:pt x="11480165" y="1717386"/>
                  <a:pt x="11506835" y="1703416"/>
                </a:cubicBezTo>
                <a:cubicBezTo>
                  <a:pt x="11533505" y="1690081"/>
                  <a:pt x="11512550" y="1647536"/>
                  <a:pt x="11485880" y="1661506"/>
                </a:cubicBezTo>
                <a:close/>
                <a:moveTo>
                  <a:pt x="11494770" y="2128866"/>
                </a:moveTo>
                <a:cubicBezTo>
                  <a:pt x="11486515" y="2106641"/>
                  <a:pt x="11451590" y="2119976"/>
                  <a:pt x="11460480" y="2142201"/>
                </a:cubicBezTo>
                <a:cubicBezTo>
                  <a:pt x="11468735" y="2164426"/>
                  <a:pt x="11503660" y="2150456"/>
                  <a:pt x="11494770" y="2128866"/>
                </a:cubicBezTo>
                <a:close/>
                <a:moveTo>
                  <a:pt x="11429365" y="2360006"/>
                </a:moveTo>
                <a:cubicBezTo>
                  <a:pt x="11409680" y="2366356"/>
                  <a:pt x="11421110" y="2396836"/>
                  <a:pt x="11440160" y="2389851"/>
                </a:cubicBezTo>
                <a:cubicBezTo>
                  <a:pt x="11459210" y="2383501"/>
                  <a:pt x="11448415" y="2353021"/>
                  <a:pt x="11429365" y="2360006"/>
                </a:cubicBezTo>
                <a:close/>
                <a:moveTo>
                  <a:pt x="11369040" y="2382231"/>
                </a:moveTo>
                <a:cubicBezTo>
                  <a:pt x="11349355" y="2389216"/>
                  <a:pt x="11361420" y="2419696"/>
                  <a:pt x="11380470" y="2412076"/>
                </a:cubicBezTo>
                <a:cubicBezTo>
                  <a:pt x="11400155" y="2404456"/>
                  <a:pt x="11388090" y="2374611"/>
                  <a:pt x="11369040" y="2382231"/>
                </a:cubicBezTo>
                <a:close/>
                <a:moveTo>
                  <a:pt x="11428095" y="2154901"/>
                </a:moveTo>
                <a:cubicBezTo>
                  <a:pt x="11419205" y="2132676"/>
                  <a:pt x="11384915" y="2147281"/>
                  <a:pt x="11394440" y="2169506"/>
                </a:cubicBezTo>
                <a:cubicBezTo>
                  <a:pt x="11403330" y="2191731"/>
                  <a:pt x="11437620" y="2177126"/>
                  <a:pt x="11428095" y="2154901"/>
                </a:cubicBezTo>
                <a:close/>
                <a:moveTo>
                  <a:pt x="11489690" y="2339051"/>
                </a:moveTo>
                <a:cubicBezTo>
                  <a:pt x="11470005" y="2345401"/>
                  <a:pt x="11480165" y="2375881"/>
                  <a:pt x="11499215" y="2369531"/>
                </a:cubicBezTo>
                <a:cubicBezTo>
                  <a:pt x="11518900" y="2363181"/>
                  <a:pt x="11509375" y="2332701"/>
                  <a:pt x="11489690" y="2339051"/>
                </a:cubicBezTo>
                <a:close/>
                <a:moveTo>
                  <a:pt x="11614150" y="1835496"/>
                </a:moveTo>
                <a:cubicBezTo>
                  <a:pt x="11588115" y="1844386"/>
                  <a:pt x="11602720" y="1884391"/>
                  <a:pt x="11628120" y="1874866"/>
                </a:cubicBezTo>
                <a:cubicBezTo>
                  <a:pt x="11654155" y="1865976"/>
                  <a:pt x="11639550" y="1825971"/>
                  <a:pt x="11614150" y="1835496"/>
                </a:cubicBezTo>
                <a:close/>
                <a:moveTo>
                  <a:pt x="11551285" y="2127596"/>
                </a:moveTo>
                <a:cubicBezTo>
                  <a:pt x="11574145" y="2119976"/>
                  <a:pt x="11561445" y="2085051"/>
                  <a:pt x="11539220" y="2092671"/>
                </a:cubicBezTo>
                <a:cubicBezTo>
                  <a:pt x="11516360" y="2100926"/>
                  <a:pt x="11529060" y="2135851"/>
                  <a:pt x="11551285" y="2127596"/>
                </a:cubicBezTo>
                <a:close/>
                <a:moveTo>
                  <a:pt x="11666855" y="1632296"/>
                </a:moveTo>
                <a:cubicBezTo>
                  <a:pt x="11695430" y="1622136"/>
                  <a:pt x="11678285" y="1577686"/>
                  <a:pt x="11650345" y="1588481"/>
                </a:cubicBezTo>
                <a:cubicBezTo>
                  <a:pt x="11621770" y="1599276"/>
                  <a:pt x="11638915" y="1643726"/>
                  <a:pt x="11666855" y="1632296"/>
                </a:cubicBezTo>
                <a:lnTo>
                  <a:pt x="11666855" y="1632296"/>
                </a:lnTo>
                <a:close/>
                <a:moveTo>
                  <a:pt x="11612245" y="2303491"/>
                </a:moveTo>
                <a:cubicBezTo>
                  <a:pt x="11591925" y="2308571"/>
                  <a:pt x="11600815" y="2339686"/>
                  <a:pt x="11620500" y="2333971"/>
                </a:cubicBezTo>
                <a:cubicBezTo>
                  <a:pt x="11640185" y="2328891"/>
                  <a:pt x="11631930" y="2297776"/>
                  <a:pt x="11612245" y="2303491"/>
                </a:cubicBezTo>
                <a:close/>
                <a:moveTo>
                  <a:pt x="11010265" y="2196811"/>
                </a:moveTo>
                <a:cubicBezTo>
                  <a:pt x="10993755" y="2175221"/>
                  <a:pt x="10960735" y="2201256"/>
                  <a:pt x="10977245" y="2222211"/>
                </a:cubicBezTo>
                <a:cubicBezTo>
                  <a:pt x="10993755" y="2243801"/>
                  <a:pt x="11026775" y="2217766"/>
                  <a:pt x="11010265" y="2196811"/>
                </a:cubicBezTo>
                <a:close/>
                <a:moveTo>
                  <a:pt x="11613515" y="2106641"/>
                </a:moveTo>
                <a:cubicBezTo>
                  <a:pt x="11640820" y="2106641"/>
                  <a:pt x="11634470" y="2062826"/>
                  <a:pt x="11608435" y="2071081"/>
                </a:cubicBezTo>
                <a:cubicBezTo>
                  <a:pt x="11588115" y="2076161"/>
                  <a:pt x="11593195" y="2107276"/>
                  <a:pt x="11613515" y="2106641"/>
                </a:cubicBezTo>
                <a:close/>
                <a:moveTo>
                  <a:pt x="11597640" y="1634836"/>
                </a:moveTo>
                <a:cubicBezTo>
                  <a:pt x="11585575" y="1606896"/>
                  <a:pt x="11542395" y="1625946"/>
                  <a:pt x="11555095" y="1653886"/>
                </a:cubicBezTo>
                <a:cubicBezTo>
                  <a:pt x="11567160" y="1681826"/>
                  <a:pt x="11610340" y="1662141"/>
                  <a:pt x="11597640" y="1634836"/>
                </a:cubicBezTo>
                <a:close/>
                <a:moveTo>
                  <a:pt x="11362055" y="2183476"/>
                </a:moveTo>
                <a:cubicBezTo>
                  <a:pt x="11352530" y="2161886"/>
                  <a:pt x="11318240" y="2177761"/>
                  <a:pt x="11329035" y="2198716"/>
                </a:cubicBezTo>
                <a:cubicBezTo>
                  <a:pt x="11338560" y="2220941"/>
                  <a:pt x="11372215" y="2205066"/>
                  <a:pt x="11362055" y="2183476"/>
                </a:cubicBezTo>
                <a:close/>
                <a:moveTo>
                  <a:pt x="11083290" y="2312381"/>
                </a:moveTo>
                <a:cubicBezTo>
                  <a:pt x="11062970" y="2324446"/>
                  <a:pt x="11082655" y="2356196"/>
                  <a:pt x="11102340" y="2343496"/>
                </a:cubicBezTo>
                <a:cubicBezTo>
                  <a:pt x="11123295" y="2331431"/>
                  <a:pt x="11103610" y="2299681"/>
                  <a:pt x="11083290" y="2312381"/>
                </a:cubicBezTo>
                <a:close/>
                <a:moveTo>
                  <a:pt x="11140440" y="2102196"/>
                </a:moveTo>
                <a:cubicBezTo>
                  <a:pt x="11125200" y="2079971"/>
                  <a:pt x="11090275" y="2104101"/>
                  <a:pt x="11106150" y="2125691"/>
                </a:cubicBezTo>
                <a:cubicBezTo>
                  <a:pt x="11121390" y="2148551"/>
                  <a:pt x="11156315" y="2124421"/>
                  <a:pt x="11140440" y="2102196"/>
                </a:cubicBezTo>
                <a:close/>
                <a:moveTo>
                  <a:pt x="11079480" y="2516851"/>
                </a:moveTo>
                <a:cubicBezTo>
                  <a:pt x="11061065" y="2526376"/>
                  <a:pt x="11076940" y="2554951"/>
                  <a:pt x="11094720" y="2544791"/>
                </a:cubicBezTo>
                <a:cubicBezTo>
                  <a:pt x="11113135" y="2534631"/>
                  <a:pt x="11097895" y="2506691"/>
                  <a:pt x="11079480" y="2516851"/>
                </a:cubicBezTo>
                <a:close/>
                <a:moveTo>
                  <a:pt x="11135995" y="2487006"/>
                </a:moveTo>
                <a:cubicBezTo>
                  <a:pt x="11117580" y="2496531"/>
                  <a:pt x="11132185" y="2525106"/>
                  <a:pt x="11150600" y="2515581"/>
                </a:cubicBezTo>
                <a:cubicBezTo>
                  <a:pt x="11169015" y="2506056"/>
                  <a:pt x="11154410" y="2476846"/>
                  <a:pt x="11135995" y="2487006"/>
                </a:cubicBezTo>
                <a:close/>
                <a:moveTo>
                  <a:pt x="11074400" y="2148551"/>
                </a:moveTo>
                <a:cubicBezTo>
                  <a:pt x="11058525" y="2126326"/>
                  <a:pt x="11024870" y="2151726"/>
                  <a:pt x="11040745" y="2173316"/>
                </a:cubicBezTo>
                <a:cubicBezTo>
                  <a:pt x="11057255" y="2195541"/>
                  <a:pt x="11090910" y="2170141"/>
                  <a:pt x="11074400" y="2148551"/>
                </a:cubicBezTo>
                <a:close/>
                <a:moveTo>
                  <a:pt x="11024235" y="2547966"/>
                </a:moveTo>
                <a:cubicBezTo>
                  <a:pt x="11006455" y="2558126"/>
                  <a:pt x="11022330" y="2586066"/>
                  <a:pt x="11040110" y="2575271"/>
                </a:cubicBezTo>
                <a:cubicBezTo>
                  <a:pt x="11057890" y="2565111"/>
                  <a:pt x="11041380" y="2537171"/>
                  <a:pt x="11024235" y="2547966"/>
                </a:cubicBezTo>
                <a:close/>
                <a:moveTo>
                  <a:pt x="11022330" y="2351116"/>
                </a:moveTo>
                <a:cubicBezTo>
                  <a:pt x="11002010" y="2363816"/>
                  <a:pt x="11022965" y="2394931"/>
                  <a:pt x="11042650" y="2381596"/>
                </a:cubicBezTo>
                <a:cubicBezTo>
                  <a:pt x="11062335" y="2369531"/>
                  <a:pt x="11042015" y="2337781"/>
                  <a:pt x="11022330" y="2351116"/>
                </a:cubicBezTo>
                <a:close/>
                <a:moveTo>
                  <a:pt x="11309985" y="2405726"/>
                </a:moveTo>
                <a:cubicBezTo>
                  <a:pt x="11290935" y="2413346"/>
                  <a:pt x="11303635" y="2443191"/>
                  <a:pt x="11322050" y="2434936"/>
                </a:cubicBezTo>
                <a:cubicBezTo>
                  <a:pt x="11341100" y="2427316"/>
                  <a:pt x="11329035" y="2397471"/>
                  <a:pt x="11309985" y="2405726"/>
                </a:cubicBezTo>
                <a:close/>
                <a:moveTo>
                  <a:pt x="11258550" y="2048221"/>
                </a:moveTo>
                <a:cubicBezTo>
                  <a:pt x="11293475" y="2047586"/>
                  <a:pt x="11278235" y="1992341"/>
                  <a:pt x="11247755" y="2009486"/>
                </a:cubicBezTo>
                <a:cubicBezTo>
                  <a:pt x="11229975" y="2019646"/>
                  <a:pt x="11238865" y="2048856"/>
                  <a:pt x="11258550" y="2048221"/>
                </a:cubicBezTo>
                <a:close/>
                <a:moveTo>
                  <a:pt x="11251565" y="2431126"/>
                </a:moveTo>
                <a:cubicBezTo>
                  <a:pt x="11232515" y="2439381"/>
                  <a:pt x="11245850" y="2468591"/>
                  <a:pt x="11264900" y="2460336"/>
                </a:cubicBezTo>
                <a:cubicBezTo>
                  <a:pt x="11283315" y="2452081"/>
                  <a:pt x="11269980" y="2422871"/>
                  <a:pt x="11251565" y="2431126"/>
                </a:cubicBezTo>
                <a:close/>
                <a:moveTo>
                  <a:pt x="11272520" y="2206336"/>
                </a:moveTo>
                <a:cubicBezTo>
                  <a:pt x="11250930" y="2217131"/>
                  <a:pt x="11268075" y="2250151"/>
                  <a:pt x="11289030" y="2239356"/>
                </a:cubicBezTo>
                <a:cubicBezTo>
                  <a:pt x="11310620" y="2228561"/>
                  <a:pt x="11293475" y="2195541"/>
                  <a:pt x="11272520" y="2206336"/>
                </a:cubicBezTo>
                <a:close/>
                <a:moveTo>
                  <a:pt x="11208385" y="2239991"/>
                </a:moveTo>
                <a:cubicBezTo>
                  <a:pt x="11187430" y="2250786"/>
                  <a:pt x="11205210" y="2283806"/>
                  <a:pt x="11226165" y="2272376"/>
                </a:cubicBezTo>
                <a:cubicBezTo>
                  <a:pt x="11247120" y="2260946"/>
                  <a:pt x="11229340" y="2227926"/>
                  <a:pt x="11208385" y="2239991"/>
                </a:cubicBezTo>
                <a:close/>
                <a:moveTo>
                  <a:pt x="11201400" y="2086956"/>
                </a:moveTo>
                <a:cubicBezTo>
                  <a:pt x="11224260" y="2072986"/>
                  <a:pt x="11201400" y="2036791"/>
                  <a:pt x="11178540" y="2052031"/>
                </a:cubicBezTo>
                <a:cubicBezTo>
                  <a:pt x="11156315" y="2066636"/>
                  <a:pt x="11179175" y="2102196"/>
                  <a:pt x="11201400" y="2086956"/>
                </a:cubicBezTo>
                <a:close/>
                <a:moveTo>
                  <a:pt x="11145520" y="2275551"/>
                </a:moveTo>
                <a:cubicBezTo>
                  <a:pt x="11124565" y="2286981"/>
                  <a:pt x="11143615" y="2319366"/>
                  <a:pt x="11163935" y="2307301"/>
                </a:cubicBezTo>
                <a:cubicBezTo>
                  <a:pt x="11184255" y="2295236"/>
                  <a:pt x="11165840" y="2262851"/>
                  <a:pt x="11145520" y="2275551"/>
                </a:cubicBezTo>
                <a:close/>
                <a:moveTo>
                  <a:pt x="11193145" y="2458431"/>
                </a:moveTo>
                <a:cubicBezTo>
                  <a:pt x="11174095" y="2467321"/>
                  <a:pt x="11188700" y="2496531"/>
                  <a:pt x="11207115" y="2487006"/>
                </a:cubicBezTo>
                <a:cubicBezTo>
                  <a:pt x="11226165" y="2478116"/>
                  <a:pt x="11211560" y="2448906"/>
                  <a:pt x="11193145" y="2458431"/>
                </a:cubicBezTo>
                <a:close/>
                <a:moveTo>
                  <a:pt x="11550650" y="2320636"/>
                </a:moveTo>
                <a:cubicBezTo>
                  <a:pt x="11530965" y="2326351"/>
                  <a:pt x="11539855" y="2357466"/>
                  <a:pt x="11559540" y="2351116"/>
                </a:cubicBezTo>
                <a:cubicBezTo>
                  <a:pt x="11579860" y="2345401"/>
                  <a:pt x="11570335" y="2314286"/>
                  <a:pt x="11550650" y="2320636"/>
                </a:cubicBezTo>
                <a:close/>
                <a:moveTo>
                  <a:pt x="12123420" y="990946"/>
                </a:moveTo>
                <a:cubicBezTo>
                  <a:pt x="12086590" y="992851"/>
                  <a:pt x="12090400" y="1050001"/>
                  <a:pt x="12127230" y="1047461"/>
                </a:cubicBezTo>
                <a:cubicBezTo>
                  <a:pt x="12163425" y="1045556"/>
                  <a:pt x="12160250" y="988406"/>
                  <a:pt x="12123420" y="990946"/>
                </a:cubicBezTo>
                <a:close/>
                <a:moveTo>
                  <a:pt x="12106910" y="1240501"/>
                </a:moveTo>
                <a:cubicBezTo>
                  <a:pt x="12073255" y="1242406"/>
                  <a:pt x="12077065" y="1294476"/>
                  <a:pt x="12110720" y="1291936"/>
                </a:cubicBezTo>
                <a:cubicBezTo>
                  <a:pt x="12143740" y="1290031"/>
                  <a:pt x="12140565" y="1237961"/>
                  <a:pt x="12106910" y="1240501"/>
                </a:cubicBezTo>
                <a:close/>
                <a:moveTo>
                  <a:pt x="12192000" y="2267296"/>
                </a:moveTo>
                <a:lnTo>
                  <a:pt x="12192000" y="2226021"/>
                </a:lnTo>
                <a:cubicBezTo>
                  <a:pt x="12177395" y="2234911"/>
                  <a:pt x="12178030" y="2259041"/>
                  <a:pt x="12192000" y="2267296"/>
                </a:cubicBezTo>
                <a:close/>
                <a:moveTo>
                  <a:pt x="12192000" y="1775806"/>
                </a:moveTo>
                <a:lnTo>
                  <a:pt x="12192000" y="1734531"/>
                </a:lnTo>
                <a:cubicBezTo>
                  <a:pt x="12177395" y="1743421"/>
                  <a:pt x="12178030" y="1766916"/>
                  <a:pt x="12192000" y="1775806"/>
                </a:cubicBezTo>
                <a:close/>
                <a:moveTo>
                  <a:pt x="12192000" y="2021551"/>
                </a:moveTo>
                <a:lnTo>
                  <a:pt x="12192000" y="1980276"/>
                </a:lnTo>
                <a:cubicBezTo>
                  <a:pt x="12177395" y="1989166"/>
                  <a:pt x="12178030" y="2012661"/>
                  <a:pt x="12192000" y="2021551"/>
                </a:cubicBezTo>
                <a:close/>
                <a:moveTo>
                  <a:pt x="12090400" y="1737071"/>
                </a:moveTo>
                <a:cubicBezTo>
                  <a:pt x="12063095" y="1738341"/>
                  <a:pt x="12066270" y="1780886"/>
                  <a:pt x="12092940" y="1778346"/>
                </a:cubicBezTo>
                <a:cubicBezTo>
                  <a:pt x="12120245" y="1777711"/>
                  <a:pt x="12117705" y="1735166"/>
                  <a:pt x="12090400" y="1737071"/>
                </a:cubicBezTo>
                <a:close/>
                <a:moveTo>
                  <a:pt x="12117705" y="2231736"/>
                </a:moveTo>
                <a:cubicBezTo>
                  <a:pt x="12097385" y="2231736"/>
                  <a:pt x="12098020" y="2264121"/>
                  <a:pt x="12118340" y="2263486"/>
                </a:cubicBezTo>
                <a:cubicBezTo>
                  <a:pt x="12139295" y="2262851"/>
                  <a:pt x="12138025" y="2231101"/>
                  <a:pt x="12117705" y="2231736"/>
                </a:cubicBezTo>
                <a:close/>
                <a:moveTo>
                  <a:pt x="12107545" y="1984086"/>
                </a:moveTo>
                <a:cubicBezTo>
                  <a:pt x="12083415" y="1984721"/>
                  <a:pt x="12085320" y="2022186"/>
                  <a:pt x="12108815" y="2020916"/>
                </a:cubicBezTo>
                <a:cubicBezTo>
                  <a:pt x="12132945" y="2020281"/>
                  <a:pt x="12131040" y="1982816"/>
                  <a:pt x="12107545" y="1984086"/>
                </a:cubicBezTo>
                <a:close/>
                <a:moveTo>
                  <a:pt x="12182475" y="780126"/>
                </a:moveTo>
                <a:cubicBezTo>
                  <a:pt x="12184380" y="785841"/>
                  <a:pt x="12188190" y="789651"/>
                  <a:pt x="12192000" y="791556"/>
                </a:cubicBezTo>
                <a:lnTo>
                  <a:pt x="12192000" y="751551"/>
                </a:lnTo>
                <a:cubicBezTo>
                  <a:pt x="12183110" y="757266"/>
                  <a:pt x="12176760" y="768061"/>
                  <a:pt x="12182475" y="780126"/>
                </a:cubicBezTo>
                <a:close/>
                <a:moveTo>
                  <a:pt x="12180570" y="279111"/>
                </a:moveTo>
                <a:cubicBezTo>
                  <a:pt x="12180570" y="289271"/>
                  <a:pt x="12185650" y="296256"/>
                  <a:pt x="12192000" y="299431"/>
                </a:cubicBezTo>
                <a:lnTo>
                  <a:pt x="12192000" y="258791"/>
                </a:lnTo>
                <a:cubicBezTo>
                  <a:pt x="12185015" y="263236"/>
                  <a:pt x="12180570" y="270221"/>
                  <a:pt x="12180570" y="279111"/>
                </a:cubicBezTo>
                <a:close/>
                <a:moveTo>
                  <a:pt x="12181205" y="522951"/>
                </a:moveTo>
                <a:cubicBezTo>
                  <a:pt x="12177395" y="481041"/>
                  <a:pt x="12112625" y="486756"/>
                  <a:pt x="12115165" y="528031"/>
                </a:cubicBezTo>
                <a:cubicBezTo>
                  <a:pt x="12116435" y="568671"/>
                  <a:pt x="12179935" y="568671"/>
                  <a:pt x="12181205" y="528666"/>
                </a:cubicBezTo>
                <a:cubicBezTo>
                  <a:pt x="12182475" y="537556"/>
                  <a:pt x="12186920" y="542636"/>
                  <a:pt x="12192000" y="545811"/>
                </a:cubicBezTo>
                <a:lnTo>
                  <a:pt x="12192000" y="505171"/>
                </a:lnTo>
                <a:cubicBezTo>
                  <a:pt x="12185650" y="508346"/>
                  <a:pt x="12181205" y="514696"/>
                  <a:pt x="12181205" y="522951"/>
                </a:cubicBezTo>
                <a:close/>
                <a:moveTo>
                  <a:pt x="12191365" y="53051"/>
                </a:moveTo>
                <a:cubicBezTo>
                  <a:pt x="12191365" y="53051"/>
                  <a:pt x="12192000" y="53051"/>
                  <a:pt x="12192000" y="53686"/>
                </a:cubicBezTo>
                <a:lnTo>
                  <a:pt x="12192000" y="13681"/>
                </a:lnTo>
                <a:cubicBezTo>
                  <a:pt x="12179935" y="22571"/>
                  <a:pt x="12174220" y="42256"/>
                  <a:pt x="12191365" y="53051"/>
                </a:cubicBezTo>
                <a:close/>
                <a:moveTo>
                  <a:pt x="12180570" y="1263361"/>
                </a:moveTo>
                <a:cubicBezTo>
                  <a:pt x="12180570" y="1273521"/>
                  <a:pt x="12185650" y="1280506"/>
                  <a:pt x="12192000" y="1283681"/>
                </a:cubicBezTo>
                <a:lnTo>
                  <a:pt x="12192000" y="1243041"/>
                </a:lnTo>
                <a:cubicBezTo>
                  <a:pt x="12185015" y="1246851"/>
                  <a:pt x="12180570" y="1253836"/>
                  <a:pt x="12180570" y="1263361"/>
                </a:cubicBezTo>
                <a:close/>
                <a:moveTo>
                  <a:pt x="12053570" y="2234276"/>
                </a:moveTo>
                <a:cubicBezTo>
                  <a:pt x="12032615" y="2234911"/>
                  <a:pt x="12034520" y="2267296"/>
                  <a:pt x="12055475" y="2266026"/>
                </a:cubicBezTo>
                <a:cubicBezTo>
                  <a:pt x="12075795" y="2265391"/>
                  <a:pt x="12074525" y="2233006"/>
                  <a:pt x="12053570" y="2234276"/>
                </a:cubicBezTo>
                <a:close/>
                <a:moveTo>
                  <a:pt x="12192000" y="1529426"/>
                </a:moveTo>
                <a:lnTo>
                  <a:pt x="12192000" y="1488151"/>
                </a:lnTo>
                <a:cubicBezTo>
                  <a:pt x="12177395" y="1497041"/>
                  <a:pt x="12178030" y="1521171"/>
                  <a:pt x="12192000" y="1529426"/>
                </a:cubicBezTo>
                <a:close/>
                <a:moveTo>
                  <a:pt x="12180570" y="1016981"/>
                </a:moveTo>
                <a:cubicBezTo>
                  <a:pt x="12180570" y="1027141"/>
                  <a:pt x="12185650" y="1034126"/>
                  <a:pt x="12192000" y="1037301"/>
                </a:cubicBezTo>
                <a:lnTo>
                  <a:pt x="12192000" y="996661"/>
                </a:lnTo>
                <a:cubicBezTo>
                  <a:pt x="12185015" y="1001106"/>
                  <a:pt x="12180570" y="1008091"/>
                  <a:pt x="12180570" y="1016981"/>
                </a:cubicBezTo>
                <a:close/>
                <a:moveTo>
                  <a:pt x="11691620" y="1810096"/>
                </a:moveTo>
                <a:cubicBezTo>
                  <a:pt x="11665585" y="1817716"/>
                  <a:pt x="11678285" y="1858356"/>
                  <a:pt x="11703685" y="1850101"/>
                </a:cubicBezTo>
                <a:cubicBezTo>
                  <a:pt x="11729720" y="1842481"/>
                  <a:pt x="11717020" y="1801841"/>
                  <a:pt x="11691620" y="1810096"/>
                </a:cubicBezTo>
                <a:close/>
                <a:moveTo>
                  <a:pt x="11748135" y="2032346"/>
                </a:moveTo>
                <a:cubicBezTo>
                  <a:pt x="11724640" y="2037426"/>
                  <a:pt x="11733530" y="2073621"/>
                  <a:pt x="11756390" y="2067906"/>
                </a:cubicBezTo>
                <a:cubicBezTo>
                  <a:pt x="11779885" y="2063461"/>
                  <a:pt x="11771630" y="2027266"/>
                  <a:pt x="11748135" y="2032346"/>
                </a:cubicBezTo>
                <a:close/>
                <a:moveTo>
                  <a:pt x="11795125" y="1803111"/>
                </a:moveTo>
                <a:cubicBezTo>
                  <a:pt x="11788775" y="1777076"/>
                  <a:pt x="11747500" y="1787236"/>
                  <a:pt x="11755120" y="1813271"/>
                </a:cubicBezTo>
                <a:cubicBezTo>
                  <a:pt x="11761470" y="1839941"/>
                  <a:pt x="11802110" y="1829146"/>
                  <a:pt x="11795125" y="1803111"/>
                </a:cubicBezTo>
                <a:close/>
                <a:moveTo>
                  <a:pt x="12054840" y="2005041"/>
                </a:moveTo>
                <a:cubicBezTo>
                  <a:pt x="12053570" y="1981546"/>
                  <a:pt x="12016105" y="1984086"/>
                  <a:pt x="12018010" y="2007581"/>
                </a:cubicBezTo>
                <a:cubicBezTo>
                  <a:pt x="12019915" y="2031711"/>
                  <a:pt x="12056745" y="2029171"/>
                  <a:pt x="12054840" y="2005041"/>
                </a:cubicBezTo>
                <a:close/>
                <a:moveTo>
                  <a:pt x="11677650" y="2050126"/>
                </a:moveTo>
                <a:cubicBezTo>
                  <a:pt x="11654790" y="2055841"/>
                  <a:pt x="11664315" y="2092036"/>
                  <a:pt x="11687175" y="2085686"/>
                </a:cubicBezTo>
                <a:cubicBezTo>
                  <a:pt x="11710670" y="2079971"/>
                  <a:pt x="11700510" y="2043776"/>
                  <a:pt x="11677650" y="2050126"/>
                </a:cubicBezTo>
                <a:close/>
                <a:moveTo>
                  <a:pt x="11819255" y="2017741"/>
                </a:moveTo>
                <a:cubicBezTo>
                  <a:pt x="11795760" y="2021551"/>
                  <a:pt x="11803380" y="2059016"/>
                  <a:pt x="11826240" y="2053936"/>
                </a:cubicBezTo>
                <a:cubicBezTo>
                  <a:pt x="11849735" y="2049491"/>
                  <a:pt x="11842750" y="2012661"/>
                  <a:pt x="11819255" y="2017741"/>
                </a:cubicBezTo>
                <a:close/>
                <a:moveTo>
                  <a:pt x="11736705" y="2274281"/>
                </a:moveTo>
                <a:cubicBezTo>
                  <a:pt x="11716385" y="2278091"/>
                  <a:pt x="11723370" y="2309841"/>
                  <a:pt x="11743055" y="2305396"/>
                </a:cubicBezTo>
                <a:cubicBezTo>
                  <a:pt x="11763375" y="2302221"/>
                  <a:pt x="11757025" y="2270471"/>
                  <a:pt x="11736705" y="2274281"/>
                </a:cubicBezTo>
                <a:close/>
                <a:moveTo>
                  <a:pt x="11742420" y="1604356"/>
                </a:moveTo>
                <a:cubicBezTo>
                  <a:pt x="11777345" y="1604356"/>
                  <a:pt x="11769090" y="1548476"/>
                  <a:pt x="11735435" y="1558636"/>
                </a:cubicBezTo>
                <a:cubicBezTo>
                  <a:pt x="11710670" y="1566256"/>
                  <a:pt x="11717020" y="1604991"/>
                  <a:pt x="11742420" y="1604356"/>
                </a:cubicBezTo>
                <a:close/>
                <a:moveTo>
                  <a:pt x="11799570" y="2262851"/>
                </a:moveTo>
                <a:cubicBezTo>
                  <a:pt x="11779250" y="2266026"/>
                  <a:pt x="11784965" y="2297776"/>
                  <a:pt x="11804650" y="2293966"/>
                </a:cubicBezTo>
                <a:cubicBezTo>
                  <a:pt x="11825605" y="2290791"/>
                  <a:pt x="11819890" y="2259041"/>
                  <a:pt x="11799570" y="2262851"/>
                </a:cubicBezTo>
                <a:close/>
                <a:moveTo>
                  <a:pt x="11990070" y="2238721"/>
                </a:moveTo>
                <a:cubicBezTo>
                  <a:pt x="11969115" y="2239991"/>
                  <a:pt x="11972290" y="2272376"/>
                  <a:pt x="11992610" y="2270471"/>
                </a:cubicBezTo>
                <a:lnTo>
                  <a:pt x="11992610" y="2270471"/>
                </a:lnTo>
                <a:cubicBezTo>
                  <a:pt x="12012930" y="2268566"/>
                  <a:pt x="12010390" y="2236816"/>
                  <a:pt x="11990070" y="2238721"/>
                </a:cubicBezTo>
                <a:close/>
                <a:moveTo>
                  <a:pt x="12032615" y="1762471"/>
                </a:moveTo>
                <a:cubicBezTo>
                  <a:pt x="12030075" y="1735801"/>
                  <a:pt x="11988165" y="1740246"/>
                  <a:pt x="11991340" y="1766916"/>
                </a:cubicBezTo>
                <a:cubicBezTo>
                  <a:pt x="11993880" y="1794221"/>
                  <a:pt x="12035790" y="1789141"/>
                  <a:pt x="12032615" y="1762471"/>
                </a:cubicBezTo>
                <a:close/>
                <a:moveTo>
                  <a:pt x="11983085" y="2011391"/>
                </a:moveTo>
                <a:cubicBezTo>
                  <a:pt x="11980545" y="1987896"/>
                  <a:pt x="11943715" y="1992341"/>
                  <a:pt x="11946890" y="2015836"/>
                </a:cubicBezTo>
                <a:cubicBezTo>
                  <a:pt x="11949430" y="2039331"/>
                  <a:pt x="11986260" y="2034886"/>
                  <a:pt x="11983085" y="2011391"/>
                </a:cubicBezTo>
                <a:close/>
                <a:moveTo>
                  <a:pt x="11891010" y="2005041"/>
                </a:moveTo>
                <a:cubicBezTo>
                  <a:pt x="11867515" y="2008216"/>
                  <a:pt x="11873230" y="2045681"/>
                  <a:pt x="11896725" y="2041236"/>
                </a:cubicBezTo>
                <a:cubicBezTo>
                  <a:pt x="11920220" y="2038061"/>
                  <a:pt x="11914505" y="2001231"/>
                  <a:pt x="11891010" y="2005041"/>
                </a:cubicBezTo>
                <a:close/>
                <a:moveTo>
                  <a:pt x="11863070" y="2252691"/>
                </a:moveTo>
                <a:cubicBezTo>
                  <a:pt x="11842750" y="2255231"/>
                  <a:pt x="11847195" y="2287616"/>
                  <a:pt x="11867515" y="2283806"/>
                </a:cubicBezTo>
                <a:cubicBezTo>
                  <a:pt x="11887835" y="2281901"/>
                  <a:pt x="11883390" y="2249516"/>
                  <a:pt x="11863070" y="2252691"/>
                </a:cubicBezTo>
                <a:close/>
                <a:moveTo>
                  <a:pt x="11952605" y="1771996"/>
                </a:moveTo>
                <a:cubicBezTo>
                  <a:pt x="11948795" y="1745326"/>
                  <a:pt x="11906885" y="1751676"/>
                  <a:pt x="11911330" y="1778346"/>
                </a:cubicBezTo>
                <a:cubicBezTo>
                  <a:pt x="11915775" y="1805651"/>
                  <a:pt x="11957050" y="1798666"/>
                  <a:pt x="11952605" y="1771996"/>
                </a:cubicBezTo>
                <a:close/>
                <a:moveTo>
                  <a:pt x="11926570" y="2245071"/>
                </a:moveTo>
                <a:cubicBezTo>
                  <a:pt x="11906250" y="2246976"/>
                  <a:pt x="11910060" y="2279361"/>
                  <a:pt x="11930380" y="2276821"/>
                </a:cubicBezTo>
                <a:cubicBezTo>
                  <a:pt x="11950700" y="2274281"/>
                  <a:pt x="11946890" y="2242531"/>
                  <a:pt x="11926570" y="2245071"/>
                </a:cubicBezTo>
                <a:close/>
                <a:moveTo>
                  <a:pt x="8528685" y="5681691"/>
                </a:moveTo>
                <a:cubicBezTo>
                  <a:pt x="8493760" y="5716616"/>
                  <a:pt x="8550275" y="5770591"/>
                  <a:pt x="8583930" y="5734396"/>
                </a:cubicBezTo>
                <a:cubicBezTo>
                  <a:pt x="8618220" y="5698836"/>
                  <a:pt x="8562340" y="5645496"/>
                  <a:pt x="8528685" y="5681691"/>
                </a:cubicBezTo>
                <a:close/>
                <a:moveTo>
                  <a:pt x="10009505" y="3478876"/>
                </a:moveTo>
                <a:cubicBezTo>
                  <a:pt x="9972675" y="3459191"/>
                  <a:pt x="9980295" y="3528406"/>
                  <a:pt x="10012045" y="3501101"/>
                </a:cubicBezTo>
                <a:lnTo>
                  <a:pt x="10012045" y="3501101"/>
                </a:lnTo>
                <a:cubicBezTo>
                  <a:pt x="10017760" y="3494751"/>
                  <a:pt x="10016490" y="3484591"/>
                  <a:pt x="10009505" y="3478876"/>
                </a:cubicBezTo>
                <a:close/>
                <a:moveTo>
                  <a:pt x="10085705" y="3338541"/>
                </a:moveTo>
                <a:cubicBezTo>
                  <a:pt x="10095865" y="3325206"/>
                  <a:pt x="10082530" y="3305521"/>
                  <a:pt x="10066655" y="3309966"/>
                </a:cubicBezTo>
                <a:cubicBezTo>
                  <a:pt x="10082530" y="3288376"/>
                  <a:pt x="10047605" y="3264246"/>
                  <a:pt x="10033000" y="3285836"/>
                </a:cubicBezTo>
                <a:cubicBezTo>
                  <a:pt x="10033000" y="3285836"/>
                  <a:pt x="10032365" y="3285201"/>
                  <a:pt x="10032365" y="3285201"/>
                </a:cubicBezTo>
                <a:cubicBezTo>
                  <a:pt x="10041255" y="3272501"/>
                  <a:pt x="10036810" y="3254721"/>
                  <a:pt x="10023475" y="3247736"/>
                </a:cubicBezTo>
                <a:cubicBezTo>
                  <a:pt x="10030460" y="3245831"/>
                  <a:pt x="10036810" y="3242021"/>
                  <a:pt x="10040620" y="3235671"/>
                </a:cubicBezTo>
                <a:cubicBezTo>
                  <a:pt x="10046970" y="3249006"/>
                  <a:pt x="10066020" y="3253451"/>
                  <a:pt x="10076815" y="3242656"/>
                </a:cubicBezTo>
                <a:cubicBezTo>
                  <a:pt x="10117455" y="3279486"/>
                  <a:pt x="10130790" y="3190586"/>
                  <a:pt x="10081260" y="3213446"/>
                </a:cubicBezTo>
                <a:cubicBezTo>
                  <a:pt x="10079355" y="3209636"/>
                  <a:pt x="10076180" y="3206461"/>
                  <a:pt x="10071735" y="3204556"/>
                </a:cubicBezTo>
                <a:cubicBezTo>
                  <a:pt x="10106025" y="3179156"/>
                  <a:pt x="10052050" y="3134706"/>
                  <a:pt x="10033635" y="3172806"/>
                </a:cubicBezTo>
                <a:cubicBezTo>
                  <a:pt x="10033000" y="3170901"/>
                  <a:pt x="10032365" y="3168996"/>
                  <a:pt x="10031095" y="3167726"/>
                </a:cubicBezTo>
                <a:cubicBezTo>
                  <a:pt x="10038080" y="3162646"/>
                  <a:pt x="10043160" y="3154391"/>
                  <a:pt x="10045065" y="3145501"/>
                </a:cubicBezTo>
                <a:cubicBezTo>
                  <a:pt x="10055860" y="3155661"/>
                  <a:pt x="10073640" y="3155026"/>
                  <a:pt x="10083800" y="3144866"/>
                </a:cubicBezTo>
                <a:cubicBezTo>
                  <a:pt x="10079990" y="3163281"/>
                  <a:pt x="10102215" y="3179156"/>
                  <a:pt x="10118090" y="3168996"/>
                </a:cubicBezTo>
                <a:cubicBezTo>
                  <a:pt x="10122535" y="3185506"/>
                  <a:pt x="10146030" y="3189316"/>
                  <a:pt x="10155555" y="3174711"/>
                </a:cubicBezTo>
                <a:cubicBezTo>
                  <a:pt x="10167620" y="3158201"/>
                  <a:pt x="10147935" y="3135341"/>
                  <a:pt x="10129520" y="3144231"/>
                </a:cubicBezTo>
                <a:cubicBezTo>
                  <a:pt x="10126980" y="3127086"/>
                  <a:pt x="10104120" y="3119466"/>
                  <a:pt x="10091420" y="3131531"/>
                </a:cubicBezTo>
                <a:cubicBezTo>
                  <a:pt x="10092055" y="3128356"/>
                  <a:pt x="10092690" y="3124546"/>
                  <a:pt x="10092055" y="3121371"/>
                </a:cubicBezTo>
                <a:cubicBezTo>
                  <a:pt x="10150475" y="3139786"/>
                  <a:pt x="10130790" y="3041996"/>
                  <a:pt x="10083800" y="3081366"/>
                </a:cubicBezTo>
                <a:cubicBezTo>
                  <a:pt x="10083800" y="3081366"/>
                  <a:pt x="10083800" y="3081366"/>
                  <a:pt x="10083800" y="3081366"/>
                </a:cubicBezTo>
                <a:cubicBezTo>
                  <a:pt x="10086975" y="3069936"/>
                  <a:pt x="10084435" y="3058506"/>
                  <a:pt x="10076815" y="3050251"/>
                </a:cubicBezTo>
                <a:cubicBezTo>
                  <a:pt x="10076815" y="3050251"/>
                  <a:pt x="10076815" y="3050251"/>
                  <a:pt x="10076815" y="3050251"/>
                </a:cubicBezTo>
                <a:cubicBezTo>
                  <a:pt x="10079990" y="3048346"/>
                  <a:pt x="10083165" y="3046441"/>
                  <a:pt x="10086340" y="3043266"/>
                </a:cubicBezTo>
                <a:cubicBezTo>
                  <a:pt x="10097135" y="3066761"/>
                  <a:pt x="10134600" y="3062316"/>
                  <a:pt x="10139045" y="3036281"/>
                </a:cubicBezTo>
                <a:cubicBezTo>
                  <a:pt x="10189845" y="3055331"/>
                  <a:pt x="10184765" y="2967066"/>
                  <a:pt x="10136505" y="2991831"/>
                </a:cubicBezTo>
                <a:cubicBezTo>
                  <a:pt x="10136505" y="2986116"/>
                  <a:pt x="10133965" y="2980401"/>
                  <a:pt x="10130790" y="2975321"/>
                </a:cubicBezTo>
                <a:cubicBezTo>
                  <a:pt x="10139045" y="2960716"/>
                  <a:pt x="10134600" y="2941666"/>
                  <a:pt x="10121265" y="2932141"/>
                </a:cubicBezTo>
                <a:cubicBezTo>
                  <a:pt x="10121900" y="2931506"/>
                  <a:pt x="10122535" y="2930871"/>
                  <a:pt x="10123170" y="2930236"/>
                </a:cubicBezTo>
                <a:cubicBezTo>
                  <a:pt x="10127615" y="2928966"/>
                  <a:pt x="10132060" y="2926426"/>
                  <a:pt x="10135870" y="2922616"/>
                </a:cubicBezTo>
                <a:cubicBezTo>
                  <a:pt x="10118725" y="2954366"/>
                  <a:pt x="10168255" y="2981671"/>
                  <a:pt x="10185400" y="2949286"/>
                </a:cubicBezTo>
                <a:cubicBezTo>
                  <a:pt x="10248265" y="2974686"/>
                  <a:pt x="10227310" y="2866101"/>
                  <a:pt x="10178415" y="2913726"/>
                </a:cubicBezTo>
                <a:cubicBezTo>
                  <a:pt x="10177780" y="2913091"/>
                  <a:pt x="10177145" y="2913091"/>
                  <a:pt x="10176510" y="2912456"/>
                </a:cubicBezTo>
                <a:cubicBezTo>
                  <a:pt x="10189845" y="2901026"/>
                  <a:pt x="10189845" y="2879436"/>
                  <a:pt x="10177780" y="2868006"/>
                </a:cubicBezTo>
                <a:cubicBezTo>
                  <a:pt x="10180955" y="2864196"/>
                  <a:pt x="10183495" y="2859116"/>
                  <a:pt x="10184765" y="2853401"/>
                </a:cubicBezTo>
                <a:cubicBezTo>
                  <a:pt x="10191750" y="2871181"/>
                  <a:pt x="10217785" y="2875626"/>
                  <a:pt x="10230485" y="2861656"/>
                </a:cubicBezTo>
                <a:cubicBezTo>
                  <a:pt x="10284460" y="2899756"/>
                  <a:pt x="10290810" y="2791806"/>
                  <a:pt x="10232390" y="2824826"/>
                </a:cubicBezTo>
                <a:cubicBezTo>
                  <a:pt x="10228580" y="2820381"/>
                  <a:pt x="10223500" y="2816571"/>
                  <a:pt x="10217785" y="2815301"/>
                </a:cubicBezTo>
                <a:cubicBezTo>
                  <a:pt x="10240010" y="2807046"/>
                  <a:pt x="10243185" y="2773391"/>
                  <a:pt x="10222230" y="2761326"/>
                </a:cubicBezTo>
                <a:cubicBezTo>
                  <a:pt x="10226675" y="2758151"/>
                  <a:pt x="10229850" y="2753706"/>
                  <a:pt x="10232390" y="2748626"/>
                </a:cubicBezTo>
                <a:cubicBezTo>
                  <a:pt x="10231120" y="2770216"/>
                  <a:pt x="10258425" y="2786091"/>
                  <a:pt x="10276205" y="2772756"/>
                </a:cubicBezTo>
                <a:cubicBezTo>
                  <a:pt x="10320020" y="2826731"/>
                  <a:pt x="10353040" y="2718146"/>
                  <a:pt x="10286365" y="2739101"/>
                </a:cubicBezTo>
                <a:cubicBezTo>
                  <a:pt x="10278745" y="2716876"/>
                  <a:pt x="10245090" y="2714971"/>
                  <a:pt x="10234930" y="2736561"/>
                </a:cubicBezTo>
                <a:cubicBezTo>
                  <a:pt x="10238105" y="2688936"/>
                  <a:pt x="10160635" y="2693381"/>
                  <a:pt x="10169525" y="2740371"/>
                </a:cubicBezTo>
                <a:cubicBezTo>
                  <a:pt x="10073640" y="2718146"/>
                  <a:pt x="10095865" y="2848956"/>
                  <a:pt x="10180955" y="2805141"/>
                </a:cubicBezTo>
                <a:cubicBezTo>
                  <a:pt x="10184765" y="2810856"/>
                  <a:pt x="10191750" y="2815301"/>
                  <a:pt x="10198100" y="2816571"/>
                </a:cubicBezTo>
                <a:cubicBezTo>
                  <a:pt x="10191115" y="2819746"/>
                  <a:pt x="10184765" y="2826731"/>
                  <a:pt x="10182225" y="2834351"/>
                </a:cubicBezTo>
                <a:cubicBezTo>
                  <a:pt x="10165715" y="2791171"/>
                  <a:pt x="10099675" y="2822921"/>
                  <a:pt x="10122535" y="2862291"/>
                </a:cubicBezTo>
                <a:cubicBezTo>
                  <a:pt x="10111105" y="2858481"/>
                  <a:pt x="10099040" y="2861021"/>
                  <a:pt x="10089515" y="2867371"/>
                </a:cubicBezTo>
                <a:cubicBezTo>
                  <a:pt x="10053320" y="2869276"/>
                  <a:pt x="10041890" y="2922616"/>
                  <a:pt x="10074910" y="2938491"/>
                </a:cubicBezTo>
                <a:cubicBezTo>
                  <a:pt x="10065385" y="2951191"/>
                  <a:pt x="10066655" y="2970241"/>
                  <a:pt x="10077450" y="2981036"/>
                </a:cubicBezTo>
                <a:cubicBezTo>
                  <a:pt x="10076815" y="2982306"/>
                  <a:pt x="10076180" y="2983576"/>
                  <a:pt x="10076180" y="2984846"/>
                </a:cubicBezTo>
                <a:cubicBezTo>
                  <a:pt x="10059670" y="2976591"/>
                  <a:pt x="10039350" y="2983576"/>
                  <a:pt x="10030460" y="2998816"/>
                </a:cubicBezTo>
                <a:cubicBezTo>
                  <a:pt x="10001250" y="3006436"/>
                  <a:pt x="9994265" y="3049616"/>
                  <a:pt x="10019665" y="3066126"/>
                </a:cubicBezTo>
                <a:cubicBezTo>
                  <a:pt x="10018395" y="3075651"/>
                  <a:pt x="10020935" y="3085176"/>
                  <a:pt x="10027285" y="3092161"/>
                </a:cubicBezTo>
                <a:cubicBezTo>
                  <a:pt x="10026650" y="3097876"/>
                  <a:pt x="10027285" y="3103591"/>
                  <a:pt x="10029825" y="3108036"/>
                </a:cubicBezTo>
                <a:cubicBezTo>
                  <a:pt x="10010140" y="3094701"/>
                  <a:pt x="9981565" y="3105496"/>
                  <a:pt x="9975850" y="3128356"/>
                </a:cubicBezTo>
                <a:cubicBezTo>
                  <a:pt x="9944735" y="3138516"/>
                  <a:pt x="9942830" y="3186776"/>
                  <a:pt x="9973945" y="3198841"/>
                </a:cubicBezTo>
                <a:cubicBezTo>
                  <a:pt x="9975215" y="3201381"/>
                  <a:pt x="9977120" y="3203921"/>
                  <a:pt x="9979660" y="3206461"/>
                </a:cubicBezTo>
                <a:cubicBezTo>
                  <a:pt x="9980930" y="3212811"/>
                  <a:pt x="9984105" y="3217891"/>
                  <a:pt x="9989185" y="3222336"/>
                </a:cubicBezTo>
                <a:cubicBezTo>
                  <a:pt x="9990455" y="3231226"/>
                  <a:pt x="9996170" y="3239481"/>
                  <a:pt x="10005060" y="3243926"/>
                </a:cubicBezTo>
                <a:cubicBezTo>
                  <a:pt x="10000615" y="3245196"/>
                  <a:pt x="9996805" y="3247101"/>
                  <a:pt x="9993630" y="3250911"/>
                </a:cubicBezTo>
                <a:cubicBezTo>
                  <a:pt x="9986010" y="3210906"/>
                  <a:pt x="9923145" y="3216621"/>
                  <a:pt x="9923145" y="3257896"/>
                </a:cubicBezTo>
                <a:cubicBezTo>
                  <a:pt x="9913620" y="3261706"/>
                  <a:pt x="9905365" y="3268691"/>
                  <a:pt x="9900920" y="3278851"/>
                </a:cubicBezTo>
                <a:cubicBezTo>
                  <a:pt x="9900920" y="3278851"/>
                  <a:pt x="9900920" y="3278851"/>
                  <a:pt x="9900920" y="3278851"/>
                </a:cubicBezTo>
                <a:cubicBezTo>
                  <a:pt x="9888220" y="3307426"/>
                  <a:pt x="9917430" y="3339811"/>
                  <a:pt x="9946640" y="3330286"/>
                </a:cubicBezTo>
                <a:cubicBezTo>
                  <a:pt x="9948545" y="3331556"/>
                  <a:pt x="9949815" y="3333461"/>
                  <a:pt x="9951720" y="3334731"/>
                </a:cubicBezTo>
                <a:cubicBezTo>
                  <a:pt x="9937750" y="3344256"/>
                  <a:pt x="9937750" y="3365846"/>
                  <a:pt x="9951085" y="3376006"/>
                </a:cubicBezTo>
                <a:cubicBezTo>
                  <a:pt x="9946005" y="3405216"/>
                  <a:pt x="9992360" y="3412836"/>
                  <a:pt x="9996805" y="3382991"/>
                </a:cubicBezTo>
                <a:cubicBezTo>
                  <a:pt x="10001250" y="3385531"/>
                  <a:pt x="10006965" y="3386801"/>
                  <a:pt x="10012045" y="3385531"/>
                </a:cubicBezTo>
                <a:cubicBezTo>
                  <a:pt x="10023475" y="3434426"/>
                  <a:pt x="10078085" y="3372831"/>
                  <a:pt x="10028555" y="3367116"/>
                </a:cubicBezTo>
                <a:cubicBezTo>
                  <a:pt x="10031095" y="3348066"/>
                  <a:pt x="10004425" y="3336636"/>
                  <a:pt x="9992360" y="3351876"/>
                </a:cubicBezTo>
                <a:cubicBezTo>
                  <a:pt x="9991725" y="3346796"/>
                  <a:pt x="9989185" y="3342351"/>
                  <a:pt x="9986010" y="3338541"/>
                </a:cubicBezTo>
                <a:cubicBezTo>
                  <a:pt x="9993630" y="3334096"/>
                  <a:pt x="9999345" y="3324571"/>
                  <a:pt x="9999345" y="3315681"/>
                </a:cubicBezTo>
                <a:cubicBezTo>
                  <a:pt x="10008870" y="3329016"/>
                  <a:pt x="10029825" y="3327746"/>
                  <a:pt x="10038080" y="3313776"/>
                </a:cubicBezTo>
                <a:cubicBezTo>
                  <a:pt x="10043160" y="3318221"/>
                  <a:pt x="10050780" y="3319491"/>
                  <a:pt x="10056495" y="3317586"/>
                </a:cubicBezTo>
                <a:cubicBezTo>
                  <a:pt x="10043160" y="3337271"/>
                  <a:pt x="10073005" y="3357591"/>
                  <a:pt x="10085705" y="3338541"/>
                </a:cubicBezTo>
                <a:close/>
                <a:moveTo>
                  <a:pt x="10039350" y="3203286"/>
                </a:moveTo>
                <a:cubicBezTo>
                  <a:pt x="10041255" y="3205191"/>
                  <a:pt x="10043795" y="3206461"/>
                  <a:pt x="10046335" y="3207731"/>
                </a:cubicBezTo>
                <a:cubicBezTo>
                  <a:pt x="10045065" y="3208366"/>
                  <a:pt x="10044430" y="3209636"/>
                  <a:pt x="10043160" y="3210906"/>
                </a:cubicBezTo>
                <a:cubicBezTo>
                  <a:pt x="10042525" y="3208366"/>
                  <a:pt x="10041255" y="3206461"/>
                  <a:pt x="10039350" y="3203286"/>
                </a:cubicBezTo>
                <a:cubicBezTo>
                  <a:pt x="10039350" y="3203921"/>
                  <a:pt x="10039350" y="3203921"/>
                  <a:pt x="10039350" y="3203286"/>
                </a:cubicBezTo>
                <a:close/>
                <a:moveTo>
                  <a:pt x="9993630" y="3300441"/>
                </a:moveTo>
                <a:cubicBezTo>
                  <a:pt x="9989185" y="3295996"/>
                  <a:pt x="9987915" y="3289646"/>
                  <a:pt x="9984105" y="3285201"/>
                </a:cubicBezTo>
                <a:cubicBezTo>
                  <a:pt x="9985375" y="3283931"/>
                  <a:pt x="9986645" y="3282661"/>
                  <a:pt x="9987915" y="3280756"/>
                </a:cubicBezTo>
                <a:cubicBezTo>
                  <a:pt x="9989820" y="3285201"/>
                  <a:pt x="9992995" y="3289011"/>
                  <a:pt x="9996805" y="3292186"/>
                </a:cubicBezTo>
                <a:cubicBezTo>
                  <a:pt x="9994900" y="3294726"/>
                  <a:pt x="9993630" y="3297266"/>
                  <a:pt x="9993630" y="3300441"/>
                </a:cubicBezTo>
                <a:close/>
                <a:moveTo>
                  <a:pt x="10027285" y="3431886"/>
                </a:moveTo>
                <a:cubicBezTo>
                  <a:pt x="10013950" y="3447761"/>
                  <a:pt x="10038715" y="3468081"/>
                  <a:pt x="10052050" y="3452206"/>
                </a:cubicBezTo>
                <a:lnTo>
                  <a:pt x="10052050" y="3452206"/>
                </a:lnTo>
                <a:cubicBezTo>
                  <a:pt x="10065385" y="3436331"/>
                  <a:pt x="10040620" y="3416011"/>
                  <a:pt x="10027285" y="3431886"/>
                </a:cubicBezTo>
                <a:close/>
                <a:moveTo>
                  <a:pt x="10067925" y="3382991"/>
                </a:moveTo>
                <a:cubicBezTo>
                  <a:pt x="10054590" y="3398866"/>
                  <a:pt x="10079355" y="3419186"/>
                  <a:pt x="10092055" y="3403311"/>
                </a:cubicBezTo>
                <a:cubicBezTo>
                  <a:pt x="10106025" y="3388071"/>
                  <a:pt x="10081260" y="3367116"/>
                  <a:pt x="10067925" y="3382991"/>
                </a:cubicBezTo>
                <a:close/>
                <a:moveTo>
                  <a:pt x="9963785" y="3515706"/>
                </a:moveTo>
                <a:cubicBezTo>
                  <a:pt x="9975215" y="3499831"/>
                  <a:pt x="9954260" y="3479511"/>
                  <a:pt x="9939020" y="3490306"/>
                </a:cubicBezTo>
                <a:cubicBezTo>
                  <a:pt x="9895205" y="3459191"/>
                  <a:pt x="9891395" y="3547456"/>
                  <a:pt x="9937750" y="3520151"/>
                </a:cubicBezTo>
                <a:cubicBezTo>
                  <a:pt x="9945370" y="3527136"/>
                  <a:pt x="9958070" y="3524596"/>
                  <a:pt x="9963785" y="3515706"/>
                </a:cubicBezTo>
                <a:close/>
                <a:moveTo>
                  <a:pt x="9924415" y="3576031"/>
                </a:moveTo>
                <a:cubicBezTo>
                  <a:pt x="9933305" y="3563331"/>
                  <a:pt x="9921240" y="3544916"/>
                  <a:pt x="9906000" y="3548091"/>
                </a:cubicBezTo>
                <a:cubicBezTo>
                  <a:pt x="9912350" y="3537931"/>
                  <a:pt x="9909175" y="3523961"/>
                  <a:pt x="9899650" y="3516976"/>
                </a:cubicBezTo>
                <a:cubicBezTo>
                  <a:pt x="9908540" y="3500466"/>
                  <a:pt x="9897110" y="3478876"/>
                  <a:pt x="9878695" y="3476336"/>
                </a:cubicBezTo>
                <a:cubicBezTo>
                  <a:pt x="9855200" y="3448396"/>
                  <a:pt x="9807575" y="3473796"/>
                  <a:pt x="9817735" y="3508721"/>
                </a:cubicBezTo>
                <a:cubicBezTo>
                  <a:pt x="9817100" y="3510626"/>
                  <a:pt x="9816465" y="3513166"/>
                  <a:pt x="9816465" y="3515071"/>
                </a:cubicBezTo>
                <a:cubicBezTo>
                  <a:pt x="9786620" y="3521421"/>
                  <a:pt x="9778365" y="3564601"/>
                  <a:pt x="9803130" y="3581746"/>
                </a:cubicBezTo>
                <a:cubicBezTo>
                  <a:pt x="9803130" y="3582381"/>
                  <a:pt x="9802495" y="3582381"/>
                  <a:pt x="9802495" y="3583016"/>
                </a:cubicBezTo>
                <a:cubicBezTo>
                  <a:pt x="9770745" y="3581746"/>
                  <a:pt x="9754870" y="3614766"/>
                  <a:pt x="9765665" y="3642071"/>
                </a:cubicBezTo>
                <a:cubicBezTo>
                  <a:pt x="9752965" y="3643341"/>
                  <a:pt x="9740900" y="3651596"/>
                  <a:pt x="9735185" y="3664296"/>
                </a:cubicBezTo>
                <a:cubicBezTo>
                  <a:pt x="9730740" y="3674456"/>
                  <a:pt x="9730740" y="3685251"/>
                  <a:pt x="9735185" y="3694776"/>
                </a:cubicBezTo>
                <a:cubicBezTo>
                  <a:pt x="9732645" y="3697951"/>
                  <a:pt x="9730740" y="3701761"/>
                  <a:pt x="9729470" y="3705571"/>
                </a:cubicBezTo>
                <a:cubicBezTo>
                  <a:pt x="9709150" y="3713191"/>
                  <a:pt x="9700260" y="3741766"/>
                  <a:pt x="9713595" y="3758911"/>
                </a:cubicBezTo>
                <a:cubicBezTo>
                  <a:pt x="9708515" y="3761451"/>
                  <a:pt x="9703435" y="3765261"/>
                  <a:pt x="9700895" y="3770976"/>
                </a:cubicBezTo>
                <a:cubicBezTo>
                  <a:pt x="9680575" y="3776691"/>
                  <a:pt x="9671685" y="3800186"/>
                  <a:pt x="9675495" y="3819236"/>
                </a:cubicBezTo>
                <a:cubicBezTo>
                  <a:pt x="9660255" y="3825586"/>
                  <a:pt x="9649460" y="3844001"/>
                  <a:pt x="9651365" y="3860511"/>
                </a:cubicBezTo>
                <a:cubicBezTo>
                  <a:pt x="9645650" y="3868131"/>
                  <a:pt x="9645015" y="3877656"/>
                  <a:pt x="9648190" y="3885911"/>
                </a:cubicBezTo>
                <a:cubicBezTo>
                  <a:pt x="9638665" y="3887181"/>
                  <a:pt x="9630410" y="3892896"/>
                  <a:pt x="9625330" y="3901786"/>
                </a:cubicBezTo>
                <a:cubicBezTo>
                  <a:pt x="9625330" y="3901786"/>
                  <a:pt x="9625330" y="3901786"/>
                  <a:pt x="9625330" y="3901786"/>
                </a:cubicBezTo>
                <a:cubicBezTo>
                  <a:pt x="9623425" y="3905596"/>
                  <a:pt x="9622155" y="3910041"/>
                  <a:pt x="9621520" y="3914486"/>
                </a:cubicBezTo>
                <a:cubicBezTo>
                  <a:pt x="9616440" y="3918296"/>
                  <a:pt x="9613900" y="3924646"/>
                  <a:pt x="9615170" y="3930361"/>
                </a:cubicBezTo>
                <a:cubicBezTo>
                  <a:pt x="9604375" y="3936711"/>
                  <a:pt x="9601200" y="3949411"/>
                  <a:pt x="9594215" y="3958936"/>
                </a:cubicBezTo>
                <a:cubicBezTo>
                  <a:pt x="9573895" y="3946871"/>
                  <a:pt x="9559290" y="3982431"/>
                  <a:pt x="9582150" y="3988146"/>
                </a:cubicBezTo>
                <a:cubicBezTo>
                  <a:pt x="9582150" y="3988781"/>
                  <a:pt x="9582150" y="3989416"/>
                  <a:pt x="9582150" y="3990686"/>
                </a:cubicBezTo>
                <a:cubicBezTo>
                  <a:pt x="9575800" y="3993861"/>
                  <a:pt x="9570720" y="4000211"/>
                  <a:pt x="9568180" y="4007196"/>
                </a:cubicBezTo>
                <a:cubicBezTo>
                  <a:pt x="9563100" y="4005291"/>
                  <a:pt x="9558020" y="4005926"/>
                  <a:pt x="9552940" y="4008466"/>
                </a:cubicBezTo>
                <a:cubicBezTo>
                  <a:pt x="9528175" y="3981796"/>
                  <a:pt x="9508490" y="4037676"/>
                  <a:pt x="9544050" y="4032596"/>
                </a:cubicBezTo>
                <a:cubicBezTo>
                  <a:pt x="9543415" y="4035771"/>
                  <a:pt x="9543415" y="4038946"/>
                  <a:pt x="9543415" y="4042121"/>
                </a:cubicBezTo>
                <a:cubicBezTo>
                  <a:pt x="9530080" y="4048471"/>
                  <a:pt x="9526905" y="4068156"/>
                  <a:pt x="9537065" y="4078316"/>
                </a:cubicBezTo>
                <a:cubicBezTo>
                  <a:pt x="9535795" y="4080856"/>
                  <a:pt x="9535160" y="4084031"/>
                  <a:pt x="9534525" y="4087206"/>
                </a:cubicBezTo>
                <a:cubicBezTo>
                  <a:pt x="9533255" y="4087206"/>
                  <a:pt x="9531350" y="4087841"/>
                  <a:pt x="9530080" y="4088476"/>
                </a:cubicBezTo>
                <a:cubicBezTo>
                  <a:pt x="9530080" y="4087841"/>
                  <a:pt x="9529445" y="4087841"/>
                  <a:pt x="9528810" y="4087206"/>
                </a:cubicBezTo>
                <a:cubicBezTo>
                  <a:pt x="9537700" y="4073871"/>
                  <a:pt x="9523730" y="4055456"/>
                  <a:pt x="9508490" y="4059901"/>
                </a:cubicBezTo>
                <a:cubicBezTo>
                  <a:pt x="9497060" y="4017991"/>
                  <a:pt x="9451340" y="4073236"/>
                  <a:pt x="9495155" y="4076411"/>
                </a:cubicBezTo>
                <a:cubicBezTo>
                  <a:pt x="9495155" y="4080221"/>
                  <a:pt x="9495790" y="4084666"/>
                  <a:pt x="9498330" y="4087841"/>
                </a:cubicBezTo>
                <a:cubicBezTo>
                  <a:pt x="9491980" y="4094826"/>
                  <a:pt x="9491980" y="4104986"/>
                  <a:pt x="9496425" y="4112606"/>
                </a:cubicBezTo>
                <a:cubicBezTo>
                  <a:pt x="9490075" y="4113876"/>
                  <a:pt x="9484360" y="4118321"/>
                  <a:pt x="9481820" y="4124671"/>
                </a:cubicBezTo>
                <a:cubicBezTo>
                  <a:pt x="9479280" y="4115146"/>
                  <a:pt x="9467215" y="4109431"/>
                  <a:pt x="9458325" y="4113241"/>
                </a:cubicBezTo>
                <a:cubicBezTo>
                  <a:pt x="9470390" y="4098636"/>
                  <a:pt x="9449435" y="4078951"/>
                  <a:pt x="9435465" y="4091651"/>
                </a:cubicBezTo>
                <a:cubicBezTo>
                  <a:pt x="9422765" y="4102446"/>
                  <a:pt x="9434830" y="4124036"/>
                  <a:pt x="9450705" y="4118321"/>
                </a:cubicBezTo>
                <a:cubicBezTo>
                  <a:pt x="9443720" y="4125941"/>
                  <a:pt x="9444990" y="4139276"/>
                  <a:pt x="9453880" y="4144991"/>
                </a:cubicBezTo>
                <a:cubicBezTo>
                  <a:pt x="9439910" y="4151341"/>
                  <a:pt x="9438005" y="4172296"/>
                  <a:pt x="9451340" y="4180551"/>
                </a:cubicBezTo>
                <a:cubicBezTo>
                  <a:pt x="9450705" y="4181186"/>
                  <a:pt x="9450070" y="4181821"/>
                  <a:pt x="9450070" y="4183091"/>
                </a:cubicBezTo>
                <a:cubicBezTo>
                  <a:pt x="9435465" y="4182456"/>
                  <a:pt x="9422765" y="4197696"/>
                  <a:pt x="9427210" y="4211666"/>
                </a:cubicBezTo>
                <a:cubicBezTo>
                  <a:pt x="9419590" y="4201506"/>
                  <a:pt x="9403715" y="4201506"/>
                  <a:pt x="9395460" y="4211031"/>
                </a:cubicBezTo>
                <a:cubicBezTo>
                  <a:pt x="9376410" y="4231986"/>
                  <a:pt x="9411970" y="4259926"/>
                  <a:pt x="9427845" y="4237066"/>
                </a:cubicBezTo>
                <a:cubicBezTo>
                  <a:pt x="9427210" y="4243416"/>
                  <a:pt x="9428480" y="4250401"/>
                  <a:pt x="9431655" y="4255481"/>
                </a:cubicBezTo>
                <a:cubicBezTo>
                  <a:pt x="9422765" y="4248496"/>
                  <a:pt x="9410700" y="4248496"/>
                  <a:pt x="9402445" y="4254211"/>
                </a:cubicBezTo>
                <a:cubicBezTo>
                  <a:pt x="9390380" y="4249766"/>
                  <a:pt x="9375775" y="4257386"/>
                  <a:pt x="9372600" y="4270721"/>
                </a:cubicBezTo>
                <a:cubicBezTo>
                  <a:pt x="9354185" y="4249131"/>
                  <a:pt x="9321800" y="4280881"/>
                  <a:pt x="9343390" y="4299931"/>
                </a:cubicBezTo>
                <a:cubicBezTo>
                  <a:pt x="9354185" y="4310091"/>
                  <a:pt x="9373235" y="4305011"/>
                  <a:pt x="9377045" y="4291041"/>
                </a:cubicBezTo>
                <a:cubicBezTo>
                  <a:pt x="9381490" y="4297391"/>
                  <a:pt x="9389745" y="4300566"/>
                  <a:pt x="9397365" y="4299296"/>
                </a:cubicBezTo>
                <a:cubicBezTo>
                  <a:pt x="9397365" y="4299931"/>
                  <a:pt x="9396730" y="4300566"/>
                  <a:pt x="9396730" y="4300566"/>
                </a:cubicBezTo>
                <a:cubicBezTo>
                  <a:pt x="9381490" y="4300566"/>
                  <a:pt x="9368155" y="4315806"/>
                  <a:pt x="9370060" y="4331046"/>
                </a:cubicBezTo>
                <a:cubicBezTo>
                  <a:pt x="9365615" y="4329141"/>
                  <a:pt x="9360535" y="4328506"/>
                  <a:pt x="9356090" y="4329141"/>
                </a:cubicBezTo>
                <a:cubicBezTo>
                  <a:pt x="9346565" y="4318346"/>
                  <a:pt x="9328150" y="4320251"/>
                  <a:pt x="9320530" y="4332316"/>
                </a:cubicBezTo>
                <a:cubicBezTo>
                  <a:pt x="9314180" y="4320251"/>
                  <a:pt x="9297035" y="4318346"/>
                  <a:pt x="9287510" y="4328506"/>
                </a:cubicBezTo>
                <a:cubicBezTo>
                  <a:pt x="9267825" y="4348826"/>
                  <a:pt x="9301480" y="4378671"/>
                  <a:pt x="9318625" y="4355811"/>
                </a:cubicBezTo>
                <a:cubicBezTo>
                  <a:pt x="9321800" y="4362796"/>
                  <a:pt x="9330055" y="4368511"/>
                  <a:pt x="9337675" y="4368511"/>
                </a:cubicBezTo>
                <a:cubicBezTo>
                  <a:pt x="9342755" y="4377401"/>
                  <a:pt x="9354185" y="4381846"/>
                  <a:pt x="9363710" y="4379941"/>
                </a:cubicBezTo>
                <a:cubicBezTo>
                  <a:pt x="9363710" y="4379941"/>
                  <a:pt x="9363710" y="4380576"/>
                  <a:pt x="9363710" y="4380576"/>
                </a:cubicBezTo>
                <a:cubicBezTo>
                  <a:pt x="9356090" y="4380576"/>
                  <a:pt x="9348470" y="4383751"/>
                  <a:pt x="9342755" y="4388831"/>
                </a:cubicBezTo>
                <a:cubicBezTo>
                  <a:pt x="9329420" y="4386291"/>
                  <a:pt x="9314815" y="4395181"/>
                  <a:pt x="9311640" y="4409151"/>
                </a:cubicBezTo>
                <a:cubicBezTo>
                  <a:pt x="9309100" y="4407881"/>
                  <a:pt x="9306560" y="4407246"/>
                  <a:pt x="9304020" y="4407246"/>
                </a:cubicBezTo>
                <a:cubicBezTo>
                  <a:pt x="9300210" y="4390736"/>
                  <a:pt x="9277985" y="4384386"/>
                  <a:pt x="9265920" y="4396451"/>
                </a:cubicBezTo>
                <a:cubicBezTo>
                  <a:pt x="9263380" y="4380576"/>
                  <a:pt x="9242425" y="4374226"/>
                  <a:pt x="9230995" y="4385656"/>
                </a:cubicBezTo>
                <a:cubicBezTo>
                  <a:pt x="9211945" y="4403436"/>
                  <a:pt x="9239250" y="4433281"/>
                  <a:pt x="9258935" y="4416136"/>
                </a:cubicBezTo>
                <a:cubicBezTo>
                  <a:pt x="9259570" y="4424391"/>
                  <a:pt x="9266555" y="4433281"/>
                  <a:pt x="9275445" y="4435186"/>
                </a:cubicBezTo>
                <a:cubicBezTo>
                  <a:pt x="9277350" y="4461221"/>
                  <a:pt x="9317355" y="4466301"/>
                  <a:pt x="9324975" y="4440901"/>
                </a:cubicBezTo>
                <a:cubicBezTo>
                  <a:pt x="9332595" y="4445346"/>
                  <a:pt x="9342120" y="4445981"/>
                  <a:pt x="9350375" y="4442171"/>
                </a:cubicBezTo>
                <a:cubicBezTo>
                  <a:pt x="9350375" y="4466301"/>
                  <a:pt x="9378315" y="4484081"/>
                  <a:pt x="9399905" y="4473286"/>
                </a:cubicBezTo>
                <a:cubicBezTo>
                  <a:pt x="9441180" y="4483446"/>
                  <a:pt x="9464675" y="4421851"/>
                  <a:pt x="9425940" y="4402801"/>
                </a:cubicBezTo>
                <a:cubicBezTo>
                  <a:pt x="9437370" y="4378036"/>
                  <a:pt x="9410065" y="4349461"/>
                  <a:pt x="9384665" y="4359621"/>
                </a:cubicBezTo>
                <a:cubicBezTo>
                  <a:pt x="9385300" y="4357716"/>
                  <a:pt x="9385300" y="4355811"/>
                  <a:pt x="9385300" y="4353906"/>
                </a:cubicBezTo>
                <a:cubicBezTo>
                  <a:pt x="9396730" y="4360256"/>
                  <a:pt x="9411970" y="4357081"/>
                  <a:pt x="9420225" y="4346921"/>
                </a:cubicBezTo>
                <a:cubicBezTo>
                  <a:pt x="9432290" y="4364701"/>
                  <a:pt x="9460865" y="4366606"/>
                  <a:pt x="9474835" y="4350096"/>
                </a:cubicBezTo>
                <a:cubicBezTo>
                  <a:pt x="9511665" y="4348826"/>
                  <a:pt x="9523095" y="4294216"/>
                  <a:pt x="9488805" y="4278341"/>
                </a:cubicBezTo>
                <a:cubicBezTo>
                  <a:pt x="9487535" y="4270721"/>
                  <a:pt x="9483725" y="4263736"/>
                  <a:pt x="9477375" y="4258656"/>
                </a:cubicBezTo>
                <a:cubicBezTo>
                  <a:pt x="9480550" y="4255481"/>
                  <a:pt x="9482455" y="4251036"/>
                  <a:pt x="9483090" y="4246591"/>
                </a:cubicBezTo>
                <a:cubicBezTo>
                  <a:pt x="9488170" y="4246591"/>
                  <a:pt x="9492615" y="4245321"/>
                  <a:pt x="9497060" y="4242781"/>
                </a:cubicBezTo>
                <a:cubicBezTo>
                  <a:pt x="9514205" y="4249766"/>
                  <a:pt x="9535160" y="4241511"/>
                  <a:pt x="9542145" y="4223731"/>
                </a:cubicBezTo>
                <a:cubicBezTo>
                  <a:pt x="9581515" y="4216111"/>
                  <a:pt x="9580245" y="4154516"/>
                  <a:pt x="9539605" y="4149436"/>
                </a:cubicBezTo>
                <a:cubicBezTo>
                  <a:pt x="9539605" y="4148801"/>
                  <a:pt x="9539605" y="4148166"/>
                  <a:pt x="9539605" y="4147531"/>
                </a:cubicBezTo>
                <a:cubicBezTo>
                  <a:pt x="9551670" y="4147531"/>
                  <a:pt x="9563735" y="4140546"/>
                  <a:pt x="9568180" y="4128481"/>
                </a:cubicBezTo>
                <a:cubicBezTo>
                  <a:pt x="9585325" y="4129751"/>
                  <a:pt x="9602470" y="4115781"/>
                  <a:pt x="9604375" y="4098001"/>
                </a:cubicBezTo>
                <a:cubicBezTo>
                  <a:pt x="9631045" y="4091651"/>
                  <a:pt x="9641205" y="4053551"/>
                  <a:pt x="9620885" y="4034501"/>
                </a:cubicBezTo>
                <a:cubicBezTo>
                  <a:pt x="9625965" y="4027516"/>
                  <a:pt x="9627235" y="4018626"/>
                  <a:pt x="9625330" y="4011006"/>
                </a:cubicBezTo>
                <a:cubicBezTo>
                  <a:pt x="9646285" y="4013546"/>
                  <a:pt x="9665970" y="3992591"/>
                  <a:pt x="9662795" y="3971636"/>
                </a:cubicBezTo>
                <a:cubicBezTo>
                  <a:pt x="9690735" y="3965921"/>
                  <a:pt x="9700895" y="3926551"/>
                  <a:pt x="9679305" y="3907501"/>
                </a:cubicBezTo>
                <a:cubicBezTo>
                  <a:pt x="9679305" y="3906866"/>
                  <a:pt x="9679305" y="3905596"/>
                  <a:pt x="9678670" y="3904961"/>
                </a:cubicBezTo>
                <a:cubicBezTo>
                  <a:pt x="9686290" y="3903056"/>
                  <a:pt x="9692640" y="3898611"/>
                  <a:pt x="9696450" y="3890991"/>
                </a:cubicBezTo>
                <a:cubicBezTo>
                  <a:pt x="9709785" y="3886546"/>
                  <a:pt x="9720580" y="3871941"/>
                  <a:pt x="9719945" y="3857336"/>
                </a:cubicBezTo>
                <a:cubicBezTo>
                  <a:pt x="9722485" y="3854796"/>
                  <a:pt x="9723755" y="3851621"/>
                  <a:pt x="9725025" y="3848446"/>
                </a:cubicBezTo>
                <a:cubicBezTo>
                  <a:pt x="9727565" y="3846541"/>
                  <a:pt x="9730105" y="3843366"/>
                  <a:pt x="9730740" y="3840191"/>
                </a:cubicBezTo>
                <a:cubicBezTo>
                  <a:pt x="9738360" y="3835746"/>
                  <a:pt x="9744710" y="3827491"/>
                  <a:pt x="9747250" y="3818601"/>
                </a:cubicBezTo>
                <a:cubicBezTo>
                  <a:pt x="9753600" y="3816696"/>
                  <a:pt x="9758680" y="3810346"/>
                  <a:pt x="9759315" y="3803996"/>
                </a:cubicBezTo>
                <a:cubicBezTo>
                  <a:pt x="9771380" y="3803361"/>
                  <a:pt x="9778365" y="3788121"/>
                  <a:pt x="9770745" y="3778596"/>
                </a:cubicBezTo>
                <a:cubicBezTo>
                  <a:pt x="9770110" y="3772246"/>
                  <a:pt x="9772650" y="3765261"/>
                  <a:pt x="9770745" y="3758911"/>
                </a:cubicBezTo>
                <a:cubicBezTo>
                  <a:pt x="9771380" y="3758276"/>
                  <a:pt x="9771380" y="3757641"/>
                  <a:pt x="9772015" y="3757006"/>
                </a:cubicBezTo>
                <a:cubicBezTo>
                  <a:pt x="9779000" y="3764626"/>
                  <a:pt x="9791700" y="3763991"/>
                  <a:pt x="9798050" y="3755736"/>
                </a:cubicBezTo>
                <a:cubicBezTo>
                  <a:pt x="9814560" y="3758276"/>
                  <a:pt x="9822180" y="3733511"/>
                  <a:pt x="9807575" y="3725891"/>
                </a:cubicBezTo>
                <a:cubicBezTo>
                  <a:pt x="9814560" y="3720811"/>
                  <a:pt x="9817100" y="3710016"/>
                  <a:pt x="9813925" y="3702396"/>
                </a:cubicBezTo>
                <a:cubicBezTo>
                  <a:pt x="9814560" y="3701761"/>
                  <a:pt x="9815195" y="3700491"/>
                  <a:pt x="9815195" y="3699856"/>
                </a:cubicBezTo>
                <a:cubicBezTo>
                  <a:pt x="9819640" y="3703031"/>
                  <a:pt x="9824720" y="3704301"/>
                  <a:pt x="9829800" y="3703031"/>
                </a:cubicBezTo>
                <a:cubicBezTo>
                  <a:pt x="9851390" y="3720811"/>
                  <a:pt x="9869170" y="3678266"/>
                  <a:pt x="9841865" y="3675091"/>
                </a:cubicBezTo>
                <a:cubicBezTo>
                  <a:pt x="9835515" y="3664296"/>
                  <a:pt x="9819005" y="3663661"/>
                  <a:pt x="9812020" y="3673821"/>
                </a:cubicBezTo>
                <a:cubicBezTo>
                  <a:pt x="9810115" y="3671281"/>
                  <a:pt x="9807575" y="3669376"/>
                  <a:pt x="9804400" y="3668106"/>
                </a:cubicBezTo>
                <a:cubicBezTo>
                  <a:pt x="9803765" y="3666201"/>
                  <a:pt x="9803130" y="3664296"/>
                  <a:pt x="9801860" y="3662391"/>
                </a:cubicBezTo>
                <a:cubicBezTo>
                  <a:pt x="9808845" y="3660486"/>
                  <a:pt x="9815195" y="3657311"/>
                  <a:pt x="9819640" y="3651596"/>
                </a:cubicBezTo>
                <a:cubicBezTo>
                  <a:pt x="9828530" y="3670011"/>
                  <a:pt x="9859010" y="3663026"/>
                  <a:pt x="9858375" y="3642071"/>
                </a:cubicBezTo>
                <a:cubicBezTo>
                  <a:pt x="9860280" y="3643341"/>
                  <a:pt x="9862185" y="3643976"/>
                  <a:pt x="9864090" y="3643976"/>
                </a:cubicBezTo>
                <a:cubicBezTo>
                  <a:pt x="9872345" y="3676996"/>
                  <a:pt x="9915525" y="3640801"/>
                  <a:pt x="9885045" y="3626831"/>
                </a:cubicBezTo>
                <a:cubicBezTo>
                  <a:pt x="9886315" y="3615401"/>
                  <a:pt x="9873615" y="3605241"/>
                  <a:pt x="9862185" y="3608416"/>
                </a:cubicBezTo>
                <a:cubicBezTo>
                  <a:pt x="9860915" y="3602066"/>
                  <a:pt x="9857105" y="3596351"/>
                  <a:pt x="9850755" y="3593176"/>
                </a:cubicBezTo>
                <a:cubicBezTo>
                  <a:pt x="9850120" y="3589366"/>
                  <a:pt x="9848850" y="3586191"/>
                  <a:pt x="9846310" y="3583016"/>
                </a:cubicBezTo>
                <a:cubicBezTo>
                  <a:pt x="9855200" y="3576666"/>
                  <a:pt x="9861550" y="3564601"/>
                  <a:pt x="9861550" y="3553171"/>
                </a:cubicBezTo>
                <a:cubicBezTo>
                  <a:pt x="9864090" y="3554441"/>
                  <a:pt x="9867265" y="3555076"/>
                  <a:pt x="9870440" y="3555711"/>
                </a:cubicBezTo>
                <a:cubicBezTo>
                  <a:pt x="9870440" y="3555711"/>
                  <a:pt x="9870440" y="3555711"/>
                  <a:pt x="9870440" y="3555711"/>
                </a:cubicBezTo>
                <a:cubicBezTo>
                  <a:pt x="9838055" y="3572856"/>
                  <a:pt x="9881235" y="3616036"/>
                  <a:pt x="9898380" y="3583016"/>
                </a:cubicBezTo>
                <a:cubicBezTo>
                  <a:pt x="9900285" y="3583651"/>
                  <a:pt x="9902190" y="3584286"/>
                  <a:pt x="9904095" y="3584921"/>
                </a:cubicBezTo>
                <a:cubicBezTo>
                  <a:pt x="9892665" y="3621751"/>
                  <a:pt x="9954260" y="3607781"/>
                  <a:pt x="9928225" y="3579206"/>
                </a:cubicBezTo>
                <a:cubicBezTo>
                  <a:pt x="9928860" y="3577301"/>
                  <a:pt x="9926955" y="3576031"/>
                  <a:pt x="9924415" y="3576031"/>
                </a:cubicBezTo>
                <a:close/>
                <a:moveTo>
                  <a:pt x="9431655" y="4224366"/>
                </a:moveTo>
                <a:cubicBezTo>
                  <a:pt x="9431655" y="4224366"/>
                  <a:pt x="9431655" y="4225001"/>
                  <a:pt x="9431655" y="4224366"/>
                </a:cubicBezTo>
                <a:cubicBezTo>
                  <a:pt x="9431655" y="4223096"/>
                  <a:pt x="9431655" y="4221191"/>
                  <a:pt x="9431020" y="4219286"/>
                </a:cubicBezTo>
                <a:cubicBezTo>
                  <a:pt x="9431655" y="4219921"/>
                  <a:pt x="9432290" y="4221191"/>
                  <a:pt x="9433560" y="4221826"/>
                </a:cubicBezTo>
                <a:cubicBezTo>
                  <a:pt x="9432925" y="4223096"/>
                  <a:pt x="9432290" y="4223731"/>
                  <a:pt x="9431655" y="4224366"/>
                </a:cubicBezTo>
                <a:close/>
                <a:moveTo>
                  <a:pt x="9483090" y="4172296"/>
                </a:moveTo>
                <a:cubicBezTo>
                  <a:pt x="9482455" y="4172296"/>
                  <a:pt x="9482455" y="4171661"/>
                  <a:pt x="9481820" y="4171661"/>
                </a:cubicBezTo>
                <a:cubicBezTo>
                  <a:pt x="9486265" y="4162771"/>
                  <a:pt x="9483090" y="4150706"/>
                  <a:pt x="9473565" y="4144991"/>
                </a:cubicBezTo>
                <a:cubicBezTo>
                  <a:pt x="9476105" y="4143721"/>
                  <a:pt x="9478010" y="4141816"/>
                  <a:pt x="9479915" y="4139276"/>
                </a:cubicBezTo>
                <a:cubicBezTo>
                  <a:pt x="9480550" y="4142451"/>
                  <a:pt x="9481820" y="4144991"/>
                  <a:pt x="9483725" y="4147531"/>
                </a:cubicBezTo>
                <a:cubicBezTo>
                  <a:pt x="9483090" y="4152611"/>
                  <a:pt x="9484360" y="4157056"/>
                  <a:pt x="9486265" y="4161501"/>
                </a:cubicBezTo>
                <a:cubicBezTo>
                  <a:pt x="9484995" y="4165311"/>
                  <a:pt x="9483725" y="4168486"/>
                  <a:pt x="9483090" y="4172296"/>
                </a:cubicBezTo>
                <a:close/>
                <a:moveTo>
                  <a:pt x="10280650" y="3145501"/>
                </a:moveTo>
                <a:cubicBezTo>
                  <a:pt x="10266045" y="3160106"/>
                  <a:pt x="10289540" y="3182331"/>
                  <a:pt x="10303510" y="3167726"/>
                </a:cubicBezTo>
                <a:cubicBezTo>
                  <a:pt x="10318115" y="3153121"/>
                  <a:pt x="10294620" y="3130896"/>
                  <a:pt x="10280650" y="3145501"/>
                </a:cubicBezTo>
                <a:close/>
                <a:moveTo>
                  <a:pt x="9360535" y="4525356"/>
                </a:moveTo>
                <a:cubicBezTo>
                  <a:pt x="9357995" y="4524086"/>
                  <a:pt x="9354820" y="4522816"/>
                  <a:pt x="9352280" y="4522181"/>
                </a:cubicBezTo>
                <a:cubicBezTo>
                  <a:pt x="9392920" y="4492336"/>
                  <a:pt x="9335770" y="4435821"/>
                  <a:pt x="9305925" y="4475826"/>
                </a:cubicBezTo>
                <a:cubicBezTo>
                  <a:pt x="9300845" y="4475191"/>
                  <a:pt x="9295765" y="4475826"/>
                  <a:pt x="9291320" y="4477731"/>
                </a:cubicBezTo>
                <a:cubicBezTo>
                  <a:pt x="9278620" y="4470746"/>
                  <a:pt x="9262745" y="4474556"/>
                  <a:pt x="9254490" y="4486621"/>
                </a:cubicBezTo>
                <a:cubicBezTo>
                  <a:pt x="9251950" y="4484716"/>
                  <a:pt x="9248775" y="4483446"/>
                  <a:pt x="9245600" y="4482811"/>
                </a:cubicBezTo>
                <a:cubicBezTo>
                  <a:pt x="9250045" y="4461856"/>
                  <a:pt x="9222740" y="4446616"/>
                  <a:pt x="9207500" y="4461856"/>
                </a:cubicBezTo>
                <a:cubicBezTo>
                  <a:pt x="9215120" y="4442171"/>
                  <a:pt x="9188450" y="4425026"/>
                  <a:pt x="9173845" y="4440266"/>
                </a:cubicBezTo>
                <a:cubicBezTo>
                  <a:pt x="9154160" y="4458046"/>
                  <a:pt x="9181465" y="4488526"/>
                  <a:pt x="9201150" y="4471381"/>
                </a:cubicBezTo>
                <a:cubicBezTo>
                  <a:pt x="9196705" y="4482811"/>
                  <a:pt x="9203690" y="4498051"/>
                  <a:pt x="9215755" y="4501226"/>
                </a:cubicBezTo>
                <a:cubicBezTo>
                  <a:pt x="9207500" y="4526626"/>
                  <a:pt x="9243695" y="4546311"/>
                  <a:pt x="9260205" y="4524721"/>
                </a:cubicBezTo>
                <a:cubicBezTo>
                  <a:pt x="9266555" y="4529801"/>
                  <a:pt x="9274810" y="4531706"/>
                  <a:pt x="9283065" y="4530436"/>
                </a:cubicBezTo>
                <a:cubicBezTo>
                  <a:pt x="9285605" y="4532976"/>
                  <a:pt x="9288780" y="4534246"/>
                  <a:pt x="9291955" y="4535516"/>
                </a:cubicBezTo>
                <a:cubicBezTo>
                  <a:pt x="9276080" y="4557741"/>
                  <a:pt x="9293860" y="4590761"/>
                  <a:pt x="9321165" y="4590761"/>
                </a:cubicBezTo>
                <a:cubicBezTo>
                  <a:pt x="9339580" y="4604096"/>
                  <a:pt x="9366250" y="4598381"/>
                  <a:pt x="9377045" y="4578061"/>
                </a:cubicBezTo>
                <a:lnTo>
                  <a:pt x="9377045" y="4578061"/>
                </a:lnTo>
                <a:cubicBezTo>
                  <a:pt x="9385935" y="4559011"/>
                  <a:pt x="9378950" y="4535516"/>
                  <a:pt x="9360535" y="4525356"/>
                </a:cubicBezTo>
                <a:close/>
                <a:moveTo>
                  <a:pt x="10128250" y="3280756"/>
                </a:moveTo>
                <a:cubicBezTo>
                  <a:pt x="10142855" y="3261706"/>
                  <a:pt x="10112375" y="3239481"/>
                  <a:pt x="10099040" y="3259166"/>
                </a:cubicBezTo>
                <a:cubicBezTo>
                  <a:pt x="10084435" y="3277581"/>
                  <a:pt x="10114280" y="3299806"/>
                  <a:pt x="10128250" y="3280756"/>
                </a:cubicBezTo>
                <a:close/>
                <a:moveTo>
                  <a:pt x="10257155" y="3084541"/>
                </a:moveTo>
                <a:cubicBezTo>
                  <a:pt x="10230485" y="3064856"/>
                  <a:pt x="10212705" y="3115656"/>
                  <a:pt x="10245725" y="3116926"/>
                </a:cubicBezTo>
                <a:cubicBezTo>
                  <a:pt x="10262235" y="3118196"/>
                  <a:pt x="10271125" y="3094701"/>
                  <a:pt x="10257155" y="3084541"/>
                </a:cubicBezTo>
                <a:close/>
                <a:moveTo>
                  <a:pt x="10193655" y="3238846"/>
                </a:moveTo>
                <a:cubicBezTo>
                  <a:pt x="10179685" y="3254086"/>
                  <a:pt x="10203815" y="3275676"/>
                  <a:pt x="10217150" y="3260436"/>
                </a:cubicBezTo>
                <a:cubicBezTo>
                  <a:pt x="10231755" y="3245196"/>
                  <a:pt x="10207625" y="3223606"/>
                  <a:pt x="10193655" y="3238846"/>
                </a:cubicBezTo>
                <a:close/>
                <a:moveTo>
                  <a:pt x="10236835" y="3191856"/>
                </a:moveTo>
                <a:cubicBezTo>
                  <a:pt x="10222865" y="3206461"/>
                  <a:pt x="10246360" y="3228686"/>
                  <a:pt x="10260330" y="3213446"/>
                </a:cubicBezTo>
                <a:cubicBezTo>
                  <a:pt x="10274300" y="3198841"/>
                  <a:pt x="10250805" y="3176616"/>
                  <a:pt x="10236835" y="3191856"/>
                </a:cubicBezTo>
                <a:close/>
                <a:moveTo>
                  <a:pt x="10215245" y="3166456"/>
                </a:moveTo>
                <a:cubicBezTo>
                  <a:pt x="10230485" y="3148041"/>
                  <a:pt x="10200640" y="3124546"/>
                  <a:pt x="10186670" y="3143596"/>
                </a:cubicBezTo>
                <a:cubicBezTo>
                  <a:pt x="10186670" y="3143596"/>
                  <a:pt x="10186670" y="3143596"/>
                  <a:pt x="10186670" y="3143596"/>
                </a:cubicBezTo>
                <a:cubicBezTo>
                  <a:pt x="10171430" y="3162646"/>
                  <a:pt x="10200640" y="3185506"/>
                  <a:pt x="10215245" y="3166456"/>
                </a:cubicBezTo>
                <a:close/>
                <a:moveTo>
                  <a:pt x="10171430" y="3222971"/>
                </a:moveTo>
                <a:cubicBezTo>
                  <a:pt x="10186035" y="3204556"/>
                  <a:pt x="10156190" y="3181696"/>
                  <a:pt x="10142220" y="3200746"/>
                </a:cubicBezTo>
                <a:cubicBezTo>
                  <a:pt x="10127615" y="3219796"/>
                  <a:pt x="10156825" y="3242656"/>
                  <a:pt x="10171430" y="3222971"/>
                </a:cubicBezTo>
                <a:close/>
                <a:moveTo>
                  <a:pt x="10151110" y="3286471"/>
                </a:moveTo>
                <a:cubicBezTo>
                  <a:pt x="10137140" y="3301711"/>
                  <a:pt x="10161270" y="3323301"/>
                  <a:pt x="10174605" y="3307426"/>
                </a:cubicBezTo>
                <a:cubicBezTo>
                  <a:pt x="10189210" y="3292186"/>
                  <a:pt x="10164445" y="3270596"/>
                  <a:pt x="10151110" y="3286471"/>
                </a:cubicBezTo>
                <a:close/>
                <a:moveTo>
                  <a:pt x="10109200" y="3334731"/>
                </a:moveTo>
                <a:cubicBezTo>
                  <a:pt x="10095865" y="3349971"/>
                  <a:pt x="10119995" y="3370926"/>
                  <a:pt x="10133330" y="3355686"/>
                </a:cubicBezTo>
                <a:lnTo>
                  <a:pt x="10133330" y="3355686"/>
                </a:lnTo>
                <a:cubicBezTo>
                  <a:pt x="10147300" y="3339811"/>
                  <a:pt x="10122535" y="3318856"/>
                  <a:pt x="10109200" y="3334731"/>
                </a:cubicBezTo>
                <a:close/>
                <a:moveTo>
                  <a:pt x="9970135" y="3528406"/>
                </a:moveTo>
                <a:cubicBezTo>
                  <a:pt x="9954260" y="3515071"/>
                  <a:pt x="9933940" y="3541106"/>
                  <a:pt x="9950450" y="3553171"/>
                </a:cubicBezTo>
                <a:cubicBezTo>
                  <a:pt x="9966325" y="3566506"/>
                  <a:pt x="9986645" y="3541106"/>
                  <a:pt x="9970135" y="3528406"/>
                </a:cubicBezTo>
                <a:close/>
                <a:moveTo>
                  <a:pt x="8444865" y="5727411"/>
                </a:moveTo>
                <a:cubicBezTo>
                  <a:pt x="8509000" y="5722966"/>
                  <a:pt x="8474075" y="5626446"/>
                  <a:pt x="8422005" y="5664546"/>
                </a:cubicBezTo>
                <a:cubicBezTo>
                  <a:pt x="8396605" y="5684231"/>
                  <a:pt x="8413115" y="5728681"/>
                  <a:pt x="8444865" y="5727411"/>
                </a:cubicBezTo>
                <a:close/>
                <a:moveTo>
                  <a:pt x="8662035" y="5536911"/>
                </a:moveTo>
                <a:cubicBezTo>
                  <a:pt x="8694420" y="5503891"/>
                  <a:pt x="8642350" y="5453726"/>
                  <a:pt x="8610600" y="5487381"/>
                </a:cubicBezTo>
                <a:cubicBezTo>
                  <a:pt x="8578215" y="5520401"/>
                  <a:pt x="8630285" y="5571201"/>
                  <a:pt x="8662035" y="5536911"/>
                </a:cubicBezTo>
                <a:close/>
                <a:moveTo>
                  <a:pt x="8674735" y="5576281"/>
                </a:moveTo>
                <a:cubicBezTo>
                  <a:pt x="8637905" y="5543261"/>
                  <a:pt x="8587105" y="5601681"/>
                  <a:pt x="8624570" y="5634066"/>
                </a:cubicBezTo>
                <a:cubicBezTo>
                  <a:pt x="8661400" y="5666451"/>
                  <a:pt x="8712835" y="5608031"/>
                  <a:pt x="8674735" y="5576281"/>
                </a:cubicBezTo>
                <a:close/>
                <a:moveTo>
                  <a:pt x="8567420" y="5630891"/>
                </a:moveTo>
                <a:cubicBezTo>
                  <a:pt x="8601710" y="5599776"/>
                  <a:pt x="8551545" y="5547071"/>
                  <a:pt x="8518525" y="5578821"/>
                </a:cubicBezTo>
                <a:cubicBezTo>
                  <a:pt x="8484870" y="5609936"/>
                  <a:pt x="8534400" y="5662641"/>
                  <a:pt x="8567420" y="5630891"/>
                </a:cubicBezTo>
                <a:close/>
                <a:moveTo>
                  <a:pt x="8430895" y="5778211"/>
                </a:moveTo>
                <a:cubicBezTo>
                  <a:pt x="8394065" y="5811231"/>
                  <a:pt x="8447405" y="5868381"/>
                  <a:pt x="8482965" y="5834091"/>
                </a:cubicBezTo>
                <a:lnTo>
                  <a:pt x="8482965" y="5834091"/>
                </a:lnTo>
                <a:cubicBezTo>
                  <a:pt x="8519795" y="5800436"/>
                  <a:pt x="8466455" y="5743921"/>
                  <a:pt x="8430895" y="5778211"/>
                </a:cubicBezTo>
                <a:close/>
                <a:moveTo>
                  <a:pt x="8510270" y="5515956"/>
                </a:moveTo>
                <a:cubicBezTo>
                  <a:pt x="8484235" y="5481666"/>
                  <a:pt x="8430895" y="5523576"/>
                  <a:pt x="8458200" y="5556596"/>
                </a:cubicBezTo>
                <a:cubicBezTo>
                  <a:pt x="8484235" y="5590886"/>
                  <a:pt x="8537575" y="5548976"/>
                  <a:pt x="8510270" y="5515956"/>
                </a:cubicBezTo>
                <a:close/>
                <a:moveTo>
                  <a:pt x="8751570" y="5439121"/>
                </a:moveTo>
                <a:cubicBezTo>
                  <a:pt x="8782685" y="5404831"/>
                  <a:pt x="8728075" y="5356571"/>
                  <a:pt x="8698230" y="5392131"/>
                </a:cubicBezTo>
                <a:cubicBezTo>
                  <a:pt x="8667115" y="5426421"/>
                  <a:pt x="8721725" y="5474681"/>
                  <a:pt x="8751570" y="5439121"/>
                </a:cubicBezTo>
                <a:close/>
                <a:moveTo>
                  <a:pt x="8763635" y="5467696"/>
                </a:moveTo>
                <a:cubicBezTo>
                  <a:pt x="8725535" y="5435946"/>
                  <a:pt x="8676640" y="5496906"/>
                  <a:pt x="8716010" y="5527386"/>
                </a:cubicBezTo>
                <a:cubicBezTo>
                  <a:pt x="8753475" y="5559136"/>
                  <a:pt x="8802370" y="5498176"/>
                  <a:pt x="8763635" y="5467696"/>
                </a:cubicBezTo>
                <a:close/>
                <a:moveTo>
                  <a:pt x="9154795" y="4890481"/>
                </a:moveTo>
                <a:cubicBezTo>
                  <a:pt x="9154160" y="4889846"/>
                  <a:pt x="9152890" y="4889211"/>
                  <a:pt x="9151620" y="4889211"/>
                </a:cubicBezTo>
                <a:cubicBezTo>
                  <a:pt x="9150985" y="4851111"/>
                  <a:pt x="9093835" y="4842221"/>
                  <a:pt x="9082405" y="4879051"/>
                </a:cubicBezTo>
                <a:cubicBezTo>
                  <a:pt x="9077325" y="4875241"/>
                  <a:pt x="9070975" y="4873336"/>
                  <a:pt x="9065260" y="4872701"/>
                </a:cubicBezTo>
                <a:cubicBezTo>
                  <a:pt x="9063990" y="4860001"/>
                  <a:pt x="9051925" y="4847936"/>
                  <a:pt x="9039225" y="4846666"/>
                </a:cubicBezTo>
                <a:cubicBezTo>
                  <a:pt x="9053195" y="4823806"/>
                  <a:pt x="9025255" y="4795231"/>
                  <a:pt x="9002395" y="4807931"/>
                </a:cubicBezTo>
                <a:cubicBezTo>
                  <a:pt x="9015730" y="4783166"/>
                  <a:pt x="8981440" y="4757131"/>
                  <a:pt x="8961755" y="4778086"/>
                </a:cubicBezTo>
                <a:cubicBezTo>
                  <a:pt x="8940800" y="4797136"/>
                  <a:pt x="8965565" y="4832061"/>
                  <a:pt x="8990330" y="4819996"/>
                </a:cubicBezTo>
                <a:cubicBezTo>
                  <a:pt x="8980805" y="4835871"/>
                  <a:pt x="8991600" y="4858096"/>
                  <a:pt x="9010015" y="4861271"/>
                </a:cubicBezTo>
                <a:cubicBezTo>
                  <a:pt x="8998585" y="4879051"/>
                  <a:pt x="9010015" y="4905086"/>
                  <a:pt x="9030970" y="4907626"/>
                </a:cubicBezTo>
                <a:cubicBezTo>
                  <a:pt x="9031605" y="4941916"/>
                  <a:pt x="9082405" y="4950806"/>
                  <a:pt x="9094470" y="4918421"/>
                </a:cubicBezTo>
                <a:cubicBezTo>
                  <a:pt x="9095740" y="4919056"/>
                  <a:pt x="9096375" y="4920326"/>
                  <a:pt x="9097645" y="4920961"/>
                </a:cubicBezTo>
                <a:cubicBezTo>
                  <a:pt x="9093835" y="4959061"/>
                  <a:pt x="9149080" y="4977476"/>
                  <a:pt x="9168130" y="4943186"/>
                </a:cubicBezTo>
                <a:lnTo>
                  <a:pt x="9168130" y="4943186"/>
                </a:lnTo>
                <a:cubicBezTo>
                  <a:pt x="9178925" y="4924771"/>
                  <a:pt x="9173210" y="4901276"/>
                  <a:pt x="9154795" y="4890481"/>
                </a:cubicBezTo>
                <a:close/>
                <a:moveTo>
                  <a:pt x="9082405" y="5009861"/>
                </a:moveTo>
                <a:cubicBezTo>
                  <a:pt x="9081135" y="5009226"/>
                  <a:pt x="9079865" y="5008591"/>
                  <a:pt x="9078595" y="5007956"/>
                </a:cubicBezTo>
                <a:cubicBezTo>
                  <a:pt x="9088755" y="4970491"/>
                  <a:pt x="9033510" y="4946996"/>
                  <a:pt x="9013825" y="4981286"/>
                </a:cubicBezTo>
                <a:cubicBezTo>
                  <a:pt x="9008745" y="4975571"/>
                  <a:pt x="9000490" y="4971761"/>
                  <a:pt x="8992870" y="4971761"/>
                </a:cubicBezTo>
                <a:cubicBezTo>
                  <a:pt x="8997950" y="4952076"/>
                  <a:pt x="8977630" y="4931121"/>
                  <a:pt x="8957310" y="4936201"/>
                </a:cubicBezTo>
                <a:cubicBezTo>
                  <a:pt x="8992870" y="4914611"/>
                  <a:pt x="8950960" y="4862541"/>
                  <a:pt x="8922385" y="4893021"/>
                </a:cubicBezTo>
                <a:cubicBezTo>
                  <a:pt x="8903335" y="4911436"/>
                  <a:pt x="8921750" y="4945726"/>
                  <a:pt x="8947150" y="4940011"/>
                </a:cubicBezTo>
                <a:cubicBezTo>
                  <a:pt x="8922385" y="4953346"/>
                  <a:pt x="8930005" y="4993351"/>
                  <a:pt x="8957945" y="4996526"/>
                </a:cubicBezTo>
                <a:cubicBezTo>
                  <a:pt x="8947785" y="5030181"/>
                  <a:pt x="8997315" y="5054311"/>
                  <a:pt x="9017000" y="5023831"/>
                </a:cubicBezTo>
                <a:cubicBezTo>
                  <a:pt x="9019540" y="5026371"/>
                  <a:pt x="9022080" y="5028911"/>
                  <a:pt x="9025255" y="5030816"/>
                </a:cubicBezTo>
                <a:cubicBezTo>
                  <a:pt x="9011920" y="5119716"/>
                  <a:pt x="9149715" y="5070186"/>
                  <a:pt x="9082405" y="5009861"/>
                </a:cubicBezTo>
                <a:close/>
                <a:moveTo>
                  <a:pt x="9225280" y="4769831"/>
                </a:moveTo>
                <a:cubicBezTo>
                  <a:pt x="9223375" y="4768561"/>
                  <a:pt x="9221470" y="4767926"/>
                  <a:pt x="9220200" y="4767291"/>
                </a:cubicBezTo>
                <a:cubicBezTo>
                  <a:pt x="9208770" y="4731731"/>
                  <a:pt x="9152890" y="4739351"/>
                  <a:pt x="9150985" y="4776816"/>
                </a:cubicBezTo>
                <a:cubicBezTo>
                  <a:pt x="9145270" y="4773006"/>
                  <a:pt x="9138285" y="4771736"/>
                  <a:pt x="9131935" y="4771736"/>
                </a:cubicBezTo>
                <a:cubicBezTo>
                  <a:pt x="9128125" y="4764116"/>
                  <a:pt x="9119870" y="4757766"/>
                  <a:pt x="9111615" y="4756496"/>
                </a:cubicBezTo>
                <a:cubicBezTo>
                  <a:pt x="9115425" y="4736176"/>
                  <a:pt x="9092565" y="4718396"/>
                  <a:pt x="9073515" y="4726651"/>
                </a:cubicBezTo>
                <a:cubicBezTo>
                  <a:pt x="9074150" y="4704426"/>
                  <a:pt x="9044305" y="4692361"/>
                  <a:pt x="9029065" y="4708871"/>
                </a:cubicBezTo>
                <a:cubicBezTo>
                  <a:pt x="9010650" y="4727286"/>
                  <a:pt x="9030970" y="4759671"/>
                  <a:pt x="9055100" y="4751416"/>
                </a:cubicBezTo>
                <a:cubicBezTo>
                  <a:pt x="9053830" y="4763481"/>
                  <a:pt x="9062720" y="4776181"/>
                  <a:pt x="9074785" y="4779991"/>
                </a:cubicBezTo>
                <a:cubicBezTo>
                  <a:pt x="9070340" y="4797136"/>
                  <a:pt x="9084310" y="4816821"/>
                  <a:pt x="9102725" y="4817456"/>
                </a:cubicBezTo>
                <a:cubicBezTo>
                  <a:pt x="9114155" y="4848571"/>
                  <a:pt x="9163685" y="4842856"/>
                  <a:pt x="9166225" y="4809201"/>
                </a:cubicBezTo>
                <a:cubicBezTo>
                  <a:pt x="9166860" y="4809836"/>
                  <a:pt x="9168130" y="4810471"/>
                  <a:pt x="9168765" y="4811106"/>
                </a:cubicBezTo>
                <a:cubicBezTo>
                  <a:pt x="9189720" y="4881591"/>
                  <a:pt x="9286240" y="4812376"/>
                  <a:pt x="9225280" y="4769831"/>
                </a:cubicBezTo>
                <a:close/>
                <a:moveTo>
                  <a:pt x="8848090" y="5356571"/>
                </a:moveTo>
                <a:cubicBezTo>
                  <a:pt x="8839835" y="5350856"/>
                  <a:pt x="8830310" y="5348316"/>
                  <a:pt x="8821420" y="5348951"/>
                </a:cubicBezTo>
                <a:cubicBezTo>
                  <a:pt x="8873490" y="5330536"/>
                  <a:pt x="8829675" y="5253066"/>
                  <a:pt x="8787130" y="5287356"/>
                </a:cubicBezTo>
                <a:cubicBezTo>
                  <a:pt x="8790305" y="5257511"/>
                  <a:pt x="8749665" y="5239731"/>
                  <a:pt x="8729980" y="5262591"/>
                </a:cubicBezTo>
                <a:cubicBezTo>
                  <a:pt x="8702040" y="5291166"/>
                  <a:pt x="8743315" y="5336251"/>
                  <a:pt x="8774430" y="5311486"/>
                </a:cubicBezTo>
                <a:cubicBezTo>
                  <a:pt x="8771890" y="5332441"/>
                  <a:pt x="8792210" y="5353396"/>
                  <a:pt x="8813165" y="5350221"/>
                </a:cubicBezTo>
                <a:cubicBezTo>
                  <a:pt x="8773160" y="5362286"/>
                  <a:pt x="8783320" y="5425786"/>
                  <a:pt x="8825230" y="5424516"/>
                </a:cubicBezTo>
                <a:cubicBezTo>
                  <a:pt x="8860155" y="5427056"/>
                  <a:pt x="8877300" y="5377526"/>
                  <a:pt x="8848090" y="5356571"/>
                </a:cubicBezTo>
                <a:close/>
                <a:moveTo>
                  <a:pt x="9006840" y="5127336"/>
                </a:moveTo>
                <a:cubicBezTo>
                  <a:pt x="9004935" y="5126066"/>
                  <a:pt x="9002395" y="5124796"/>
                  <a:pt x="8999855" y="5123526"/>
                </a:cubicBezTo>
                <a:cubicBezTo>
                  <a:pt x="9019540" y="5087966"/>
                  <a:pt x="8968740" y="5052406"/>
                  <a:pt x="8942070" y="5082886"/>
                </a:cubicBezTo>
                <a:cubicBezTo>
                  <a:pt x="8936355" y="5072726"/>
                  <a:pt x="8924290" y="5067011"/>
                  <a:pt x="8912860" y="5067646"/>
                </a:cubicBezTo>
                <a:cubicBezTo>
                  <a:pt x="8933180" y="5037166"/>
                  <a:pt x="8888095" y="5002876"/>
                  <a:pt x="8863965" y="5030816"/>
                </a:cubicBezTo>
                <a:cubicBezTo>
                  <a:pt x="8846185" y="5049231"/>
                  <a:pt x="8860790" y="5082886"/>
                  <a:pt x="8886190" y="5082251"/>
                </a:cubicBezTo>
                <a:cubicBezTo>
                  <a:pt x="8863330" y="5114001"/>
                  <a:pt x="8909050" y="5152736"/>
                  <a:pt x="8936355" y="5124796"/>
                </a:cubicBezTo>
                <a:cubicBezTo>
                  <a:pt x="8939530" y="5131146"/>
                  <a:pt x="8945245" y="5136226"/>
                  <a:pt x="8951595" y="5139401"/>
                </a:cubicBezTo>
                <a:cubicBezTo>
                  <a:pt x="8935720" y="5163531"/>
                  <a:pt x="8955405" y="5197821"/>
                  <a:pt x="8983980" y="5197186"/>
                </a:cubicBezTo>
                <a:cubicBezTo>
                  <a:pt x="9022080" y="5198456"/>
                  <a:pt x="9038590" y="5147021"/>
                  <a:pt x="9006840" y="5127336"/>
                </a:cubicBezTo>
                <a:close/>
                <a:moveTo>
                  <a:pt x="9293860" y="4648546"/>
                </a:moveTo>
                <a:cubicBezTo>
                  <a:pt x="9290050" y="4646006"/>
                  <a:pt x="9285605" y="4644736"/>
                  <a:pt x="9281160" y="4644101"/>
                </a:cubicBezTo>
                <a:cubicBezTo>
                  <a:pt x="9258300" y="4616796"/>
                  <a:pt x="9210675" y="4641561"/>
                  <a:pt x="9219565" y="4675851"/>
                </a:cubicBezTo>
                <a:cubicBezTo>
                  <a:pt x="9211310" y="4670136"/>
                  <a:pt x="9201150" y="4669501"/>
                  <a:pt x="9191625" y="4672041"/>
                </a:cubicBezTo>
                <a:cubicBezTo>
                  <a:pt x="9187815" y="4668231"/>
                  <a:pt x="9182100" y="4665691"/>
                  <a:pt x="9176385" y="4665056"/>
                </a:cubicBezTo>
                <a:cubicBezTo>
                  <a:pt x="9173210" y="4647911"/>
                  <a:pt x="9151620" y="4638386"/>
                  <a:pt x="9136380" y="4646641"/>
                </a:cubicBezTo>
                <a:cubicBezTo>
                  <a:pt x="9098915" y="4590761"/>
                  <a:pt x="9055735" y="4692361"/>
                  <a:pt x="9122410" y="4680296"/>
                </a:cubicBezTo>
                <a:cubicBezTo>
                  <a:pt x="9124950" y="4688551"/>
                  <a:pt x="9132570" y="4696171"/>
                  <a:pt x="9141460" y="4698711"/>
                </a:cubicBezTo>
                <a:cubicBezTo>
                  <a:pt x="9142730" y="4715221"/>
                  <a:pt x="9159875" y="4728556"/>
                  <a:pt x="9176385" y="4725381"/>
                </a:cubicBezTo>
                <a:cubicBezTo>
                  <a:pt x="9197340" y="4750781"/>
                  <a:pt x="9241155" y="4729191"/>
                  <a:pt x="9233535" y="4696806"/>
                </a:cubicBezTo>
                <a:cubicBezTo>
                  <a:pt x="9236075" y="4698711"/>
                  <a:pt x="9238615" y="4699981"/>
                  <a:pt x="9241790" y="4701251"/>
                </a:cubicBezTo>
                <a:cubicBezTo>
                  <a:pt x="9277985" y="4754591"/>
                  <a:pt x="9348470" y="4682201"/>
                  <a:pt x="9293860" y="4648546"/>
                </a:cubicBezTo>
                <a:close/>
                <a:moveTo>
                  <a:pt x="8928735" y="5242906"/>
                </a:moveTo>
                <a:cubicBezTo>
                  <a:pt x="8924925" y="5240366"/>
                  <a:pt x="8920480" y="5238461"/>
                  <a:pt x="8916035" y="5237191"/>
                </a:cubicBezTo>
                <a:cubicBezTo>
                  <a:pt x="8947150" y="5206076"/>
                  <a:pt x="8900160" y="5156546"/>
                  <a:pt x="8867140" y="5185121"/>
                </a:cubicBezTo>
                <a:cubicBezTo>
                  <a:pt x="8860790" y="5160356"/>
                  <a:pt x="8826500" y="5152736"/>
                  <a:pt x="8810625" y="5173056"/>
                </a:cubicBezTo>
                <a:cubicBezTo>
                  <a:pt x="8810625" y="5173056"/>
                  <a:pt x="8810625" y="5173056"/>
                  <a:pt x="8810625" y="5173056"/>
                </a:cubicBezTo>
                <a:cubicBezTo>
                  <a:pt x="8784590" y="5202266"/>
                  <a:pt x="8825865" y="5245446"/>
                  <a:pt x="8855710" y="5220681"/>
                </a:cubicBezTo>
                <a:cubicBezTo>
                  <a:pt x="8858250" y="5232111"/>
                  <a:pt x="8868410" y="5242906"/>
                  <a:pt x="8879840" y="5246081"/>
                </a:cubicBezTo>
                <a:cubicBezTo>
                  <a:pt x="8855075" y="5268306"/>
                  <a:pt x="8872855" y="5312756"/>
                  <a:pt x="8905875" y="5311486"/>
                </a:cubicBezTo>
                <a:cubicBezTo>
                  <a:pt x="8942705" y="5314026"/>
                  <a:pt x="8959215" y="5263226"/>
                  <a:pt x="8928735" y="5242906"/>
                </a:cubicBezTo>
                <a:close/>
                <a:moveTo>
                  <a:pt x="10547350" y="2764501"/>
                </a:moveTo>
                <a:cubicBezTo>
                  <a:pt x="10530840" y="2747356"/>
                  <a:pt x="10504170" y="2774026"/>
                  <a:pt x="10521315" y="2790536"/>
                </a:cubicBezTo>
                <a:cubicBezTo>
                  <a:pt x="10537825" y="2807681"/>
                  <a:pt x="10564495" y="2781011"/>
                  <a:pt x="10547350" y="2764501"/>
                </a:cubicBezTo>
                <a:close/>
                <a:moveTo>
                  <a:pt x="4338320" y="4272626"/>
                </a:moveTo>
                <a:cubicBezTo>
                  <a:pt x="4329430" y="4250401"/>
                  <a:pt x="4295140" y="4265641"/>
                  <a:pt x="4304665" y="4287231"/>
                </a:cubicBezTo>
                <a:cubicBezTo>
                  <a:pt x="4313555" y="4308821"/>
                  <a:pt x="4347845" y="4294216"/>
                  <a:pt x="4338320" y="4272626"/>
                </a:cubicBezTo>
                <a:close/>
                <a:moveTo>
                  <a:pt x="10756900" y="2722591"/>
                </a:moveTo>
                <a:cubicBezTo>
                  <a:pt x="10740390" y="2734656"/>
                  <a:pt x="10759440" y="2760691"/>
                  <a:pt x="10775950" y="2747991"/>
                </a:cubicBezTo>
                <a:cubicBezTo>
                  <a:pt x="10792460" y="2736561"/>
                  <a:pt x="10773410" y="2710526"/>
                  <a:pt x="10756900" y="2722591"/>
                </a:cubicBezTo>
                <a:close/>
                <a:moveTo>
                  <a:pt x="10706100" y="2760691"/>
                </a:moveTo>
                <a:cubicBezTo>
                  <a:pt x="10689590" y="2772756"/>
                  <a:pt x="10709275" y="2798791"/>
                  <a:pt x="10725785" y="2786091"/>
                </a:cubicBezTo>
                <a:cubicBezTo>
                  <a:pt x="10741660" y="2774026"/>
                  <a:pt x="10721975" y="2747991"/>
                  <a:pt x="10706100" y="2760691"/>
                </a:cubicBezTo>
                <a:close/>
                <a:moveTo>
                  <a:pt x="10814685" y="2525106"/>
                </a:moveTo>
                <a:cubicBezTo>
                  <a:pt x="10800080" y="2506691"/>
                  <a:pt x="10770870" y="2530186"/>
                  <a:pt x="10786110" y="2547966"/>
                </a:cubicBezTo>
                <a:cubicBezTo>
                  <a:pt x="10801350" y="2567016"/>
                  <a:pt x="10830560" y="2543521"/>
                  <a:pt x="10814685" y="2525106"/>
                </a:cubicBezTo>
                <a:close/>
                <a:moveTo>
                  <a:pt x="10655935" y="2800696"/>
                </a:moveTo>
                <a:cubicBezTo>
                  <a:pt x="10639425" y="2813396"/>
                  <a:pt x="10659745" y="2838796"/>
                  <a:pt x="10675620" y="2825461"/>
                </a:cubicBezTo>
                <a:cubicBezTo>
                  <a:pt x="10692130" y="2812761"/>
                  <a:pt x="10671810" y="2787361"/>
                  <a:pt x="10655935" y="2800696"/>
                </a:cubicBezTo>
                <a:close/>
                <a:moveTo>
                  <a:pt x="10651490" y="2665441"/>
                </a:moveTo>
                <a:cubicBezTo>
                  <a:pt x="10635615" y="2647661"/>
                  <a:pt x="10608310" y="2673061"/>
                  <a:pt x="10624820" y="2690206"/>
                </a:cubicBezTo>
                <a:cubicBezTo>
                  <a:pt x="10640695" y="2707986"/>
                  <a:pt x="10668000" y="2682586"/>
                  <a:pt x="10651490" y="2665441"/>
                </a:cubicBezTo>
                <a:close/>
                <a:moveTo>
                  <a:pt x="10704830" y="2617181"/>
                </a:moveTo>
                <a:cubicBezTo>
                  <a:pt x="10689590" y="2599401"/>
                  <a:pt x="10661650" y="2624166"/>
                  <a:pt x="10677525" y="2641311"/>
                </a:cubicBezTo>
                <a:cubicBezTo>
                  <a:pt x="10693400" y="2659726"/>
                  <a:pt x="10721340" y="2634961"/>
                  <a:pt x="10704830" y="2617181"/>
                </a:cubicBezTo>
                <a:close/>
                <a:moveTo>
                  <a:pt x="10808970" y="2685126"/>
                </a:moveTo>
                <a:cubicBezTo>
                  <a:pt x="10791825" y="2696556"/>
                  <a:pt x="10810875" y="2723226"/>
                  <a:pt x="10827385" y="2711161"/>
                </a:cubicBezTo>
                <a:cubicBezTo>
                  <a:pt x="10843895" y="2699731"/>
                  <a:pt x="10825480" y="2673061"/>
                  <a:pt x="10808970" y="2685126"/>
                </a:cubicBezTo>
                <a:close/>
                <a:moveTo>
                  <a:pt x="10917555" y="2243801"/>
                </a:moveTo>
                <a:cubicBezTo>
                  <a:pt x="10917555" y="2243801"/>
                  <a:pt x="10917555" y="2243801"/>
                  <a:pt x="10917555" y="2243801"/>
                </a:cubicBezTo>
                <a:cubicBezTo>
                  <a:pt x="10896600" y="2260946"/>
                  <a:pt x="10923905" y="2293331"/>
                  <a:pt x="10944225" y="2276186"/>
                </a:cubicBezTo>
                <a:cubicBezTo>
                  <a:pt x="10965180" y="2259041"/>
                  <a:pt x="10938510" y="2226656"/>
                  <a:pt x="10917555" y="2243801"/>
                </a:cubicBezTo>
                <a:close/>
                <a:moveTo>
                  <a:pt x="10868025" y="2506691"/>
                </a:moveTo>
                <a:cubicBezTo>
                  <a:pt x="10887075" y="2492086"/>
                  <a:pt x="10864215" y="2462876"/>
                  <a:pt x="10845800" y="2477481"/>
                </a:cubicBezTo>
                <a:cubicBezTo>
                  <a:pt x="10826750" y="2491451"/>
                  <a:pt x="10849610" y="2521296"/>
                  <a:pt x="10868025" y="2506691"/>
                </a:cubicBezTo>
                <a:close/>
                <a:moveTo>
                  <a:pt x="10277475" y="3031836"/>
                </a:moveTo>
                <a:cubicBezTo>
                  <a:pt x="10262235" y="3049616"/>
                  <a:pt x="10290810" y="3073746"/>
                  <a:pt x="10305415" y="3055331"/>
                </a:cubicBezTo>
                <a:cubicBezTo>
                  <a:pt x="10321290" y="3036916"/>
                  <a:pt x="10292715" y="3013421"/>
                  <a:pt x="10277475" y="3031836"/>
                </a:cubicBezTo>
                <a:close/>
                <a:moveTo>
                  <a:pt x="10915015" y="2614006"/>
                </a:moveTo>
                <a:cubicBezTo>
                  <a:pt x="10897235" y="2624801"/>
                  <a:pt x="10915015" y="2652106"/>
                  <a:pt x="10932160" y="2640676"/>
                </a:cubicBezTo>
                <a:cubicBezTo>
                  <a:pt x="10949305" y="2629881"/>
                  <a:pt x="10932160" y="2602576"/>
                  <a:pt x="10915015" y="2614006"/>
                </a:cubicBezTo>
                <a:close/>
                <a:moveTo>
                  <a:pt x="10606405" y="2840701"/>
                </a:moveTo>
                <a:cubicBezTo>
                  <a:pt x="10590530" y="2853401"/>
                  <a:pt x="10610850" y="2878801"/>
                  <a:pt x="10626725" y="2864831"/>
                </a:cubicBezTo>
                <a:cubicBezTo>
                  <a:pt x="10642600" y="2852131"/>
                  <a:pt x="10621645" y="2827366"/>
                  <a:pt x="10606405" y="2840701"/>
                </a:cubicBezTo>
                <a:close/>
                <a:moveTo>
                  <a:pt x="10861675" y="2648931"/>
                </a:moveTo>
                <a:cubicBezTo>
                  <a:pt x="10844530" y="2660361"/>
                  <a:pt x="10862310" y="2687031"/>
                  <a:pt x="10879455" y="2674966"/>
                </a:cubicBezTo>
                <a:cubicBezTo>
                  <a:pt x="10896600" y="2664171"/>
                  <a:pt x="10878185" y="2637501"/>
                  <a:pt x="10861675" y="2648931"/>
                </a:cubicBezTo>
                <a:close/>
                <a:moveTo>
                  <a:pt x="10925175" y="2463511"/>
                </a:moveTo>
                <a:cubicBezTo>
                  <a:pt x="10944860" y="2449541"/>
                  <a:pt x="10922635" y="2419696"/>
                  <a:pt x="10903585" y="2433666"/>
                </a:cubicBezTo>
                <a:cubicBezTo>
                  <a:pt x="10883900" y="2447636"/>
                  <a:pt x="10906125" y="2478116"/>
                  <a:pt x="10925175" y="2463511"/>
                </a:cubicBezTo>
                <a:close/>
                <a:moveTo>
                  <a:pt x="10855960" y="2296506"/>
                </a:moveTo>
                <a:cubicBezTo>
                  <a:pt x="10835640" y="2314286"/>
                  <a:pt x="10863580" y="2346036"/>
                  <a:pt x="10883265" y="2327621"/>
                </a:cubicBezTo>
                <a:cubicBezTo>
                  <a:pt x="10904220" y="2310476"/>
                  <a:pt x="10876280" y="2278091"/>
                  <a:pt x="10855960" y="2296506"/>
                </a:cubicBezTo>
                <a:close/>
                <a:moveTo>
                  <a:pt x="10983595" y="2422236"/>
                </a:moveTo>
                <a:cubicBezTo>
                  <a:pt x="11003280" y="2408901"/>
                  <a:pt x="10981690" y="2378421"/>
                  <a:pt x="10962640" y="2392391"/>
                </a:cubicBezTo>
                <a:cubicBezTo>
                  <a:pt x="10942320" y="2405091"/>
                  <a:pt x="10963910" y="2436206"/>
                  <a:pt x="10983595" y="2422236"/>
                </a:cubicBezTo>
                <a:close/>
                <a:moveTo>
                  <a:pt x="10398125" y="2920711"/>
                </a:moveTo>
                <a:cubicBezTo>
                  <a:pt x="10356850" y="2895946"/>
                  <a:pt x="10361295" y="2975956"/>
                  <a:pt x="10399395" y="2946746"/>
                </a:cubicBezTo>
                <a:lnTo>
                  <a:pt x="10399395" y="2946746"/>
                </a:lnTo>
                <a:cubicBezTo>
                  <a:pt x="10406380" y="2939126"/>
                  <a:pt x="10405745" y="2927696"/>
                  <a:pt x="10398125" y="2920711"/>
                </a:cubicBezTo>
                <a:close/>
                <a:moveTo>
                  <a:pt x="10370185" y="3054696"/>
                </a:moveTo>
                <a:cubicBezTo>
                  <a:pt x="10355580" y="3068666"/>
                  <a:pt x="10377805" y="3092161"/>
                  <a:pt x="10392410" y="3077556"/>
                </a:cubicBezTo>
                <a:cubicBezTo>
                  <a:pt x="10407015" y="3062951"/>
                  <a:pt x="10384790" y="3040091"/>
                  <a:pt x="10370185" y="3054696"/>
                </a:cubicBezTo>
                <a:close/>
                <a:moveTo>
                  <a:pt x="10438130" y="2759421"/>
                </a:moveTo>
                <a:cubicBezTo>
                  <a:pt x="10408285" y="2737196"/>
                  <a:pt x="10387965" y="2794981"/>
                  <a:pt x="10424795" y="2796251"/>
                </a:cubicBezTo>
                <a:cubicBezTo>
                  <a:pt x="10443845" y="2797521"/>
                  <a:pt x="10453370" y="2770851"/>
                  <a:pt x="10438130" y="2759421"/>
                </a:cubicBezTo>
                <a:close/>
                <a:moveTo>
                  <a:pt x="10415905" y="3010246"/>
                </a:moveTo>
                <a:cubicBezTo>
                  <a:pt x="10400665" y="3024216"/>
                  <a:pt x="10422890" y="3047711"/>
                  <a:pt x="10438130" y="3033106"/>
                </a:cubicBezTo>
                <a:cubicBezTo>
                  <a:pt x="10452735" y="3019771"/>
                  <a:pt x="10430510" y="2996276"/>
                  <a:pt x="10415905" y="3010246"/>
                </a:cubicBezTo>
                <a:close/>
                <a:moveTo>
                  <a:pt x="10391140" y="2851496"/>
                </a:moveTo>
                <a:cubicBezTo>
                  <a:pt x="10408285" y="2830541"/>
                  <a:pt x="10374630" y="2804506"/>
                  <a:pt x="10358755" y="2825461"/>
                </a:cubicBezTo>
                <a:cubicBezTo>
                  <a:pt x="10340975" y="2846416"/>
                  <a:pt x="10374630" y="2873086"/>
                  <a:pt x="10391140" y="2851496"/>
                </a:cubicBezTo>
                <a:close/>
                <a:moveTo>
                  <a:pt x="10325100" y="3099781"/>
                </a:moveTo>
                <a:cubicBezTo>
                  <a:pt x="10310495" y="3114386"/>
                  <a:pt x="10333355" y="3136611"/>
                  <a:pt x="10347960" y="3122006"/>
                </a:cubicBezTo>
                <a:cubicBezTo>
                  <a:pt x="10362565" y="3108036"/>
                  <a:pt x="10339070" y="3085176"/>
                  <a:pt x="10325100" y="3099781"/>
                </a:cubicBezTo>
                <a:close/>
                <a:moveTo>
                  <a:pt x="10324465" y="2976591"/>
                </a:moveTo>
                <a:cubicBezTo>
                  <a:pt x="10308590" y="2994371"/>
                  <a:pt x="10337165" y="3019136"/>
                  <a:pt x="10352405" y="3000721"/>
                </a:cubicBezTo>
                <a:cubicBezTo>
                  <a:pt x="10368280" y="2982941"/>
                  <a:pt x="10339705" y="2958176"/>
                  <a:pt x="10324465" y="2976591"/>
                </a:cubicBezTo>
                <a:close/>
                <a:moveTo>
                  <a:pt x="10420985" y="2868641"/>
                </a:moveTo>
                <a:cubicBezTo>
                  <a:pt x="10404475" y="2885786"/>
                  <a:pt x="10431780" y="2911186"/>
                  <a:pt x="10447655" y="2893406"/>
                </a:cubicBezTo>
                <a:cubicBezTo>
                  <a:pt x="10464165" y="2876896"/>
                  <a:pt x="10436860" y="2851496"/>
                  <a:pt x="10420985" y="2868641"/>
                </a:cubicBezTo>
                <a:close/>
                <a:moveTo>
                  <a:pt x="10968990" y="2580351"/>
                </a:moveTo>
                <a:cubicBezTo>
                  <a:pt x="10951210" y="2591146"/>
                  <a:pt x="10968355" y="2618451"/>
                  <a:pt x="10985500" y="2607656"/>
                </a:cubicBezTo>
                <a:cubicBezTo>
                  <a:pt x="11003280" y="2596861"/>
                  <a:pt x="10986135" y="2569556"/>
                  <a:pt x="10968990" y="2580351"/>
                </a:cubicBezTo>
                <a:close/>
                <a:moveTo>
                  <a:pt x="10598785" y="2714336"/>
                </a:moveTo>
                <a:cubicBezTo>
                  <a:pt x="10582910" y="2697191"/>
                  <a:pt x="10555605" y="2723226"/>
                  <a:pt x="10572115" y="2739736"/>
                </a:cubicBezTo>
                <a:cubicBezTo>
                  <a:pt x="10588625" y="2757516"/>
                  <a:pt x="10615295" y="2731481"/>
                  <a:pt x="10598785" y="2714336"/>
                </a:cubicBezTo>
                <a:close/>
                <a:moveTo>
                  <a:pt x="10509885" y="2923886"/>
                </a:moveTo>
                <a:cubicBezTo>
                  <a:pt x="10494010" y="2937221"/>
                  <a:pt x="10515600" y="2961351"/>
                  <a:pt x="10530840" y="2947381"/>
                </a:cubicBezTo>
                <a:cubicBezTo>
                  <a:pt x="10546080" y="2934046"/>
                  <a:pt x="10525125" y="2909916"/>
                  <a:pt x="10509885" y="2923886"/>
                </a:cubicBezTo>
                <a:close/>
                <a:moveTo>
                  <a:pt x="10557510" y="2881976"/>
                </a:moveTo>
                <a:cubicBezTo>
                  <a:pt x="10541635" y="2895311"/>
                  <a:pt x="10562590" y="2920076"/>
                  <a:pt x="10578465" y="2906106"/>
                </a:cubicBezTo>
                <a:cubicBezTo>
                  <a:pt x="10594340" y="2892771"/>
                  <a:pt x="10572750" y="2868006"/>
                  <a:pt x="10557510" y="2881976"/>
                </a:cubicBezTo>
                <a:close/>
                <a:moveTo>
                  <a:pt x="10470515" y="2816571"/>
                </a:moveTo>
                <a:cubicBezTo>
                  <a:pt x="10454005" y="2833716"/>
                  <a:pt x="10480675" y="2859116"/>
                  <a:pt x="10497185" y="2841971"/>
                </a:cubicBezTo>
                <a:cubicBezTo>
                  <a:pt x="10513695" y="2824826"/>
                  <a:pt x="10487025" y="2798791"/>
                  <a:pt x="10470515" y="2816571"/>
                </a:cubicBezTo>
                <a:close/>
                <a:moveTo>
                  <a:pt x="10476230" y="2734656"/>
                </a:moveTo>
                <a:cubicBezTo>
                  <a:pt x="10494645" y="2735291"/>
                  <a:pt x="10504805" y="2709891"/>
                  <a:pt x="10489565" y="2697826"/>
                </a:cubicBezTo>
                <a:cubicBezTo>
                  <a:pt x="10460355" y="2674966"/>
                  <a:pt x="10438765" y="2732751"/>
                  <a:pt x="10476230" y="2734656"/>
                </a:cubicBezTo>
                <a:close/>
                <a:moveTo>
                  <a:pt x="10462260" y="2967066"/>
                </a:moveTo>
                <a:cubicBezTo>
                  <a:pt x="10447020" y="2981036"/>
                  <a:pt x="10468610" y="3004531"/>
                  <a:pt x="10483850" y="2990561"/>
                </a:cubicBezTo>
                <a:cubicBezTo>
                  <a:pt x="10499090" y="2976591"/>
                  <a:pt x="10477500" y="2952461"/>
                  <a:pt x="10462260" y="2967066"/>
                </a:cubicBezTo>
                <a:close/>
                <a:moveTo>
                  <a:pt x="6231255" y="5226396"/>
                </a:moveTo>
                <a:cubicBezTo>
                  <a:pt x="6192520" y="5257511"/>
                  <a:pt x="6242685" y="5317201"/>
                  <a:pt x="6280150" y="5284816"/>
                </a:cubicBezTo>
                <a:cubicBezTo>
                  <a:pt x="6318250" y="5254336"/>
                  <a:pt x="6268720" y="5194646"/>
                  <a:pt x="6231255" y="5226396"/>
                </a:cubicBezTo>
                <a:close/>
                <a:moveTo>
                  <a:pt x="1731010" y="5711536"/>
                </a:moveTo>
                <a:cubicBezTo>
                  <a:pt x="1739900" y="5750271"/>
                  <a:pt x="1800860" y="5735666"/>
                  <a:pt x="1790700" y="5696931"/>
                </a:cubicBezTo>
                <a:cubicBezTo>
                  <a:pt x="1781810" y="5658196"/>
                  <a:pt x="1720850" y="5673436"/>
                  <a:pt x="1731010" y="5711536"/>
                </a:cubicBezTo>
                <a:close/>
                <a:moveTo>
                  <a:pt x="1766570" y="5559771"/>
                </a:moveTo>
                <a:cubicBezTo>
                  <a:pt x="1752600" y="5561676"/>
                  <a:pt x="1743075" y="5575011"/>
                  <a:pt x="1744980" y="5588981"/>
                </a:cubicBezTo>
                <a:cubicBezTo>
                  <a:pt x="1746885" y="5602951"/>
                  <a:pt x="1760855" y="5612476"/>
                  <a:pt x="1774190" y="5610571"/>
                </a:cubicBezTo>
                <a:lnTo>
                  <a:pt x="1774190" y="5610571"/>
                </a:lnTo>
                <a:cubicBezTo>
                  <a:pt x="1807845" y="5606126"/>
                  <a:pt x="1799590" y="5554056"/>
                  <a:pt x="1766570" y="5559771"/>
                </a:cubicBezTo>
                <a:close/>
                <a:moveTo>
                  <a:pt x="1809750" y="5635971"/>
                </a:moveTo>
                <a:cubicBezTo>
                  <a:pt x="1803400" y="5599776"/>
                  <a:pt x="1746885" y="5611206"/>
                  <a:pt x="1754505" y="5647401"/>
                </a:cubicBezTo>
                <a:cubicBezTo>
                  <a:pt x="1761490" y="5683596"/>
                  <a:pt x="1817370" y="5672166"/>
                  <a:pt x="1809750" y="5635971"/>
                </a:cubicBezTo>
                <a:close/>
                <a:moveTo>
                  <a:pt x="1828165" y="5423881"/>
                </a:moveTo>
                <a:cubicBezTo>
                  <a:pt x="1833245" y="5447376"/>
                  <a:pt x="1869440" y="5438486"/>
                  <a:pt x="1863725" y="5415626"/>
                </a:cubicBezTo>
                <a:cubicBezTo>
                  <a:pt x="1858645" y="5392131"/>
                  <a:pt x="1822450" y="5401021"/>
                  <a:pt x="1828165" y="5423881"/>
                </a:cubicBezTo>
                <a:close/>
                <a:moveTo>
                  <a:pt x="1885315" y="5456266"/>
                </a:moveTo>
                <a:cubicBezTo>
                  <a:pt x="1863090" y="5406101"/>
                  <a:pt x="1814195" y="5481031"/>
                  <a:pt x="1869440" y="5481031"/>
                </a:cubicBezTo>
                <a:cubicBezTo>
                  <a:pt x="1880235" y="5478491"/>
                  <a:pt x="1887855" y="5467696"/>
                  <a:pt x="1885315" y="5456266"/>
                </a:cubicBezTo>
                <a:close/>
                <a:moveTo>
                  <a:pt x="1879600" y="5389591"/>
                </a:moveTo>
                <a:cubicBezTo>
                  <a:pt x="1903095" y="5389591"/>
                  <a:pt x="1898015" y="5352126"/>
                  <a:pt x="1875155" y="5358476"/>
                </a:cubicBezTo>
                <a:cubicBezTo>
                  <a:pt x="1857375" y="5362921"/>
                  <a:pt x="1861820" y="5390226"/>
                  <a:pt x="1879600" y="5389591"/>
                </a:cubicBezTo>
                <a:close/>
                <a:moveTo>
                  <a:pt x="1869440" y="5481031"/>
                </a:moveTo>
                <a:cubicBezTo>
                  <a:pt x="1869440" y="5481031"/>
                  <a:pt x="1869440" y="5481031"/>
                  <a:pt x="1869440" y="5481031"/>
                </a:cubicBezTo>
                <a:cubicBezTo>
                  <a:pt x="1869440" y="5481031"/>
                  <a:pt x="1869440" y="5481031"/>
                  <a:pt x="1869440" y="5481031"/>
                </a:cubicBezTo>
                <a:lnTo>
                  <a:pt x="1869440" y="5481031"/>
                </a:lnTo>
                <a:close/>
                <a:moveTo>
                  <a:pt x="1830705" y="5519131"/>
                </a:moveTo>
                <a:cubicBezTo>
                  <a:pt x="1826260" y="5489286"/>
                  <a:pt x="1779270" y="5497541"/>
                  <a:pt x="1784985" y="5527386"/>
                </a:cubicBezTo>
                <a:cubicBezTo>
                  <a:pt x="1790065" y="5556596"/>
                  <a:pt x="1836420" y="5548341"/>
                  <a:pt x="1830705" y="5519131"/>
                </a:cubicBezTo>
                <a:close/>
                <a:moveTo>
                  <a:pt x="1818005" y="5406736"/>
                </a:moveTo>
                <a:cubicBezTo>
                  <a:pt x="1841500" y="5406736"/>
                  <a:pt x="1836420" y="5369271"/>
                  <a:pt x="1813560" y="5375621"/>
                </a:cubicBezTo>
                <a:cubicBezTo>
                  <a:pt x="1796415" y="5379431"/>
                  <a:pt x="1800225" y="5407371"/>
                  <a:pt x="1818005" y="5406736"/>
                </a:cubicBezTo>
                <a:close/>
                <a:moveTo>
                  <a:pt x="1644650" y="5694391"/>
                </a:moveTo>
                <a:cubicBezTo>
                  <a:pt x="1604645" y="5698201"/>
                  <a:pt x="1612265" y="5761066"/>
                  <a:pt x="1651635" y="5755351"/>
                </a:cubicBezTo>
                <a:cubicBezTo>
                  <a:pt x="1691640" y="5751541"/>
                  <a:pt x="1684020" y="5689311"/>
                  <a:pt x="1644650" y="5694391"/>
                </a:cubicBezTo>
                <a:close/>
                <a:moveTo>
                  <a:pt x="1703705" y="5468331"/>
                </a:moveTo>
                <a:cubicBezTo>
                  <a:pt x="1677035" y="5472141"/>
                  <a:pt x="1683385" y="5514051"/>
                  <a:pt x="1710055" y="5509606"/>
                </a:cubicBezTo>
                <a:cubicBezTo>
                  <a:pt x="1736090" y="5505796"/>
                  <a:pt x="1730375" y="5463886"/>
                  <a:pt x="1703705" y="5468331"/>
                </a:cubicBezTo>
                <a:close/>
                <a:moveTo>
                  <a:pt x="1705610" y="5655021"/>
                </a:moveTo>
                <a:cubicBezTo>
                  <a:pt x="1702435" y="5618826"/>
                  <a:pt x="1645285" y="5624541"/>
                  <a:pt x="1649730" y="5660736"/>
                </a:cubicBezTo>
                <a:cubicBezTo>
                  <a:pt x="1652905" y="5697566"/>
                  <a:pt x="1710055" y="5691216"/>
                  <a:pt x="1705610" y="5655021"/>
                </a:cubicBezTo>
                <a:close/>
                <a:moveTo>
                  <a:pt x="1894840" y="5529291"/>
                </a:moveTo>
                <a:cubicBezTo>
                  <a:pt x="1928495" y="5529291"/>
                  <a:pt x="1922780" y="5475951"/>
                  <a:pt x="1889760" y="5483571"/>
                </a:cubicBezTo>
                <a:cubicBezTo>
                  <a:pt x="1863090" y="5488016"/>
                  <a:pt x="1868170" y="5529926"/>
                  <a:pt x="1894840" y="5529291"/>
                </a:cubicBezTo>
                <a:close/>
                <a:moveTo>
                  <a:pt x="1717040" y="5512781"/>
                </a:moveTo>
                <a:cubicBezTo>
                  <a:pt x="1687195" y="5515956"/>
                  <a:pt x="1692910" y="5563581"/>
                  <a:pt x="1722755" y="5559136"/>
                </a:cubicBezTo>
                <a:cubicBezTo>
                  <a:pt x="1752600" y="5555961"/>
                  <a:pt x="1746885" y="5508971"/>
                  <a:pt x="1717040" y="5512781"/>
                </a:cubicBezTo>
                <a:close/>
                <a:moveTo>
                  <a:pt x="1782445" y="5455631"/>
                </a:moveTo>
                <a:cubicBezTo>
                  <a:pt x="1755775" y="5460076"/>
                  <a:pt x="1763395" y="5501986"/>
                  <a:pt x="1790065" y="5496271"/>
                </a:cubicBezTo>
                <a:cubicBezTo>
                  <a:pt x="1816100" y="5491826"/>
                  <a:pt x="1808480" y="5450551"/>
                  <a:pt x="1782445" y="5455631"/>
                </a:cubicBezTo>
                <a:close/>
                <a:moveTo>
                  <a:pt x="1756410" y="5422611"/>
                </a:moveTo>
                <a:cubicBezTo>
                  <a:pt x="1758950" y="5422611"/>
                  <a:pt x="1762125" y="5421976"/>
                  <a:pt x="1764030" y="5420706"/>
                </a:cubicBezTo>
                <a:cubicBezTo>
                  <a:pt x="1748790" y="5431501"/>
                  <a:pt x="1760855" y="5457536"/>
                  <a:pt x="1779270" y="5453091"/>
                </a:cubicBezTo>
                <a:cubicBezTo>
                  <a:pt x="1806575" y="5447376"/>
                  <a:pt x="1790700" y="5405466"/>
                  <a:pt x="1766570" y="5419436"/>
                </a:cubicBezTo>
                <a:cubicBezTo>
                  <a:pt x="1779905" y="5409276"/>
                  <a:pt x="1768475" y="5387051"/>
                  <a:pt x="1752600" y="5391496"/>
                </a:cubicBezTo>
                <a:cubicBezTo>
                  <a:pt x="1734820" y="5395941"/>
                  <a:pt x="1738630" y="5423246"/>
                  <a:pt x="1756410" y="5422611"/>
                </a:cubicBezTo>
                <a:close/>
                <a:moveTo>
                  <a:pt x="1938655" y="5422611"/>
                </a:moveTo>
                <a:cubicBezTo>
                  <a:pt x="1911985" y="5428326"/>
                  <a:pt x="1922145" y="5469601"/>
                  <a:pt x="1948180" y="5463251"/>
                </a:cubicBezTo>
                <a:cubicBezTo>
                  <a:pt x="1974215" y="5457536"/>
                  <a:pt x="1964690" y="5416261"/>
                  <a:pt x="1938655" y="5422611"/>
                </a:cubicBezTo>
                <a:close/>
                <a:moveTo>
                  <a:pt x="2124075" y="5364191"/>
                </a:moveTo>
                <a:cubicBezTo>
                  <a:pt x="2151380" y="5364191"/>
                  <a:pt x="2145030" y="5320376"/>
                  <a:pt x="2118995" y="5327996"/>
                </a:cubicBezTo>
                <a:cubicBezTo>
                  <a:pt x="2098675" y="5333711"/>
                  <a:pt x="2103755" y="5364826"/>
                  <a:pt x="2124075" y="5364191"/>
                </a:cubicBezTo>
                <a:close/>
                <a:moveTo>
                  <a:pt x="2078990" y="5406736"/>
                </a:moveTo>
                <a:cubicBezTo>
                  <a:pt x="2086610" y="5432771"/>
                  <a:pt x="2127250" y="5420706"/>
                  <a:pt x="2118995" y="5394671"/>
                </a:cubicBezTo>
                <a:cubicBezTo>
                  <a:pt x="2110740" y="5369271"/>
                  <a:pt x="2070735" y="5381336"/>
                  <a:pt x="2078990" y="5406736"/>
                </a:cubicBezTo>
                <a:close/>
                <a:moveTo>
                  <a:pt x="2122805" y="5317836"/>
                </a:moveTo>
                <a:cubicBezTo>
                  <a:pt x="2146300" y="5317836"/>
                  <a:pt x="2140585" y="5279736"/>
                  <a:pt x="2117725" y="5286721"/>
                </a:cubicBezTo>
                <a:cubicBezTo>
                  <a:pt x="2101215" y="5291801"/>
                  <a:pt x="2105660" y="5318471"/>
                  <a:pt x="2122805" y="5317836"/>
                </a:cubicBezTo>
                <a:close/>
                <a:moveTo>
                  <a:pt x="2183765" y="5298786"/>
                </a:moveTo>
                <a:cubicBezTo>
                  <a:pt x="2207895" y="5298786"/>
                  <a:pt x="2201545" y="5260686"/>
                  <a:pt x="2178685" y="5267671"/>
                </a:cubicBezTo>
                <a:cubicBezTo>
                  <a:pt x="2161540" y="5272751"/>
                  <a:pt x="2165985" y="5299421"/>
                  <a:pt x="2183765" y="5298786"/>
                </a:cubicBezTo>
                <a:close/>
                <a:moveTo>
                  <a:pt x="2062480" y="5336251"/>
                </a:moveTo>
                <a:cubicBezTo>
                  <a:pt x="2063750" y="5336251"/>
                  <a:pt x="2065655" y="5336251"/>
                  <a:pt x="2066925" y="5335616"/>
                </a:cubicBezTo>
                <a:lnTo>
                  <a:pt x="2066925" y="5335616"/>
                </a:lnTo>
                <a:cubicBezTo>
                  <a:pt x="2086610" y="5329901"/>
                  <a:pt x="2077085" y="5298786"/>
                  <a:pt x="2057400" y="5305136"/>
                </a:cubicBezTo>
                <a:cubicBezTo>
                  <a:pt x="2040255" y="5310216"/>
                  <a:pt x="2044700" y="5336886"/>
                  <a:pt x="2062480" y="5336251"/>
                </a:cubicBezTo>
                <a:close/>
                <a:moveTo>
                  <a:pt x="2236470" y="5315296"/>
                </a:moveTo>
                <a:cubicBezTo>
                  <a:pt x="2301240" y="5354031"/>
                  <a:pt x="2322830" y="5234651"/>
                  <a:pt x="2249170" y="5247986"/>
                </a:cubicBezTo>
                <a:cubicBezTo>
                  <a:pt x="2239645" y="5244176"/>
                  <a:pt x="2228850" y="5252431"/>
                  <a:pt x="2228215" y="5261956"/>
                </a:cubicBezTo>
                <a:cubicBezTo>
                  <a:pt x="2215515" y="5279101"/>
                  <a:pt x="2219325" y="5303231"/>
                  <a:pt x="2236470" y="5315296"/>
                </a:cubicBezTo>
                <a:close/>
                <a:moveTo>
                  <a:pt x="2186940" y="5307041"/>
                </a:moveTo>
                <a:cubicBezTo>
                  <a:pt x="2164080" y="5314026"/>
                  <a:pt x="2175510" y="5349586"/>
                  <a:pt x="2198370" y="5341966"/>
                </a:cubicBezTo>
                <a:cubicBezTo>
                  <a:pt x="2221230" y="5334981"/>
                  <a:pt x="2209800" y="5299421"/>
                  <a:pt x="2186940" y="5307041"/>
                </a:cubicBezTo>
                <a:close/>
                <a:moveTo>
                  <a:pt x="1691005" y="5437851"/>
                </a:moveTo>
                <a:cubicBezTo>
                  <a:pt x="1680210" y="5450551"/>
                  <a:pt x="1692910" y="5470871"/>
                  <a:pt x="1708785" y="5467061"/>
                </a:cubicBezTo>
                <a:cubicBezTo>
                  <a:pt x="1728470" y="5463886"/>
                  <a:pt x="1727835" y="5434041"/>
                  <a:pt x="1708785" y="5430866"/>
                </a:cubicBezTo>
                <a:cubicBezTo>
                  <a:pt x="1717040" y="5419436"/>
                  <a:pt x="1704975" y="5402926"/>
                  <a:pt x="1691640" y="5406736"/>
                </a:cubicBezTo>
                <a:cubicBezTo>
                  <a:pt x="1675765" y="5410546"/>
                  <a:pt x="1675765" y="5434676"/>
                  <a:pt x="1691005" y="5437851"/>
                </a:cubicBezTo>
                <a:close/>
                <a:moveTo>
                  <a:pt x="1915795" y="5421341"/>
                </a:moveTo>
                <a:cubicBezTo>
                  <a:pt x="1942465" y="5421341"/>
                  <a:pt x="1937385" y="5378796"/>
                  <a:pt x="1911350" y="5385146"/>
                </a:cubicBezTo>
                <a:cubicBezTo>
                  <a:pt x="1891030" y="5389591"/>
                  <a:pt x="1894840" y="5421976"/>
                  <a:pt x="1915795" y="5421341"/>
                </a:cubicBezTo>
                <a:close/>
                <a:moveTo>
                  <a:pt x="2054860" y="5384511"/>
                </a:moveTo>
                <a:cubicBezTo>
                  <a:pt x="2082165" y="5384511"/>
                  <a:pt x="2075815" y="5341331"/>
                  <a:pt x="2049780" y="5348316"/>
                </a:cubicBezTo>
                <a:cubicBezTo>
                  <a:pt x="2030095" y="5353396"/>
                  <a:pt x="2034540" y="5385146"/>
                  <a:pt x="2054860" y="5384511"/>
                </a:cubicBezTo>
                <a:close/>
                <a:moveTo>
                  <a:pt x="1987550" y="5507066"/>
                </a:moveTo>
                <a:cubicBezTo>
                  <a:pt x="2016760" y="5499446"/>
                  <a:pt x="2004695" y="5453726"/>
                  <a:pt x="1975485" y="5461981"/>
                </a:cubicBezTo>
                <a:cubicBezTo>
                  <a:pt x="1945640" y="5469601"/>
                  <a:pt x="1958340" y="5515321"/>
                  <a:pt x="1987550" y="5507066"/>
                </a:cubicBezTo>
                <a:close/>
                <a:moveTo>
                  <a:pt x="1940560" y="5372446"/>
                </a:moveTo>
                <a:cubicBezTo>
                  <a:pt x="1964055" y="5372446"/>
                  <a:pt x="1958975" y="5334981"/>
                  <a:pt x="1936115" y="5341331"/>
                </a:cubicBezTo>
                <a:cubicBezTo>
                  <a:pt x="1918970" y="5345776"/>
                  <a:pt x="1922780" y="5373081"/>
                  <a:pt x="1940560" y="5372446"/>
                </a:cubicBezTo>
                <a:close/>
                <a:moveTo>
                  <a:pt x="2000885" y="5428326"/>
                </a:moveTo>
                <a:cubicBezTo>
                  <a:pt x="2007870" y="5454361"/>
                  <a:pt x="2048510" y="5443566"/>
                  <a:pt x="2040890" y="5417531"/>
                </a:cubicBezTo>
                <a:cubicBezTo>
                  <a:pt x="2034540" y="5391496"/>
                  <a:pt x="1993900" y="5402926"/>
                  <a:pt x="2000885" y="5428326"/>
                </a:cubicBezTo>
                <a:close/>
                <a:moveTo>
                  <a:pt x="1985645" y="5403561"/>
                </a:moveTo>
                <a:cubicBezTo>
                  <a:pt x="2012315" y="5403561"/>
                  <a:pt x="2007235" y="5360381"/>
                  <a:pt x="1981200" y="5367366"/>
                </a:cubicBezTo>
                <a:cubicBezTo>
                  <a:pt x="1960245" y="5372446"/>
                  <a:pt x="1965325" y="5404196"/>
                  <a:pt x="1985645" y="5403561"/>
                </a:cubicBezTo>
                <a:close/>
                <a:moveTo>
                  <a:pt x="2001520" y="5354666"/>
                </a:moveTo>
                <a:cubicBezTo>
                  <a:pt x="2025015" y="5354666"/>
                  <a:pt x="2019935" y="5317201"/>
                  <a:pt x="1997075" y="5323551"/>
                </a:cubicBezTo>
                <a:cubicBezTo>
                  <a:pt x="1979930" y="5327996"/>
                  <a:pt x="1983740" y="5355301"/>
                  <a:pt x="2001520" y="5354666"/>
                </a:cubicBezTo>
                <a:close/>
                <a:moveTo>
                  <a:pt x="1445895" y="5514686"/>
                </a:moveTo>
                <a:cubicBezTo>
                  <a:pt x="1446530" y="5519766"/>
                  <a:pt x="1448435" y="5524211"/>
                  <a:pt x="1451610" y="5527386"/>
                </a:cubicBezTo>
                <a:cubicBezTo>
                  <a:pt x="1423035" y="5529926"/>
                  <a:pt x="1424940" y="5573741"/>
                  <a:pt x="1453515" y="5573741"/>
                </a:cubicBezTo>
                <a:cubicBezTo>
                  <a:pt x="1473835" y="5575011"/>
                  <a:pt x="1485265" y="5547071"/>
                  <a:pt x="1470025" y="5533736"/>
                </a:cubicBezTo>
                <a:cubicBezTo>
                  <a:pt x="1485265" y="5531831"/>
                  <a:pt x="1492885" y="5512781"/>
                  <a:pt x="1483360" y="5500716"/>
                </a:cubicBezTo>
                <a:cubicBezTo>
                  <a:pt x="1496060" y="5508336"/>
                  <a:pt x="1512570" y="5496906"/>
                  <a:pt x="1510665" y="5482936"/>
                </a:cubicBezTo>
                <a:cubicBezTo>
                  <a:pt x="1550670" y="5474046"/>
                  <a:pt x="1503045" y="5426421"/>
                  <a:pt x="1494155" y="5467061"/>
                </a:cubicBezTo>
                <a:cubicBezTo>
                  <a:pt x="1478915" y="5465156"/>
                  <a:pt x="1468120" y="5483571"/>
                  <a:pt x="1477645" y="5495636"/>
                </a:cubicBezTo>
                <a:cubicBezTo>
                  <a:pt x="1474470" y="5493731"/>
                  <a:pt x="1470025" y="5492461"/>
                  <a:pt x="1465580" y="5492461"/>
                </a:cubicBezTo>
                <a:cubicBezTo>
                  <a:pt x="1454150" y="5493731"/>
                  <a:pt x="1445260" y="5503256"/>
                  <a:pt x="1445895" y="5514686"/>
                </a:cubicBezTo>
                <a:close/>
                <a:moveTo>
                  <a:pt x="367030" y="5209886"/>
                </a:moveTo>
                <a:cubicBezTo>
                  <a:pt x="340995" y="5194646"/>
                  <a:pt x="317500" y="5236556"/>
                  <a:pt x="344170" y="5250526"/>
                </a:cubicBezTo>
                <a:cubicBezTo>
                  <a:pt x="370840" y="5265766"/>
                  <a:pt x="393700" y="5223856"/>
                  <a:pt x="367030" y="5209886"/>
                </a:cubicBezTo>
                <a:close/>
                <a:moveTo>
                  <a:pt x="325120" y="5117811"/>
                </a:moveTo>
                <a:cubicBezTo>
                  <a:pt x="350520" y="5139401"/>
                  <a:pt x="384175" y="5098761"/>
                  <a:pt x="357505" y="5077806"/>
                </a:cubicBezTo>
                <a:cubicBezTo>
                  <a:pt x="332105" y="5056216"/>
                  <a:pt x="299085" y="5096856"/>
                  <a:pt x="325120" y="5117811"/>
                </a:cubicBezTo>
                <a:close/>
                <a:moveTo>
                  <a:pt x="351155" y="5380701"/>
                </a:moveTo>
                <a:cubicBezTo>
                  <a:pt x="376555" y="5389591"/>
                  <a:pt x="389890" y="5348951"/>
                  <a:pt x="363855" y="5341331"/>
                </a:cubicBezTo>
                <a:cubicBezTo>
                  <a:pt x="338455" y="5332441"/>
                  <a:pt x="325120" y="5373081"/>
                  <a:pt x="351155" y="5380701"/>
                </a:cubicBezTo>
                <a:close/>
                <a:moveTo>
                  <a:pt x="247015" y="5018751"/>
                </a:moveTo>
                <a:cubicBezTo>
                  <a:pt x="224790" y="5043516"/>
                  <a:pt x="264795" y="5077806"/>
                  <a:pt x="286385" y="5051771"/>
                </a:cubicBezTo>
                <a:cubicBezTo>
                  <a:pt x="308610" y="5027006"/>
                  <a:pt x="268605" y="4992716"/>
                  <a:pt x="247015" y="5018751"/>
                </a:cubicBezTo>
                <a:close/>
                <a:moveTo>
                  <a:pt x="1648460" y="5599141"/>
                </a:moveTo>
                <a:cubicBezTo>
                  <a:pt x="1651000" y="5632796"/>
                  <a:pt x="1703070" y="5627716"/>
                  <a:pt x="1699895" y="5594696"/>
                </a:cubicBezTo>
                <a:cubicBezTo>
                  <a:pt x="1697355" y="5561676"/>
                  <a:pt x="1645285" y="5566121"/>
                  <a:pt x="1648460" y="5599141"/>
                </a:cubicBezTo>
                <a:close/>
                <a:moveTo>
                  <a:pt x="445135" y="5251796"/>
                </a:moveTo>
                <a:cubicBezTo>
                  <a:pt x="418465" y="5237191"/>
                  <a:pt x="396875" y="5279736"/>
                  <a:pt x="423545" y="5293071"/>
                </a:cubicBezTo>
                <a:cubicBezTo>
                  <a:pt x="449580" y="5307041"/>
                  <a:pt x="471805" y="5265131"/>
                  <a:pt x="445135" y="5251796"/>
                </a:cubicBezTo>
                <a:close/>
                <a:moveTo>
                  <a:pt x="440055" y="5365461"/>
                </a:moveTo>
                <a:cubicBezTo>
                  <a:pt x="414020" y="5357206"/>
                  <a:pt x="401955" y="5397846"/>
                  <a:pt x="427990" y="5405466"/>
                </a:cubicBezTo>
                <a:cubicBezTo>
                  <a:pt x="454025" y="5413086"/>
                  <a:pt x="466725" y="5372446"/>
                  <a:pt x="440055" y="5365461"/>
                </a:cubicBezTo>
                <a:close/>
                <a:moveTo>
                  <a:pt x="433705" y="5138131"/>
                </a:moveTo>
                <a:cubicBezTo>
                  <a:pt x="407670" y="5117176"/>
                  <a:pt x="375285" y="5159086"/>
                  <a:pt x="401955" y="5178771"/>
                </a:cubicBezTo>
                <a:cubicBezTo>
                  <a:pt x="427990" y="5199726"/>
                  <a:pt x="460375" y="5158451"/>
                  <a:pt x="433705" y="5138131"/>
                </a:cubicBezTo>
                <a:close/>
                <a:moveTo>
                  <a:pt x="338455" y="4981286"/>
                </a:moveTo>
                <a:cubicBezTo>
                  <a:pt x="365760" y="4957156"/>
                  <a:pt x="327660" y="4914611"/>
                  <a:pt x="300990" y="4939376"/>
                </a:cubicBezTo>
                <a:cubicBezTo>
                  <a:pt x="273050" y="4962871"/>
                  <a:pt x="311150" y="5006051"/>
                  <a:pt x="338455" y="4981286"/>
                </a:cubicBezTo>
                <a:close/>
                <a:moveTo>
                  <a:pt x="166370" y="4477096"/>
                </a:moveTo>
                <a:cubicBezTo>
                  <a:pt x="204470" y="4457411"/>
                  <a:pt x="172720" y="4397721"/>
                  <a:pt x="135255" y="4418676"/>
                </a:cubicBezTo>
                <a:cubicBezTo>
                  <a:pt x="96520" y="4438361"/>
                  <a:pt x="128905" y="4498051"/>
                  <a:pt x="166370" y="4477096"/>
                </a:cubicBezTo>
                <a:close/>
                <a:moveTo>
                  <a:pt x="227965" y="4475826"/>
                </a:moveTo>
                <a:cubicBezTo>
                  <a:pt x="208915" y="4482811"/>
                  <a:pt x="200660" y="4505036"/>
                  <a:pt x="208280" y="4523451"/>
                </a:cubicBezTo>
                <a:cubicBezTo>
                  <a:pt x="183515" y="4522181"/>
                  <a:pt x="166370" y="4550756"/>
                  <a:pt x="178435" y="4572346"/>
                </a:cubicBezTo>
                <a:cubicBezTo>
                  <a:pt x="196850" y="4608541"/>
                  <a:pt x="254000" y="4581871"/>
                  <a:pt x="238125" y="4545041"/>
                </a:cubicBezTo>
                <a:cubicBezTo>
                  <a:pt x="254635" y="4546946"/>
                  <a:pt x="271145" y="4534246"/>
                  <a:pt x="274955" y="4518371"/>
                </a:cubicBezTo>
                <a:cubicBezTo>
                  <a:pt x="354330" y="4484716"/>
                  <a:pt x="251460" y="4393911"/>
                  <a:pt x="227965" y="4475826"/>
                </a:cubicBezTo>
                <a:close/>
                <a:moveTo>
                  <a:pt x="76200" y="4310726"/>
                </a:moveTo>
                <a:cubicBezTo>
                  <a:pt x="38100" y="4331046"/>
                  <a:pt x="71120" y="4390101"/>
                  <a:pt x="108585" y="4368511"/>
                </a:cubicBezTo>
                <a:cubicBezTo>
                  <a:pt x="146050" y="4348191"/>
                  <a:pt x="113030" y="4289136"/>
                  <a:pt x="76200" y="4310726"/>
                </a:cubicBezTo>
                <a:close/>
                <a:moveTo>
                  <a:pt x="212090" y="4695536"/>
                </a:moveTo>
                <a:cubicBezTo>
                  <a:pt x="178435" y="4717126"/>
                  <a:pt x="213995" y="4769196"/>
                  <a:pt x="246380" y="4746336"/>
                </a:cubicBezTo>
                <a:cubicBezTo>
                  <a:pt x="279400" y="4724746"/>
                  <a:pt x="244475" y="4672676"/>
                  <a:pt x="212090" y="4695536"/>
                </a:cubicBezTo>
                <a:close/>
                <a:moveTo>
                  <a:pt x="316865" y="4740621"/>
                </a:moveTo>
                <a:cubicBezTo>
                  <a:pt x="298450" y="4746336"/>
                  <a:pt x="288925" y="4767926"/>
                  <a:pt x="296545" y="4785071"/>
                </a:cubicBezTo>
                <a:cubicBezTo>
                  <a:pt x="271780" y="4781261"/>
                  <a:pt x="252730" y="4812376"/>
                  <a:pt x="267970" y="4832696"/>
                </a:cubicBezTo>
                <a:cubicBezTo>
                  <a:pt x="287655" y="4862541"/>
                  <a:pt x="335280" y="4837141"/>
                  <a:pt x="321945" y="4804756"/>
                </a:cubicBezTo>
                <a:cubicBezTo>
                  <a:pt x="337185" y="4807296"/>
                  <a:pt x="353695" y="4797136"/>
                  <a:pt x="358140" y="4783166"/>
                </a:cubicBezTo>
                <a:cubicBezTo>
                  <a:pt x="436245" y="4781261"/>
                  <a:pt x="407670" y="4672041"/>
                  <a:pt x="342900" y="4713316"/>
                </a:cubicBezTo>
                <a:cubicBezTo>
                  <a:pt x="330200" y="4716491"/>
                  <a:pt x="319405" y="4727921"/>
                  <a:pt x="316865" y="4740621"/>
                </a:cubicBezTo>
                <a:close/>
                <a:moveTo>
                  <a:pt x="379730" y="4846666"/>
                </a:moveTo>
                <a:cubicBezTo>
                  <a:pt x="365125" y="4850476"/>
                  <a:pt x="355600" y="4864446"/>
                  <a:pt x="356235" y="4878416"/>
                </a:cubicBezTo>
                <a:cubicBezTo>
                  <a:pt x="284480" y="4899371"/>
                  <a:pt x="372110" y="4983826"/>
                  <a:pt x="389890" y="4911436"/>
                </a:cubicBezTo>
                <a:cubicBezTo>
                  <a:pt x="396240" y="4911436"/>
                  <a:pt x="402590" y="4909531"/>
                  <a:pt x="407670" y="4905721"/>
                </a:cubicBezTo>
                <a:cubicBezTo>
                  <a:pt x="438150" y="4920326"/>
                  <a:pt x="472440" y="4886036"/>
                  <a:pt x="457835" y="4855556"/>
                </a:cubicBezTo>
                <a:cubicBezTo>
                  <a:pt x="445770" y="4827616"/>
                  <a:pt x="397510" y="4819996"/>
                  <a:pt x="379730" y="4846666"/>
                </a:cubicBezTo>
                <a:close/>
                <a:moveTo>
                  <a:pt x="281940" y="4596476"/>
                </a:moveTo>
                <a:cubicBezTo>
                  <a:pt x="267335" y="4602826"/>
                  <a:pt x="259080" y="4617431"/>
                  <a:pt x="260350" y="4632671"/>
                </a:cubicBezTo>
                <a:cubicBezTo>
                  <a:pt x="185420" y="4662516"/>
                  <a:pt x="287020" y="4744431"/>
                  <a:pt x="300355" y="4664421"/>
                </a:cubicBezTo>
                <a:cubicBezTo>
                  <a:pt x="310515" y="4663151"/>
                  <a:pt x="320040" y="4657436"/>
                  <a:pt x="325120" y="4649181"/>
                </a:cubicBezTo>
                <a:cubicBezTo>
                  <a:pt x="397510" y="4625051"/>
                  <a:pt x="318770" y="4529801"/>
                  <a:pt x="281940" y="4596476"/>
                </a:cubicBezTo>
                <a:close/>
                <a:moveTo>
                  <a:pt x="422910" y="4970491"/>
                </a:moveTo>
                <a:cubicBezTo>
                  <a:pt x="404495" y="4973031"/>
                  <a:pt x="392430" y="4993986"/>
                  <a:pt x="398780" y="5011131"/>
                </a:cubicBezTo>
                <a:cubicBezTo>
                  <a:pt x="372745" y="5002241"/>
                  <a:pt x="350520" y="5037801"/>
                  <a:pt x="370205" y="5057486"/>
                </a:cubicBezTo>
                <a:cubicBezTo>
                  <a:pt x="389890" y="5079076"/>
                  <a:pt x="426720" y="5056851"/>
                  <a:pt x="417830" y="5030181"/>
                </a:cubicBezTo>
                <a:cubicBezTo>
                  <a:pt x="429260" y="5033991"/>
                  <a:pt x="442595" y="5030816"/>
                  <a:pt x="450215" y="5021291"/>
                </a:cubicBezTo>
                <a:cubicBezTo>
                  <a:pt x="476250" y="5056851"/>
                  <a:pt x="534670" y="5021926"/>
                  <a:pt x="514985" y="4981921"/>
                </a:cubicBezTo>
                <a:cubicBezTo>
                  <a:pt x="497205" y="4948901"/>
                  <a:pt x="469900" y="4938106"/>
                  <a:pt x="435610" y="4954616"/>
                </a:cubicBezTo>
                <a:cubicBezTo>
                  <a:pt x="429895" y="4959061"/>
                  <a:pt x="425450" y="4964141"/>
                  <a:pt x="422910" y="4970491"/>
                </a:cubicBezTo>
                <a:close/>
                <a:moveTo>
                  <a:pt x="1424940" y="5691216"/>
                </a:moveTo>
                <a:cubicBezTo>
                  <a:pt x="1385570" y="5684866"/>
                  <a:pt x="1376680" y="5747096"/>
                  <a:pt x="1416050" y="5752176"/>
                </a:cubicBezTo>
                <a:cubicBezTo>
                  <a:pt x="1455420" y="5758526"/>
                  <a:pt x="1464310" y="5696931"/>
                  <a:pt x="1424940" y="5691216"/>
                </a:cubicBezTo>
                <a:close/>
                <a:moveTo>
                  <a:pt x="1504950" y="5602316"/>
                </a:moveTo>
                <a:cubicBezTo>
                  <a:pt x="1506855" y="5568661"/>
                  <a:pt x="1454785" y="5566121"/>
                  <a:pt x="1453515" y="5599776"/>
                </a:cubicBezTo>
                <a:cubicBezTo>
                  <a:pt x="1451610" y="5632796"/>
                  <a:pt x="1504315" y="5635971"/>
                  <a:pt x="1504950" y="5602316"/>
                </a:cubicBezTo>
                <a:close/>
                <a:moveTo>
                  <a:pt x="1468755" y="5631526"/>
                </a:moveTo>
                <a:cubicBezTo>
                  <a:pt x="1430655" y="5627716"/>
                  <a:pt x="1428115" y="5688041"/>
                  <a:pt x="1466215" y="5688041"/>
                </a:cubicBezTo>
                <a:cubicBezTo>
                  <a:pt x="1501140" y="5688676"/>
                  <a:pt x="1503680" y="5634066"/>
                  <a:pt x="1468755" y="5631526"/>
                </a:cubicBezTo>
                <a:close/>
                <a:moveTo>
                  <a:pt x="1626870" y="5520401"/>
                </a:moveTo>
                <a:cubicBezTo>
                  <a:pt x="1648460" y="5521036"/>
                  <a:pt x="1655445" y="5489286"/>
                  <a:pt x="1635760" y="5481031"/>
                </a:cubicBezTo>
                <a:cubicBezTo>
                  <a:pt x="1636395" y="5481031"/>
                  <a:pt x="1637030" y="5481031"/>
                  <a:pt x="1637665" y="5481031"/>
                </a:cubicBezTo>
                <a:lnTo>
                  <a:pt x="1637665" y="5481031"/>
                </a:lnTo>
                <a:cubicBezTo>
                  <a:pt x="1652905" y="5479126"/>
                  <a:pt x="1657985" y="5457536"/>
                  <a:pt x="1645920" y="5448646"/>
                </a:cubicBezTo>
                <a:cubicBezTo>
                  <a:pt x="1666240" y="5414356"/>
                  <a:pt x="1600200" y="5416261"/>
                  <a:pt x="1622425" y="5449281"/>
                </a:cubicBezTo>
                <a:cubicBezTo>
                  <a:pt x="1612900" y="5456901"/>
                  <a:pt x="1614805" y="5474046"/>
                  <a:pt x="1626235" y="5479126"/>
                </a:cubicBezTo>
                <a:cubicBezTo>
                  <a:pt x="1599565" y="5479126"/>
                  <a:pt x="1600835" y="5521036"/>
                  <a:pt x="1626870" y="5520401"/>
                </a:cubicBezTo>
                <a:close/>
                <a:moveTo>
                  <a:pt x="1551305" y="5602951"/>
                </a:moveTo>
                <a:cubicBezTo>
                  <a:pt x="1551305" y="5636606"/>
                  <a:pt x="1604010" y="5635336"/>
                  <a:pt x="1602740" y="5601681"/>
                </a:cubicBezTo>
                <a:cubicBezTo>
                  <a:pt x="1602740" y="5568661"/>
                  <a:pt x="1550035" y="5569296"/>
                  <a:pt x="1551305" y="5602951"/>
                </a:cubicBezTo>
                <a:close/>
                <a:moveTo>
                  <a:pt x="1629410" y="5522306"/>
                </a:moveTo>
                <a:cubicBezTo>
                  <a:pt x="1598930" y="5524211"/>
                  <a:pt x="1603375" y="5571836"/>
                  <a:pt x="1633220" y="5568661"/>
                </a:cubicBezTo>
                <a:cubicBezTo>
                  <a:pt x="1663700" y="5566756"/>
                  <a:pt x="1659890" y="5519131"/>
                  <a:pt x="1629410" y="5522306"/>
                </a:cubicBezTo>
                <a:close/>
                <a:moveTo>
                  <a:pt x="1533525" y="5761701"/>
                </a:moveTo>
                <a:cubicBezTo>
                  <a:pt x="1573530" y="5762971"/>
                  <a:pt x="1574165" y="5700106"/>
                  <a:pt x="1534160" y="5700106"/>
                </a:cubicBezTo>
                <a:cubicBezTo>
                  <a:pt x="1494790" y="5698836"/>
                  <a:pt x="1493520" y="5761701"/>
                  <a:pt x="1533525" y="5761701"/>
                </a:cubicBezTo>
                <a:close/>
                <a:moveTo>
                  <a:pt x="1366520" y="5617556"/>
                </a:moveTo>
                <a:cubicBezTo>
                  <a:pt x="1330325" y="5610571"/>
                  <a:pt x="1320165" y="5667086"/>
                  <a:pt x="1356360" y="5673436"/>
                </a:cubicBezTo>
                <a:cubicBezTo>
                  <a:pt x="1391920" y="5680421"/>
                  <a:pt x="1402715" y="5623906"/>
                  <a:pt x="1366520" y="5617556"/>
                </a:cubicBezTo>
                <a:close/>
                <a:moveTo>
                  <a:pt x="1034415" y="5536911"/>
                </a:moveTo>
                <a:cubicBezTo>
                  <a:pt x="1016635" y="5575011"/>
                  <a:pt x="1080770" y="5592791"/>
                  <a:pt x="1089660" y="5555961"/>
                </a:cubicBezTo>
                <a:cubicBezTo>
                  <a:pt x="1101725" y="5559771"/>
                  <a:pt x="1115695" y="5554056"/>
                  <a:pt x="1120775" y="5541991"/>
                </a:cubicBezTo>
                <a:cubicBezTo>
                  <a:pt x="1118235" y="5571836"/>
                  <a:pt x="1165860" y="5559136"/>
                  <a:pt x="1148715" y="5534371"/>
                </a:cubicBezTo>
                <a:cubicBezTo>
                  <a:pt x="1188720" y="5522306"/>
                  <a:pt x="1146810" y="5468966"/>
                  <a:pt x="1125855" y="5505161"/>
                </a:cubicBezTo>
                <a:cubicBezTo>
                  <a:pt x="1124585" y="5505796"/>
                  <a:pt x="1123950" y="5506431"/>
                  <a:pt x="1122680" y="5507066"/>
                </a:cubicBezTo>
                <a:cubicBezTo>
                  <a:pt x="1118870" y="5489921"/>
                  <a:pt x="1094105" y="5484206"/>
                  <a:pt x="1082675" y="5498176"/>
                </a:cubicBezTo>
                <a:cubicBezTo>
                  <a:pt x="1071245" y="5474681"/>
                  <a:pt x="1033780" y="5493096"/>
                  <a:pt x="1045845" y="5516591"/>
                </a:cubicBezTo>
                <a:cubicBezTo>
                  <a:pt x="1044575" y="5519131"/>
                  <a:pt x="1043940" y="5522306"/>
                  <a:pt x="1043940" y="5525481"/>
                </a:cubicBezTo>
                <a:cubicBezTo>
                  <a:pt x="1040130" y="5528656"/>
                  <a:pt x="1036955" y="5532466"/>
                  <a:pt x="1034415" y="5536911"/>
                </a:cubicBezTo>
                <a:close/>
                <a:moveTo>
                  <a:pt x="1122680" y="5535641"/>
                </a:moveTo>
                <a:cubicBezTo>
                  <a:pt x="1122680" y="5535641"/>
                  <a:pt x="1123315" y="5535641"/>
                  <a:pt x="1122680" y="5535641"/>
                </a:cubicBezTo>
                <a:cubicBezTo>
                  <a:pt x="1122680" y="5536276"/>
                  <a:pt x="1122680" y="5536276"/>
                  <a:pt x="1122680" y="5536276"/>
                </a:cubicBezTo>
                <a:cubicBezTo>
                  <a:pt x="1122680" y="5536276"/>
                  <a:pt x="1122680" y="5536276"/>
                  <a:pt x="1122680" y="5535641"/>
                </a:cubicBezTo>
                <a:close/>
                <a:moveTo>
                  <a:pt x="1571625" y="5635336"/>
                </a:moveTo>
                <a:cubicBezTo>
                  <a:pt x="1534795" y="5635336"/>
                  <a:pt x="1535430" y="5692486"/>
                  <a:pt x="1572260" y="5691851"/>
                </a:cubicBezTo>
                <a:cubicBezTo>
                  <a:pt x="1608455" y="5692486"/>
                  <a:pt x="1608455" y="5634701"/>
                  <a:pt x="1571625" y="5635336"/>
                </a:cubicBezTo>
                <a:close/>
                <a:moveTo>
                  <a:pt x="1172210" y="5651211"/>
                </a:moveTo>
                <a:cubicBezTo>
                  <a:pt x="1156970" y="5688041"/>
                  <a:pt x="1214755" y="5710901"/>
                  <a:pt x="1229360" y="5674071"/>
                </a:cubicBezTo>
                <a:cubicBezTo>
                  <a:pt x="1244600" y="5637241"/>
                  <a:pt x="1186180" y="5613746"/>
                  <a:pt x="1172210" y="5651211"/>
                </a:cubicBezTo>
                <a:close/>
                <a:moveTo>
                  <a:pt x="1170305" y="5543261"/>
                </a:moveTo>
                <a:cubicBezTo>
                  <a:pt x="1166495" y="5548341"/>
                  <a:pt x="1165225" y="5555961"/>
                  <a:pt x="1166495" y="5562311"/>
                </a:cubicBezTo>
                <a:cubicBezTo>
                  <a:pt x="1132840" y="5551516"/>
                  <a:pt x="1115060" y="5604221"/>
                  <a:pt x="1148715" y="5615651"/>
                </a:cubicBezTo>
                <a:cubicBezTo>
                  <a:pt x="1169035" y="5623906"/>
                  <a:pt x="1191895" y="5603586"/>
                  <a:pt x="1186180" y="5582631"/>
                </a:cubicBezTo>
                <a:cubicBezTo>
                  <a:pt x="1209040" y="5588981"/>
                  <a:pt x="1227455" y="5559771"/>
                  <a:pt x="1212215" y="5541991"/>
                </a:cubicBezTo>
                <a:cubicBezTo>
                  <a:pt x="1214120" y="5540086"/>
                  <a:pt x="1214755" y="5537546"/>
                  <a:pt x="1215390" y="5535006"/>
                </a:cubicBezTo>
                <a:cubicBezTo>
                  <a:pt x="1226820" y="5542626"/>
                  <a:pt x="1243965" y="5535006"/>
                  <a:pt x="1246505" y="5521036"/>
                </a:cubicBezTo>
                <a:cubicBezTo>
                  <a:pt x="1246505" y="5526751"/>
                  <a:pt x="1250315" y="5531831"/>
                  <a:pt x="1254760" y="5533736"/>
                </a:cubicBezTo>
                <a:cubicBezTo>
                  <a:pt x="1251585" y="5544531"/>
                  <a:pt x="1257935" y="5556596"/>
                  <a:pt x="1268095" y="5561041"/>
                </a:cubicBezTo>
                <a:cubicBezTo>
                  <a:pt x="1259840" y="5569931"/>
                  <a:pt x="1259840" y="5585806"/>
                  <a:pt x="1267460" y="5594696"/>
                </a:cubicBezTo>
                <a:cubicBezTo>
                  <a:pt x="1232535" y="5583266"/>
                  <a:pt x="1215390" y="5639146"/>
                  <a:pt x="1251585" y="5648671"/>
                </a:cubicBezTo>
                <a:cubicBezTo>
                  <a:pt x="1277620" y="5656926"/>
                  <a:pt x="1299210" y="5622001"/>
                  <a:pt x="1280160" y="5602951"/>
                </a:cubicBezTo>
                <a:cubicBezTo>
                  <a:pt x="1310640" y="5612476"/>
                  <a:pt x="1326515" y="5564216"/>
                  <a:pt x="1295400" y="5554056"/>
                </a:cubicBezTo>
                <a:cubicBezTo>
                  <a:pt x="1298575" y="5549611"/>
                  <a:pt x="1300480" y="5543896"/>
                  <a:pt x="1299845" y="5538181"/>
                </a:cubicBezTo>
                <a:cubicBezTo>
                  <a:pt x="1311275" y="5541991"/>
                  <a:pt x="1323340" y="5534371"/>
                  <a:pt x="1325880" y="5523576"/>
                </a:cubicBezTo>
                <a:cubicBezTo>
                  <a:pt x="1330325" y="5522941"/>
                  <a:pt x="1334135" y="5520401"/>
                  <a:pt x="1336675" y="5516591"/>
                </a:cubicBezTo>
                <a:cubicBezTo>
                  <a:pt x="1340485" y="5520401"/>
                  <a:pt x="1345565" y="5522306"/>
                  <a:pt x="1351280" y="5521671"/>
                </a:cubicBezTo>
                <a:lnTo>
                  <a:pt x="1351280" y="5521671"/>
                </a:lnTo>
                <a:cubicBezTo>
                  <a:pt x="1359535" y="5519766"/>
                  <a:pt x="1363980" y="5515956"/>
                  <a:pt x="1365885" y="5512146"/>
                </a:cubicBezTo>
                <a:cubicBezTo>
                  <a:pt x="1364615" y="5516591"/>
                  <a:pt x="1364615" y="5521036"/>
                  <a:pt x="1366520" y="5524846"/>
                </a:cubicBezTo>
                <a:cubicBezTo>
                  <a:pt x="1331595" y="5522306"/>
                  <a:pt x="1336040" y="5578821"/>
                  <a:pt x="1370330" y="5570566"/>
                </a:cubicBezTo>
                <a:cubicBezTo>
                  <a:pt x="1347470" y="5581996"/>
                  <a:pt x="1356360" y="5620096"/>
                  <a:pt x="1382395" y="5618826"/>
                </a:cubicBezTo>
                <a:cubicBezTo>
                  <a:pt x="1419860" y="5618826"/>
                  <a:pt x="1412240" y="5558501"/>
                  <a:pt x="1376045" y="5568026"/>
                </a:cubicBezTo>
                <a:cubicBezTo>
                  <a:pt x="1386205" y="5562946"/>
                  <a:pt x="1391285" y="5548341"/>
                  <a:pt x="1386205" y="5538181"/>
                </a:cubicBezTo>
                <a:cubicBezTo>
                  <a:pt x="1404620" y="5538816"/>
                  <a:pt x="1414145" y="5513416"/>
                  <a:pt x="1400175" y="5501986"/>
                </a:cubicBezTo>
                <a:cubicBezTo>
                  <a:pt x="1412240" y="5472141"/>
                  <a:pt x="1358900" y="5473411"/>
                  <a:pt x="1372235" y="5502621"/>
                </a:cubicBezTo>
                <a:cubicBezTo>
                  <a:pt x="1370330" y="5504526"/>
                  <a:pt x="1368425" y="5506431"/>
                  <a:pt x="1367790" y="5508971"/>
                </a:cubicBezTo>
                <a:cubicBezTo>
                  <a:pt x="1371600" y="5493096"/>
                  <a:pt x="1348740" y="5471506"/>
                  <a:pt x="1333500" y="5495001"/>
                </a:cubicBezTo>
                <a:cubicBezTo>
                  <a:pt x="1327150" y="5489921"/>
                  <a:pt x="1316355" y="5491191"/>
                  <a:pt x="1311275" y="5498176"/>
                </a:cubicBezTo>
                <a:cubicBezTo>
                  <a:pt x="1305560" y="5496271"/>
                  <a:pt x="1298575" y="5497541"/>
                  <a:pt x="1294130" y="5501351"/>
                </a:cubicBezTo>
                <a:cubicBezTo>
                  <a:pt x="1290955" y="5495001"/>
                  <a:pt x="1283970" y="5491191"/>
                  <a:pt x="1276350" y="5492461"/>
                </a:cubicBezTo>
                <a:cubicBezTo>
                  <a:pt x="1269365" y="5493096"/>
                  <a:pt x="1263015" y="5498176"/>
                  <a:pt x="1260475" y="5504526"/>
                </a:cubicBezTo>
                <a:cubicBezTo>
                  <a:pt x="1253490" y="5504526"/>
                  <a:pt x="1247775" y="5510241"/>
                  <a:pt x="1245870" y="5516591"/>
                </a:cubicBezTo>
                <a:cubicBezTo>
                  <a:pt x="1245870" y="5500716"/>
                  <a:pt x="1226185" y="5490556"/>
                  <a:pt x="1213485" y="5500081"/>
                </a:cubicBezTo>
                <a:cubicBezTo>
                  <a:pt x="1205865" y="5496271"/>
                  <a:pt x="1195705" y="5498811"/>
                  <a:pt x="1191260" y="5505796"/>
                </a:cubicBezTo>
                <a:cubicBezTo>
                  <a:pt x="1171575" y="5502621"/>
                  <a:pt x="1156970" y="5528021"/>
                  <a:pt x="1170305" y="5543261"/>
                </a:cubicBezTo>
                <a:close/>
                <a:moveTo>
                  <a:pt x="1539240" y="5527386"/>
                </a:moveTo>
                <a:cubicBezTo>
                  <a:pt x="1511300" y="5530561"/>
                  <a:pt x="1514475" y="5574376"/>
                  <a:pt x="1542415" y="5573741"/>
                </a:cubicBezTo>
                <a:cubicBezTo>
                  <a:pt x="1567815" y="5574376"/>
                  <a:pt x="1574165" y="5536276"/>
                  <a:pt x="1550035" y="5528656"/>
                </a:cubicBezTo>
                <a:cubicBezTo>
                  <a:pt x="1566545" y="5526751"/>
                  <a:pt x="1572895" y="5503891"/>
                  <a:pt x="1560830" y="5493096"/>
                </a:cubicBezTo>
                <a:cubicBezTo>
                  <a:pt x="1574800" y="5495636"/>
                  <a:pt x="1586230" y="5479761"/>
                  <a:pt x="1579880" y="5467061"/>
                </a:cubicBezTo>
                <a:cubicBezTo>
                  <a:pt x="1609090" y="5442931"/>
                  <a:pt x="1551305" y="5420706"/>
                  <a:pt x="1557020" y="5458171"/>
                </a:cubicBezTo>
                <a:cubicBezTo>
                  <a:pt x="1544955" y="5462616"/>
                  <a:pt x="1541145" y="5479126"/>
                  <a:pt x="1550670" y="5488016"/>
                </a:cubicBezTo>
                <a:cubicBezTo>
                  <a:pt x="1525905" y="5482301"/>
                  <a:pt x="1516380" y="5519131"/>
                  <a:pt x="1539240" y="5527386"/>
                </a:cubicBezTo>
                <a:close/>
                <a:moveTo>
                  <a:pt x="2359025" y="5207346"/>
                </a:moveTo>
                <a:cubicBezTo>
                  <a:pt x="2339340" y="5213696"/>
                  <a:pt x="2350135" y="5244176"/>
                  <a:pt x="2369185" y="5237191"/>
                </a:cubicBezTo>
                <a:cubicBezTo>
                  <a:pt x="2388870" y="5230841"/>
                  <a:pt x="2378075" y="5200361"/>
                  <a:pt x="2359025" y="5207346"/>
                </a:cubicBezTo>
                <a:close/>
                <a:moveTo>
                  <a:pt x="1421130" y="5513416"/>
                </a:moveTo>
                <a:cubicBezTo>
                  <a:pt x="1431290" y="5513416"/>
                  <a:pt x="1439545" y="5504526"/>
                  <a:pt x="1439545" y="5494366"/>
                </a:cubicBezTo>
                <a:cubicBezTo>
                  <a:pt x="1450975" y="5502621"/>
                  <a:pt x="1467485" y="5491191"/>
                  <a:pt x="1463675" y="5477856"/>
                </a:cubicBezTo>
                <a:cubicBezTo>
                  <a:pt x="1460500" y="5460076"/>
                  <a:pt x="1432560" y="5462616"/>
                  <a:pt x="1432560" y="5480396"/>
                </a:cubicBezTo>
                <a:cubicBezTo>
                  <a:pt x="1428750" y="5477221"/>
                  <a:pt x="1424305" y="5475951"/>
                  <a:pt x="1419225" y="5476586"/>
                </a:cubicBezTo>
                <a:cubicBezTo>
                  <a:pt x="1396365" y="5479126"/>
                  <a:pt x="1398905" y="5514051"/>
                  <a:pt x="1421130" y="5513416"/>
                </a:cubicBezTo>
                <a:close/>
                <a:moveTo>
                  <a:pt x="3014980" y="4511386"/>
                </a:moveTo>
                <a:cubicBezTo>
                  <a:pt x="2985770" y="4543136"/>
                  <a:pt x="3036570" y="4588221"/>
                  <a:pt x="3064510" y="4555201"/>
                </a:cubicBezTo>
                <a:cubicBezTo>
                  <a:pt x="3093085" y="4523451"/>
                  <a:pt x="3042285" y="4479001"/>
                  <a:pt x="3014980" y="4511386"/>
                </a:cubicBezTo>
                <a:close/>
                <a:moveTo>
                  <a:pt x="2823845" y="4833331"/>
                </a:moveTo>
                <a:cubicBezTo>
                  <a:pt x="2852420" y="4800946"/>
                  <a:pt x="2800985" y="4757131"/>
                  <a:pt x="2773680" y="4790151"/>
                </a:cubicBezTo>
                <a:cubicBezTo>
                  <a:pt x="2745105" y="4822536"/>
                  <a:pt x="2795905" y="4866351"/>
                  <a:pt x="2823845" y="4833331"/>
                </a:cubicBezTo>
                <a:close/>
                <a:moveTo>
                  <a:pt x="2831465" y="4910166"/>
                </a:moveTo>
                <a:cubicBezTo>
                  <a:pt x="2858135" y="4911436"/>
                  <a:pt x="2872740" y="4875241"/>
                  <a:pt x="2852420" y="4857461"/>
                </a:cubicBezTo>
                <a:cubicBezTo>
                  <a:pt x="2809240" y="4819996"/>
                  <a:pt x="2774315" y="4907626"/>
                  <a:pt x="2831465" y="4910166"/>
                </a:cubicBezTo>
                <a:close/>
                <a:moveTo>
                  <a:pt x="2903855" y="4740621"/>
                </a:moveTo>
                <a:lnTo>
                  <a:pt x="2903855" y="4740621"/>
                </a:lnTo>
                <a:cubicBezTo>
                  <a:pt x="2932430" y="4708236"/>
                  <a:pt x="2880995" y="4664421"/>
                  <a:pt x="2853690" y="4697441"/>
                </a:cubicBezTo>
                <a:cubicBezTo>
                  <a:pt x="2825115" y="4729191"/>
                  <a:pt x="2875915" y="4773641"/>
                  <a:pt x="2903855" y="4740621"/>
                </a:cubicBezTo>
                <a:close/>
                <a:moveTo>
                  <a:pt x="2910205" y="4827616"/>
                </a:moveTo>
                <a:cubicBezTo>
                  <a:pt x="2936875" y="4828886"/>
                  <a:pt x="2951480" y="4792691"/>
                  <a:pt x="2931160" y="4774911"/>
                </a:cubicBezTo>
                <a:cubicBezTo>
                  <a:pt x="2887980" y="4737446"/>
                  <a:pt x="2853055" y="4824441"/>
                  <a:pt x="2910205" y="4827616"/>
                </a:cubicBezTo>
                <a:close/>
                <a:moveTo>
                  <a:pt x="2743835" y="4926676"/>
                </a:moveTo>
                <a:cubicBezTo>
                  <a:pt x="2772410" y="4894291"/>
                  <a:pt x="2720975" y="4850476"/>
                  <a:pt x="2693670" y="4883496"/>
                </a:cubicBezTo>
                <a:cubicBezTo>
                  <a:pt x="2665095" y="4915881"/>
                  <a:pt x="2715895" y="4959696"/>
                  <a:pt x="2743835" y="4926676"/>
                </a:cubicBezTo>
                <a:close/>
                <a:moveTo>
                  <a:pt x="2752090" y="4992716"/>
                </a:moveTo>
                <a:cubicBezTo>
                  <a:pt x="2778760" y="4993351"/>
                  <a:pt x="2793365" y="4957791"/>
                  <a:pt x="2773045" y="4940011"/>
                </a:cubicBezTo>
                <a:cubicBezTo>
                  <a:pt x="2730500" y="4902546"/>
                  <a:pt x="2695575" y="4990176"/>
                  <a:pt x="2752090" y="4992716"/>
                </a:cubicBezTo>
                <a:close/>
                <a:moveTo>
                  <a:pt x="3305810" y="4078951"/>
                </a:moveTo>
                <a:cubicBezTo>
                  <a:pt x="3338830" y="4111336"/>
                  <a:pt x="3388995" y="4059266"/>
                  <a:pt x="3355340" y="4027516"/>
                </a:cubicBezTo>
                <a:cubicBezTo>
                  <a:pt x="3322955" y="3995131"/>
                  <a:pt x="3272155" y="4047201"/>
                  <a:pt x="3305810" y="4078951"/>
                </a:cubicBezTo>
                <a:close/>
                <a:moveTo>
                  <a:pt x="2921635" y="4941916"/>
                </a:moveTo>
                <a:cubicBezTo>
                  <a:pt x="2964180" y="4981286"/>
                  <a:pt x="2990215" y="4889846"/>
                  <a:pt x="2933065" y="4901276"/>
                </a:cubicBezTo>
                <a:cubicBezTo>
                  <a:pt x="2948940" y="4874606"/>
                  <a:pt x="2911475" y="4844761"/>
                  <a:pt x="2889250" y="4866986"/>
                </a:cubicBezTo>
                <a:cubicBezTo>
                  <a:pt x="2866390" y="4886671"/>
                  <a:pt x="2890520" y="4925406"/>
                  <a:pt x="2918460" y="4913976"/>
                </a:cubicBezTo>
                <a:cubicBezTo>
                  <a:pt x="2914015" y="4922866"/>
                  <a:pt x="2914650" y="4933661"/>
                  <a:pt x="2921635" y="4941916"/>
                </a:cubicBezTo>
                <a:close/>
                <a:moveTo>
                  <a:pt x="3046095" y="4610446"/>
                </a:moveTo>
                <a:cubicBezTo>
                  <a:pt x="3018155" y="4638386"/>
                  <a:pt x="3063240" y="4682201"/>
                  <a:pt x="3090545" y="4652991"/>
                </a:cubicBezTo>
                <a:lnTo>
                  <a:pt x="3090545" y="4652991"/>
                </a:lnTo>
                <a:cubicBezTo>
                  <a:pt x="3118485" y="4624416"/>
                  <a:pt x="3073400" y="4581236"/>
                  <a:pt x="3046095" y="4610446"/>
                </a:cubicBezTo>
                <a:close/>
                <a:moveTo>
                  <a:pt x="165735" y="4656166"/>
                </a:moveTo>
                <a:cubicBezTo>
                  <a:pt x="218440" y="4654261"/>
                  <a:pt x="193675" y="4572346"/>
                  <a:pt x="148590" y="4599651"/>
                </a:cubicBezTo>
                <a:cubicBezTo>
                  <a:pt x="123190" y="4615526"/>
                  <a:pt x="136525" y="4657436"/>
                  <a:pt x="165735" y="4656166"/>
                </a:cubicBezTo>
                <a:close/>
                <a:moveTo>
                  <a:pt x="3364230" y="3884006"/>
                </a:moveTo>
                <a:cubicBezTo>
                  <a:pt x="3435350" y="3878926"/>
                  <a:pt x="3392170" y="3772881"/>
                  <a:pt x="3337560" y="3818601"/>
                </a:cubicBezTo>
                <a:cubicBezTo>
                  <a:pt x="3312795" y="3840826"/>
                  <a:pt x="3331210" y="3885276"/>
                  <a:pt x="3364230" y="3884006"/>
                </a:cubicBezTo>
                <a:close/>
                <a:moveTo>
                  <a:pt x="2966720" y="4692996"/>
                </a:moveTo>
                <a:cubicBezTo>
                  <a:pt x="2938780" y="4721571"/>
                  <a:pt x="2983865" y="4764751"/>
                  <a:pt x="3011170" y="4735541"/>
                </a:cubicBezTo>
                <a:cubicBezTo>
                  <a:pt x="3039110" y="4706966"/>
                  <a:pt x="2994025" y="4663786"/>
                  <a:pt x="2966720" y="4692996"/>
                </a:cubicBezTo>
                <a:close/>
                <a:moveTo>
                  <a:pt x="4324985" y="4084666"/>
                </a:moveTo>
                <a:cubicBezTo>
                  <a:pt x="4361815" y="4084031"/>
                  <a:pt x="4349750" y="4025611"/>
                  <a:pt x="4315460" y="4040216"/>
                </a:cubicBezTo>
                <a:cubicBezTo>
                  <a:pt x="4292600" y="4049106"/>
                  <a:pt x="4300855" y="4085301"/>
                  <a:pt x="4324985" y="4084666"/>
                </a:cubicBezTo>
                <a:close/>
                <a:moveTo>
                  <a:pt x="3206115" y="4445981"/>
                </a:moveTo>
                <a:cubicBezTo>
                  <a:pt x="3177540" y="4473921"/>
                  <a:pt x="3221990" y="4517736"/>
                  <a:pt x="3249930" y="4489161"/>
                </a:cubicBezTo>
                <a:cubicBezTo>
                  <a:pt x="3277870" y="4461856"/>
                  <a:pt x="3233420" y="4417406"/>
                  <a:pt x="3206115" y="4445981"/>
                </a:cubicBezTo>
                <a:close/>
                <a:moveTo>
                  <a:pt x="3096260" y="4419311"/>
                </a:moveTo>
                <a:cubicBezTo>
                  <a:pt x="3067050" y="4451061"/>
                  <a:pt x="3117215" y="4496146"/>
                  <a:pt x="3145790" y="4463761"/>
                </a:cubicBezTo>
                <a:cubicBezTo>
                  <a:pt x="3175000" y="4432011"/>
                  <a:pt x="3124835" y="4386926"/>
                  <a:pt x="3096260" y="4419311"/>
                </a:cubicBezTo>
                <a:close/>
                <a:moveTo>
                  <a:pt x="2933700" y="4604096"/>
                </a:moveTo>
                <a:cubicBezTo>
                  <a:pt x="2905125" y="4636481"/>
                  <a:pt x="2955925" y="4680296"/>
                  <a:pt x="2983865" y="4647276"/>
                </a:cubicBezTo>
                <a:cubicBezTo>
                  <a:pt x="3012440" y="4615526"/>
                  <a:pt x="2961640" y="4571076"/>
                  <a:pt x="2933700" y="4604096"/>
                </a:cubicBezTo>
                <a:close/>
                <a:moveTo>
                  <a:pt x="3179445" y="4328506"/>
                </a:moveTo>
                <a:cubicBezTo>
                  <a:pt x="3149600" y="4359621"/>
                  <a:pt x="3199130" y="4405341"/>
                  <a:pt x="3228340" y="4373591"/>
                </a:cubicBezTo>
                <a:cubicBezTo>
                  <a:pt x="3257550" y="4342476"/>
                  <a:pt x="3208020" y="4296121"/>
                  <a:pt x="3179445" y="4328506"/>
                </a:cubicBezTo>
                <a:close/>
                <a:moveTo>
                  <a:pt x="3726180" y="3826221"/>
                </a:moveTo>
                <a:cubicBezTo>
                  <a:pt x="3690620" y="3850986"/>
                  <a:pt x="3729990" y="3905596"/>
                  <a:pt x="3764915" y="3880196"/>
                </a:cubicBezTo>
                <a:cubicBezTo>
                  <a:pt x="3799840" y="3856066"/>
                  <a:pt x="3760470" y="3800821"/>
                  <a:pt x="3726180" y="3826221"/>
                </a:cubicBezTo>
                <a:close/>
                <a:moveTo>
                  <a:pt x="3709035" y="3682711"/>
                </a:moveTo>
                <a:cubicBezTo>
                  <a:pt x="3669665" y="3707476"/>
                  <a:pt x="3709670" y="3768436"/>
                  <a:pt x="3747770" y="3742401"/>
                </a:cubicBezTo>
                <a:cubicBezTo>
                  <a:pt x="3787140" y="3717636"/>
                  <a:pt x="3747770" y="3657311"/>
                  <a:pt x="3709035" y="3682711"/>
                </a:cubicBezTo>
                <a:close/>
                <a:moveTo>
                  <a:pt x="3413125" y="4286596"/>
                </a:moveTo>
                <a:cubicBezTo>
                  <a:pt x="3385820" y="4257386"/>
                  <a:pt x="3340735" y="4300566"/>
                  <a:pt x="3368675" y="4329141"/>
                </a:cubicBezTo>
                <a:cubicBezTo>
                  <a:pt x="3395980" y="4358351"/>
                  <a:pt x="3441065" y="4315171"/>
                  <a:pt x="3413125" y="4286596"/>
                </a:cubicBezTo>
                <a:close/>
                <a:moveTo>
                  <a:pt x="3691890" y="3624926"/>
                </a:moveTo>
                <a:cubicBezTo>
                  <a:pt x="3698240" y="3624926"/>
                  <a:pt x="3705225" y="3623021"/>
                  <a:pt x="3711575" y="3619846"/>
                </a:cubicBezTo>
                <a:lnTo>
                  <a:pt x="3711575" y="3619846"/>
                </a:lnTo>
                <a:cubicBezTo>
                  <a:pt x="3754120" y="3595081"/>
                  <a:pt x="3714750" y="3528406"/>
                  <a:pt x="3672205" y="3554441"/>
                </a:cubicBezTo>
                <a:cubicBezTo>
                  <a:pt x="3639185" y="3572221"/>
                  <a:pt x="3655060" y="3626196"/>
                  <a:pt x="3691890" y="3624926"/>
                </a:cubicBezTo>
                <a:close/>
                <a:moveTo>
                  <a:pt x="3876040" y="3768436"/>
                </a:moveTo>
                <a:cubicBezTo>
                  <a:pt x="3853815" y="3731606"/>
                  <a:pt x="3796665" y="3766531"/>
                  <a:pt x="3819525" y="3803361"/>
                </a:cubicBezTo>
                <a:cubicBezTo>
                  <a:pt x="3841115" y="3840191"/>
                  <a:pt x="3898900" y="3804631"/>
                  <a:pt x="3876040" y="3768436"/>
                </a:cubicBezTo>
                <a:close/>
                <a:moveTo>
                  <a:pt x="3825240" y="3614766"/>
                </a:moveTo>
                <a:cubicBezTo>
                  <a:pt x="3783965" y="3635721"/>
                  <a:pt x="3818255" y="3699856"/>
                  <a:pt x="3858895" y="3677631"/>
                </a:cubicBezTo>
                <a:cubicBezTo>
                  <a:pt x="3899535" y="3656676"/>
                  <a:pt x="3865880" y="3592541"/>
                  <a:pt x="3825240" y="3614766"/>
                </a:cubicBezTo>
                <a:close/>
                <a:moveTo>
                  <a:pt x="3815715" y="3560156"/>
                </a:moveTo>
                <a:cubicBezTo>
                  <a:pt x="3876040" y="3559521"/>
                  <a:pt x="3855720" y="3463636"/>
                  <a:pt x="3800475" y="3487131"/>
                </a:cubicBezTo>
                <a:cubicBezTo>
                  <a:pt x="3763010" y="3503006"/>
                  <a:pt x="3776345" y="3562061"/>
                  <a:pt x="3815715" y="3560156"/>
                </a:cubicBezTo>
                <a:close/>
                <a:moveTo>
                  <a:pt x="3593465" y="3810346"/>
                </a:moveTo>
                <a:cubicBezTo>
                  <a:pt x="3621405" y="3847176"/>
                  <a:pt x="3678555" y="3803361"/>
                  <a:pt x="3649980" y="3767166"/>
                </a:cubicBezTo>
                <a:cubicBezTo>
                  <a:pt x="3622675" y="3730336"/>
                  <a:pt x="3564890" y="3774151"/>
                  <a:pt x="3593465" y="3810346"/>
                </a:cubicBezTo>
                <a:close/>
                <a:moveTo>
                  <a:pt x="3350260" y="4150071"/>
                </a:moveTo>
                <a:cubicBezTo>
                  <a:pt x="3328670" y="4169756"/>
                  <a:pt x="3345180" y="4207856"/>
                  <a:pt x="3373755" y="4206586"/>
                </a:cubicBezTo>
                <a:cubicBezTo>
                  <a:pt x="3435985" y="4202141"/>
                  <a:pt x="3397885" y="4109431"/>
                  <a:pt x="3350260" y="4150071"/>
                </a:cubicBezTo>
                <a:close/>
                <a:moveTo>
                  <a:pt x="3390900" y="4578061"/>
                </a:moveTo>
                <a:cubicBezTo>
                  <a:pt x="3436620" y="4576156"/>
                  <a:pt x="3411855" y="4505036"/>
                  <a:pt x="3374390" y="4532341"/>
                </a:cubicBezTo>
                <a:cubicBezTo>
                  <a:pt x="3355340" y="4546311"/>
                  <a:pt x="3367405" y="4578696"/>
                  <a:pt x="3390900" y="4578061"/>
                </a:cubicBezTo>
                <a:close/>
                <a:moveTo>
                  <a:pt x="3575685" y="3702396"/>
                </a:moveTo>
                <a:cubicBezTo>
                  <a:pt x="3642360" y="3698586"/>
                  <a:pt x="3609340" y="3596986"/>
                  <a:pt x="3552825" y="3633816"/>
                </a:cubicBezTo>
                <a:cubicBezTo>
                  <a:pt x="3523615" y="3653501"/>
                  <a:pt x="3540760" y="3703666"/>
                  <a:pt x="3575685" y="3702396"/>
                </a:cubicBezTo>
                <a:close/>
                <a:moveTo>
                  <a:pt x="2318385" y="5202266"/>
                </a:moveTo>
                <a:cubicBezTo>
                  <a:pt x="2357755" y="5231476"/>
                  <a:pt x="2403475" y="5168611"/>
                  <a:pt x="2362835" y="5140036"/>
                </a:cubicBezTo>
                <a:cubicBezTo>
                  <a:pt x="2323465" y="5111461"/>
                  <a:pt x="2277745" y="5174326"/>
                  <a:pt x="2318385" y="5202266"/>
                </a:cubicBezTo>
                <a:close/>
                <a:moveTo>
                  <a:pt x="3397885" y="3984971"/>
                </a:moveTo>
                <a:cubicBezTo>
                  <a:pt x="3429635" y="4018626"/>
                  <a:pt x="3481705" y="3968461"/>
                  <a:pt x="3449320" y="3935441"/>
                </a:cubicBezTo>
                <a:cubicBezTo>
                  <a:pt x="3418205" y="3901786"/>
                  <a:pt x="3365500" y="3951951"/>
                  <a:pt x="3397885" y="3984971"/>
                </a:cubicBezTo>
                <a:close/>
                <a:moveTo>
                  <a:pt x="3493770" y="3895436"/>
                </a:moveTo>
                <a:cubicBezTo>
                  <a:pt x="3523615" y="3930996"/>
                  <a:pt x="3578225" y="3883371"/>
                  <a:pt x="3547745" y="3848446"/>
                </a:cubicBezTo>
                <a:cubicBezTo>
                  <a:pt x="3517900" y="3813521"/>
                  <a:pt x="3462655" y="3861146"/>
                  <a:pt x="3493770" y="3895436"/>
                </a:cubicBezTo>
                <a:close/>
                <a:moveTo>
                  <a:pt x="3467100" y="3789391"/>
                </a:moveTo>
                <a:cubicBezTo>
                  <a:pt x="3536315" y="3784946"/>
                  <a:pt x="3497580" y="3680806"/>
                  <a:pt x="3442335" y="3722716"/>
                </a:cubicBezTo>
                <a:cubicBezTo>
                  <a:pt x="3415030" y="3744306"/>
                  <a:pt x="3432810" y="3790661"/>
                  <a:pt x="3467100" y="3789391"/>
                </a:cubicBezTo>
                <a:close/>
                <a:moveTo>
                  <a:pt x="3374390" y="4483446"/>
                </a:moveTo>
                <a:cubicBezTo>
                  <a:pt x="3425825" y="4480906"/>
                  <a:pt x="3395980" y="4401531"/>
                  <a:pt x="3355340" y="4433916"/>
                </a:cubicBezTo>
                <a:cubicBezTo>
                  <a:pt x="3335655" y="4451061"/>
                  <a:pt x="3348990" y="4484716"/>
                  <a:pt x="3374390" y="4483446"/>
                </a:cubicBezTo>
                <a:close/>
                <a:moveTo>
                  <a:pt x="2880995" y="4578696"/>
                </a:moveTo>
                <a:cubicBezTo>
                  <a:pt x="2916555" y="4607906"/>
                  <a:pt x="2962275" y="4551391"/>
                  <a:pt x="2925445" y="4522816"/>
                </a:cubicBezTo>
                <a:cubicBezTo>
                  <a:pt x="2889885" y="4493606"/>
                  <a:pt x="2844165" y="4550121"/>
                  <a:pt x="2880995" y="4578696"/>
                </a:cubicBezTo>
                <a:close/>
                <a:moveTo>
                  <a:pt x="2723515" y="4633306"/>
                </a:moveTo>
                <a:cubicBezTo>
                  <a:pt x="2762885" y="4662516"/>
                  <a:pt x="2808605" y="4599651"/>
                  <a:pt x="2767965" y="4571711"/>
                </a:cubicBezTo>
                <a:cubicBezTo>
                  <a:pt x="2727960" y="4541866"/>
                  <a:pt x="2682875" y="4604731"/>
                  <a:pt x="2723515" y="4633306"/>
                </a:cubicBezTo>
                <a:close/>
                <a:moveTo>
                  <a:pt x="2805430" y="4519641"/>
                </a:moveTo>
                <a:cubicBezTo>
                  <a:pt x="2844800" y="4549486"/>
                  <a:pt x="2891155" y="4486621"/>
                  <a:pt x="2850515" y="4458046"/>
                </a:cubicBezTo>
                <a:cubicBezTo>
                  <a:pt x="2811145" y="4428836"/>
                  <a:pt x="2764790" y="4491066"/>
                  <a:pt x="2805430" y="4519641"/>
                </a:cubicBezTo>
                <a:close/>
                <a:moveTo>
                  <a:pt x="2799715" y="4681566"/>
                </a:moveTo>
                <a:cubicBezTo>
                  <a:pt x="2835275" y="4710776"/>
                  <a:pt x="2880360" y="4653626"/>
                  <a:pt x="2843530" y="4625686"/>
                </a:cubicBezTo>
                <a:cubicBezTo>
                  <a:pt x="2807970" y="4596476"/>
                  <a:pt x="2762885" y="4653626"/>
                  <a:pt x="2799715" y="4681566"/>
                </a:cubicBezTo>
                <a:close/>
                <a:moveTo>
                  <a:pt x="2887980" y="4407246"/>
                </a:moveTo>
                <a:cubicBezTo>
                  <a:pt x="2926715" y="4437726"/>
                  <a:pt x="2973705" y="4375496"/>
                  <a:pt x="2933700" y="4346286"/>
                </a:cubicBezTo>
                <a:cubicBezTo>
                  <a:pt x="2894965" y="4316441"/>
                  <a:pt x="2847975" y="4378036"/>
                  <a:pt x="2887980" y="4407246"/>
                </a:cubicBezTo>
                <a:close/>
                <a:moveTo>
                  <a:pt x="3046095" y="4374226"/>
                </a:moveTo>
                <a:cubicBezTo>
                  <a:pt x="3081020" y="4404071"/>
                  <a:pt x="3128010" y="4348826"/>
                  <a:pt x="3091815" y="4319616"/>
                </a:cubicBezTo>
                <a:cubicBezTo>
                  <a:pt x="3056890" y="4289771"/>
                  <a:pt x="3009900" y="4345016"/>
                  <a:pt x="3046095" y="4374226"/>
                </a:cubicBezTo>
                <a:close/>
                <a:moveTo>
                  <a:pt x="2972435" y="4296121"/>
                </a:moveTo>
                <a:cubicBezTo>
                  <a:pt x="3011170" y="4327236"/>
                  <a:pt x="3058795" y="4265641"/>
                  <a:pt x="3019425" y="4235796"/>
                </a:cubicBezTo>
                <a:cubicBezTo>
                  <a:pt x="2980690" y="4204681"/>
                  <a:pt x="2933065" y="4266276"/>
                  <a:pt x="2972435" y="4296121"/>
                </a:cubicBezTo>
                <a:close/>
                <a:moveTo>
                  <a:pt x="2962910" y="4475826"/>
                </a:moveTo>
                <a:cubicBezTo>
                  <a:pt x="2998470" y="4505671"/>
                  <a:pt x="3044190" y="4449156"/>
                  <a:pt x="3007995" y="4420581"/>
                </a:cubicBezTo>
                <a:cubicBezTo>
                  <a:pt x="2972435" y="4390736"/>
                  <a:pt x="2926715" y="4447251"/>
                  <a:pt x="2962910" y="4475826"/>
                </a:cubicBezTo>
                <a:close/>
                <a:moveTo>
                  <a:pt x="2399665" y="5088601"/>
                </a:moveTo>
                <a:cubicBezTo>
                  <a:pt x="2439035" y="5117811"/>
                  <a:pt x="2484755" y="5054311"/>
                  <a:pt x="2443480" y="5026371"/>
                </a:cubicBezTo>
                <a:cubicBezTo>
                  <a:pt x="2404110" y="4997796"/>
                  <a:pt x="2359025" y="5060661"/>
                  <a:pt x="2399665" y="5088601"/>
                </a:cubicBezTo>
                <a:close/>
                <a:moveTo>
                  <a:pt x="2480945" y="4974936"/>
                </a:moveTo>
                <a:cubicBezTo>
                  <a:pt x="2520950" y="5004146"/>
                  <a:pt x="2566035" y="4940646"/>
                  <a:pt x="2524760" y="4912706"/>
                </a:cubicBezTo>
                <a:cubicBezTo>
                  <a:pt x="2484755" y="4883496"/>
                  <a:pt x="2440305" y="4946996"/>
                  <a:pt x="2480945" y="4974936"/>
                </a:cubicBezTo>
                <a:close/>
                <a:moveTo>
                  <a:pt x="2719070" y="4785071"/>
                </a:moveTo>
                <a:cubicBezTo>
                  <a:pt x="2754630" y="4814281"/>
                  <a:pt x="2799715" y="4756496"/>
                  <a:pt x="2762885" y="4729191"/>
                </a:cubicBezTo>
                <a:cubicBezTo>
                  <a:pt x="2726690" y="4699981"/>
                  <a:pt x="2682240" y="4757131"/>
                  <a:pt x="2719070" y="4785071"/>
                </a:cubicBezTo>
                <a:close/>
                <a:moveTo>
                  <a:pt x="2607310" y="4987001"/>
                </a:moveTo>
                <a:cubicBezTo>
                  <a:pt x="2597785" y="5010496"/>
                  <a:pt x="2621915" y="5037166"/>
                  <a:pt x="2646045" y="5030181"/>
                </a:cubicBezTo>
                <a:cubicBezTo>
                  <a:pt x="2628900" y="5060026"/>
                  <a:pt x="2672080" y="5091141"/>
                  <a:pt x="2694940" y="5065741"/>
                </a:cubicBezTo>
                <a:lnTo>
                  <a:pt x="2694940" y="5065741"/>
                </a:lnTo>
                <a:cubicBezTo>
                  <a:pt x="2715895" y="5045421"/>
                  <a:pt x="2694940" y="5007956"/>
                  <a:pt x="2667000" y="5014306"/>
                </a:cubicBezTo>
                <a:cubicBezTo>
                  <a:pt x="2687320" y="4980651"/>
                  <a:pt x="2637155" y="4945726"/>
                  <a:pt x="2613025" y="4976841"/>
                </a:cubicBezTo>
                <a:cubicBezTo>
                  <a:pt x="2630170" y="4895561"/>
                  <a:pt x="2501265" y="4931756"/>
                  <a:pt x="2557780" y="4992716"/>
                </a:cubicBezTo>
                <a:cubicBezTo>
                  <a:pt x="2573020" y="5004146"/>
                  <a:pt x="2594610" y="5002241"/>
                  <a:pt x="2607310" y="4987001"/>
                </a:cubicBezTo>
                <a:close/>
                <a:moveTo>
                  <a:pt x="3004820" y="4835236"/>
                </a:moveTo>
                <a:cubicBezTo>
                  <a:pt x="3032125" y="4810471"/>
                  <a:pt x="2992755" y="4768561"/>
                  <a:pt x="2966085" y="4793961"/>
                </a:cubicBezTo>
                <a:cubicBezTo>
                  <a:pt x="2939415" y="4819361"/>
                  <a:pt x="2978785" y="4861271"/>
                  <a:pt x="3004820" y="4835236"/>
                </a:cubicBezTo>
                <a:close/>
                <a:moveTo>
                  <a:pt x="2642235" y="4746971"/>
                </a:moveTo>
                <a:cubicBezTo>
                  <a:pt x="2681605" y="4776181"/>
                  <a:pt x="2727325" y="4713316"/>
                  <a:pt x="2686685" y="4684741"/>
                </a:cubicBezTo>
                <a:cubicBezTo>
                  <a:pt x="2646680" y="4655531"/>
                  <a:pt x="2601595" y="4719031"/>
                  <a:pt x="2642235" y="4746971"/>
                </a:cubicBezTo>
                <a:close/>
                <a:moveTo>
                  <a:pt x="2638425" y="4889211"/>
                </a:moveTo>
                <a:cubicBezTo>
                  <a:pt x="2674620" y="4917786"/>
                  <a:pt x="2719070" y="4860636"/>
                  <a:pt x="2682240" y="4832696"/>
                </a:cubicBezTo>
                <a:cubicBezTo>
                  <a:pt x="2646045" y="4803486"/>
                  <a:pt x="2601595" y="4861271"/>
                  <a:pt x="2638425" y="4889211"/>
                </a:cubicBezTo>
                <a:close/>
                <a:moveTo>
                  <a:pt x="2561590" y="4860636"/>
                </a:moveTo>
                <a:cubicBezTo>
                  <a:pt x="2601595" y="4889846"/>
                  <a:pt x="2646680" y="4826346"/>
                  <a:pt x="2605405" y="4798406"/>
                </a:cubicBezTo>
                <a:cubicBezTo>
                  <a:pt x="2565400" y="4769196"/>
                  <a:pt x="2520950" y="4832696"/>
                  <a:pt x="2561590" y="4860636"/>
                </a:cubicBezTo>
                <a:close/>
                <a:moveTo>
                  <a:pt x="3058795" y="4186266"/>
                </a:moveTo>
                <a:cubicBezTo>
                  <a:pt x="3096260" y="4218016"/>
                  <a:pt x="3145790" y="4158326"/>
                  <a:pt x="3107055" y="4127211"/>
                </a:cubicBezTo>
                <a:cubicBezTo>
                  <a:pt x="3069590" y="4095461"/>
                  <a:pt x="3020060" y="4155151"/>
                  <a:pt x="3058795" y="4186266"/>
                </a:cubicBezTo>
                <a:close/>
                <a:moveTo>
                  <a:pt x="3130550" y="4273896"/>
                </a:moveTo>
                <a:cubicBezTo>
                  <a:pt x="3164840" y="4305011"/>
                  <a:pt x="3212465" y="4249766"/>
                  <a:pt x="3176905" y="4219921"/>
                </a:cubicBezTo>
                <a:cubicBezTo>
                  <a:pt x="3142615" y="4189441"/>
                  <a:pt x="3094990" y="4244051"/>
                  <a:pt x="3130550" y="4273896"/>
                </a:cubicBezTo>
                <a:close/>
                <a:moveTo>
                  <a:pt x="3217545" y="4626321"/>
                </a:moveTo>
                <a:cubicBezTo>
                  <a:pt x="3269615" y="4623781"/>
                  <a:pt x="3238500" y="4543771"/>
                  <a:pt x="3198495" y="4577426"/>
                </a:cubicBezTo>
                <a:cubicBezTo>
                  <a:pt x="3179445" y="4593936"/>
                  <a:pt x="3192780" y="4626956"/>
                  <a:pt x="3217545" y="4626321"/>
                </a:cubicBezTo>
                <a:close/>
                <a:moveTo>
                  <a:pt x="3140075" y="4698076"/>
                </a:moveTo>
                <a:cubicBezTo>
                  <a:pt x="3192145" y="4695536"/>
                  <a:pt x="3161030" y="4615526"/>
                  <a:pt x="3121025" y="4649181"/>
                </a:cubicBezTo>
                <a:cubicBezTo>
                  <a:pt x="3121025" y="4649181"/>
                  <a:pt x="3121025" y="4649181"/>
                  <a:pt x="3121025" y="4649181"/>
                </a:cubicBezTo>
                <a:cubicBezTo>
                  <a:pt x="3101975" y="4665691"/>
                  <a:pt x="3115310" y="4699346"/>
                  <a:pt x="3140075" y="4698076"/>
                </a:cubicBezTo>
                <a:close/>
                <a:moveTo>
                  <a:pt x="3016250" y="4888576"/>
                </a:moveTo>
                <a:cubicBezTo>
                  <a:pt x="3062605" y="4886671"/>
                  <a:pt x="3036570" y="4814916"/>
                  <a:pt x="2999740" y="4842856"/>
                </a:cubicBezTo>
                <a:cubicBezTo>
                  <a:pt x="2981325" y="4857461"/>
                  <a:pt x="2992755" y="4889846"/>
                  <a:pt x="3016250" y="4888576"/>
                </a:cubicBezTo>
                <a:close/>
                <a:moveTo>
                  <a:pt x="3240405" y="4701886"/>
                </a:moveTo>
                <a:cubicBezTo>
                  <a:pt x="3286760" y="4699981"/>
                  <a:pt x="3260725" y="4628226"/>
                  <a:pt x="3223895" y="4656166"/>
                </a:cubicBezTo>
                <a:cubicBezTo>
                  <a:pt x="3205480" y="4670771"/>
                  <a:pt x="3217545" y="4702521"/>
                  <a:pt x="3240405" y="4701886"/>
                </a:cubicBezTo>
                <a:close/>
                <a:moveTo>
                  <a:pt x="3091180" y="4826346"/>
                </a:moveTo>
                <a:cubicBezTo>
                  <a:pt x="3137535" y="4824441"/>
                  <a:pt x="3111500" y="4752686"/>
                  <a:pt x="3074670" y="4780626"/>
                </a:cubicBezTo>
                <a:cubicBezTo>
                  <a:pt x="3074670" y="4780626"/>
                  <a:pt x="3074670" y="4780626"/>
                  <a:pt x="3074670" y="4780626"/>
                </a:cubicBezTo>
                <a:cubicBezTo>
                  <a:pt x="3055620" y="4795231"/>
                  <a:pt x="3067685" y="4826981"/>
                  <a:pt x="3091180" y="4826346"/>
                </a:cubicBezTo>
                <a:close/>
                <a:moveTo>
                  <a:pt x="3062605" y="4770466"/>
                </a:moveTo>
                <a:cubicBezTo>
                  <a:pt x="3114675" y="4767926"/>
                  <a:pt x="3083560" y="4687916"/>
                  <a:pt x="3043555" y="4721571"/>
                </a:cubicBezTo>
                <a:cubicBezTo>
                  <a:pt x="3024505" y="4738716"/>
                  <a:pt x="3038475" y="4771736"/>
                  <a:pt x="3062605" y="4770466"/>
                </a:cubicBezTo>
                <a:close/>
                <a:moveTo>
                  <a:pt x="3165475" y="4764116"/>
                </a:moveTo>
                <a:cubicBezTo>
                  <a:pt x="3211830" y="4762211"/>
                  <a:pt x="3185795" y="4690456"/>
                  <a:pt x="3148965" y="4718396"/>
                </a:cubicBezTo>
                <a:cubicBezTo>
                  <a:pt x="3130550" y="4733001"/>
                  <a:pt x="3142615" y="4764751"/>
                  <a:pt x="3165475" y="4764116"/>
                </a:cubicBezTo>
                <a:close/>
                <a:moveTo>
                  <a:pt x="3266440" y="3983701"/>
                </a:moveTo>
                <a:cubicBezTo>
                  <a:pt x="3299460" y="3984971"/>
                  <a:pt x="3317875" y="3939886"/>
                  <a:pt x="3292475" y="3917661"/>
                </a:cubicBezTo>
                <a:cubicBezTo>
                  <a:pt x="3237230" y="3873211"/>
                  <a:pt x="3195955" y="3978621"/>
                  <a:pt x="3266440" y="3983701"/>
                </a:cubicBezTo>
                <a:close/>
                <a:moveTo>
                  <a:pt x="3216910" y="4175471"/>
                </a:moveTo>
                <a:cubicBezTo>
                  <a:pt x="3250565" y="4207221"/>
                  <a:pt x="3299460" y="4153246"/>
                  <a:pt x="3265170" y="4122766"/>
                </a:cubicBezTo>
                <a:cubicBezTo>
                  <a:pt x="3231515" y="4091016"/>
                  <a:pt x="3182620" y="4144356"/>
                  <a:pt x="3216910" y="4175471"/>
                </a:cubicBezTo>
                <a:close/>
                <a:moveTo>
                  <a:pt x="3312160" y="4284056"/>
                </a:moveTo>
                <a:cubicBezTo>
                  <a:pt x="3342005" y="4253576"/>
                  <a:pt x="3293745" y="4206586"/>
                  <a:pt x="3264535" y="4238336"/>
                </a:cubicBezTo>
                <a:cubicBezTo>
                  <a:pt x="3234055" y="4268816"/>
                  <a:pt x="3282315" y="4315806"/>
                  <a:pt x="3312160" y="4284056"/>
                </a:cubicBezTo>
                <a:close/>
                <a:moveTo>
                  <a:pt x="3148330" y="4078316"/>
                </a:moveTo>
                <a:cubicBezTo>
                  <a:pt x="3185160" y="4111336"/>
                  <a:pt x="3235960" y="4052281"/>
                  <a:pt x="3197860" y="4020531"/>
                </a:cubicBezTo>
                <a:cubicBezTo>
                  <a:pt x="3161030" y="3988146"/>
                  <a:pt x="3110230" y="4046566"/>
                  <a:pt x="3148330" y="4078316"/>
                </a:cubicBezTo>
                <a:close/>
                <a:moveTo>
                  <a:pt x="3287395" y="4365336"/>
                </a:moveTo>
                <a:cubicBezTo>
                  <a:pt x="3258820" y="4392641"/>
                  <a:pt x="3302635" y="4437091"/>
                  <a:pt x="3330575" y="4409151"/>
                </a:cubicBezTo>
                <a:cubicBezTo>
                  <a:pt x="3359150" y="4381846"/>
                  <a:pt x="3315335" y="4336761"/>
                  <a:pt x="3287395" y="4365336"/>
                </a:cubicBezTo>
                <a:close/>
                <a:moveTo>
                  <a:pt x="3315335" y="4639656"/>
                </a:moveTo>
                <a:cubicBezTo>
                  <a:pt x="3361690" y="4637751"/>
                  <a:pt x="3335655" y="4565996"/>
                  <a:pt x="3298825" y="4593936"/>
                </a:cubicBezTo>
                <a:cubicBezTo>
                  <a:pt x="3280410" y="4608541"/>
                  <a:pt x="3292475" y="4640291"/>
                  <a:pt x="3315335" y="4639656"/>
                </a:cubicBezTo>
                <a:close/>
                <a:moveTo>
                  <a:pt x="3295650" y="4554566"/>
                </a:moveTo>
                <a:cubicBezTo>
                  <a:pt x="3347085" y="4552026"/>
                  <a:pt x="3316605" y="4472651"/>
                  <a:pt x="3276600" y="4505671"/>
                </a:cubicBezTo>
                <a:cubicBezTo>
                  <a:pt x="3257550" y="4522181"/>
                  <a:pt x="3270885" y="4555836"/>
                  <a:pt x="3295650" y="4554566"/>
                </a:cubicBezTo>
                <a:close/>
                <a:moveTo>
                  <a:pt x="3125470" y="4527896"/>
                </a:moveTo>
                <a:cubicBezTo>
                  <a:pt x="3097530" y="4555836"/>
                  <a:pt x="3141980" y="4599651"/>
                  <a:pt x="3169285" y="4570441"/>
                </a:cubicBezTo>
                <a:cubicBezTo>
                  <a:pt x="3197860" y="4542501"/>
                  <a:pt x="3152775" y="4498686"/>
                  <a:pt x="3125470" y="4527896"/>
                </a:cubicBezTo>
                <a:close/>
                <a:moveTo>
                  <a:pt x="3419475" y="4644101"/>
                </a:moveTo>
                <a:cubicBezTo>
                  <a:pt x="3460115" y="4642831"/>
                  <a:pt x="3439795" y="4579331"/>
                  <a:pt x="3405505" y="4602191"/>
                </a:cubicBezTo>
                <a:cubicBezTo>
                  <a:pt x="3387725" y="4614256"/>
                  <a:pt x="3397885" y="4644736"/>
                  <a:pt x="3419475" y="4644101"/>
                </a:cubicBezTo>
                <a:close/>
                <a:moveTo>
                  <a:pt x="3408045" y="4759036"/>
                </a:moveTo>
                <a:cubicBezTo>
                  <a:pt x="3388995" y="4767291"/>
                  <a:pt x="3402965" y="4797136"/>
                  <a:pt x="3421380" y="4787611"/>
                </a:cubicBezTo>
                <a:cubicBezTo>
                  <a:pt x="3440430" y="4779356"/>
                  <a:pt x="3426460" y="4750146"/>
                  <a:pt x="3408045" y="4759036"/>
                </a:cubicBezTo>
                <a:close/>
                <a:moveTo>
                  <a:pt x="3456305" y="4668231"/>
                </a:moveTo>
                <a:cubicBezTo>
                  <a:pt x="3418205" y="4628861"/>
                  <a:pt x="3398520" y="4716491"/>
                  <a:pt x="3449955" y="4696806"/>
                </a:cubicBezTo>
                <a:lnTo>
                  <a:pt x="3449955" y="4696806"/>
                </a:lnTo>
                <a:cubicBezTo>
                  <a:pt x="3459480" y="4690456"/>
                  <a:pt x="3462020" y="4677756"/>
                  <a:pt x="3456305" y="4668231"/>
                </a:cubicBezTo>
                <a:close/>
                <a:moveTo>
                  <a:pt x="3359785" y="4705061"/>
                </a:moveTo>
                <a:cubicBezTo>
                  <a:pt x="3336925" y="4719031"/>
                  <a:pt x="3359785" y="4755226"/>
                  <a:pt x="3382010" y="4739986"/>
                </a:cubicBezTo>
                <a:cubicBezTo>
                  <a:pt x="3404870" y="4726016"/>
                  <a:pt x="3382010" y="4689821"/>
                  <a:pt x="3359785" y="4705061"/>
                </a:cubicBezTo>
                <a:close/>
                <a:moveTo>
                  <a:pt x="3415665" y="4721571"/>
                </a:moveTo>
                <a:cubicBezTo>
                  <a:pt x="3394710" y="4733001"/>
                  <a:pt x="3413125" y="4765386"/>
                  <a:pt x="3433445" y="4753956"/>
                </a:cubicBezTo>
                <a:cubicBezTo>
                  <a:pt x="3454400" y="4742526"/>
                  <a:pt x="3436620" y="4710141"/>
                  <a:pt x="3415665" y="4721571"/>
                </a:cubicBezTo>
                <a:close/>
                <a:moveTo>
                  <a:pt x="3352800" y="4756496"/>
                </a:moveTo>
                <a:cubicBezTo>
                  <a:pt x="3342005" y="4762211"/>
                  <a:pt x="3340100" y="4778086"/>
                  <a:pt x="3349625" y="4786341"/>
                </a:cubicBezTo>
                <a:cubicBezTo>
                  <a:pt x="3335020" y="4793326"/>
                  <a:pt x="3341370" y="4816821"/>
                  <a:pt x="3357245" y="4816186"/>
                </a:cubicBezTo>
                <a:cubicBezTo>
                  <a:pt x="3370580" y="4816821"/>
                  <a:pt x="3378200" y="4799041"/>
                  <a:pt x="3368675" y="4789516"/>
                </a:cubicBezTo>
                <a:cubicBezTo>
                  <a:pt x="3392170" y="4780626"/>
                  <a:pt x="3375025" y="4744431"/>
                  <a:pt x="3352800" y="4756496"/>
                </a:cubicBezTo>
                <a:close/>
                <a:moveTo>
                  <a:pt x="3291840" y="4748241"/>
                </a:moveTo>
                <a:cubicBezTo>
                  <a:pt x="3268980" y="4762846"/>
                  <a:pt x="3291840" y="4797771"/>
                  <a:pt x="3314065" y="4783166"/>
                </a:cubicBezTo>
                <a:cubicBezTo>
                  <a:pt x="3336925" y="4769196"/>
                  <a:pt x="3314065" y="4733636"/>
                  <a:pt x="3291840" y="4748241"/>
                </a:cubicBezTo>
                <a:close/>
                <a:moveTo>
                  <a:pt x="3314700" y="4798406"/>
                </a:moveTo>
                <a:cubicBezTo>
                  <a:pt x="3301365" y="4774911"/>
                  <a:pt x="3267075" y="4800311"/>
                  <a:pt x="3285490" y="4819996"/>
                </a:cubicBezTo>
                <a:cubicBezTo>
                  <a:pt x="3272790" y="4850476"/>
                  <a:pt x="3328035" y="4847936"/>
                  <a:pt x="3312795" y="4818726"/>
                </a:cubicBezTo>
                <a:cubicBezTo>
                  <a:pt x="3317875" y="4813646"/>
                  <a:pt x="3318510" y="4805391"/>
                  <a:pt x="3314700" y="4798406"/>
                </a:cubicBezTo>
                <a:close/>
                <a:moveTo>
                  <a:pt x="1384300" y="5833456"/>
                </a:moveTo>
                <a:cubicBezTo>
                  <a:pt x="1335405" y="5826471"/>
                  <a:pt x="1329690" y="5904576"/>
                  <a:pt x="1379220" y="5904576"/>
                </a:cubicBezTo>
                <a:cubicBezTo>
                  <a:pt x="1421765" y="5905211"/>
                  <a:pt x="1426845" y="5838536"/>
                  <a:pt x="1384300" y="5833456"/>
                </a:cubicBezTo>
                <a:close/>
                <a:moveTo>
                  <a:pt x="3580130" y="4677756"/>
                </a:moveTo>
                <a:cubicBezTo>
                  <a:pt x="3561080" y="4686011"/>
                  <a:pt x="3575050" y="4715221"/>
                  <a:pt x="3593465" y="4706331"/>
                </a:cubicBezTo>
                <a:cubicBezTo>
                  <a:pt x="3612515" y="4698076"/>
                  <a:pt x="3599180" y="4668866"/>
                  <a:pt x="3580130" y="4677756"/>
                </a:cubicBezTo>
                <a:close/>
                <a:moveTo>
                  <a:pt x="3542030" y="4652356"/>
                </a:moveTo>
                <a:cubicBezTo>
                  <a:pt x="3521075" y="4663786"/>
                  <a:pt x="3539490" y="4696171"/>
                  <a:pt x="3559810" y="4684741"/>
                </a:cubicBezTo>
                <a:cubicBezTo>
                  <a:pt x="3580765" y="4673311"/>
                  <a:pt x="3562985" y="4640291"/>
                  <a:pt x="3542030" y="4652356"/>
                </a:cubicBezTo>
                <a:close/>
                <a:moveTo>
                  <a:pt x="3630295" y="4625051"/>
                </a:moveTo>
                <a:cubicBezTo>
                  <a:pt x="3599180" y="4588221"/>
                  <a:pt x="3576955" y="4663786"/>
                  <a:pt x="3623310" y="4649816"/>
                </a:cubicBezTo>
                <a:lnTo>
                  <a:pt x="3623310" y="4649816"/>
                </a:lnTo>
                <a:cubicBezTo>
                  <a:pt x="3631565" y="4645371"/>
                  <a:pt x="3634740" y="4633941"/>
                  <a:pt x="3630295" y="4625051"/>
                </a:cubicBezTo>
                <a:close/>
                <a:moveTo>
                  <a:pt x="3524250" y="4625051"/>
                </a:moveTo>
                <a:cubicBezTo>
                  <a:pt x="3510280" y="4602191"/>
                  <a:pt x="3474085" y="4625051"/>
                  <a:pt x="3489325" y="4647276"/>
                </a:cubicBezTo>
                <a:cubicBezTo>
                  <a:pt x="3503295" y="4670136"/>
                  <a:pt x="3538855" y="4647276"/>
                  <a:pt x="3524250" y="4625051"/>
                </a:cubicBezTo>
                <a:close/>
                <a:moveTo>
                  <a:pt x="3479165" y="4687281"/>
                </a:moveTo>
                <a:cubicBezTo>
                  <a:pt x="3458210" y="4698711"/>
                  <a:pt x="3475990" y="4731096"/>
                  <a:pt x="3496945" y="4719666"/>
                </a:cubicBezTo>
                <a:cubicBezTo>
                  <a:pt x="3517900" y="4708236"/>
                  <a:pt x="3499485" y="4675216"/>
                  <a:pt x="3479165" y="4687281"/>
                </a:cubicBezTo>
                <a:close/>
                <a:moveTo>
                  <a:pt x="3522980" y="4705061"/>
                </a:moveTo>
                <a:cubicBezTo>
                  <a:pt x="3503930" y="4713951"/>
                  <a:pt x="3517900" y="4742526"/>
                  <a:pt x="3536315" y="4733636"/>
                </a:cubicBezTo>
                <a:cubicBezTo>
                  <a:pt x="3555365" y="4725381"/>
                  <a:pt x="3541395" y="4695536"/>
                  <a:pt x="3522980" y="4705061"/>
                </a:cubicBezTo>
                <a:close/>
                <a:moveTo>
                  <a:pt x="3465195" y="4731731"/>
                </a:moveTo>
                <a:cubicBezTo>
                  <a:pt x="3446145" y="4740621"/>
                  <a:pt x="3460115" y="4769196"/>
                  <a:pt x="3478530" y="4760306"/>
                </a:cubicBezTo>
                <a:cubicBezTo>
                  <a:pt x="3497580" y="4752051"/>
                  <a:pt x="3483610" y="4722841"/>
                  <a:pt x="3465195" y="4731731"/>
                </a:cubicBezTo>
                <a:close/>
                <a:moveTo>
                  <a:pt x="2975610" y="4965411"/>
                </a:moveTo>
                <a:cubicBezTo>
                  <a:pt x="2965450" y="4958426"/>
                  <a:pt x="2949575" y="4963506"/>
                  <a:pt x="2945130" y="4975571"/>
                </a:cubicBezTo>
                <a:cubicBezTo>
                  <a:pt x="2942590" y="4977476"/>
                  <a:pt x="2941320" y="4979381"/>
                  <a:pt x="2940050" y="4981921"/>
                </a:cubicBezTo>
                <a:cubicBezTo>
                  <a:pt x="2931160" y="4951441"/>
                  <a:pt x="2883535" y="4969221"/>
                  <a:pt x="2896870" y="4997796"/>
                </a:cubicBezTo>
                <a:cubicBezTo>
                  <a:pt x="2894330" y="4997796"/>
                  <a:pt x="2891790" y="4998431"/>
                  <a:pt x="2889250" y="4999701"/>
                </a:cubicBezTo>
                <a:cubicBezTo>
                  <a:pt x="2900680" y="4980651"/>
                  <a:pt x="2880360" y="4955886"/>
                  <a:pt x="2859405" y="4962871"/>
                </a:cubicBezTo>
                <a:cubicBezTo>
                  <a:pt x="2863215" y="4938106"/>
                  <a:pt x="2830195" y="4920961"/>
                  <a:pt x="2812415" y="4939376"/>
                </a:cubicBezTo>
                <a:cubicBezTo>
                  <a:pt x="2790190" y="4959061"/>
                  <a:pt x="2813685" y="4997161"/>
                  <a:pt x="2840990" y="4986366"/>
                </a:cubicBezTo>
                <a:cubicBezTo>
                  <a:pt x="2839085" y="5007321"/>
                  <a:pt x="2865120" y="5021291"/>
                  <a:pt x="2881630" y="5008591"/>
                </a:cubicBezTo>
                <a:cubicBezTo>
                  <a:pt x="2880995" y="5009861"/>
                  <a:pt x="2880995" y="5011131"/>
                  <a:pt x="2880995" y="5013036"/>
                </a:cubicBezTo>
                <a:cubicBezTo>
                  <a:pt x="2861310" y="5037166"/>
                  <a:pt x="2904490" y="5063201"/>
                  <a:pt x="2916555" y="5033991"/>
                </a:cubicBezTo>
                <a:cubicBezTo>
                  <a:pt x="2933065" y="5039071"/>
                  <a:pt x="2947035" y="5018116"/>
                  <a:pt x="2935605" y="5004781"/>
                </a:cubicBezTo>
                <a:cubicBezTo>
                  <a:pt x="2938145" y="5002241"/>
                  <a:pt x="2940050" y="4999066"/>
                  <a:pt x="2940685" y="4995256"/>
                </a:cubicBezTo>
                <a:cubicBezTo>
                  <a:pt x="2944495" y="5002876"/>
                  <a:pt x="2952750" y="5006051"/>
                  <a:pt x="2960370" y="5003511"/>
                </a:cubicBezTo>
                <a:cubicBezTo>
                  <a:pt x="2966720" y="5004781"/>
                  <a:pt x="2973705" y="5003511"/>
                  <a:pt x="2978785" y="4999066"/>
                </a:cubicBezTo>
                <a:cubicBezTo>
                  <a:pt x="3011170" y="5008591"/>
                  <a:pt x="3007360" y="4950806"/>
                  <a:pt x="2975610" y="4965411"/>
                </a:cubicBezTo>
                <a:close/>
                <a:moveTo>
                  <a:pt x="1673225" y="5839806"/>
                </a:moveTo>
                <a:cubicBezTo>
                  <a:pt x="1637665" y="5761066"/>
                  <a:pt x="1554480" y="5872191"/>
                  <a:pt x="1640205" y="5884256"/>
                </a:cubicBezTo>
                <a:cubicBezTo>
                  <a:pt x="1644015" y="5909656"/>
                  <a:pt x="1673225" y="5923626"/>
                  <a:pt x="1695450" y="5911561"/>
                </a:cubicBezTo>
                <a:cubicBezTo>
                  <a:pt x="1732280" y="5893781"/>
                  <a:pt x="1713230" y="5834091"/>
                  <a:pt x="1673225" y="5839806"/>
                </a:cubicBezTo>
                <a:close/>
                <a:moveTo>
                  <a:pt x="1623060" y="5793451"/>
                </a:moveTo>
                <a:cubicBezTo>
                  <a:pt x="1618615" y="5750906"/>
                  <a:pt x="1551940" y="5757891"/>
                  <a:pt x="1557020" y="5801071"/>
                </a:cubicBezTo>
                <a:cubicBezTo>
                  <a:pt x="1561465" y="5843616"/>
                  <a:pt x="1628775" y="5835996"/>
                  <a:pt x="1623060" y="5793451"/>
                </a:cubicBezTo>
                <a:close/>
                <a:moveTo>
                  <a:pt x="1777365" y="5769956"/>
                </a:moveTo>
                <a:cubicBezTo>
                  <a:pt x="1767205" y="5764241"/>
                  <a:pt x="1753870" y="5764241"/>
                  <a:pt x="1743075" y="5769956"/>
                </a:cubicBezTo>
                <a:cubicBezTo>
                  <a:pt x="1741170" y="5749636"/>
                  <a:pt x="1720850" y="5735666"/>
                  <a:pt x="1701165" y="5741381"/>
                </a:cubicBezTo>
                <a:cubicBezTo>
                  <a:pt x="1655445" y="5754081"/>
                  <a:pt x="1682750" y="5823931"/>
                  <a:pt x="1724660" y="5802976"/>
                </a:cubicBezTo>
                <a:cubicBezTo>
                  <a:pt x="1725295" y="5826471"/>
                  <a:pt x="1751330" y="5842981"/>
                  <a:pt x="1772920" y="5834091"/>
                </a:cubicBezTo>
                <a:cubicBezTo>
                  <a:pt x="1846580" y="5873461"/>
                  <a:pt x="1854835" y="5740746"/>
                  <a:pt x="1777365" y="5769956"/>
                </a:cubicBezTo>
                <a:close/>
                <a:moveTo>
                  <a:pt x="1409700" y="5910926"/>
                </a:moveTo>
                <a:cubicBezTo>
                  <a:pt x="1360170" y="5910291"/>
                  <a:pt x="1360805" y="5988396"/>
                  <a:pt x="1410335" y="5987126"/>
                </a:cubicBezTo>
                <a:cubicBezTo>
                  <a:pt x="1459865" y="5987761"/>
                  <a:pt x="1459230" y="5910291"/>
                  <a:pt x="1409700" y="5910926"/>
                </a:cubicBezTo>
                <a:close/>
                <a:moveTo>
                  <a:pt x="2557780" y="5206711"/>
                </a:moveTo>
                <a:cubicBezTo>
                  <a:pt x="2555240" y="5204806"/>
                  <a:pt x="2552065" y="5204171"/>
                  <a:pt x="2548255" y="5203536"/>
                </a:cubicBezTo>
                <a:cubicBezTo>
                  <a:pt x="2550160" y="5192741"/>
                  <a:pt x="2540635" y="5181311"/>
                  <a:pt x="2529205" y="5182581"/>
                </a:cubicBezTo>
                <a:cubicBezTo>
                  <a:pt x="2522855" y="5178771"/>
                  <a:pt x="2515870" y="5177501"/>
                  <a:pt x="2509520" y="5178136"/>
                </a:cubicBezTo>
                <a:cubicBezTo>
                  <a:pt x="2506345" y="5151466"/>
                  <a:pt x="2468880" y="5140671"/>
                  <a:pt x="2451735" y="5161626"/>
                </a:cubicBezTo>
                <a:cubicBezTo>
                  <a:pt x="2424430" y="5091141"/>
                  <a:pt x="2337435" y="5178771"/>
                  <a:pt x="2408555" y="5205441"/>
                </a:cubicBezTo>
                <a:cubicBezTo>
                  <a:pt x="2413000" y="5224491"/>
                  <a:pt x="2442210" y="5217506"/>
                  <a:pt x="2439670" y="5199091"/>
                </a:cubicBezTo>
                <a:cubicBezTo>
                  <a:pt x="2441575" y="5197186"/>
                  <a:pt x="2443480" y="5195281"/>
                  <a:pt x="2445385" y="5193376"/>
                </a:cubicBezTo>
                <a:cubicBezTo>
                  <a:pt x="2447290" y="5199726"/>
                  <a:pt x="2451735" y="5206711"/>
                  <a:pt x="2457450" y="5210521"/>
                </a:cubicBezTo>
                <a:cubicBezTo>
                  <a:pt x="2457450" y="5210521"/>
                  <a:pt x="2456815" y="5210521"/>
                  <a:pt x="2456815" y="5210521"/>
                </a:cubicBezTo>
                <a:cubicBezTo>
                  <a:pt x="2440940" y="5216236"/>
                  <a:pt x="2442210" y="5241001"/>
                  <a:pt x="2458085" y="5245446"/>
                </a:cubicBezTo>
                <a:cubicBezTo>
                  <a:pt x="2452370" y="5251796"/>
                  <a:pt x="2451100" y="5261956"/>
                  <a:pt x="2456180" y="5269576"/>
                </a:cubicBezTo>
                <a:cubicBezTo>
                  <a:pt x="2456180" y="5269576"/>
                  <a:pt x="2456180" y="5269576"/>
                  <a:pt x="2456180" y="5269576"/>
                </a:cubicBezTo>
                <a:cubicBezTo>
                  <a:pt x="2448560" y="5260051"/>
                  <a:pt x="2435860" y="5257511"/>
                  <a:pt x="2425065" y="5260051"/>
                </a:cubicBezTo>
                <a:cubicBezTo>
                  <a:pt x="2422525" y="5255606"/>
                  <a:pt x="2418715" y="5250526"/>
                  <a:pt x="2414270" y="5247986"/>
                </a:cubicBezTo>
                <a:cubicBezTo>
                  <a:pt x="2409825" y="5232111"/>
                  <a:pt x="2385695" y="5230841"/>
                  <a:pt x="2379980" y="5246716"/>
                </a:cubicBezTo>
                <a:cubicBezTo>
                  <a:pt x="2374900" y="5249256"/>
                  <a:pt x="2370455" y="5253066"/>
                  <a:pt x="2367915" y="5258146"/>
                </a:cubicBezTo>
                <a:cubicBezTo>
                  <a:pt x="2359660" y="5240366"/>
                  <a:pt x="2336800" y="5233381"/>
                  <a:pt x="2320290" y="5242271"/>
                </a:cubicBezTo>
                <a:cubicBezTo>
                  <a:pt x="2310765" y="5203536"/>
                  <a:pt x="2264410" y="5251161"/>
                  <a:pt x="2303780" y="5259416"/>
                </a:cubicBezTo>
                <a:cubicBezTo>
                  <a:pt x="2296795" y="5274656"/>
                  <a:pt x="2301240" y="5294976"/>
                  <a:pt x="2317115" y="5303866"/>
                </a:cubicBezTo>
                <a:cubicBezTo>
                  <a:pt x="2306320" y="5309581"/>
                  <a:pt x="2302510" y="5324186"/>
                  <a:pt x="2309495" y="5333711"/>
                </a:cubicBezTo>
                <a:cubicBezTo>
                  <a:pt x="2298065" y="5334981"/>
                  <a:pt x="2286000" y="5343871"/>
                  <a:pt x="2282190" y="5355301"/>
                </a:cubicBezTo>
                <a:cubicBezTo>
                  <a:pt x="2279650" y="5351491"/>
                  <a:pt x="2275840" y="5347681"/>
                  <a:pt x="2271395" y="5345141"/>
                </a:cubicBezTo>
                <a:cubicBezTo>
                  <a:pt x="2266315" y="5322916"/>
                  <a:pt x="2232660" y="5326091"/>
                  <a:pt x="2230755" y="5348316"/>
                </a:cubicBezTo>
                <a:cubicBezTo>
                  <a:pt x="2220595" y="5356571"/>
                  <a:pt x="2216150" y="5369906"/>
                  <a:pt x="2218690" y="5381971"/>
                </a:cubicBezTo>
                <a:cubicBezTo>
                  <a:pt x="2216785" y="5383876"/>
                  <a:pt x="2214880" y="5386416"/>
                  <a:pt x="2213610" y="5388956"/>
                </a:cubicBezTo>
                <a:cubicBezTo>
                  <a:pt x="2198370" y="5334346"/>
                  <a:pt x="2125345" y="5359111"/>
                  <a:pt x="2140585" y="5410546"/>
                </a:cubicBezTo>
                <a:cubicBezTo>
                  <a:pt x="2124710" y="5418166"/>
                  <a:pt x="2124075" y="5442296"/>
                  <a:pt x="2139315" y="5451186"/>
                </a:cubicBezTo>
                <a:cubicBezTo>
                  <a:pt x="2137410" y="5451821"/>
                  <a:pt x="2135505" y="5451821"/>
                  <a:pt x="2134235" y="5453091"/>
                </a:cubicBezTo>
                <a:cubicBezTo>
                  <a:pt x="2122805" y="5458171"/>
                  <a:pt x="2116455" y="5470236"/>
                  <a:pt x="2118995" y="5482301"/>
                </a:cubicBezTo>
                <a:cubicBezTo>
                  <a:pt x="2110740" y="5474046"/>
                  <a:pt x="2098675" y="5469601"/>
                  <a:pt x="2087880" y="5470871"/>
                </a:cubicBezTo>
                <a:cubicBezTo>
                  <a:pt x="2098040" y="5453726"/>
                  <a:pt x="2079625" y="5430866"/>
                  <a:pt x="2060575" y="5437851"/>
                </a:cubicBezTo>
                <a:cubicBezTo>
                  <a:pt x="2037080" y="5444201"/>
                  <a:pt x="2040255" y="5480396"/>
                  <a:pt x="2063750" y="5482936"/>
                </a:cubicBezTo>
                <a:cubicBezTo>
                  <a:pt x="2062480" y="5484206"/>
                  <a:pt x="2061210" y="5486111"/>
                  <a:pt x="2059940" y="5487381"/>
                </a:cubicBezTo>
                <a:cubicBezTo>
                  <a:pt x="2022475" y="5477221"/>
                  <a:pt x="2015490" y="5540086"/>
                  <a:pt x="2054225" y="5537546"/>
                </a:cubicBezTo>
                <a:cubicBezTo>
                  <a:pt x="2054225" y="5539451"/>
                  <a:pt x="2054225" y="5540721"/>
                  <a:pt x="2054225" y="5542626"/>
                </a:cubicBezTo>
                <a:cubicBezTo>
                  <a:pt x="2043430" y="5550881"/>
                  <a:pt x="2039620" y="5565486"/>
                  <a:pt x="2042795" y="5578186"/>
                </a:cubicBezTo>
                <a:cubicBezTo>
                  <a:pt x="2035810" y="5577551"/>
                  <a:pt x="2028190" y="5578821"/>
                  <a:pt x="2021840" y="5583266"/>
                </a:cubicBezTo>
                <a:cubicBezTo>
                  <a:pt x="2019300" y="5581361"/>
                  <a:pt x="2016125" y="5580091"/>
                  <a:pt x="2013585" y="5579456"/>
                </a:cubicBezTo>
                <a:cubicBezTo>
                  <a:pt x="2011680" y="5564851"/>
                  <a:pt x="1997710" y="5554056"/>
                  <a:pt x="1983740" y="5555326"/>
                </a:cubicBezTo>
                <a:cubicBezTo>
                  <a:pt x="1994535" y="5536276"/>
                  <a:pt x="1974850" y="5511511"/>
                  <a:pt x="1953895" y="5518496"/>
                </a:cubicBezTo>
                <a:cubicBezTo>
                  <a:pt x="1925320" y="5526116"/>
                  <a:pt x="1932940" y="5570566"/>
                  <a:pt x="1961515" y="5568661"/>
                </a:cubicBezTo>
                <a:cubicBezTo>
                  <a:pt x="1955800" y="5577551"/>
                  <a:pt x="1955800" y="5590886"/>
                  <a:pt x="1962785" y="5599776"/>
                </a:cubicBezTo>
                <a:cubicBezTo>
                  <a:pt x="1946910" y="5606761"/>
                  <a:pt x="1940560" y="5626446"/>
                  <a:pt x="1948815" y="5641686"/>
                </a:cubicBezTo>
                <a:cubicBezTo>
                  <a:pt x="1948180" y="5643591"/>
                  <a:pt x="1947545" y="5644861"/>
                  <a:pt x="1946910" y="5646766"/>
                </a:cubicBezTo>
                <a:cubicBezTo>
                  <a:pt x="1927225" y="5639146"/>
                  <a:pt x="1903095" y="5656291"/>
                  <a:pt x="1903730" y="5677246"/>
                </a:cubicBezTo>
                <a:cubicBezTo>
                  <a:pt x="1903095" y="5677246"/>
                  <a:pt x="1901825" y="5677246"/>
                  <a:pt x="1901190" y="5677246"/>
                </a:cubicBezTo>
                <a:cubicBezTo>
                  <a:pt x="1903730" y="5665181"/>
                  <a:pt x="1896745" y="5651211"/>
                  <a:pt x="1885950" y="5645496"/>
                </a:cubicBezTo>
                <a:cubicBezTo>
                  <a:pt x="1925955" y="5645496"/>
                  <a:pt x="1919605" y="5581361"/>
                  <a:pt x="1880235" y="5589616"/>
                </a:cubicBezTo>
                <a:cubicBezTo>
                  <a:pt x="1905000" y="5576281"/>
                  <a:pt x="1889760" y="5535006"/>
                  <a:pt x="1861820" y="5542626"/>
                </a:cubicBezTo>
                <a:cubicBezTo>
                  <a:pt x="1830070" y="5548976"/>
                  <a:pt x="1840230" y="5599141"/>
                  <a:pt x="1871980" y="5593426"/>
                </a:cubicBezTo>
                <a:cubicBezTo>
                  <a:pt x="1853565" y="5602951"/>
                  <a:pt x="1853565" y="5632161"/>
                  <a:pt x="1871980" y="5641686"/>
                </a:cubicBezTo>
                <a:cubicBezTo>
                  <a:pt x="1834515" y="5640416"/>
                  <a:pt x="1830070" y="5697566"/>
                  <a:pt x="1866900" y="5702646"/>
                </a:cubicBezTo>
                <a:cubicBezTo>
                  <a:pt x="1861820" y="5703916"/>
                  <a:pt x="1856105" y="5707091"/>
                  <a:pt x="1852295" y="5710901"/>
                </a:cubicBezTo>
                <a:cubicBezTo>
                  <a:pt x="1783080" y="5662006"/>
                  <a:pt x="1774190" y="5798531"/>
                  <a:pt x="1849120" y="5759161"/>
                </a:cubicBezTo>
                <a:cubicBezTo>
                  <a:pt x="1864360" y="5778846"/>
                  <a:pt x="1898015" y="5775036"/>
                  <a:pt x="1908175" y="5752811"/>
                </a:cubicBezTo>
                <a:cubicBezTo>
                  <a:pt x="1928495" y="5752176"/>
                  <a:pt x="1945640" y="5731221"/>
                  <a:pt x="1942465" y="5710901"/>
                </a:cubicBezTo>
                <a:cubicBezTo>
                  <a:pt x="1953260" y="5709631"/>
                  <a:pt x="1964055" y="5701376"/>
                  <a:pt x="1967865" y="5691216"/>
                </a:cubicBezTo>
                <a:cubicBezTo>
                  <a:pt x="1992630" y="5702646"/>
                  <a:pt x="2023110" y="5677246"/>
                  <a:pt x="2016125" y="5651211"/>
                </a:cubicBezTo>
                <a:cubicBezTo>
                  <a:pt x="2021205" y="5649306"/>
                  <a:pt x="2025650" y="5646766"/>
                  <a:pt x="2029460" y="5642956"/>
                </a:cubicBezTo>
                <a:cubicBezTo>
                  <a:pt x="2052320" y="5652481"/>
                  <a:pt x="2078990" y="5629621"/>
                  <a:pt x="2073275" y="5606126"/>
                </a:cubicBezTo>
                <a:cubicBezTo>
                  <a:pt x="2099310" y="5611841"/>
                  <a:pt x="2122805" y="5581996"/>
                  <a:pt x="2112010" y="5557866"/>
                </a:cubicBezTo>
                <a:cubicBezTo>
                  <a:pt x="2129155" y="5580091"/>
                  <a:pt x="2166620" y="5569296"/>
                  <a:pt x="2170430" y="5541991"/>
                </a:cubicBezTo>
                <a:cubicBezTo>
                  <a:pt x="2177415" y="5542626"/>
                  <a:pt x="2185035" y="5540721"/>
                  <a:pt x="2191385" y="5536911"/>
                </a:cubicBezTo>
                <a:lnTo>
                  <a:pt x="2191385" y="5536911"/>
                </a:lnTo>
                <a:cubicBezTo>
                  <a:pt x="2201545" y="5529926"/>
                  <a:pt x="2205990" y="5517226"/>
                  <a:pt x="2204085" y="5505796"/>
                </a:cubicBezTo>
                <a:cubicBezTo>
                  <a:pt x="2207260" y="5499446"/>
                  <a:pt x="2207895" y="5491191"/>
                  <a:pt x="2205355" y="5484206"/>
                </a:cubicBezTo>
                <a:cubicBezTo>
                  <a:pt x="2205990" y="5482301"/>
                  <a:pt x="2205990" y="5480396"/>
                  <a:pt x="2205990" y="5478491"/>
                </a:cubicBezTo>
                <a:cubicBezTo>
                  <a:pt x="2220595" y="5493731"/>
                  <a:pt x="2246630" y="5491191"/>
                  <a:pt x="2257425" y="5472776"/>
                </a:cubicBezTo>
                <a:cubicBezTo>
                  <a:pt x="2301875" y="5485476"/>
                  <a:pt x="2313305" y="5405466"/>
                  <a:pt x="2265045" y="5411181"/>
                </a:cubicBezTo>
                <a:cubicBezTo>
                  <a:pt x="2275840" y="5408641"/>
                  <a:pt x="2286635" y="5399116"/>
                  <a:pt x="2289810" y="5387686"/>
                </a:cubicBezTo>
                <a:cubicBezTo>
                  <a:pt x="2291080" y="5389591"/>
                  <a:pt x="2292985" y="5391496"/>
                  <a:pt x="2295525" y="5393401"/>
                </a:cubicBezTo>
                <a:cubicBezTo>
                  <a:pt x="2296160" y="5418801"/>
                  <a:pt x="2332355" y="5426421"/>
                  <a:pt x="2343785" y="5404196"/>
                </a:cubicBezTo>
                <a:cubicBezTo>
                  <a:pt x="2404110" y="5428326"/>
                  <a:pt x="2392680" y="5314026"/>
                  <a:pt x="2338070" y="5342601"/>
                </a:cubicBezTo>
                <a:cubicBezTo>
                  <a:pt x="2338070" y="5342601"/>
                  <a:pt x="2338070" y="5342601"/>
                  <a:pt x="2337435" y="5342601"/>
                </a:cubicBezTo>
                <a:cubicBezTo>
                  <a:pt x="2350135" y="5337521"/>
                  <a:pt x="2354580" y="5320376"/>
                  <a:pt x="2345055" y="5310216"/>
                </a:cubicBezTo>
                <a:cubicBezTo>
                  <a:pt x="2354580" y="5308311"/>
                  <a:pt x="2364740" y="5301961"/>
                  <a:pt x="2369185" y="5293071"/>
                </a:cubicBezTo>
                <a:cubicBezTo>
                  <a:pt x="2372360" y="5299421"/>
                  <a:pt x="2378710" y="5305136"/>
                  <a:pt x="2385695" y="5307676"/>
                </a:cubicBezTo>
                <a:cubicBezTo>
                  <a:pt x="2374900" y="5314661"/>
                  <a:pt x="2371090" y="5329901"/>
                  <a:pt x="2379345" y="5340696"/>
                </a:cubicBezTo>
                <a:cubicBezTo>
                  <a:pt x="2375535" y="5376256"/>
                  <a:pt x="2432685" y="5377526"/>
                  <a:pt x="2430780" y="5341966"/>
                </a:cubicBezTo>
                <a:cubicBezTo>
                  <a:pt x="2451735" y="5351491"/>
                  <a:pt x="2475865" y="5329266"/>
                  <a:pt x="2468245" y="5308311"/>
                </a:cubicBezTo>
                <a:cubicBezTo>
                  <a:pt x="2496820" y="5336886"/>
                  <a:pt x="2533650" y="5283546"/>
                  <a:pt x="2496820" y="5267036"/>
                </a:cubicBezTo>
                <a:cubicBezTo>
                  <a:pt x="2497455" y="5265766"/>
                  <a:pt x="2497455" y="5263861"/>
                  <a:pt x="2497455" y="5262591"/>
                </a:cubicBezTo>
                <a:cubicBezTo>
                  <a:pt x="2506980" y="5280371"/>
                  <a:pt x="2534285" y="5281641"/>
                  <a:pt x="2545080" y="5263861"/>
                </a:cubicBezTo>
                <a:cubicBezTo>
                  <a:pt x="2553335" y="5267036"/>
                  <a:pt x="2562860" y="5265766"/>
                  <a:pt x="2569210" y="5259416"/>
                </a:cubicBezTo>
                <a:cubicBezTo>
                  <a:pt x="2600960" y="5252431"/>
                  <a:pt x="2591435" y="5199091"/>
                  <a:pt x="2557780" y="5206711"/>
                </a:cubicBezTo>
                <a:close/>
                <a:moveTo>
                  <a:pt x="2141855" y="5503256"/>
                </a:moveTo>
                <a:cubicBezTo>
                  <a:pt x="2137410" y="5502621"/>
                  <a:pt x="2133600" y="5502621"/>
                  <a:pt x="2129155" y="5503256"/>
                </a:cubicBezTo>
                <a:cubicBezTo>
                  <a:pt x="2128520" y="5500716"/>
                  <a:pt x="2128520" y="5498811"/>
                  <a:pt x="2127250" y="5496271"/>
                </a:cubicBezTo>
                <a:cubicBezTo>
                  <a:pt x="2131695" y="5499446"/>
                  <a:pt x="2136775" y="5501986"/>
                  <a:pt x="2141855" y="5501986"/>
                </a:cubicBezTo>
                <a:cubicBezTo>
                  <a:pt x="2141855" y="5502621"/>
                  <a:pt x="2141855" y="5502621"/>
                  <a:pt x="2141855" y="5503256"/>
                </a:cubicBezTo>
                <a:close/>
                <a:moveTo>
                  <a:pt x="2207895" y="5426421"/>
                </a:moveTo>
                <a:cubicBezTo>
                  <a:pt x="2199640" y="5432136"/>
                  <a:pt x="2194560" y="5441661"/>
                  <a:pt x="2193925" y="5451186"/>
                </a:cubicBezTo>
                <a:cubicBezTo>
                  <a:pt x="2188210" y="5444836"/>
                  <a:pt x="2179955" y="5441026"/>
                  <a:pt x="2172335" y="5439756"/>
                </a:cubicBezTo>
                <a:cubicBezTo>
                  <a:pt x="2172970" y="5438486"/>
                  <a:pt x="2173605" y="5436581"/>
                  <a:pt x="2173605" y="5435311"/>
                </a:cubicBezTo>
                <a:cubicBezTo>
                  <a:pt x="2190115" y="5437216"/>
                  <a:pt x="2207895" y="5425151"/>
                  <a:pt x="2212340" y="5408641"/>
                </a:cubicBezTo>
                <a:cubicBezTo>
                  <a:pt x="2213610" y="5411181"/>
                  <a:pt x="2214880" y="5413086"/>
                  <a:pt x="2216785" y="5414991"/>
                </a:cubicBezTo>
                <a:cubicBezTo>
                  <a:pt x="2212340" y="5418166"/>
                  <a:pt x="2209800" y="5421976"/>
                  <a:pt x="2207895" y="5426421"/>
                </a:cubicBezTo>
                <a:close/>
                <a:moveTo>
                  <a:pt x="2255520" y="5411816"/>
                </a:moveTo>
                <a:cubicBezTo>
                  <a:pt x="2254250" y="5411816"/>
                  <a:pt x="2253615" y="5412451"/>
                  <a:pt x="2252980" y="5412451"/>
                </a:cubicBezTo>
                <a:cubicBezTo>
                  <a:pt x="2253615" y="5411816"/>
                  <a:pt x="2253615" y="5411181"/>
                  <a:pt x="2254250" y="5410546"/>
                </a:cubicBezTo>
                <a:cubicBezTo>
                  <a:pt x="2256155" y="5410546"/>
                  <a:pt x="2258695" y="5410546"/>
                  <a:pt x="2260600" y="5409911"/>
                </a:cubicBezTo>
                <a:cubicBezTo>
                  <a:pt x="2258060" y="5410546"/>
                  <a:pt x="2256790" y="5411181"/>
                  <a:pt x="2255520" y="5411816"/>
                </a:cubicBezTo>
                <a:close/>
                <a:moveTo>
                  <a:pt x="2491105" y="5246716"/>
                </a:moveTo>
                <a:cubicBezTo>
                  <a:pt x="2487930" y="5242271"/>
                  <a:pt x="2483485" y="5239731"/>
                  <a:pt x="2478405" y="5238461"/>
                </a:cubicBezTo>
                <a:cubicBezTo>
                  <a:pt x="2482850" y="5232111"/>
                  <a:pt x="2483485" y="5222586"/>
                  <a:pt x="2478405" y="5216871"/>
                </a:cubicBezTo>
                <a:cubicBezTo>
                  <a:pt x="2480310" y="5216871"/>
                  <a:pt x="2482215" y="5216871"/>
                  <a:pt x="2484120" y="5216236"/>
                </a:cubicBezTo>
                <a:cubicBezTo>
                  <a:pt x="2485390" y="5222586"/>
                  <a:pt x="2489200" y="5228936"/>
                  <a:pt x="2494915" y="5232746"/>
                </a:cubicBezTo>
                <a:cubicBezTo>
                  <a:pt x="2492375" y="5236556"/>
                  <a:pt x="2491105" y="5241636"/>
                  <a:pt x="2491105" y="5246716"/>
                </a:cubicBezTo>
                <a:close/>
                <a:moveTo>
                  <a:pt x="1539240" y="5892511"/>
                </a:moveTo>
                <a:cubicBezTo>
                  <a:pt x="1556385" y="5869016"/>
                  <a:pt x="1536065" y="5833456"/>
                  <a:pt x="1506855" y="5837266"/>
                </a:cubicBezTo>
                <a:cubicBezTo>
                  <a:pt x="1457960" y="5841076"/>
                  <a:pt x="1468755" y="5917911"/>
                  <a:pt x="1517015" y="5907751"/>
                </a:cubicBezTo>
                <a:cubicBezTo>
                  <a:pt x="1495425" y="5935056"/>
                  <a:pt x="1525270" y="5977601"/>
                  <a:pt x="1558290" y="5966806"/>
                </a:cubicBezTo>
                <a:cubicBezTo>
                  <a:pt x="1605280" y="5954106"/>
                  <a:pt x="1586230" y="5880446"/>
                  <a:pt x="1539240" y="5892511"/>
                </a:cubicBezTo>
                <a:close/>
                <a:moveTo>
                  <a:pt x="1501140" y="5802341"/>
                </a:moveTo>
                <a:cubicBezTo>
                  <a:pt x="1504315" y="5759161"/>
                  <a:pt x="1437005" y="5755351"/>
                  <a:pt x="1435100" y="5798531"/>
                </a:cubicBezTo>
                <a:cubicBezTo>
                  <a:pt x="1431290" y="5841076"/>
                  <a:pt x="1499235" y="5844886"/>
                  <a:pt x="1501140" y="5802341"/>
                </a:cubicBezTo>
                <a:close/>
                <a:moveTo>
                  <a:pt x="3637915" y="4651086"/>
                </a:moveTo>
                <a:cubicBezTo>
                  <a:pt x="3618865" y="4659341"/>
                  <a:pt x="3632835" y="4689186"/>
                  <a:pt x="3651250" y="4679661"/>
                </a:cubicBezTo>
                <a:cubicBezTo>
                  <a:pt x="3670300" y="4671406"/>
                  <a:pt x="3656330" y="4642196"/>
                  <a:pt x="3637915" y="4651086"/>
                </a:cubicBezTo>
                <a:close/>
                <a:moveTo>
                  <a:pt x="3187065" y="4865716"/>
                </a:moveTo>
                <a:cubicBezTo>
                  <a:pt x="3186430" y="4865081"/>
                  <a:pt x="3185795" y="4864446"/>
                  <a:pt x="3185160" y="4863811"/>
                </a:cubicBezTo>
                <a:cubicBezTo>
                  <a:pt x="3197860" y="4845396"/>
                  <a:pt x="3173095" y="4821901"/>
                  <a:pt x="3155315" y="4835871"/>
                </a:cubicBezTo>
                <a:cubicBezTo>
                  <a:pt x="3160395" y="4816186"/>
                  <a:pt x="3134995" y="4799041"/>
                  <a:pt x="3119120" y="4812376"/>
                </a:cubicBezTo>
                <a:cubicBezTo>
                  <a:pt x="3094355" y="4830156"/>
                  <a:pt x="3123565" y="4868891"/>
                  <a:pt x="3147060" y="4849206"/>
                </a:cubicBezTo>
                <a:cubicBezTo>
                  <a:pt x="3145790" y="4856826"/>
                  <a:pt x="3148965" y="4865716"/>
                  <a:pt x="3155950" y="4870161"/>
                </a:cubicBezTo>
                <a:cubicBezTo>
                  <a:pt x="3149600" y="4882861"/>
                  <a:pt x="3162935" y="4899371"/>
                  <a:pt x="3176905" y="4895561"/>
                </a:cubicBezTo>
                <a:cubicBezTo>
                  <a:pt x="3198495" y="4906991"/>
                  <a:pt x="3211195" y="4869526"/>
                  <a:pt x="3187065" y="4865716"/>
                </a:cubicBezTo>
                <a:close/>
                <a:moveTo>
                  <a:pt x="3246120" y="4826981"/>
                </a:moveTo>
                <a:cubicBezTo>
                  <a:pt x="3271520" y="4812376"/>
                  <a:pt x="3244850" y="4774276"/>
                  <a:pt x="3222625" y="4793326"/>
                </a:cubicBezTo>
                <a:cubicBezTo>
                  <a:pt x="3240405" y="4773641"/>
                  <a:pt x="3212465" y="4743161"/>
                  <a:pt x="3190875" y="4759671"/>
                </a:cubicBezTo>
                <a:cubicBezTo>
                  <a:pt x="3165475" y="4778086"/>
                  <a:pt x="3196590" y="4816821"/>
                  <a:pt x="3219450" y="4795866"/>
                </a:cubicBezTo>
                <a:cubicBezTo>
                  <a:pt x="3211195" y="4805391"/>
                  <a:pt x="3213735" y="4821266"/>
                  <a:pt x="3225165" y="4826981"/>
                </a:cubicBezTo>
                <a:cubicBezTo>
                  <a:pt x="3214370" y="4833966"/>
                  <a:pt x="3215005" y="4851746"/>
                  <a:pt x="3227070" y="4858096"/>
                </a:cubicBezTo>
                <a:cubicBezTo>
                  <a:pt x="3234055" y="4882861"/>
                  <a:pt x="3270885" y="4863176"/>
                  <a:pt x="3254375" y="4843491"/>
                </a:cubicBezTo>
                <a:cubicBezTo>
                  <a:pt x="3255010" y="4837776"/>
                  <a:pt x="3251200" y="4830791"/>
                  <a:pt x="3246120" y="4826981"/>
                </a:cubicBezTo>
                <a:close/>
                <a:moveTo>
                  <a:pt x="3120390" y="4893656"/>
                </a:moveTo>
                <a:cubicBezTo>
                  <a:pt x="3119120" y="4876511"/>
                  <a:pt x="3095625" y="4868256"/>
                  <a:pt x="3084195" y="4882226"/>
                </a:cubicBezTo>
                <a:cubicBezTo>
                  <a:pt x="3083560" y="4864446"/>
                  <a:pt x="3061335" y="4853651"/>
                  <a:pt x="3047365" y="4864446"/>
                </a:cubicBezTo>
                <a:cubicBezTo>
                  <a:pt x="3019425" y="4884766"/>
                  <a:pt x="3058160" y="4924771"/>
                  <a:pt x="3079115" y="4897466"/>
                </a:cubicBezTo>
                <a:cubicBezTo>
                  <a:pt x="3079750" y="4905086"/>
                  <a:pt x="3084830" y="4912071"/>
                  <a:pt x="3091815" y="4914611"/>
                </a:cubicBezTo>
                <a:cubicBezTo>
                  <a:pt x="3093720" y="4929851"/>
                  <a:pt x="3114675" y="4934931"/>
                  <a:pt x="3124200" y="4922866"/>
                </a:cubicBezTo>
                <a:cubicBezTo>
                  <a:pt x="3151505" y="4928581"/>
                  <a:pt x="3146425" y="4882861"/>
                  <a:pt x="3120390" y="4893656"/>
                </a:cubicBezTo>
                <a:close/>
                <a:moveTo>
                  <a:pt x="3063240" y="4920961"/>
                </a:moveTo>
                <a:cubicBezTo>
                  <a:pt x="3058795" y="4922866"/>
                  <a:pt x="3056255" y="4926676"/>
                  <a:pt x="3054985" y="4930486"/>
                </a:cubicBezTo>
                <a:cubicBezTo>
                  <a:pt x="3053715" y="4929851"/>
                  <a:pt x="3051810" y="4929216"/>
                  <a:pt x="3050540" y="4929216"/>
                </a:cubicBezTo>
                <a:cubicBezTo>
                  <a:pt x="3042285" y="4913976"/>
                  <a:pt x="3017520" y="4917151"/>
                  <a:pt x="3013075" y="4933661"/>
                </a:cubicBezTo>
                <a:cubicBezTo>
                  <a:pt x="3011170" y="4916516"/>
                  <a:pt x="2990215" y="4907626"/>
                  <a:pt x="2976245" y="4917786"/>
                </a:cubicBezTo>
                <a:cubicBezTo>
                  <a:pt x="2954655" y="4932391"/>
                  <a:pt x="2973070" y="4967316"/>
                  <a:pt x="2997200" y="4958426"/>
                </a:cubicBezTo>
                <a:cubicBezTo>
                  <a:pt x="2992120" y="4982556"/>
                  <a:pt x="3031490" y="4983826"/>
                  <a:pt x="3028315" y="4959696"/>
                </a:cubicBezTo>
                <a:cubicBezTo>
                  <a:pt x="3030220" y="4960331"/>
                  <a:pt x="3032760" y="4960331"/>
                  <a:pt x="3034665" y="4960331"/>
                </a:cubicBezTo>
                <a:cubicBezTo>
                  <a:pt x="3044825" y="4970491"/>
                  <a:pt x="3063240" y="4964141"/>
                  <a:pt x="3065145" y="4950171"/>
                </a:cubicBezTo>
                <a:cubicBezTo>
                  <a:pt x="3093085" y="4958426"/>
                  <a:pt x="3090545" y="4909531"/>
                  <a:pt x="3063240" y="4920961"/>
                </a:cubicBezTo>
                <a:close/>
                <a:moveTo>
                  <a:pt x="3010535" y="4946361"/>
                </a:moveTo>
                <a:cubicBezTo>
                  <a:pt x="3011170" y="4945091"/>
                  <a:pt x="3011170" y="4944456"/>
                  <a:pt x="3011805" y="4943186"/>
                </a:cubicBezTo>
                <a:cubicBezTo>
                  <a:pt x="3011805" y="4944456"/>
                  <a:pt x="3012440" y="4945091"/>
                  <a:pt x="3012440" y="4946361"/>
                </a:cubicBezTo>
                <a:cubicBezTo>
                  <a:pt x="3011805" y="4946361"/>
                  <a:pt x="3011170" y="4946361"/>
                  <a:pt x="3010535" y="4946361"/>
                </a:cubicBezTo>
                <a:close/>
                <a:moveTo>
                  <a:pt x="2543175" y="5173056"/>
                </a:moveTo>
                <a:cubicBezTo>
                  <a:pt x="2567940" y="5173056"/>
                  <a:pt x="2560320" y="5133686"/>
                  <a:pt x="2537460" y="5142576"/>
                </a:cubicBezTo>
                <a:cubicBezTo>
                  <a:pt x="2521585" y="5148291"/>
                  <a:pt x="2526030" y="5173691"/>
                  <a:pt x="2543175" y="5173056"/>
                </a:cubicBezTo>
                <a:close/>
                <a:moveTo>
                  <a:pt x="2868295" y="5034626"/>
                </a:moveTo>
                <a:cubicBezTo>
                  <a:pt x="2860675" y="5004781"/>
                  <a:pt x="2812415" y="5019386"/>
                  <a:pt x="2823845" y="5047961"/>
                </a:cubicBezTo>
                <a:cubicBezTo>
                  <a:pt x="2821305" y="5048596"/>
                  <a:pt x="2818765" y="5049231"/>
                  <a:pt x="2816860" y="5051136"/>
                </a:cubicBezTo>
                <a:cubicBezTo>
                  <a:pt x="2818765" y="5032721"/>
                  <a:pt x="2797810" y="5018116"/>
                  <a:pt x="2781300" y="5025736"/>
                </a:cubicBezTo>
                <a:cubicBezTo>
                  <a:pt x="2777490" y="5004781"/>
                  <a:pt x="2749550" y="4996526"/>
                  <a:pt x="2734945" y="5011131"/>
                </a:cubicBezTo>
                <a:cubicBezTo>
                  <a:pt x="2712085" y="5031451"/>
                  <a:pt x="2736850" y="5070186"/>
                  <a:pt x="2764790" y="5058121"/>
                </a:cubicBezTo>
                <a:cubicBezTo>
                  <a:pt x="2763520" y="5061931"/>
                  <a:pt x="2763520" y="5067646"/>
                  <a:pt x="2766060" y="5071456"/>
                </a:cubicBezTo>
                <a:cubicBezTo>
                  <a:pt x="2757170" y="5073996"/>
                  <a:pt x="2751455" y="5082886"/>
                  <a:pt x="2750820" y="5091776"/>
                </a:cubicBezTo>
                <a:cubicBezTo>
                  <a:pt x="2746375" y="5093681"/>
                  <a:pt x="2743200" y="5096856"/>
                  <a:pt x="2741295" y="5100666"/>
                </a:cubicBezTo>
                <a:cubicBezTo>
                  <a:pt x="2738755" y="5098761"/>
                  <a:pt x="2737485" y="5096856"/>
                  <a:pt x="2735580" y="5094316"/>
                </a:cubicBezTo>
                <a:cubicBezTo>
                  <a:pt x="2745740" y="5070821"/>
                  <a:pt x="2705100" y="5062566"/>
                  <a:pt x="2705100" y="5087966"/>
                </a:cubicBezTo>
                <a:cubicBezTo>
                  <a:pt x="2703830" y="5088601"/>
                  <a:pt x="2702560" y="5089236"/>
                  <a:pt x="2701290" y="5090506"/>
                </a:cubicBezTo>
                <a:cubicBezTo>
                  <a:pt x="2679065" y="5049231"/>
                  <a:pt x="2623185" y="5102571"/>
                  <a:pt x="2656205" y="5126066"/>
                </a:cubicBezTo>
                <a:cubicBezTo>
                  <a:pt x="2647315" y="5129241"/>
                  <a:pt x="2642870" y="5138766"/>
                  <a:pt x="2644775" y="5147021"/>
                </a:cubicBezTo>
                <a:cubicBezTo>
                  <a:pt x="2635885" y="5145116"/>
                  <a:pt x="2625090" y="5148926"/>
                  <a:pt x="2620010" y="5157181"/>
                </a:cubicBezTo>
                <a:cubicBezTo>
                  <a:pt x="2618105" y="5154641"/>
                  <a:pt x="2615565" y="5152736"/>
                  <a:pt x="2613025" y="5150831"/>
                </a:cubicBezTo>
                <a:cubicBezTo>
                  <a:pt x="2637790" y="5133686"/>
                  <a:pt x="2620645" y="5091776"/>
                  <a:pt x="2591435" y="5096221"/>
                </a:cubicBezTo>
                <a:cubicBezTo>
                  <a:pt x="2597785" y="5065741"/>
                  <a:pt x="2556510" y="5044151"/>
                  <a:pt x="2535555" y="5067646"/>
                </a:cubicBezTo>
                <a:cubicBezTo>
                  <a:pt x="2536825" y="5035261"/>
                  <a:pt x="2491740" y="5018751"/>
                  <a:pt x="2472055" y="5045421"/>
                </a:cubicBezTo>
                <a:cubicBezTo>
                  <a:pt x="2444115" y="5079711"/>
                  <a:pt x="2496185" y="5124796"/>
                  <a:pt x="2526030" y="5091776"/>
                </a:cubicBezTo>
                <a:cubicBezTo>
                  <a:pt x="2526030" y="5110826"/>
                  <a:pt x="2545715" y="5127336"/>
                  <a:pt x="2564130" y="5123526"/>
                </a:cubicBezTo>
                <a:cubicBezTo>
                  <a:pt x="2562860" y="5135591"/>
                  <a:pt x="2569210" y="5148291"/>
                  <a:pt x="2580640" y="5154006"/>
                </a:cubicBezTo>
                <a:cubicBezTo>
                  <a:pt x="2558415" y="5171786"/>
                  <a:pt x="2578100" y="5209886"/>
                  <a:pt x="2605405" y="5202901"/>
                </a:cubicBezTo>
                <a:cubicBezTo>
                  <a:pt x="2616835" y="5222586"/>
                  <a:pt x="2647950" y="5220681"/>
                  <a:pt x="2651125" y="5196551"/>
                </a:cubicBezTo>
                <a:cubicBezTo>
                  <a:pt x="2665095" y="5191471"/>
                  <a:pt x="2670810" y="5174326"/>
                  <a:pt x="2664460" y="5161626"/>
                </a:cubicBezTo>
                <a:cubicBezTo>
                  <a:pt x="2667000" y="5161626"/>
                  <a:pt x="2669540" y="5160991"/>
                  <a:pt x="2672080" y="5159721"/>
                </a:cubicBezTo>
                <a:cubicBezTo>
                  <a:pt x="2677160" y="5170516"/>
                  <a:pt x="2691765" y="5174326"/>
                  <a:pt x="2701290" y="5167976"/>
                </a:cubicBezTo>
                <a:cubicBezTo>
                  <a:pt x="2717165" y="5169246"/>
                  <a:pt x="2729865" y="5150831"/>
                  <a:pt x="2723515" y="5136226"/>
                </a:cubicBezTo>
                <a:cubicBezTo>
                  <a:pt x="2730500" y="5133051"/>
                  <a:pt x="2739390" y="5129876"/>
                  <a:pt x="2743835" y="5122891"/>
                </a:cubicBezTo>
                <a:cubicBezTo>
                  <a:pt x="2753360" y="5136226"/>
                  <a:pt x="2776220" y="5131781"/>
                  <a:pt x="2780030" y="5115906"/>
                </a:cubicBezTo>
                <a:cubicBezTo>
                  <a:pt x="2787650" y="5114001"/>
                  <a:pt x="2794635" y="5107651"/>
                  <a:pt x="2796540" y="5100031"/>
                </a:cubicBezTo>
                <a:cubicBezTo>
                  <a:pt x="2806065" y="5098761"/>
                  <a:pt x="2812415" y="5089236"/>
                  <a:pt x="2811145" y="5080346"/>
                </a:cubicBezTo>
                <a:cubicBezTo>
                  <a:pt x="2822575" y="5099396"/>
                  <a:pt x="2853055" y="5087331"/>
                  <a:pt x="2849245" y="5066376"/>
                </a:cubicBezTo>
                <a:cubicBezTo>
                  <a:pt x="2867660" y="5075901"/>
                  <a:pt x="2885440" y="5047326"/>
                  <a:pt x="2868295" y="5034626"/>
                </a:cubicBezTo>
                <a:close/>
                <a:moveTo>
                  <a:pt x="2677795" y="5133051"/>
                </a:moveTo>
                <a:cubicBezTo>
                  <a:pt x="2677795" y="5133051"/>
                  <a:pt x="2677160" y="5132416"/>
                  <a:pt x="2677160" y="5132416"/>
                </a:cubicBezTo>
                <a:cubicBezTo>
                  <a:pt x="2677795" y="5132416"/>
                  <a:pt x="2678430" y="5132416"/>
                  <a:pt x="2679700" y="5132416"/>
                </a:cubicBezTo>
                <a:cubicBezTo>
                  <a:pt x="2678430" y="5131781"/>
                  <a:pt x="2678430" y="5132416"/>
                  <a:pt x="2677795" y="5133051"/>
                </a:cubicBezTo>
                <a:close/>
                <a:moveTo>
                  <a:pt x="2806700" y="5070186"/>
                </a:moveTo>
                <a:cubicBezTo>
                  <a:pt x="2806700" y="5070186"/>
                  <a:pt x="2807335" y="5069551"/>
                  <a:pt x="2807335" y="5069551"/>
                </a:cubicBezTo>
                <a:cubicBezTo>
                  <a:pt x="2807335" y="5070186"/>
                  <a:pt x="2807335" y="5070821"/>
                  <a:pt x="2807335" y="5071456"/>
                </a:cubicBezTo>
                <a:cubicBezTo>
                  <a:pt x="2807335" y="5070821"/>
                  <a:pt x="2807335" y="5070186"/>
                  <a:pt x="2806700" y="5070186"/>
                </a:cubicBezTo>
                <a:close/>
                <a:moveTo>
                  <a:pt x="3295015" y="4712046"/>
                </a:moveTo>
                <a:cubicBezTo>
                  <a:pt x="3277235" y="4687281"/>
                  <a:pt x="3239135" y="4715856"/>
                  <a:pt x="3257550" y="4739351"/>
                </a:cubicBezTo>
                <a:cubicBezTo>
                  <a:pt x="3274695" y="4764116"/>
                  <a:pt x="3312795" y="4736176"/>
                  <a:pt x="3295015" y="4712046"/>
                </a:cubicBezTo>
                <a:close/>
                <a:moveTo>
                  <a:pt x="3361690" y="4691726"/>
                </a:moveTo>
                <a:cubicBezTo>
                  <a:pt x="3386455" y="4673946"/>
                  <a:pt x="3358515" y="4635846"/>
                  <a:pt x="3334385" y="4654261"/>
                </a:cubicBezTo>
                <a:cubicBezTo>
                  <a:pt x="3308985" y="4672041"/>
                  <a:pt x="3337560" y="4710141"/>
                  <a:pt x="3361690" y="4691726"/>
                </a:cubicBezTo>
                <a:close/>
                <a:moveTo>
                  <a:pt x="4043045" y="4467571"/>
                </a:moveTo>
                <a:cubicBezTo>
                  <a:pt x="4023995" y="4475826"/>
                  <a:pt x="4037330" y="4505036"/>
                  <a:pt x="4055745" y="4496781"/>
                </a:cubicBezTo>
                <a:cubicBezTo>
                  <a:pt x="4074795" y="4488526"/>
                  <a:pt x="4062095" y="4459316"/>
                  <a:pt x="4043045" y="4467571"/>
                </a:cubicBezTo>
                <a:close/>
                <a:moveTo>
                  <a:pt x="4048760" y="4288501"/>
                </a:moveTo>
                <a:cubicBezTo>
                  <a:pt x="4024630" y="4301201"/>
                  <a:pt x="4044950" y="4338031"/>
                  <a:pt x="4068445" y="4325331"/>
                </a:cubicBezTo>
                <a:cubicBezTo>
                  <a:pt x="4092575" y="4312631"/>
                  <a:pt x="4072890" y="4275166"/>
                  <a:pt x="4048760" y="4288501"/>
                </a:cubicBezTo>
                <a:close/>
                <a:moveTo>
                  <a:pt x="4051935" y="4383751"/>
                </a:moveTo>
                <a:cubicBezTo>
                  <a:pt x="4030345" y="4393911"/>
                  <a:pt x="4046855" y="4427566"/>
                  <a:pt x="4068445" y="4416771"/>
                </a:cubicBezTo>
                <a:cubicBezTo>
                  <a:pt x="4090035" y="4406611"/>
                  <a:pt x="4073525" y="4372956"/>
                  <a:pt x="4051935" y="4383751"/>
                </a:cubicBezTo>
                <a:close/>
                <a:moveTo>
                  <a:pt x="4101465" y="4442171"/>
                </a:moveTo>
                <a:cubicBezTo>
                  <a:pt x="4082415" y="4449791"/>
                  <a:pt x="4095115" y="4479636"/>
                  <a:pt x="4114165" y="4471381"/>
                </a:cubicBezTo>
                <a:cubicBezTo>
                  <a:pt x="4133215" y="4463761"/>
                  <a:pt x="4120515" y="4433916"/>
                  <a:pt x="4101465" y="4442171"/>
                </a:cubicBezTo>
                <a:close/>
                <a:moveTo>
                  <a:pt x="4107180" y="4169121"/>
                </a:moveTo>
                <a:cubicBezTo>
                  <a:pt x="4093210" y="4142451"/>
                  <a:pt x="4051300" y="4165311"/>
                  <a:pt x="4066540" y="4191981"/>
                </a:cubicBezTo>
                <a:cubicBezTo>
                  <a:pt x="4081145" y="4218651"/>
                  <a:pt x="4122420" y="4195156"/>
                  <a:pt x="4107180" y="4169121"/>
                </a:cubicBezTo>
                <a:close/>
                <a:moveTo>
                  <a:pt x="3984625" y="4492971"/>
                </a:moveTo>
                <a:cubicBezTo>
                  <a:pt x="3965575" y="4501226"/>
                  <a:pt x="3978910" y="4530436"/>
                  <a:pt x="3997325" y="4522181"/>
                </a:cubicBezTo>
                <a:cubicBezTo>
                  <a:pt x="4016375" y="4513926"/>
                  <a:pt x="4003675" y="4484716"/>
                  <a:pt x="3984625" y="4492971"/>
                </a:cubicBezTo>
                <a:close/>
                <a:moveTo>
                  <a:pt x="3987800" y="4416136"/>
                </a:moveTo>
                <a:cubicBezTo>
                  <a:pt x="3966210" y="4426296"/>
                  <a:pt x="3983355" y="4459951"/>
                  <a:pt x="4004310" y="4449156"/>
                </a:cubicBezTo>
                <a:cubicBezTo>
                  <a:pt x="4025265" y="4438361"/>
                  <a:pt x="4008755" y="4405341"/>
                  <a:pt x="3987800" y="4416136"/>
                </a:cubicBezTo>
                <a:close/>
                <a:moveTo>
                  <a:pt x="3997960" y="4204681"/>
                </a:moveTo>
                <a:cubicBezTo>
                  <a:pt x="3971290" y="4219921"/>
                  <a:pt x="3996055" y="4260561"/>
                  <a:pt x="4021455" y="4244686"/>
                </a:cubicBezTo>
                <a:cubicBezTo>
                  <a:pt x="4048125" y="4230081"/>
                  <a:pt x="4023995" y="4188806"/>
                  <a:pt x="3997960" y="4204681"/>
                </a:cubicBezTo>
                <a:close/>
                <a:moveTo>
                  <a:pt x="4159885" y="4417406"/>
                </a:moveTo>
                <a:cubicBezTo>
                  <a:pt x="4140835" y="4425026"/>
                  <a:pt x="4153535" y="4454871"/>
                  <a:pt x="4171950" y="4446616"/>
                </a:cubicBezTo>
                <a:cubicBezTo>
                  <a:pt x="4191635" y="4438996"/>
                  <a:pt x="4178935" y="4409151"/>
                  <a:pt x="4159885" y="4417406"/>
                </a:cubicBezTo>
                <a:close/>
                <a:moveTo>
                  <a:pt x="4272280" y="4301201"/>
                </a:moveTo>
                <a:cubicBezTo>
                  <a:pt x="4262755" y="4278976"/>
                  <a:pt x="4229100" y="4294851"/>
                  <a:pt x="4238625" y="4316441"/>
                </a:cubicBezTo>
                <a:cubicBezTo>
                  <a:pt x="4248150" y="4338031"/>
                  <a:pt x="4282440" y="4322791"/>
                  <a:pt x="4272280" y="4301201"/>
                </a:cubicBezTo>
                <a:close/>
                <a:moveTo>
                  <a:pt x="4218940" y="4393276"/>
                </a:moveTo>
                <a:cubicBezTo>
                  <a:pt x="4199890" y="4400896"/>
                  <a:pt x="4212590" y="4430741"/>
                  <a:pt x="4231005" y="4422486"/>
                </a:cubicBezTo>
                <a:cubicBezTo>
                  <a:pt x="4250055" y="4414866"/>
                  <a:pt x="4237355" y="4385021"/>
                  <a:pt x="4218940" y="4393276"/>
                </a:cubicBezTo>
                <a:close/>
                <a:moveTo>
                  <a:pt x="4277995" y="4369146"/>
                </a:moveTo>
                <a:cubicBezTo>
                  <a:pt x="4258945" y="4376766"/>
                  <a:pt x="4271010" y="4406611"/>
                  <a:pt x="4290060" y="4398356"/>
                </a:cubicBezTo>
                <a:cubicBezTo>
                  <a:pt x="4309110" y="4391371"/>
                  <a:pt x="4297045" y="4361526"/>
                  <a:pt x="4277995" y="4369146"/>
                </a:cubicBezTo>
                <a:close/>
                <a:moveTo>
                  <a:pt x="4148455" y="4259291"/>
                </a:moveTo>
                <a:cubicBezTo>
                  <a:pt x="4136390" y="4235161"/>
                  <a:pt x="4098925" y="4254846"/>
                  <a:pt x="4111625" y="4278341"/>
                </a:cubicBezTo>
                <a:cubicBezTo>
                  <a:pt x="4123690" y="4303106"/>
                  <a:pt x="4161155" y="4283421"/>
                  <a:pt x="4148455" y="4259291"/>
                </a:cubicBezTo>
                <a:close/>
                <a:moveTo>
                  <a:pt x="4182110" y="4321521"/>
                </a:moveTo>
                <a:cubicBezTo>
                  <a:pt x="4160520" y="4331046"/>
                  <a:pt x="4176395" y="4365336"/>
                  <a:pt x="4197350" y="4354541"/>
                </a:cubicBezTo>
                <a:cubicBezTo>
                  <a:pt x="4219575" y="4345651"/>
                  <a:pt x="4203700" y="4311361"/>
                  <a:pt x="4182110" y="4321521"/>
                </a:cubicBezTo>
                <a:close/>
                <a:moveTo>
                  <a:pt x="4116705" y="4352636"/>
                </a:moveTo>
                <a:cubicBezTo>
                  <a:pt x="4095115" y="4362796"/>
                  <a:pt x="4111625" y="4396451"/>
                  <a:pt x="4132580" y="4385656"/>
                </a:cubicBezTo>
                <a:cubicBezTo>
                  <a:pt x="4154170" y="4375496"/>
                  <a:pt x="4138295" y="4341841"/>
                  <a:pt x="4116705" y="4352636"/>
                </a:cubicBezTo>
                <a:close/>
                <a:moveTo>
                  <a:pt x="3998595" y="4363431"/>
                </a:moveTo>
                <a:cubicBezTo>
                  <a:pt x="4022090" y="4350731"/>
                  <a:pt x="4001770" y="4313266"/>
                  <a:pt x="3978275" y="4327236"/>
                </a:cubicBezTo>
                <a:cubicBezTo>
                  <a:pt x="3954145" y="4339936"/>
                  <a:pt x="3975100" y="4376766"/>
                  <a:pt x="3998595" y="4363431"/>
                </a:cubicBezTo>
                <a:close/>
                <a:moveTo>
                  <a:pt x="3928745" y="4402801"/>
                </a:moveTo>
                <a:cubicBezTo>
                  <a:pt x="3952240" y="4389466"/>
                  <a:pt x="3931285" y="4352636"/>
                  <a:pt x="3907790" y="4366606"/>
                </a:cubicBezTo>
                <a:cubicBezTo>
                  <a:pt x="3884295" y="4379941"/>
                  <a:pt x="3905885" y="4416771"/>
                  <a:pt x="3928745" y="4402801"/>
                </a:cubicBezTo>
                <a:close/>
                <a:moveTo>
                  <a:pt x="3867150" y="4414866"/>
                </a:moveTo>
                <a:cubicBezTo>
                  <a:pt x="3853815" y="4391371"/>
                  <a:pt x="3816985" y="4412961"/>
                  <a:pt x="3831590" y="4435821"/>
                </a:cubicBezTo>
                <a:cubicBezTo>
                  <a:pt x="3844290" y="4459316"/>
                  <a:pt x="3881120" y="4437726"/>
                  <a:pt x="3867150" y="4414866"/>
                </a:cubicBezTo>
                <a:close/>
                <a:moveTo>
                  <a:pt x="3810635" y="4571076"/>
                </a:moveTo>
                <a:cubicBezTo>
                  <a:pt x="3791585" y="4579331"/>
                  <a:pt x="3805555" y="4608541"/>
                  <a:pt x="3823970" y="4599651"/>
                </a:cubicBezTo>
                <a:cubicBezTo>
                  <a:pt x="3843020" y="4592031"/>
                  <a:pt x="3829685" y="4562186"/>
                  <a:pt x="3810635" y="4571076"/>
                </a:cubicBezTo>
                <a:close/>
                <a:moveTo>
                  <a:pt x="3797935" y="4455506"/>
                </a:moveTo>
                <a:cubicBezTo>
                  <a:pt x="3784600" y="4432011"/>
                  <a:pt x="3747770" y="4454236"/>
                  <a:pt x="3762375" y="4477096"/>
                </a:cubicBezTo>
                <a:cubicBezTo>
                  <a:pt x="3775710" y="4500591"/>
                  <a:pt x="3811905" y="4479001"/>
                  <a:pt x="3797935" y="4455506"/>
                </a:cubicBezTo>
                <a:close/>
                <a:moveTo>
                  <a:pt x="3812540" y="4547581"/>
                </a:moveTo>
                <a:cubicBezTo>
                  <a:pt x="3833495" y="4536786"/>
                  <a:pt x="3816350" y="4503766"/>
                  <a:pt x="3795395" y="4515196"/>
                </a:cubicBezTo>
                <a:cubicBezTo>
                  <a:pt x="3774440" y="4525991"/>
                  <a:pt x="3792220" y="4559646"/>
                  <a:pt x="3812540" y="4547581"/>
                </a:cubicBezTo>
                <a:close/>
                <a:moveTo>
                  <a:pt x="3695700" y="4624416"/>
                </a:moveTo>
                <a:cubicBezTo>
                  <a:pt x="3676650" y="4632671"/>
                  <a:pt x="3690620" y="4662516"/>
                  <a:pt x="3709035" y="4652991"/>
                </a:cubicBezTo>
                <a:cubicBezTo>
                  <a:pt x="3727450" y="4644736"/>
                  <a:pt x="3714115" y="4615526"/>
                  <a:pt x="3695700" y="4624416"/>
                </a:cubicBezTo>
                <a:close/>
                <a:moveTo>
                  <a:pt x="3752850" y="4597746"/>
                </a:moveTo>
                <a:cubicBezTo>
                  <a:pt x="3733800" y="4606001"/>
                  <a:pt x="3747770" y="4635846"/>
                  <a:pt x="3766185" y="4626321"/>
                </a:cubicBezTo>
                <a:cubicBezTo>
                  <a:pt x="3785235" y="4618066"/>
                  <a:pt x="3771900" y="4588856"/>
                  <a:pt x="3752850" y="4597746"/>
                </a:cubicBezTo>
                <a:close/>
                <a:moveTo>
                  <a:pt x="3756660" y="4556471"/>
                </a:moveTo>
                <a:cubicBezTo>
                  <a:pt x="3745865" y="4535516"/>
                  <a:pt x="3712845" y="4552661"/>
                  <a:pt x="3724275" y="4573616"/>
                </a:cubicBezTo>
                <a:cubicBezTo>
                  <a:pt x="3735705" y="4595206"/>
                  <a:pt x="3768090" y="4577426"/>
                  <a:pt x="3756660" y="4556471"/>
                </a:cubicBezTo>
                <a:close/>
                <a:moveTo>
                  <a:pt x="3921125" y="4250401"/>
                </a:moveTo>
                <a:cubicBezTo>
                  <a:pt x="3895090" y="4265641"/>
                  <a:pt x="3920490" y="4306281"/>
                  <a:pt x="3945890" y="4289771"/>
                </a:cubicBezTo>
                <a:cubicBezTo>
                  <a:pt x="3971925" y="4274531"/>
                  <a:pt x="3947160" y="4234526"/>
                  <a:pt x="3921125" y="4250401"/>
                </a:cubicBezTo>
                <a:close/>
                <a:moveTo>
                  <a:pt x="3923030" y="4448521"/>
                </a:moveTo>
                <a:cubicBezTo>
                  <a:pt x="3901440" y="4459316"/>
                  <a:pt x="3919220" y="4492336"/>
                  <a:pt x="3939540" y="4480906"/>
                </a:cubicBezTo>
                <a:lnTo>
                  <a:pt x="3939540" y="4480906"/>
                </a:lnTo>
                <a:cubicBezTo>
                  <a:pt x="3961130" y="4470746"/>
                  <a:pt x="3944620" y="4437726"/>
                  <a:pt x="3923030" y="4448521"/>
                </a:cubicBezTo>
                <a:close/>
                <a:moveTo>
                  <a:pt x="3924300" y="4124671"/>
                </a:moveTo>
                <a:cubicBezTo>
                  <a:pt x="3895725" y="4142451"/>
                  <a:pt x="3924300" y="4186266"/>
                  <a:pt x="3952240" y="4167851"/>
                </a:cubicBezTo>
                <a:lnTo>
                  <a:pt x="3952240" y="4167851"/>
                </a:lnTo>
                <a:cubicBezTo>
                  <a:pt x="3980180" y="4150706"/>
                  <a:pt x="3952240" y="4106256"/>
                  <a:pt x="3924300" y="4124671"/>
                </a:cubicBezTo>
                <a:close/>
                <a:moveTo>
                  <a:pt x="3876040" y="4514561"/>
                </a:moveTo>
                <a:cubicBezTo>
                  <a:pt x="3896995" y="4503766"/>
                  <a:pt x="3879850" y="4470746"/>
                  <a:pt x="3858895" y="4482176"/>
                </a:cubicBezTo>
                <a:cubicBezTo>
                  <a:pt x="3837940" y="4492336"/>
                  <a:pt x="3855720" y="4525991"/>
                  <a:pt x="3876040" y="4514561"/>
                </a:cubicBezTo>
                <a:close/>
                <a:moveTo>
                  <a:pt x="3926840" y="4519006"/>
                </a:moveTo>
                <a:cubicBezTo>
                  <a:pt x="3907790" y="4527261"/>
                  <a:pt x="3921125" y="4556471"/>
                  <a:pt x="3939540" y="4548216"/>
                </a:cubicBezTo>
                <a:cubicBezTo>
                  <a:pt x="3958590" y="4539961"/>
                  <a:pt x="3945255" y="4510116"/>
                  <a:pt x="3926840" y="4519006"/>
                </a:cubicBezTo>
                <a:close/>
                <a:moveTo>
                  <a:pt x="3869055" y="4545041"/>
                </a:moveTo>
                <a:cubicBezTo>
                  <a:pt x="3850005" y="4553296"/>
                  <a:pt x="3863975" y="4582506"/>
                  <a:pt x="3882390" y="4574251"/>
                </a:cubicBezTo>
                <a:cubicBezTo>
                  <a:pt x="3900805" y="4565361"/>
                  <a:pt x="3887470" y="4536151"/>
                  <a:pt x="3869055" y="4545041"/>
                </a:cubicBezTo>
                <a:close/>
                <a:moveTo>
                  <a:pt x="3853180" y="4035136"/>
                </a:moveTo>
                <a:cubicBezTo>
                  <a:pt x="3822700" y="4055456"/>
                  <a:pt x="3855085" y="4103081"/>
                  <a:pt x="3884930" y="4081491"/>
                </a:cubicBezTo>
                <a:cubicBezTo>
                  <a:pt x="3915410" y="4061806"/>
                  <a:pt x="3883025" y="4014181"/>
                  <a:pt x="3853180" y="4035136"/>
                </a:cubicBezTo>
                <a:close/>
                <a:moveTo>
                  <a:pt x="3693160" y="4590761"/>
                </a:moveTo>
                <a:cubicBezTo>
                  <a:pt x="3682365" y="4569806"/>
                  <a:pt x="3649345" y="4587586"/>
                  <a:pt x="3660775" y="4608541"/>
                </a:cubicBezTo>
                <a:cubicBezTo>
                  <a:pt x="3672205" y="4629496"/>
                  <a:pt x="3704590" y="4611716"/>
                  <a:pt x="3693160" y="4590761"/>
                </a:cubicBezTo>
                <a:close/>
                <a:moveTo>
                  <a:pt x="603885" y="5328631"/>
                </a:moveTo>
                <a:cubicBezTo>
                  <a:pt x="576580" y="5315931"/>
                  <a:pt x="556895" y="5359111"/>
                  <a:pt x="584835" y="5371176"/>
                </a:cubicBezTo>
                <a:cubicBezTo>
                  <a:pt x="612140" y="5383876"/>
                  <a:pt x="631825" y="5340696"/>
                  <a:pt x="603885" y="5328631"/>
                </a:cubicBezTo>
                <a:close/>
                <a:moveTo>
                  <a:pt x="210185" y="4952076"/>
                </a:moveTo>
                <a:cubicBezTo>
                  <a:pt x="173355" y="4922866"/>
                  <a:pt x="146685" y="4995256"/>
                  <a:pt x="193040" y="4997161"/>
                </a:cubicBezTo>
                <a:cubicBezTo>
                  <a:pt x="215900" y="4998431"/>
                  <a:pt x="227965" y="4967316"/>
                  <a:pt x="210185" y="4952076"/>
                </a:cubicBezTo>
                <a:close/>
                <a:moveTo>
                  <a:pt x="198120" y="4821901"/>
                </a:moveTo>
                <a:cubicBezTo>
                  <a:pt x="226060" y="4798406"/>
                  <a:pt x="189230" y="4754591"/>
                  <a:pt x="161290" y="4778721"/>
                </a:cubicBezTo>
                <a:cubicBezTo>
                  <a:pt x="133350" y="4802216"/>
                  <a:pt x="170815" y="4846031"/>
                  <a:pt x="198120" y="4821901"/>
                </a:cubicBezTo>
                <a:close/>
                <a:moveTo>
                  <a:pt x="182245" y="5128606"/>
                </a:moveTo>
                <a:cubicBezTo>
                  <a:pt x="166370" y="5154006"/>
                  <a:pt x="207010" y="5178771"/>
                  <a:pt x="222250" y="5152736"/>
                </a:cubicBezTo>
                <a:cubicBezTo>
                  <a:pt x="238125" y="5126701"/>
                  <a:pt x="197485" y="5102571"/>
                  <a:pt x="182245" y="5128606"/>
                </a:cubicBezTo>
                <a:close/>
                <a:moveTo>
                  <a:pt x="137160" y="5261321"/>
                </a:moveTo>
                <a:cubicBezTo>
                  <a:pt x="111760" y="5251796"/>
                  <a:pt x="97155" y="5291166"/>
                  <a:pt x="123190" y="5300691"/>
                </a:cubicBezTo>
                <a:cubicBezTo>
                  <a:pt x="147320" y="5310216"/>
                  <a:pt x="162560" y="5270211"/>
                  <a:pt x="137160" y="5261321"/>
                </a:cubicBezTo>
                <a:close/>
                <a:moveTo>
                  <a:pt x="132715" y="5451186"/>
                </a:moveTo>
                <a:cubicBezTo>
                  <a:pt x="109220" y="5447376"/>
                  <a:pt x="103505" y="5484206"/>
                  <a:pt x="127000" y="5487381"/>
                </a:cubicBezTo>
                <a:cubicBezTo>
                  <a:pt x="150495" y="5491191"/>
                  <a:pt x="156845" y="5454361"/>
                  <a:pt x="132715" y="5451186"/>
                </a:cubicBezTo>
                <a:close/>
                <a:moveTo>
                  <a:pt x="190500" y="5641686"/>
                </a:moveTo>
                <a:cubicBezTo>
                  <a:pt x="170180" y="5642321"/>
                  <a:pt x="171450" y="5674706"/>
                  <a:pt x="192405" y="5673436"/>
                </a:cubicBezTo>
                <a:cubicBezTo>
                  <a:pt x="212090" y="5672166"/>
                  <a:pt x="210820" y="5640416"/>
                  <a:pt x="190500" y="5641686"/>
                </a:cubicBezTo>
                <a:close/>
                <a:moveTo>
                  <a:pt x="316865" y="5633431"/>
                </a:moveTo>
                <a:cubicBezTo>
                  <a:pt x="295910" y="5634701"/>
                  <a:pt x="298450" y="5667086"/>
                  <a:pt x="319405" y="5665181"/>
                </a:cubicBezTo>
                <a:cubicBezTo>
                  <a:pt x="339725" y="5663911"/>
                  <a:pt x="337185" y="5631526"/>
                  <a:pt x="316865" y="5633431"/>
                </a:cubicBezTo>
                <a:close/>
                <a:moveTo>
                  <a:pt x="127000" y="5644226"/>
                </a:moveTo>
                <a:cubicBezTo>
                  <a:pt x="106045" y="5644861"/>
                  <a:pt x="107950" y="5677246"/>
                  <a:pt x="128270" y="5675976"/>
                </a:cubicBezTo>
                <a:cubicBezTo>
                  <a:pt x="148590" y="5675341"/>
                  <a:pt x="147320" y="5642956"/>
                  <a:pt x="127000" y="5644226"/>
                </a:cubicBezTo>
                <a:close/>
                <a:moveTo>
                  <a:pt x="139065" y="4924771"/>
                </a:moveTo>
                <a:cubicBezTo>
                  <a:pt x="161290" y="4900006"/>
                  <a:pt x="121285" y="4865716"/>
                  <a:pt x="100330" y="4891116"/>
                </a:cubicBezTo>
                <a:cubicBezTo>
                  <a:pt x="77470" y="4915881"/>
                  <a:pt x="117475" y="4950171"/>
                  <a:pt x="139065" y="4924771"/>
                </a:cubicBezTo>
                <a:close/>
                <a:moveTo>
                  <a:pt x="288290" y="5315931"/>
                </a:moveTo>
                <a:cubicBezTo>
                  <a:pt x="262890" y="5307041"/>
                  <a:pt x="248920" y="5347046"/>
                  <a:pt x="274955" y="5355301"/>
                </a:cubicBezTo>
                <a:cubicBezTo>
                  <a:pt x="299720" y="5364191"/>
                  <a:pt x="313690" y="5324186"/>
                  <a:pt x="288290" y="5315931"/>
                </a:cubicBezTo>
                <a:close/>
                <a:moveTo>
                  <a:pt x="290195" y="5166071"/>
                </a:moveTo>
                <a:cubicBezTo>
                  <a:pt x="264160" y="5150196"/>
                  <a:pt x="240665" y="5191471"/>
                  <a:pt x="266700" y="5206076"/>
                </a:cubicBezTo>
                <a:cubicBezTo>
                  <a:pt x="292735" y="5221951"/>
                  <a:pt x="316865" y="5180676"/>
                  <a:pt x="290195" y="5166071"/>
                </a:cubicBezTo>
                <a:close/>
                <a:moveTo>
                  <a:pt x="1379220" y="5790276"/>
                </a:moveTo>
                <a:cubicBezTo>
                  <a:pt x="1389380" y="5748366"/>
                  <a:pt x="1323975" y="5733126"/>
                  <a:pt x="1314450" y="5775671"/>
                </a:cubicBezTo>
                <a:cubicBezTo>
                  <a:pt x="1304290" y="5816946"/>
                  <a:pt x="1369695" y="5832186"/>
                  <a:pt x="1379220" y="5790276"/>
                </a:cubicBezTo>
                <a:close/>
                <a:moveTo>
                  <a:pt x="212725" y="5289261"/>
                </a:moveTo>
                <a:cubicBezTo>
                  <a:pt x="187325" y="5279736"/>
                  <a:pt x="173355" y="5319741"/>
                  <a:pt x="198755" y="5328631"/>
                </a:cubicBezTo>
                <a:cubicBezTo>
                  <a:pt x="223520" y="5338156"/>
                  <a:pt x="238125" y="5298151"/>
                  <a:pt x="212725" y="5289261"/>
                </a:cubicBezTo>
                <a:close/>
                <a:moveTo>
                  <a:pt x="203835" y="5461346"/>
                </a:moveTo>
                <a:cubicBezTo>
                  <a:pt x="180340" y="5457536"/>
                  <a:pt x="175260" y="5494366"/>
                  <a:pt x="198755" y="5497541"/>
                </a:cubicBezTo>
                <a:cubicBezTo>
                  <a:pt x="222250" y="5501351"/>
                  <a:pt x="227330" y="5464521"/>
                  <a:pt x="203835" y="5461346"/>
                </a:cubicBezTo>
                <a:close/>
                <a:moveTo>
                  <a:pt x="253365" y="5637876"/>
                </a:moveTo>
                <a:cubicBezTo>
                  <a:pt x="233045" y="5639146"/>
                  <a:pt x="234950" y="5671531"/>
                  <a:pt x="255270" y="5669626"/>
                </a:cubicBezTo>
                <a:cubicBezTo>
                  <a:pt x="276225" y="5668356"/>
                  <a:pt x="274320" y="5635971"/>
                  <a:pt x="253365" y="5637876"/>
                </a:cubicBezTo>
                <a:close/>
                <a:moveTo>
                  <a:pt x="267970" y="4901911"/>
                </a:moveTo>
                <a:cubicBezTo>
                  <a:pt x="295910" y="4878416"/>
                  <a:pt x="258445" y="4834601"/>
                  <a:pt x="231140" y="4859366"/>
                </a:cubicBezTo>
                <a:cubicBezTo>
                  <a:pt x="202565" y="4882861"/>
                  <a:pt x="240665" y="4926676"/>
                  <a:pt x="267970" y="4901911"/>
                </a:cubicBezTo>
                <a:close/>
                <a:moveTo>
                  <a:pt x="114300" y="5114636"/>
                </a:moveTo>
                <a:cubicBezTo>
                  <a:pt x="139700" y="5130511"/>
                  <a:pt x="164465" y="5089871"/>
                  <a:pt x="138430" y="5074631"/>
                </a:cubicBezTo>
                <a:cubicBezTo>
                  <a:pt x="112395" y="5058756"/>
                  <a:pt x="88265" y="5099396"/>
                  <a:pt x="114300" y="5114636"/>
                </a:cubicBezTo>
                <a:close/>
                <a:moveTo>
                  <a:pt x="1270" y="3791931"/>
                </a:moveTo>
                <a:cubicBezTo>
                  <a:pt x="635" y="3791931"/>
                  <a:pt x="0" y="3792566"/>
                  <a:pt x="0" y="3792566"/>
                </a:cubicBezTo>
                <a:lnTo>
                  <a:pt x="0" y="3859241"/>
                </a:lnTo>
                <a:cubicBezTo>
                  <a:pt x="5080" y="3862416"/>
                  <a:pt x="11430" y="3864321"/>
                  <a:pt x="18415" y="3863686"/>
                </a:cubicBezTo>
                <a:cubicBezTo>
                  <a:pt x="80645" y="3861781"/>
                  <a:pt x="58420" y="3766531"/>
                  <a:pt x="1270" y="3791931"/>
                </a:cubicBezTo>
                <a:close/>
                <a:moveTo>
                  <a:pt x="5715" y="3999576"/>
                </a:moveTo>
                <a:cubicBezTo>
                  <a:pt x="3810" y="4000846"/>
                  <a:pt x="1905" y="4002116"/>
                  <a:pt x="0" y="4003386"/>
                </a:cubicBezTo>
                <a:lnTo>
                  <a:pt x="0" y="4056726"/>
                </a:lnTo>
                <a:cubicBezTo>
                  <a:pt x="5715" y="4062441"/>
                  <a:pt x="13970" y="4066251"/>
                  <a:pt x="23495" y="4065616"/>
                </a:cubicBezTo>
                <a:cubicBezTo>
                  <a:pt x="83185" y="4064346"/>
                  <a:pt x="57785" y="3971001"/>
                  <a:pt x="5715" y="3999576"/>
                </a:cubicBezTo>
                <a:close/>
                <a:moveTo>
                  <a:pt x="53340" y="4461856"/>
                </a:moveTo>
                <a:cubicBezTo>
                  <a:pt x="83820" y="4436456"/>
                  <a:pt x="43815" y="4388831"/>
                  <a:pt x="13335" y="4414866"/>
                </a:cubicBezTo>
                <a:cubicBezTo>
                  <a:pt x="-17145" y="4440266"/>
                  <a:pt x="23495" y="4487891"/>
                  <a:pt x="53340" y="4461856"/>
                </a:cubicBezTo>
                <a:close/>
                <a:moveTo>
                  <a:pt x="28575" y="4267546"/>
                </a:moveTo>
                <a:cubicBezTo>
                  <a:pt x="85725" y="4265641"/>
                  <a:pt x="57785" y="4176106"/>
                  <a:pt x="9525" y="4207221"/>
                </a:cubicBezTo>
                <a:cubicBezTo>
                  <a:pt x="5080" y="4209761"/>
                  <a:pt x="1905" y="4213571"/>
                  <a:pt x="0" y="4217381"/>
                </a:cubicBezTo>
                <a:lnTo>
                  <a:pt x="0" y="4250401"/>
                </a:lnTo>
                <a:cubicBezTo>
                  <a:pt x="5080" y="4260561"/>
                  <a:pt x="15240" y="4268181"/>
                  <a:pt x="28575" y="4267546"/>
                </a:cubicBezTo>
                <a:close/>
                <a:moveTo>
                  <a:pt x="37465" y="3969096"/>
                </a:moveTo>
                <a:cubicBezTo>
                  <a:pt x="54610" y="4015451"/>
                  <a:pt x="127000" y="3987511"/>
                  <a:pt x="108585" y="3941791"/>
                </a:cubicBezTo>
                <a:cubicBezTo>
                  <a:pt x="91440" y="3895436"/>
                  <a:pt x="19050" y="3923376"/>
                  <a:pt x="37465" y="3969096"/>
                </a:cubicBezTo>
                <a:close/>
                <a:moveTo>
                  <a:pt x="133350" y="4231351"/>
                </a:moveTo>
                <a:cubicBezTo>
                  <a:pt x="133350" y="4231986"/>
                  <a:pt x="133985" y="4231986"/>
                  <a:pt x="133985" y="4232621"/>
                </a:cubicBezTo>
                <a:cubicBezTo>
                  <a:pt x="109855" y="4233256"/>
                  <a:pt x="92710" y="4259926"/>
                  <a:pt x="102870" y="4282151"/>
                </a:cubicBezTo>
                <a:cubicBezTo>
                  <a:pt x="120015" y="4323426"/>
                  <a:pt x="184150" y="4297391"/>
                  <a:pt x="168910" y="4256116"/>
                </a:cubicBezTo>
                <a:cubicBezTo>
                  <a:pt x="194310" y="4256751"/>
                  <a:pt x="213995" y="4229446"/>
                  <a:pt x="204470" y="4205316"/>
                </a:cubicBezTo>
                <a:cubicBezTo>
                  <a:pt x="189230" y="4158961"/>
                  <a:pt x="116205" y="4184996"/>
                  <a:pt x="133350" y="4231351"/>
                </a:cubicBezTo>
                <a:close/>
                <a:moveTo>
                  <a:pt x="85725" y="4099906"/>
                </a:moveTo>
                <a:cubicBezTo>
                  <a:pt x="88265" y="4106256"/>
                  <a:pt x="92075" y="4111336"/>
                  <a:pt x="96520" y="4115781"/>
                </a:cubicBezTo>
                <a:cubicBezTo>
                  <a:pt x="67945" y="4101811"/>
                  <a:pt x="34925" y="4134196"/>
                  <a:pt x="49530" y="4163406"/>
                </a:cubicBezTo>
                <a:cubicBezTo>
                  <a:pt x="74295" y="4214206"/>
                  <a:pt x="147320" y="4159596"/>
                  <a:pt x="105410" y="4122131"/>
                </a:cubicBezTo>
                <a:cubicBezTo>
                  <a:pt x="134620" y="4136736"/>
                  <a:pt x="168910" y="4104986"/>
                  <a:pt x="156845" y="4074506"/>
                </a:cubicBezTo>
                <a:cubicBezTo>
                  <a:pt x="141605" y="4026881"/>
                  <a:pt x="68580" y="4053551"/>
                  <a:pt x="85725" y="4099906"/>
                </a:cubicBezTo>
                <a:close/>
                <a:moveTo>
                  <a:pt x="63500" y="5646131"/>
                </a:moveTo>
                <a:cubicBezTo>
                  <a:pt x="43180" y="5646131"/>
                  <a:pt x="43815" y="5678516"/>
                  <a:pt x="64135" y="5677881"/>
                </a:cubicBezTo>
                <a:cubicBezTo>
                  <a:pt x="85090" y="5677881"/>
                  <a:pt x="83820" y="5645496"/>
                  <a:pt x="63500" y="5646131"/>
                </a:cubicBezTo>
                <a:close/>
                <a:moveTo>
                  <a:pt x="129540" y="4741256"/>
                </a:moveTo>
                <a:cubicBezTo>
                  <a:pt x="157480" y="4717761"/>
                  <a:pt x="119380" y="4673946"/>
                  <a:pt x="92075" y="4698711"/>
                </a:cubicBezTo>
                <a:cubicBezTo>
                  <a:pt x="64770" y="4722206"/>
                  <a:pt x="102235" y="4765386"/>
                  <a:pt x="129540" y="4741256"/>
                </a:cubicBezTo>
                <a:close/>
                <a:moveTo>
                  <a:pt x="84455" y="4505036"/>
                </a:moveTo>
                <a:cubicBezTo>
                  <a:pt x="59690" y="4520911"/>
                  <a:pt x="73025" y="4562186"/>
                  <a:pt x="101600" y="4560916"/>
                </a:cubicBezTo>
                <a:cubicBezTo>
                  <a:pt x="154940" y="4559646"/>
                  <a:pt x="128905" y="4476461"/>
                  <a:pt x="84455" y="4505036"/>
                </a:cubicBezTo>
                <a:close/>
                <a:moveTo>
                  <a:pt x="61595" y="5440391"/>
                </a:moveTo>
                <a:cubicBezTo>
                  <a:pt x="36195" y="5436581"/>
                  <a:pt x="33655" y="5477221"/>
                  <a:pt x="59055" y="5476586"/>
                </a:cubicBezTo>
                <a:cubicBezTo>
                  <a:pt x="80645" y="5477221"/>
                  <a:pt x="83820" y="5442931"/>
                  <a:pt x="61595" y="5440391"/>
                </a:cubicBezTo>
                <a:close/>
                <a:moveTo>
                  <a:pt x="60325" y="5234651"/>
                </a:moveTo>
                <a:cubicBezTo>
                  <a:pt x="30480" y="5225126"/>
                  <a:pt x="22860" y="5275291"/>
                  <a:pt x="53975" y="5275291"/>
                </a:cubicBezTo>
                <a:cubicBezTo>
                  <a:pt x="76835" y="5275926"/>
                  <a:pt x="82550" y="5241001"/>
                  <a:pt x="60325" y="5234651"/>
                </a:cubicBezTo>
                <a:close/>
                <a:moveTo>
                  <a:pt x="28575" y="4866986"/>
                </a:moveTo>
                <a:cubicBezTo>
                  <a:pt x="55245" y="4886671"/>
                  <a:pt x="86360" y="4844126"/>
                  <a:pt x="58420" y="4825076"/>
                </a:cubicBezTo>
                <a:cubicBezTo>
                  <a:pt x="31750" y="4805391"/>
                  <a:pt x="1270" y="4847936"/>
                  <a:pt x="28575" y="4866986"/>
                </a:cubicBezTo>
                <a:lnTo>
                  <a:pt x="28575" y="4866986"/>
                </a:lnTo>
                <a:close/>
                <a:moveTo>
                  <a:pt x="59690" y="5029546"/>
                </a:moveTo>
                <a:cubicBezTo>
                  <a:pt x="25400" y="5013036"/>
                  <a:pt x="11430" y="5072726"/>
                  <a:pt x="48895" y="5073361"/>
                </a:cubicBezTo>
                <a:cubicBezTo>
                  <a:pt x="72390" y="5074631"/>
                  <a:pt x="81280" y="5039706"/>
                  <a:pt x="59690" y="5029546"/>
                </a:cubicBezTo>
                <a:close/>
                <a:moveTo>
                  <a:pt x="57785" y="4621876"/>
                </a:moveTo>
                <a:cubicBezTo>
                  <a:pt x="17780" y="4588221"/>
                  <a:pt x="-13335" y="4668231"/>
                  <a:pt x="38735" y="4670771"/>
                </a:cubicBezTo>
                <a:cubicBezTo>
                  <a:pt x="63500" y="4671406"/>
                  <a:pt x="76835" y="4638386"/>
                  <a:pt x="57785" y="4621876"/>
                </a:cubicBezTo>
                <a:close/>
                <a:moveTo>
                  <a:pt x="274955" y="5471506"/>
                </a:moveTo>
                <a:cubicBezTo>
                  <a:pt x="251460" y="5468331"/>
                  <a:pt x="246380" y="5505161"/>
                  <a:pt x="270510" y="5507701"/>
                </a:cubicBezTo>
                <a:cubicBezTo>
                  <a:pt x="293370" y="5510876"/>
                  <a:pt x="298450" y="5474046"/>
                  <a:pt x="274955" y="5471506"/>
                </a:cubicBezTo>
                <a:close/>
                <a:moveTo>
                  <a:pt x="1003935" y="5736301"/>
                </a:moveTo>
                <a:cubicBezTo>
                  <a:pt x="1040130" y="5764876"/>
                  <a:pt x="1084580" y="5707726"/>
                  <a:pt x="1047750" y="5679786"/>
                </a:cubicBezTo>
                <a:cubicBezTo>
                  <a:pt x="1010920" y="5651211"/>
                  <a:pt x="966470" y="5708361"/>
                  <a:pt x="1003935" y="5736301"/>
                </a:cubicBezTo>
                <a:close/>
                <a:moveTo>
                  <a:pt x="996950" y="5653751"/>
                </a:moveTo>
                <a:cubicBezTo>
                  <a:pt x="1031240" y="5679151"/>
                  <a:pt x="1071245" y="5624541"/>
                  <a:pt x="1035685" y="5599776"/>
                </a:cubicBezTo>
                <a:cubicBezTo>
                  <a:pt x="1000760" y="5574376"/>
                  <a:pt x="961390" y="5629621"/>
                  <a:pt x="996950" y="5653751"/>
                </a:cubicBezTo>
                <a:close/>
                <a:moveTo>
                  <a:pt x="1019810" y="5579456"/>
                </a:moveTo>
                <a:cubicBezTo>
                  <a:pt x="1036320" y="5566756"/>
                  <a:pt x="1028700" y="5535641"/>
                  <a:pt x="1009015" y="5529291"/>
                </a:cubicBezTo>
                <a:cubicBezTo>
                  <a:pt x="1009015" y="5528021"/>
                  <a:pt x="1009015" y="5526751"/>
                  <a:pt x="1009015" y="5525481"/>
                </a:cubicBezTo>
                <a:cubicBezTo>
                  <a:pt x="1059815" y="5512781"/>
                  <a:pt x="1034415" y="5449281"/>
                  <a:pt x="989330" y="5480396"/>
                </a:cubicBezTo>
                <a:cubicBezTo>
                  <a:pt x="987425" y="5479761"/>
                  <a:pt x="985520" y="5479761"/>
                  <a:pt x="983615" y="5479761"/>
                </a:cubicBezTo>
                <a:cubicBezTo>
                  <a:pt x="974090" y="5472141"/>
                  <a:pt x="960755" y="5472141"/>
                  <a:pt x="950595" y="5478491"/>
                </a:cubicBezTo>
                <a:cubicBezTo>
                  <a:pt x="953135" y="5468331"/>
                  <a:pt x="948055" y="5457536"/>
                  <a:pt x="939165" y="5452456"/>
                </a:cubicBezTo>
                <a:cubicBezTo>
                  <a:pt x="936625" y="5446741"/>
                  <a:pt x="932180" y="5441661"/>
                  <a:pt x="925830" y="5439121"/>
                </a:cubicBezTo>
                <a:cubicBezTo>
                  <a:pt x="917575" y="5435946"/>
                  <a:pt x="908685" y="5436581"/>
                  <a:pt x="901700" y="5441026"/>
                </a:cubicBezTo>
                <a:cubicBezTo>
                  <a:pt x="899795" y="5434041"/>
                  <a:pt x="895985" y="5428326"/>
                  <a:pt x="889635" y="5424516"/>
                </a:cubicBezTo>
                <a:cubicBezTo>
                  <a:pt x="889635" y="5424516"/>
                  <a:pt x="889635" y="5424516"/>
                  <a:pt x="889635" y="5424516"/>
                </a:cubicBezTo>
                <a:cubicBezTo>
                  <a:pt x="878840" y="5417531"/>
                  <a:pt x="864870" y="5419436"/>
                  <a:pt x="855980" y="5427691"/>
                </a:cubicBezTo>
                <a:cubicBezTo>
                  <a:pt x="855345" y="5427056"/>
                  <a:pt x="854075" y="5426421"/>
                  <a:pt x="852805" y="5425786"/>
                </a:cubicBezTo>
                <a:cubicBezTo>
                  <a:pt x="857250" y="5404196"/>
                  <a:pt x="833120" y="5392131"/>
                  <a:pt x="814705" y="5390861"/>
                </a:cubicBezTo>
                <a:cubicBezTo>
                  <a:pt x="816610" y="5371176"/>
                  <a:pt x="793115" y="5354666"/>
                  <a:pt x="775335" y="5363556"/>
                </a:cubicBezTo>
                <a:cubicBezTo>
                  <a:pt x="772160" y="5357206"/>
                  <a:pt x="766445" y="5351491"/>
                  <a:pt x="760095" y="5348316"/>
                </a:cubicBezTo>
                <a:cubicBezTo>
                  <a:pt x="763270" y="5329901"/>
                  <a:pt x="746125" y="5310851"/>
                  <a:pt x="727075" y="5313391"/>
                </a:cubicBezTo>
                <a:cubicBezTo>
                  <a:pt x="723265" y="5303866"/>
                  <a:pt x="712470" y="5296881"/>
                  <a:pt x="702310" y="5297516"/>
                </a:cubicBezTo>
                <a:cubicBezTo>
                  <a:pt x="701040" y="5295611"/>
                  <a:pt x="699770" y="5294341"/>
                  <a:pt x="697865" y="5293071"/>
                </a:cubicBezTo>
                <a:cubicBezTo>
                  <a:pt x="702945" y="5277831"/>
                  <a:pt x="693420" y="5258146"/>
                  <a:pt x="677545" y="5253066"/>
                </a:cubicBezTo>
                <a:cubicBezTo>
                  <a:pt x="673100" y="5238461"/>
                  <a:pt x="655320" y="5228936"/>
                  <a:pt x="641350" y="5233381"/>
                </a:cubicBezTo>
                <a:cubicBezTo>
                  <a:pt x="640080" y="5229571"/>
                  <a:pt x="637540" y="5226396"/>
                  <a:pt x="635000" y="5223221"/>
                </a:cubicBezTo>
                <a:cubicBezTo>
                  <a:pt x="641350" y="5209251"/>
                  <a:pt x="636270" y="5190836"/>
                  <a:pt x="623570" y="5181946"/>
                </a:cubicBezTo>
                <a:cubicBezTo>
                  <a:pt x="621665" y="5165436"/>
                  <a:pt x="605155" y="5152101"/>
                  <a:pt x="588645" y="5153371"/>
                </a:cubicBezTo>
                <a:cubicBezTo>
                  <a:pt x="582930" y="5149561"/>
                  <a:pt x="576580" y="5147656"/>
                  <a:pt x="570230" y="5148291"/>
                </a:cubicBezTo>
                <a:cubicBezTo>
                  <a:pt x="581025" y="5134956"/>
                  <a:pt x="581025" y="5113366"/>
                  <a:pt x="568960" y="5099396"/>
                </a:cubicBezTo>
                <a:cubicBezTo>
                  <a:pt x="570230" y="5068916"/>
                  <a:pt x="523875" y="5039706"/>
                  <a:pt x="498475" y="5060661"/>
                </a:cubicBezTo>
                <a:cubicBezTo>
                  <a:pt x="483870" y="5059391"/>
                  <a:pt x="468630" y="5071456"/>
                  <a:pt x="466725" y="5086696"/>
                </a:cubicBezTo>
                <a:cubicBezTo>
                  <a:pt x="396240" y="5090506"/>
                  <a:pt x="461645" y="5185756"/>
                  <a:pt x="490855" y="5121621"/>
                </a:cubicBezTo>
                <a:cubicBezTo>
                  <a:pt x="494665" y="5122256"/>
                  <a:pt x="498475" y="5122256"/>
                  <a:pt x="502285" y="5121621"/>
                </a:cubicBezTo>
                <a:cubicBezTo>
                  <a:pt x="500380" y="5139401"/>
                  <a:pt x="513715" y="5157816"/>
                  <a:pt x="530225" y="5161626"/>
                </a:cubicBezTo>
                <a:cubicBezTo>
                  <a:pt x="487045" y="5177501"/>
                  <a:pt x="527685" y="5240366"/>
                  <a:pt x="560070" y="5207346"/>
                </a:cubicBezTo>
                <a:cubicBezTo>
                  <a:pt x="561975" y="5207981"/>
                  <a:pt x="563880" y="5208616"/>
                  <a:pt x="565785" y="5208616"/>
                </a:cubicBezTo>
                <a:cubicBezTo>
                  <a:pt x="565785" y="5215601"/>
                  <a:pt x="567690" y="5223856"/>
                  <a:pt x="572135" y="5230206"/>
                </a:cubicBezTo>
                <a:cubicBezTo>
                  <a:pt x="568960" y="5235921"/>
                  <a:pt x="567690" y="5242271"/>
                  <a:pt x="567690" y="5248621"/>
                </a:cubicBezTo>
                <a:cubicBezTo>
                  <a:pt x="521970" y="5264496"/>
                  <a:pt x="572135" y="5326726"/>
                  <a:pt x="597535" y="5285451"/>
                </a:cubicBezTo>
                <a:cubicBezTo>
                  <a:pt x="607060" y="5286721"/>
                  <a:pt x="617855" y="5287356"/>
                  <a:pt x="627380" y="5285451"/>
                </a:cubicBezTo>
                <a:cubicBezTo>
                  <a:pt x="629285" y="5287356"/>
                  <a:pt x="631190" y="5288626"/>
                  <a:pt x="633095" y="5289896"/>
                </a:cubicBezTo>
                <a:cubicBezTo>
                  <a:pt x="634365" y="5295611"/>
                  <a:pt x="636270" y="5301326"/>
                  <a:pt x="640715" y="5306406"/>
                </a:cubicBezTo>
                <a:cubicBezTo>
                  <a:pt x="626745" y="5317201"/>
                  <a:pt x="628650" y="5340696"/>
                  <a:pt x="644525" y="5348951"/>
                </a:cubicBezTo>
                <a:cubicBezTo>
                  <a:pt x="612775" y="5395941"/>
                  <a:pt x="694055" y="5436581"/>
                  <a:pt x="712470" y="5382606"/>
                </a:cubicBezTo>
                <a:cubicBezTo>
                  <a:pt x="713105" y="5390861"/>
                  <a:pt x="717550" y="5399751"/>
                  <a:pt x="724535" y="5404831"/>
                </a:cubicBezTo>
                <a:cubicBezTo>
                  <a:pt x="713105" y="5418801"/>
                  <a:pt x="714375" y="5441661"/>
                  <a:pt x="728345" y="5453726"/>
                </a:cubicBezTo>
                <a:cubicBezTo>
                  <a:pt x="727075" y="5455631"/>
                  <a:pt x="725805" y="5458171"/>
                  <a:pt x="725805" y="5460711"/>
                </a:cubicBezTo>
                <a:cubicBezTo>
                  <a:pt x="699135" y="5484206"/>
                  <a:pt x="721995" y="5531831"/>
                  <a:pt x="756285" y="5526116"/>
                </a:cubicBezTo>
                <a:cubicBezTo>
                  <a:pt x="755015" y="5571201"/>
                  <a:pt x="819150" y="5536276"/>
                  <a:pt x="781050" y="5512781"/>
                </a:cubicBezTo>
                <a:cubicBezTo>
                  <a:pt x="795655" y="5496271"/>
                  <a:pt x="791845" y="5467696"/>
                  <a:pt x="772160" y="5456266"/>
                </a:cubicBezTo>
                <a:cubicBezTo>
                  <a:pt x="779780" y="5451186"/>
                  <a:pt x="784225" y="5442931"/>
                  <a:pt x="786130" y="5435311"/>
                </a:cubicBezTo>
                <a:cubicBezTo>
                  <a:pt x="788670" y="5441661"/>
                  <a:pt x="795020" y="5448011"/>
                  <a:pt x="801370" y="5450551"/>
                </a:cubicBezTo>
                <a:cubicBezTo>
                  <a:pt x="789940" y="5466426"/>
                  <a:pt x="796290" y="5491191"/>
                  <a:pt x="815340" y="5499446"/>
                </a:cubicBezTo>
                <a:cubicBezTo>
                  <a:pt x="788670" y="5515321"/>
                  <a:pt x="797560" y="5558501"/>
                  <a:pt x="827405" y="5564216"/>
                </a:cubicBezTo>
                <a:cubicBezTo>
                  <a:pt x="800100" y="5568661"/>
                  <a:pt x="786130" y="5603586"/>
                  <a:pt x="804545" y="5625176"/>
                </a:cubicBezTo>
                <a:cubicBezTo>
                  <a:pt x="827405" y="5655656"/>
                  <a:pt x="878840" y="5632796"/>
                  <a:pt x="871855" y="5595966"/>
                </a:cubicBezTo>
                <a:cubicBezTo>
                  <a:pt x="882650" y="5613111"/>
                  <a:pt x="909320" y="5596601"/>
                  <a:pt x="898525" y="5579456"/>
                </a:cubicBezTo>
                <a:cubicBezTo>
                  <a:pt x="908685" y="5587076"/>
                  <a:pt x="921385" y="5588346"/>
                  <a:pt x="932815" y="5583266"/>
                </a:cubicBezTo>
                <a:cubicBezTo>
                  <a:pt x="934720" y="5587711"/>
                  <a:pt x="937260" y="5590251"/>
                  <a:pt x="939800" y="5592156"/>
                </a:cubicBezTo>
                <a:cubicBezTo>
                  <a:pt x="893445" y="5569296"/>
                  <a:pt x="863600" y="5655656"/>
                  <a:pt x="925195" y="5660101"/>
                </a:cubicBezTo>
                <a:cubicBezTo>
                  <a:pt x="955675" y="5661371"/>
                  <a:pt x="973455" y="5619461"/>
                  <a:pt x="949960" y="5598506"/>
                </a:cubicBezTo>
                <a:cubicBezTo>
                  <a:pt x="947420" y="5595966"/>
                  <a:pt x="944880" y="5594696"/>
                  <a:pt x="941705" y="5592791"/>
                </a:cubicBezTo>
                <a:cubicBezTo>
                  <a:pt x="957580" y="5599776"/>
                  <a:pt x="977265" y="5569931"/>
                  <a:pt x="949960" y="5562311"/>
                </a:cubicBezTo>
                <a:cubicBezTo>
                  <a:pt x="954405" y="5548341"/>
                  <a:pt x="948055" y="5531196"/>
                  <a:pt x="934085" y="5524211"/>
                </a:cubicBezTo>
                <a:cubicBezTo>
                  <a:pt x="932180" y="5520401"/>
                  <a:pt x="929640" y="5517226"/>
                  <a:pt x="925830" y="5515321"/>
                </a:cubicBezTo>
                <a:cubicBezTo>
                  <a:pt x="930275" y="5510241"/>
                  <a:pt x="932815" y="5503256"/>
                  <a:pt x="933450" y="5496906"/>
                </a:cubicBezTo>
                <a:cubicBezTo>
                  <a:pt x="934720" y="5496271"/>
                  <a:pt x="936625" y="5495636"/>
                  <a:pt x="937895" y="5495001"/>
                </a:cubicBezTo>
                <a:cubicBezTo>
                  <a:pt x="930910" y="5514686"/>
                  <a:pt x="950595" y="5536911"/>
                  <a:pt x="971550" y="5531196"/>
                </a:cubicBezTo>
                <a:cubicBezTo>
                  <a:pt x="971550" y="5534371"/>
                  <a:pt x="972820" y="5537546"/>
                  <a:pt x="974090" y="5539451"/>
                </a:cubicBezTo>
                <a:cubicBezTo>
                  <a:pt x="948690" y="5565486"/>
                  <a:pt x="993140" y="5607396"/>
                  <a:pt x="1019810" y="5579456"/>
                </a:cubicBezTo>
                <a:close/>
                <a:moveTo>
                  <a:pt x="901065" y="5523576"/>
                </a:moveTo>
                <a:cubicBezTo>
                  <a:pt x="885190" y="5533736"/>
                  <a:pt x="882015" y="5557231"/>
                  <a:pt x="894080" y="5571836"/>
                </a:cubicBezTo>
                <a:cubicBezTo>
                  <a:pt x="884555" y="5565486"/>
                  <a:pt x="870585" y="5573741"/>
                  <a:pt x="870585" y="5585171"/>
                </a:cubicBezTo>
                <a:cubicBezTo>
                  <a:pt x="866140" y="5573741"/>
                  <a:pt x="854710" y="5564851"/>
                  <a:pt x="842645" y="5562311"/>
                </a:cubicBezTo>
                <a:cubicBezTo>
                  <a:pt x="876935" y="5557231"/>
                  <a:pt x="882015" y="5506431"/>
                  <a:pt x="848995" y="5494366"/>
                </a:cubicBezTo>
                <a:cubicBezTo>
                  <a:pt x="855980" y="5489286"/>
                  <a:pt x="861060" y="5481666"/>
                  <a:pt x="862330" y="5473411"/>
                </a:cubicBezTo>
                <a:cubicBezTo>
                  <a:pt x="867410" y="5475951"/>
                  <a:pt x="873125" y="5476586"/>
                  <a:pt x="878205" y="5475951"/>
                </a:cubicBezTo>
                <a:cubicBezTo>
                  <a:pt x="865505" y="5494366"/>
                  <a:pt x="878840" y="5522306"/>
                  <a:pt x="901065" y="5522941"/>
                </a:cubicBezTo>
                <a:cubicBezTo>
                  <a:pt x="901065" y="5523576"/>
                  <a:pt x="901065" y="5523576"/>
                  <a:pt x="901065" y="5523576"/>
                </a:cubicBezTo>
                <a:close/>
                <a:moveTo>
                  <a:pt x="1123950" y="5628986"/>
                </a:moveTo>
                <a:cubicBezTo>
                  <a:pt x="1143000" y="5594061"/>
                  <a:pt x="1087120" y="5564851"/>
                  <a:pt x="1069340" y="5600411"/>
                </a:cubicBezTo>
                <a:cubicBezTo>
                  <a:pt x="1050925" y="5635971"/>
                  <a:pt x="1106170" y="5664546"/>
                  <a:pt x="1123950" y="5628986"/>
                </a:cubicBezTo>
                <a:close/>
                <a:moveTo>
                  <a:pt x="1053465" y="5769956"/>
                </a:moveTo>
                <a:cubicBezTo>
                  <a:pt x="1015365" y="5738206"/>
                  <a:pt x="966470" y="5798531"/>
                  <a:pt x="1005840" y="5829011"/>
                </a:cubicBezTo>
                <a:cubicBezTo>
                  <a:pt x="1043305" y="5860761"/>
                  <a:pt x="1092200" y="5800436"/>
                  <a:pt x="1053465" y="5769956"/>
                </a:cubicBezTo>
                <a:close/>
                <a:moveTo>
                  <a:pt x="703580" y="5507701"/>
                </a:moveTo>
                <a:cubicBezTo>
                  <a:pt x="679450" y="5506431"/>
                  <a:pt x="678180" y="5543896"/>
                  <a:pt x="702310" y="5544531"/>
                </a:cubicBezTo>
                <a:cubicBezTo>
                  <a:pt x="725805" y="5545801"/>
                  <a:pt x="727075" y="5508336"/>
                  <a:pt x="703580" y="5507701"/>
                </a:cubicBezTo>
                <a:close/>
                <a:moveTo>
                  <a:pt x="758190" y="5587711"/>
                </a:moveTo>
                <a:cubicBezTo>
                  <a:pt x="737870" y="5590251"/>
                  <a:pt x="742315" y="5622001"/>
                  <a:pt x="762635" y="5619461"/>
                </a:cubicBezTo>
                <a:cubicBezTo>
                  <a:pt x="782955" y="5616921"/>
                  <a:pt x="778510" y="5584536"/>
                  <a:pt x="758190" y="5587711"/>
                </a:cubicBezTo>
                <a:close/>
                <a:moveTo>
                  <a:pt x="695325" y="5595966"/>
                </a:moveTo>
                <a:cubicBezTo>
                  <a:pt x="675005" y="5598506"/>
                  <a:pt x="678815" y="5630256"/>
                  <a:pt x="699135" y="5627716"/>
                </a:cubicBezTo>
                <a:cubicBezTo>
                  <a:pt x="719455" y="5625176"/>
                  <a:pt x="715645" y="5592791"/>
                  <a:pt x="695325" y="5595966"/>
                </a:cubicBezTo>
                <a:close/>
                <a:moveTo>
                  <a:pt x="900430" y="5677246"/>
                </a:moveTo>
                <a:cubicBezTo>
                  <a:pt x="864235" y="5710901"/>
                  <a:pt x="918210" y="5766781"/>
                  <a:pt x="953135" y="5732491"/>
                </a:cubicBezTo>
                <a:cubicBezTo>
                  <a:pt x="989330" y="5698836"/>
                  <a:pt x="935355" y="5642956"/>
                  <a:pt x="900430" y="5677246"/>
                </a:cubicBezTo>
                <a:close/>
                <a:moveTo>
                  <a:pt x="1282700" y="5893781"/>
                </a:moveTo>
                <a:cubicBezTo>
                  <a:pt x="1235075" y="5879811"/>
                  <a:pt x="1214755" y="5954741"/>
                  <a:pt x="1262380" y="5967441"/>
                </a:cubicBezTo>
                <a:cubicBezTo>
                  <a:pt x="1310005" y="5981411"/>
                  <a:pt x="1330960" y="5906481"/>
                  <a:pt x="1282700" y="5893781"/>
                </a:cubicBezTo>
                <a:close/>
                <a:moveTo>
                  <a:pt x="1316990" y="5668991"/>
                </a:moveTo>
                <a:cubicBezTo>
                  <a:pt x="1278890" y="5657561"/>
                  <a:pt x="1262380" y="5718521"/>
                  <a:pt x="1301115" y="5728046"/>
                </a:cubicBezTo>
                <a:cubicBezTo>
                  <a:pt x="1338580" y="5739476"/>
                  <a:pt x="1355725" y="5679151"/>
                  <a:pt x="1316990" y="5668991"/>
                </a:cubicBezTo>
                <a:close/>
                <a:moveTo>
                  <a:pt x="1136015" y="5663911"/>
                </a:moveTo>
                <a:cubicBezTo>
                  <a:pt x="1087755" y="5637876"/>
                  <a:pt x="1064895" y="5724871"/>
                  <a:pt x="1119505" y="5726141"/>
                </a:cubicBezTo>
                <a:cubicBezTo>
                  <a:pt x="1152525" y="5727411"/>
                  <a:pt x="1165225" y="5679151"/>
                  <a:pt x="1136015" y="5663911"/>
                </a:cubicBezTo>
                <a:close/>
                <a:moveTo>
                  <a:pt x="1264920" y="5802976"/>
                </a:moveTo>
                <a:cubicBezTo>
                  <a:pt x="1213485" y="5784561"/>
                  <a:pt x="1198245" y="5871556"/>
                  <a:pt x="1252855" y="5872191"/>
                </a:cubicBezTo>
                <a:cubicBezTo>
                  <a:pt x="1290955" y="5873461"/>
                  <a:pt x="1301750" y="5815041"/>
                  <a:pt x="1264920" y="5802976"/>
                </a:cubicBezTo>
                <a:close/>
                <a:moveTo>
                  <a:pt x="1116330" y="5811866"/>
                </a:moveTo>
                <a:cubicBezTo>
                  <a:pt x="1155700" y="5835361"/>
                  <a:pt x="1192530" y="5772496"/>
                  <a:pt x="1151890" y="5750271"/>
                </a:cubicBezTo>
                <a:cubicBezTo>
                  <a:pt x="1112520" y="5726776"/>
                  <a:pt x="1075690" y="5789641"/>
                  <a:pt x="1116330" y="5811866"/>
                </a:cubicBezTo>
                <a:close/>
                <a:moveTo>
                  <a:pt x="1162685" y="5844251"/>
                </a:moveTo>
                <a:cubicBezTo>
                  <a:pt x="1119505" y="5819486"/>
                  <a:pt x="1082040" y="5888066"/>
                  <a:pt x="1125855" y="5910926"/>
                </a:cubicBezTo>
                <a:cubicBezTo>
                  <a:pt x="1169035" y="5935691"/>
                  <a:pt x="1206500" y="5867746"/>
                  <a:pt x="1162685" y="5844251"/>
                </a:cubicBezTo>
                <a:close/>
                <a:moveTo>
                  <a:pt x="1242060" y="5715346"/>
                </a:moveTo>
                <a:cubicBezTo>
                  <a:pt x="1193800" y="5696931"/>
                  <a:pt x="1177925" y="5778846"/>
                  <a:pt x="1229995" y="5779481"/>
                </a:cubicBezTo>
                <a:cubicBezTo>
                  <a:pt x="1264920" y="5780116"/>
                  <a:pt x="1275715" y="5727411"/>
                  <a:pt x="1242060" y="5715346"/>
                </a:cubicBezTo>
                <a:close/>
                <a:moveTo>
                  <a:pt x="647065" y="5441661"/>
                </a:moveTo>
                <a:cubicBezTo>
                  <a:pt x="640715" y="5467696"/>
                  <a:pt x="681990" y="5477221"/>
                  <a:pt x="687705" y="5450551"/>
                </a:cubicBezTo>
                <a:cubicBezTo>
                  <a:pt x="694055" y="5424516"/>
                  <a:pt x="652780" y="5415626"/>
                  <a:pt x="647065" y="5441661"/>
                </a:cubicBezTo>
                <a:close/>
                <a:moveTo>
                  <a:pt x="480695" y="5237826"/>
                </a:moveTo>
                <a:cubicBezTo>
                  <a:pt x="507365" y="5257511"/>
                  <a:pt x="538480" y="5215601"/>
                  <a:pt x="511175" y="5195916"/>
                </a:cubicBezTo>
                <a:cubicBezTo>
                  <a:pt x="484505" y="5176231"/>
                  <a:pt x="453390" y="5218776"/>
                  <a:pt x="480695" y="5237826"/>
                </a:cubicBezTo>
                <a:close/>
                <a:moveTo>
                  <a:pt x="506095" y="5616921"/>
                </a:moveTo>
                <a:cubicBezTo>
                  <a:pt x="485775" y="5618826"/>
                  <a:pt x="488950" y="5650576"/>
                  <a:pt x="509270" y="5648671"/>
                </a:cubicBezTo>
                <a:cubicBezTo>
                  <a:pt x="530225" y="5646766"/>
                  <a:pt x="527050" y="5615016"/>
                  <a:pt x="506095" y="5616921"/>
                </a:cubicBezTo>
                <a:close/>
                <a:moveTo>
                  <a:pt x="505460" y="5514686"/>
                </a:moveTo>
                <a:cubicBezTo>
                  <a:pt x="508000" y="5491191"/>
                  <a:pt x="470535" y="5488016"/>
                  <a:pt x="468630" y="5511511"/>
                </a:cubicBezTo>
                <a:cubicBezTo>
                  <a:pt x="466725" y="5535006"/>
                  <a:pt x="503555" y="5538181"/>
                  <a:pt x="505460" y="5514686"/>
                </a:cubicBezTo>
                <a:close/>
                <a:moveTo>
                  <a:pt x="379730" y="5628351"/>
                </a:moveTo>
                <a:cubicBezTo>
                  <a:pt x="359410" y="5629621"/>
                  <a:pt x="361950" y="5662006"/>
                  <a:pt x="382270" y="5660101"/>
                </a:cubicBezTo>
                <a:cubicBezTo>
                  <a:pt x="403225" y="5658831"/>
                  <a:pt x="400685" y="5626446"/>
                  <a:pt x="379730" y="5628351"/>
                </a:cubicBezTo>
                <a:close/>
                <a:moveTo>
                  <a:pt x="516890" y="5387051"/>
                </a:moveTo>
                <a:cubicBezTo>
                  <a:pt x="490855" y="5379431"/>
                  <a:pt x="479425" y="5420071"/>
                  <a:pt x="506095" y="5427056"/>
                </a:cubicBezTo>
                <a:cubicBezTo>
                  <a:pt x="531495" y="5435311"/>
                  <a:pt x="543560" y="5394036"/>
                  <a:pt x="516890" y="5387051"/>
                </a:cubicBezTo>
                <a:close/>
                <a:moveTo>
                  <a:pt x="417195" y="5488016"/>
                </a:moveTo>
                <a:cubicBezTo>
                  <a:pt x="393700" y="5485476"/>
                  <a:pt x="389890" y="5522306"/>
                  <a:pt x="413385" y="5524846"/>
                </a:cubicBezTo>
                <a:cubicBezTo>
                  <a:pt x="437515" y="5527386"/>
                  <a:pt x="441325" y="5489921"/>
                  <a:pt x="417195" y="5488016"/>
                </a:cubicBezTo>
                <a:close/>
                <a:moveTo>
                  <a:pt x="443230" y="5623271"/>
                </a:moveTo>
                <a:cubicBezTo>
                  <a:pt x="422910" y="5624541"/>
                  <a:pt x="425450" y="5656926"/>
                  <a:pt x="445770" y="5655021"/>
                </a:cubicBezTo>
                <a:cubicBezTo>
                  <a:pt x="466725" y="5653116"/>
                  <a:pt x="463550" y="5620731"/>
                  <a:pt x="443230" y="5623271"/>
                </a:cubicBezTo>
                <a:close/>
                <a:moveTo>
                  <a:pt x="523875" y="5291166"/>
                </a:moveTo>
                <a:cubicBezTo>
                  <a:pt x="497205" y="5277831"/>
                  <a:pt x="476250" y="5320376"/>
                  <a:pt x="503555" y="5333076"/>
                </a:cubicBezTo>
                <a:cubicBezTo>
                  <a:pt x="530225" y="5347046"/>
                  <a:pt x="551180" y="5304501"/>
                  <a:pt x="523875" y="5291166"/>
                </a:cubicBezTo>
                <a:close/>
                <a:moveTo>
                  <a:pt x="631825" y="5504526"/>
                </a:moveTo>
                <a:cubicBezTo>
                  <a:pt x="607695" y="5502621"/>
                  <a:pt x="606425" y="5541356"/>
                  <a:pt x="631190" y="5541356"/>
                </a:cubicBezTo>
                <a:cubicBezTo>
                  <a:pt x="654050" y="5541356"/>
                  <a:pt x="654685" y="5505161"/>
                  <a:pt x="631825" y="5504526"/>
                </a:cubicBezTo>
                <a:close/>
                <a:moveTo>
                  <a:pt x="346075" y="5480396"/>
                </a:moveTo>
                <a:cubicBezTo>
                  <a:pt x="322580" y="5477221"/>
                  <a:pt x="318135" y="5514686"/>
                  <a:pt x="341630" y="5516591"/>
                </a:cubicBezTo>
                <a:cubicBezTo>
                  <a:pt x="365125" y="5519766"/>
                  <a:pt x="370205" y="5482301"/>
                  <a:pt x="346075" y="5480396"/>
                </a:cubicBezTo>
                <a:close/>
                <a:moveTo>
                  <a:pt x="179070" y="4354541"/>
                </a:moveTo>
                <a:cubicBezTo>
                  <a:pt x="100965" y="4390101"/>
                  <a:pt x="212090" y="4472651"/>
                  <a:pt x="223520" y="4387561"/>
                </a:cubicBezTo>
                <a:cubicBezTo>
                  <a:pt x="246380" y="4383751"/>
                  <a:pt x="260985" y="4358986"/>
                  <a:pt x="252730" y="4336761"/>
                </a:cubicBezTo>
                <a:cubicBezTo>
                  <a:pt x="238760" y="4294851"/>
                  <a:pt x="173355" y="4311361"/>
                  <a:pt x="179070" y="4354541"/>
                </a:cubicBezTo>
                <a:close/>
                <a:moveTo>
                  <a:pt x="632460" y="5603586"/>
                </a:moveTo>
                <a:cubicBezTo>
                  <a:pt x="612140" y="5605491"/>
                  <a:pt x="615950" y="5637876"/>
                  <a:pt x="636270" y="5635336"/>
                </a:cubicBezTo>
                <a:cubicBezTo>
                  <a:pt x="656590" y="5632796"/>
                  <a:pt x="652780" y="5600411"/>
                  <a:pt x="632460" y="5603586"/>
                </a:cubicBezTo>
                <a:close/>
                <a:moveTo>
                  <a:pt x="560070" y="5500081"/>
                </a:moveTo>
                <a:cubicBezTo>
                  <a:pt x="535305" y="5498176"/>
                  <a:pt x="534035" y="5536911"/>
                  <a:pt x="558800" y="5536911"/>
                </a:cubicBezTo>
                <a:cubicBezTo>
                  <a:pt x="581660" y="5537546"/>
                  <a:pt x="583565" y="5501351"/>
                  <a:pt x="560070" y="5500081"/>
                </a:cubicBezTo>
                <a:close/>
                <a:moveTo>
                  <a:pt x="569595" y="5610571"/>
                </a:moveTo>
                <a:cubicBezTo>
                  <a:pt x="548640" y="5612476"/>
                  <a:pt x="552450" y="5644861"/>
                  <a:pt x="572770" y="5642321"/>
                </a:cubicBezTo>
                <a:cubicBezTo>
                  <a:pt x="593090" y="5640416"/>
                  <a:pt x="589915" y="5608031"/>
                  <a:pt x="569595" y="5610571"/>
                </a:cubicBezTo>
                <a:close/>
                <a:moveTo>
                  <a:pt x="594360" y="5407371"/>
                </a:moveTo>
                <a:cubicBezTo>
                  <a:pt x="568325" y="5400386"/>
                  <a:pt x="558165" y="5441661"/>
                  <a:pt x="584200" y="5448011"/>
                </a:cubicBezTo>
                <a:cubicBezTo>
                  <a:pt x="610235" y="5454996"/>
                  <a:pt x="621030" y="5413721"/>
                  <a:pt x="594360" y="5407371"/>
                </a:cubicBezTo>
                <a:close/>
              </a:path>
            </a:pathLst>
          </a:custGeom>
          <a:gradFill>
            <a:gsLst>
              <a:gs pos="0">
                <a:schemeClr val="accent2"/>
              </a:gs>
              <a:gs pos="100000">
                <a:schemeClr val="dk1"/>
              </a:gs>
            </a:gsLst>
            <a:lin ang="108014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14;p3"/>
          <p:cNvSpPr txBox="1">
            <a:spLocks noGrp="1"/>
          </p:cNvSpPr>
          <p:nvPr>
            <p:ph type="ctrTitle"/>
          </p:nvPr>
        </p:nvSpPr>
        <p:spPr>
          <a:xfrm>
            <a:off x="1037875" y="2066800"/>
            <a:ext cx="7068300" cy="610500"/>
          </a:xfrm>
          <a:prstGeom prst="rect">
            <a:avLst/>
          </a:prstGeom>
        </p:spPr>
        <p:txBody>
          <a:bodyPr spcFirstLastPara="1" wrap="square" lIns="0" tIns="0" rIns="0" bIns="0" anchor="b" anchorCtr="0">
            <a:noAutofit/>
          </a:bodyPr>
          <a:lstStyle>
            <a:lvl1pPr lvl="0" rtl="0">
              <a:spcBef>
                <a:spcPts val="0"/>
              </a:spcBef>
              <a:spcAft>
                <a:spcPts val="0"/>
              </a:spcAft>
              <a:buClr>
                <a:schemeClr val="lt2"/>
              </a:buClr>
              <a:buSzPts val="4800"/>
              <a:buNone/>
              <a:defRPr sz="4800">
                <a:solidFill>
                  <a:schemeClr val="lt2"/>
                </a:solidFill>
              </a:defRPr>
            </a:lvl1pPr>
            <a:lvl2pPr lvl="1" rtl="0">
              <a:spcBef>
                <a:spcPts val="0"/>
              </a:spcBef>
              <a:spcAft>
                <a:spcPts val="0"/>
              </a:spcAft>
              <a:buClr>
                <a:schemeClr val="lt2"/>
              </a:buClr>
              <a:buSzPts val="4800"/>
              <a:buNone/>
              <a:defRPr sz="4800">
                <a:solidFill>
                  <a:schemeClr val="lt2"/>
                </a:solidFill>
              </a:defRPr>
            </a:lvl2pPr>
            <a:lvl3pPr lvl="2" rtl="0">
              <a:spcBef>
                <a:spcPts val="0"/>
              </a:spcBef>
              <a:spcAft>
                <a:spcPts val="0"/>
              </a:spcAft>
              <a:buClr>
                <a:schemeClr val="lt2"/>
              </a:buClr>
              <a:buSzPts val="4800"/>
              <a:buNone/>
              <a:defRPr sz="4800">
                <a:solidFill>
                  <a:schemeClr val="lt2"/>
                </a:solidFill>
              </a:defRPr>
            </a:lvl3pPr>
            <a:lvl4pPr lvl="3" rtl="0">
              <a:spcBef>
                <a:spcPts val="0"/>
              </a:spcBef>
              <a:spcAft>
                <a:spcPts val="0"/>
              </a:spcAft>
              <a:buClr>
                <a:schemeClr val="lt2"/>
              </a:buClr>
              <a:buSzPts val="4800"/>
              <a:buNone/>
              <a:defRPr sz="4800">
                <a:solidFill>
                  <a:schemeClr val="lt2"/>
                </a:solidFill>
              </a:defRPr>
            </a:lvl4pPr>
            <a:lvl5pPr lvl="4" rtl="0">
              <a:spcBef>
                <a:spcPts val="0"/>
              </a:spcBef>
              <a:spcAft>
                <a:spcPts val="0"/>
              </a:spcAft>
              <a:buClr>
                <a:schemeClr val="lt2"/>
              </a:buClr>
              <a:buSzPts val="4800"/>
              <a:buNone/>
              <a:defRPr sz="4800">
                <a:solidFill>
                  <a:schemeClr val="lt2"/>
                </a:solidFill>
              </a:defRPr>
            </a:lvl5pPr>
            <a:lvl6pPr lvl="5" rtl="0">
              <a:spcBef>
                <a:spcPts val="0"/>
              </a:spcBef>
              <a:spcAft>
                <a:spcPts val="0"/>
              </a:spcAft>
              <a:buClr>
                <a:schemeClr val="lt2"/>
              </a:buClr>
              <a:buSzPts val="4800"/>
              <a:buNone/>
              <a:defRPr sz="4800">
                <a:solidFill>
                  <a:schemeClr val="lt2"/>
                </a:solidFill>
              </a:defRPr>
            </a:lvl6pPr>
            <a:lvl7pPr lvl="6" rtl="0">
              <a:spcBef>
                <a:spcPts val="0"/>
              </a:spcBef>
              <a:spcAft>
                <a:spcPts val="0"/>
              </a:spcAft>
              <a:buClr>
                <a:schemeClr val="lt2"/>
              </a:buClr>
              <a:buSzPts val="4800"/>
              <a:buNone/>
              <a:defRPr sz="4800">
                <a:solidFill>
                  <a:schemeClr val="lt2"/>
                </a:solidFill>
              </a:defRPr>
            </a:lvl7pPr>
            <a:lvl8pPr lvl="7" rtl="0">
              <a:spcBef>
                <a:spcPts val="0"/>
              </a:spcBef>
              <a:spcAft>
                <a:spcPts val="0"/>
              </a:spcAft>
              <a:buClr>
                <a:schemeClr val="lt2"/>
              </a:buClr>
              <a:buSzPts val="4800"/>
              <a:buNone/>
              <a:defRPr sz="4800">
                <a:solidFill>
                  <a:schemeClr val="lt2"/>
                </a:solidFill>
              </a:defRPr>
            </a:lvl8pPr>
            <a:lvl9pPr lvl="8" rtl="0">
              <a:spcBef>
                <a:spcPts val="0"/>
              </a:spcBef>
              <a:spcAft>
                <a:spcPts val="0"/>
              </a:spcAft>
              <a:buClr>
                <a:schemeClr val="lt2"/>
              </a:buClr>
              <a:buSzPts val="4800"/>
              <a:buNone/>
              <a:defRPr sz="4800">
                <a:solidFill>
                  <a:schemeClr val="lt2"/>
                </a:solidFill>
              </a:defRPr>
            </a:lvl9pPr>
          </a:lstStyle>
          <a:p>
            <a:endParaRPr/>
          </a:p>
        </p:txBody>
      </p:sp>
      <p:sp>
        <p:nvSpPr>
          <p:cNvPr id="15" name="Google Shape;15;p3"/>
          <p:cNvSpPr txBox="1">
            <a:spLocks noGrp="1"/>
          </p:cNvSpPr>
          <p:nvPr>
            <p:ph type="subTitle" idx="1"/>
          </p:nvPr>
        </p:nvSpPr>
        <p:spPr>
          <a:xfrm>
            <a:off x="1037875" y="2774327"/>
            <a:ext cx="7068300" cy="384000"/>
          </a:xfrm>
          <a:prstGeom prst="rect">
            <a:avLst/>
          </a:prstGeom>
        </p:spPr>
        <p:txBody>
          <a:bodyPr spcFirstLastPara="1" wrap="square" lIns="0" tIns="0" rIns="0" bIns="0" anchor="t" anchorCtr="0">
            <a:noAutofit/>
          </a:bodyPr>
          <a:lstStyle>
            <a:lvl1pPr lvl="0" rtl="0">
              <a:spcBef>
                <a:spcPts val="0"/>
              </a:spcBef>
              <a:spcAft>
                <a:spcPts val="0"/>
              </a:spcAft>
              <a:buClr>
                <a:schemeClr val="accent1"/>
              </a:buClr>
              <a:buSzPts val="2400"/>
              <a:buNone/>
              <a:defRPr>
                <a:solidFill>
                  <a:schemeClr val="accent1"/>
                </a:solidFill>
              </a:defRPr>
            </a:lvl1pPr>
            <a:lvl2pPr lvl="1" rtl="0">
              <a:spcBef>
                <a:spcPts val="0"/>
              </a:spcBef>
              <a:spcAft>
                <a:spcPts val="0"/>
              </a:spcAft>
              <a:buClr>
                <a:schemeClr val="accent1"/>
              </a:buClr>
              <a:buSzPts val="3000"/>
              <a:buNone/>
              <a:defRPr sz="3000">
                <a:solidFill>
                  <a:schemeClr val="accent1"/>
                </a:solidFill>
              </a:defRPr>
            </a:lvl2pPr>
            <a:lvl3pPr lvl="2" rtl="0">
              <a:spcBef>
                <a:spcPts val="0"/>
              </a:spcBef>
              <a:spcAft>
                <a:spcPts val="0"/>
              </a:spcAft>
              <a:buClr>
                <a:schemeClr val="accent1"/>
              </a:buClr>
              <a:buSzPts val="3000"/>
              <a:buNone/>
              <a:defRPr sz="3000">
                <a:solidFill>
                  <a:schemeClr val="accent1"/>
                </a:solidFill>
              </a:defRPr>
            </a:lvl3pPr>
            <a:lvl4pPr lvl="3" rtl="0">
              <a:spcBef>
                <a:spcPts val="0"/>
              </a:spcBef>
              <a:spcAft>
                <a:spcPts val="0"/>
              </a:spcAft>
              <a:buClr>
                <a:schemeClr val="accent1"/>
              </a:buClr>
              <a:buSzPts val="3000"/>
              <a:buNone/>
              <a:defRPr sz="3000">
                <a:solidFill>
                  <a:schemeClr val="accent1"/>
                </a:solidFill>
              </a:defRPr>
            </a:lvl4pPr>
            <a:lvl5pPr lvl="4" rtl="0">
              <a:spcBef>
                <a:spcPts val="0"/>
              </a:spcBef>
              <a:spcAft>
                <a:spcPts val="0"/>
              </a:spcAft>
              <a:buClr>
                <a:schemeClr val="accent1"/>
              </a:buClr>
              <a:buSzPts val="3000"/>
              <a:buNone/>
              <a:defRPr sz="3000">
                <a:solidFill>
                  <a:schemeClr val="accent1"/>
                </a:solidFill>
              </a:defRPr>
            </a:lvl5pPr>
            <a:lvl6pPr lvl="5" rtl="0">
              <a:spcBef>
                <a:spcPts val="0"/>
              </a:spcBef>
              <a:spcAft>
                <a:spcPts val="0"/>
              </a:spcAft>
              <a:buClr>
                <a:schemeClr val="accent1"/>
              </a:buClr>
              <a:buSzPts val="3000"/>
              <a:buNone/>
              <a:defRPr sz="3000">
                <a:solidFill>
                  <a:schemeClr val="accent1"/>
                </a:solidFill>
              </a:defRPr>
            </a:lvl6pPr>
            <a:lvl7pPr lvl="6" rtl="0">
              <a:spcBef>
                <a:spcPts val="0"/>
              </a:spcBef>
              <a:spcAft>
                <a:spcPts val="0"/>
              </a:spcAft>
              <a:buClr>
                <a:schemeClr val="accent1"/>
              </a:buClr>
              <a:buSzPts val="3000"/>
              <a:buNone/>
              <a:defRPr sz="3000">
                <a:solidFill>
                  <a:schemeClr val="accent1"/>
                </a:solidFill>
              </a:defRPr>
            </a:lvl7pPr>
            <a:lvl8pPr lvl="7" rtl="0">
              <a:spcBef>
                <a:spcPts val="0"/>
              </a:spcBef>
              <a:spcAft>
                <a:spcPts val="0"/>
              </a:spcAft>
              <a:buClr>
                <a:schemeClr val="accent1"/>
              </a:buClr>
              <a:buSzPts val="3000"/>
              <a:buNone/>
              <a:defRPr sz="3000">
                <a:solidFill>
                  <a:schemeClr val="accent1"/>
                </a:solidFill>
              </a:defRPr>
            </a:lvl8pPr>
            <a:lvl9pPr lvl="8" rtl="0">
              <a:spcBef>
                <a:spcPts val="0"/>
              </a:spcBef>
              <a:spcAft>
                <a:spcPts val="0"/>
              </a:spcAft>
              <a:buClr>
                <a:schemeClr val="accent1"/>
              </a:buClr>
              <a:buSzPts val="3000"/>
              <a:buNone/>
              <a:defRPr sz="3000">
                <a:solidFill>
                  <a:schemeClr val="accent1"/>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1"/>
        <p:cNvGrpSpPr/>
        <p:nvPr/>
      </p:nvGrpSpPr>
      <p:grpSpPr>
        <a:xfrm>
          <a:off x="0" y="0"/>
          <a:ext cx="0" cy="0"/>
          <a:chOff x="0" y="0"/>
          <a:chExt cx="0" cy="0"/>
        </a:xfrm>
      </p:grpSpPr>
      <p:sp>
        <p:nvSpPr>
          <p:cNvPr id="22" name="Google Shape;22;p5"/>
          <p:cNvSpPr/>
          <p:nvPr/>
        </p:nvSpPr>
        <p:spPr>
          <a:xfrm>
            <a:off x="0" y="2625824"/>
            <a:ext cx="9144000" cy="2232329"/>
          </a:xfrm>
          <a:custGeom>
            <a:avLst/>
            <a:gdLst/>
            <a:ahLst/>
            <a:cxnLst/>
            <a:rect l="l" t="t" r="r" b="b"/>
            <a:pathLst>
              <a:path w="12192000" h="2976439" extrusionOk="0">
                <a:moveTo>
                  <a:pt x="6456680" y="1376234"/>
                </a:moveTo>
                <a:cubicBezTo>
                  <a:pt x="6463665" y="1380044"/>
                  <a:pt x="6471920" y="1378138"/>
                  <a:pt x="6476365" y="1371788"/>
                </a:cubicBezTo>
                <a:cubicBezTo>
                  <a:pt x="6503670" y="1378138"/>
                  <a:pt x="6495415" y="1331784"/>
                  <a:pt x="6471920" y="1347024"/>
                </a:cubicBezTo>
                <a:cubicBezTo>
                  <a:pt x="6454775" y="1340674"/>
                  <a:pt x="6438900" y="1365438"/>
                  <a:pt x="6456680" y="1376234"/>
                </a:cubicBezTo>
                <a:close/>
                <a:moveTo>
                  <a:pt x="6391910" y="1339404"/>
                </a:moveTo>
                <a:cubicBezTo>
                  <a:pt x="6393180" y="1340038"/>
                  <a:pt x="6395085" y="1340674"/>
                  <a:pt x="6396355" y="1341309"/>
                </a:cubicBezTo>
                <a:cubicBezTo>
                  <a:pt x="6399530" y="1350199"/>
                  <a:pt x="6413500" y="1352104"/>
                  <a:pt x="6418580" y="1343213"/>
                </a:cubicBezTo>
                <a:cubicBezTo>
                  <a:pt x="6441440" y="1342579"/>
                  <a:pt x="6431915" y="1306384"/>
                  <a:pt x="6411595" y="1316544"/>
                </a:cubicBezTo>
                <a:cubicBezTo>
                  <a:pt x="6396990" y="1296859"/>
                  <a:pt x="6370320" y="1327338"/>
                  <a:pt x="6391910" y="1339404"/>
                </a:cubicBezTo>
                <a:close/>
                <a:moveTo>
                  <a:pt x="6412865" y="1360359"/>
                </a:moveTo>
                <a:cubicBezTo>
                  <a:pt x="6400800" y="1378774"/>
                  <a:pt x="6429375" y="1397188"/>
                  <a:pt x="6440805" y="1378774"/>
                </a:cubicBezTo>
                <a:cubicBezTo>
                  <a:pt x="6453505" y="1360994"/>
                  <a:pt x="6424295" y="1341944"/>
                  <a:pt x="6412865" y="1360359"/>
                </a:cubicBezTo>
                <a:close/>
                <a:moveTo>
                  <a:pt x="6502400" y="1514029"/>
                </a:moveTo>
                <a:cubicBezTo>
                  <a:pt x="6482715" y="1497519"/>
                  <a:pt x="6457315" y="1529269"/>
                  <a:pt x="6477635" y="1545144"/>
                </a:cubicBezTo>
                <a:cubicBezTo>
                  <a:pt x="6497320" y="1561019"/>
                  <a:pt x="6522720" y="1529269"/>
                  <a:pt x="6502400" y="1514029"/>
                </a:cubicBezTo>
                <a:close/>
                <a:moveTo>
                  <a:pt x="6382385" y="1402269"/>
                </a:moveTo>
                <a:cubicBezTo>
                  <a:pt x="6399530" y="1402904"/>
                  <a:pt x="6407785" y="1378774"/>
                  <a:pt x="6393180" y="1369249"/>
                </a:cubicBezTo>
                <a:cubicBezTo>
                  <a:pt x="6367145" y="1350834"/>
                  <a:pt x="6350635" y="1400999"/>
                  <a:pt x="6382385" y="1402269"/>
                </a:cubicBezTo>
                <a:close/>
                <a:moveTo>
                  <a:pt x="6216015" y="1284794"/>
                </a:moveTo>
                <a:cubicBezTo>
                  <a:pt x="6196330" y="1268284"/>
                  <a:pt x="6170930" y="1300034"/>
                  <a:pt x="6191250" y="1315909"/>
                </a:cubicBezTo>
                <a:cubicBezTo>
                  <a:pt x="6210935" y="1331784"/>
                  <a:pt x="6236335" y="1300669"/>
                  <a:pt x="6216015" y="1284794"/>
                </a:cubicBezTo>
                <a:close/>
                <a:moveTo>
                  <a:pt x="6049645" y="1169859"/>
                </a:moveTo>
                <a:cubicBezTo>
                  <a:pt x="6049010" y="1164779"/>
                  <a:pt x="6045835" y="1159699"/>
                  <a:pt x="6040755" y="1157794"/>
                </a:cubicBezTo>
                <a:cubicBezTo>
                  <a:pt x="6017260" y="1150174"/>
                  <a:pt x="6015355" y="1190813"/>
                  <a:pt x="6039485" y="1184463"/>
                </a:cubicBezTo>
                <a:cubicBezTo>
                  <a:pt x="6038850" y="1189544"/>
                  <a:pt x="6040120" y="1194624"/>
                  <a:pt x="6043295" y="1198434"/>
                </a:cubicBezTo>
                <a:cubicBezTo>
                  <a:pt x="5981700" y="1191449"/>
                  <a:pt x="6039485" y="1279079"/>
                  <a:pt x="6057265" y="1220024"/>
                </a:cubicBezTo>
                <a:cubicBezTo>
                  <a:pt x="6060440" y="1216213"/>
                  <a:pt x="6061075" y="1210499"/>
                  <a:pt x="6059170" y="1206688"/>
                </a:cubicBezTo>
                <a:cubicBezTo>
                  <a:pt x="6075045" y="1207324"/>
                  <a:pt x="6085205" y="1186369"/>
                  <a:pt x="6074410" y="1174938"/>
                </a:cubicBezTo>
                <a:cubicBezTo>
                  <a:pt x="6077585" y="1176844"/>
                  <a:pt x="6081395" y="1178113"/>
                  <a:pt x="6084570" y="1177479"/>
                </a:cubicBezTo>
                <a:cubicBezTo>
                  <a:pt x="6082030" y="1183194"/>
                  <a:pt x="6082665" y="1190179"/>
                  <a:pt x="6085840" y="1195259"/>
                </a:cubicBezTo>
                <a:cubicBezTo>
                  <a:pt x="6085205" y="1211769"/>
                  <a:pt x="6111240" y="1214944"/>
                  <a:pt x="6113780" y="1197799"/>
                </a:cubicBezTo>
                <a:cubicBezTo>
                  <a:pt x="6115050" y="1196529"/>
                  <a:pt x="6116320" y="1194624"/>
                  <a:pt x="6117590" y="1192719"/>
                </a:cubicBezTo>
                <a:cubicBezTo>
                  <a:pt x="6118860" y="1200974"/>
                  <a:pt x="6128385" y="1207324"/>
                  <a:pt x="6137275" y="1204784"/>
                </a:cubicBezTo>
                <a:cubicBezTo>
                  <a:pt x="6139180" y="1210499"/>
                  <a:pt x="6144895" y="1216213"/>
                  <a:pt x="6151245" y="1216849"/>
                </a:cubicBezTo>
                <a:cubicBezTo>
                  <a:pt x="6149975" y="1221929"/>
                  <a:pt x="6151245" y="1227009"/>
                  <a:pt x="6155055" y="1230819"/>
                </a:cubicBezTo>
                <a:cubicBezTo>
                  <a:pt x="6154420" y="1235263"/>
                  <a:pt x="6155690" y="1240344"/>
                  <a:pt x="6158865" y="1244154"/>
                </a:cubicBezTo>
                <a:cubicBezTo>
                  <a:pt x="6145530" y="1263838"/>
                  <a:pt x="6184265" y="1273363"/>
                  <a:pt x="6181725" y="1249234"/>
                </a:cubicBezTo>
                <a:cubicBezTo>
                  <a:pt x="6187440" y="1246694"/>
                  <a:pt x="6191250" y="1240344"/>
                  <a:pt x="6191885" y="1234629"/>
                </a:cubicBezTo>
                <a:cubicBezTo>
                  <a:pt x="6196330" y="1237804"/>
                  <a:pt x="6202045" y="1238438"/>
                  <a:pt x="6207125" y="1236534"/>
                </a:cubicBezTo>
                <a:cubicBezTo>
                  <a:pt x="6203315" y="1248599"/>
                  <a:pt x="6214745" y="1256219"/>
                  <a:pt x="6224905" y="1260029"/>
                </a:cubicBezTo>
                <a:cubicBezTo>
                  <a:pt x="6213475" y="1263838"/>
                  <a:pt x="6214110" y="1280984"/>
                  <a:pt x="6225540" y="1284159"/>
                </a:cubicBezTo>
                <a:cubicBezTo>
                  <a:pt x="6239510" y="1333054"/>
                  <a:pt x="6290945" y="1263204"/>
                  <a:pt x="6239510" y="1265109"/>
                </a:cubicBezTo>
                <a:cubicBezTo>
                  <a:pt x="6238240" y="1263204"/>
                  <a:pt x="6235700" y="1261299"/>
                  <a:pt x="6233160" y="1260029"/>
                </a:cubicBezTo>
                <a:cubicBezTo>
                  <a:pt x="6254750" y="1252409"/>
                  <a:pt x="6235065" y="1214944"/>
                  <a:pt x="6216015" y="1225738"/>
                </a:cubicBezTo>
                <a:cubicBezTo>
                  <a:pt x="6220460" y="1206054"/>
                  <a:pt x="6188710" y="1199704"/>
                  <a:pt x="6185535" y="1220024"/>
                </a:cubicBezTo>
                <a:cubicBezTo>
                  <a:pt x="6183630" y="1218119"/>
                  <a:pt x="6180455" y="1216849"/>
                  <a:pt x="6177915" y="1215579"/>
                </a:cubicBezTo>
                <a:cubicBezTo>
                  <a:pt x="6176645" y="1211769"/>
                  <a:pt x="6172835" y="1208594"/>
                  <a:pt x="6169025" y="1207324"/>
                </a:cubicBezTo>
                <a:cubicBezTo>
                  <a:pt x="6176010" y="1193988"/>
                  <a:pt x="6161405" y="1178749"/>
                  <a:pt x="6147435" y="1184463"/>
                </a:cubicBezTo>
                <a:cubicBezTo>
                  <a:pt x="6142990" y="1172399"/>
                  <a:pt x="6125210" y="1171129"/>
                  <a:pt x="6119495" y="1182559"/>
                </a:cubicBezTo>
                <a:cubicBezTo>
                  <a:pt x="6118860" y="1173034"/>
                  <a:pt x="6108065" y="1165413"/>
                  <a:pt x="6098540" y="1167319"/>
                </a:cubicBezTo>
                <a:cubicBezTo>
                  <a:pt x="6104890" y="1152713"/>
                  <a:pt x="6087110" y="1138109"/>
                  <a:pt x="6073775" y="1146999"/>
                </a:cubicBezTo>
                <a:cubicBezTo>
                  <a:pt x="6059805" y="1135569"/>
                  <a:pt x="6040755" y="1155888"/>
                  <a:pt x="6052820" y="1169224"/>
                </a:cubicBezTo>
                <a:cubicBezTo>
                  <a:pt x="6052185" y="1168588"/>
                  <a:pt x="6050915" y="1169224"/>
                  <a:pt x="6049645" y="1169859"/>
                </a:cubicBezTo>
                <a:close/>
                <a:moveTo>
                  <a:pt x="6279515" y="1267649"/>
                </a:moveTo>
                <a:cubicBezTo>
                  <a:pt x="6278880" y="1268919"/>
                  <a:pt x="6278880" y="1270824"/>
                  <a:pt x="6278245" y="1272094"/>
                </a:cubicBezTo>
                <a:cubicBezTo>
                  <a:pt x="6273800" y="1277174"/>
                  <a:pt x="6273800" y="1284794"/>
                  <a:pt x="6276340" y="1289874"/>
                </a:cubicBezTo>
                <a:cubicBezTo>
                  <a:pt x="6272530" y="1305113"/>
                  <a:pt x="6296660" y="1311463"/>
                  <a:pt x="6300470" y="1296224"/>
                </a:cubicBezTo>
                <a:cubicBezTo>
                  <a:pt x="6308090" y="1291779"/>
                  <a:pt x="6309995" y="1280984"/>
                  <a:pt x="6305550" y="1273999"/>
                </a:cubicBezTo>
                <a:cubicBezTo>
                  <a:pt x="6308090" y="1258759"/>
                  <a:pt x="6285230" y="1253044"/>
                  <a:pt x="6279515" y="1267649"/>
                </a:cubicBezTo>
                <a:close/>
                <a:moveTo>
                  <a:pt x="6260465" y="1269554"/>
                </a:moveTo>
                <a:cubicBezTo>
                  <a:pt x="6278245" y="1279079"/>
                  <a:pt x="6292850" y="1250504"/>
                  <a:pt x="6274435" y="1241613"/>
                </a:cubicBezTo>
                <a:cubicBezTo>
                  <a:pt x="6256655" y="1232724"/>
                  <a:pt x="6242050" y="1260663"/>
                  <a:pt x="6260465" y="1269554"/>
                </a:cubicBezTo>
                <a:close/>
                <a:moveTo>
                  <a:pt x="6492875" y="1740088"/>
                </a:moveTo>
                <a:cubicBezTo>
                  <a:pt x="6512560" y="1740724"/>
                  <a:pt x="6523356" y="1714054"/>
                  <a:pt x="6508115" y="1700719"/>
                </a:cubicBezTo>
                <a:cubicBezTo>
                  <a:pt x="6476365" y="1674049"/>
                  <a:pt x="6451600" y="1738184"/>
                  <a:pt x="6492875" y="1740088"/>
                </a:cubicBezTo>
                <a:close/>
                <a:moveTo>
                  <a:pt x="6313805" y="1461324"/>
                </a:moveTo>
                <a:cubicBezTo>
                  <a:pt x="6285230" y="1508949"/>
                  <a:pt x="6378575" y="1502599"/>
                  <a:pt x="6343650" y="1459419"/>
                </a:cubicBezTo>
                <a:cubicBezTo>
                  <a:pt x="6343650" y="1459419"/>
                  <a:pt x="6343650" y="1459419"/>
                  <a:pt x="6343650" y="1459419"/>
                </a:cubicBezTo>
                <a:cubicBezTo>
                  <a:pt x="6334760" y="1451163"/>
                  <a:pt x="6321425" y="1452434"/>
                  <a:pt x="6313805" y="1461324"/>
                </a:cubicBezTo>
                <a:close/>
                <a:moveTo>
                  <a:pt x="6298565" y="1322259"/>
                </a:moveTo>
                <a:cubicBezTo>
                  <a:pt x="6284595" y="1341309"/>
                  <a:pt x="6314440" y="1363534"/>
                  <a:pt x="6328410" y="1343849"/>
                </a:cubicBezTo>
                <a:cubicBezTo>
                  <a:pt x="6342380" y="1324799"/>
                  <a:pt x="6311900" y="1302574"/>
                  <a:pt x="6298565" y="1322259"/>
                </a:cubicBezTo>
                <a:close/>
                <a:moveTo>
                  <a:pt x="6326505" y="1303844"/>
                </a:moveTo>
                <a:cubicBezTo>
                  <a:pt x="6331585" y="1306384"/>
                  <a:pt x="6337300" y="1306384"/>
                  <a:pt x="6341745" y="1303209"/>
                </a:cubicBezTo>
                <a:cubicBezTo>
                  <a:pt x="6334125" y="1308288"/>
                  <a:pt x="6334760" y="1320988"/>
                  <a:pt x="6343015" y="1324799"/>
                </a:cubicBezTo>
                <a:cubicBezTo>
                  <a:pt x="6346825" y="1362263"/>
                  <a:pt x="6399530" y="1327974"/>
                  <a:pt x="6366510" y="1309559"/>
                </a:cubicBezTo>
                <a:cubicBezTo>
                  <a:pt x="6376670" y="1298129"/>
                  <a:pt x="6362065" y="1280349"/>
                  <a:pt x="6349365" y="1287969"/>
                </a:cubicBezTo>
                <a:cubicBezTo>
                  <a:pt x="6343015" y="1257488"/>
                  <a:pt x="6299835" y="1287334"/>
                  <a:pt x="6326505" y="1303844"/>
                </a:cubicBezTo>
                <a:close/>
                <a:moveTo>
                  <a:pt x="6341745" y="1303844"/>
                </a:moveTo>
                <a:cubicBezTo>
                  <a:pt x="6341745" y="1303844"/>
                  <a:pt x="6341745" y="1303844"/>
                  <a:pt x="6341745" y="1303844"/>
                </a:cubicBezTo>
                <a:cubicBezTo>
                  <a:pt x="6341745" y="1303844"/>
                  <a:pt x="6341745" y="1303844"/>
                  <a:pt x="6341745" y="1303844"/>
                </a:cubicBezTo>
                <a:cubicBezTo>
                  <a:pt x="6341745" y="1303844"/>
                  <a:pt x="6341745" y="1303844"/>
                  <a:pt x="6341745" y="1303844"/>
                </a:cubicBezTo>
                <a:close/>
                <a:moveTo>
                  <a:pt x="6287135" y="1341944"/>
                </a:moveTo>
                <a:cubicBezTo>
                  <a:pt x="6267450" y="1325434"/>
                  <a:pt x="6242050" y="1357184"/>
                  <a:pt x="6262370" y="1373059"/>
                </a:cubicBezTo>
                <a:cubicBezTo>
                  <a:pt x="6282690" y="1388934"/>
                  <a:pt x="6307455" y="1357819"/>
                  <a:pt x="6287135" y="1341944"/>
                </a:cubicBezTo>
                <a:close/>
                <a:moveTo>
                  <a:pt x="6242685" y="1427034"/>
                </a:moveTo>
                <a:cubicBezTo>
                  <a:pt x="6263005" y="1445449"/>
                  <a:pt x="6291580" y="1413063"/>
                  <a:pt x="6270625" y="1395284"/>
                </a:cubicBezTo>
                <a:cubicBezTo>
                  <a:pt x="6250305" y="1376869"/>
                  <a:pt x="6221730" y="1409254"/>
                  <a:pt x="6242685" y="1427034"/>
                </a:cubicBezTo>
                <a:close/>
                <a:moveTo>
                  <a:pt x="6574156" y="1570544"/>
                </a:moveTo>
                <a:cubicBezTo>
                  <a:pt x="6554470" y="1554669"/>
                  <a:pt x="6529070" y="1585784"/>
                  <a:pt x="6550025" y="1601659"/>
                </a:cubicBezTo>
                <a:cubicBezTo>
                  <a:pt x="6569710" y="1618169"/>
                  <a:pt x="6594475" y="1586419"/>
                  <a:pt x="6574156" y="1570544"/>
                </a:cubicBezTo>
                <a:close/>
                <a:moveTo>
                  <a:pt x="6614795" y="1493074"/>
                </a:moveTo>
                <a:cubicBezTo>
                  <a:pt x="6602731" y="1511488"/>
                  <a:pt x="6631306" y="1529904"/>
                  <a:pt x="6643370" y="1511488"/>
                </a:cubicBezTo>
                <a:cubicBezTo>
                  <a:pt x="6655435" y="1493074"/>
                  <a:pt x="6626225" y="1474024"/>
                  <a:pt x="6614795" y="1493074"/>
                </a:cubicBezTo>
                <a:close/>
                <a:moveTo>
                  <a:pt x="6580506" y="1418144"/>
                </a:moveTo>
                <a:cubicBezTo>
                  <a:pt x="6583681" y="1419413"/>
                  <a:pt x="6587490" y="1419413"/>
                  <a:pt x="6590031" y="1418144"/>
                </a:cubicBezTo>
                <a:cubicBezTo>
                  <a:pt x="6590031" y="1420049"/>
                  <a:pt x="6590031" y="1421954"/>
                  <a:pt x="6590031" y="1423224"/>
                </a:cubicBezTo>
                <a:cubicBezTo>
                  <a:pt x="6549390" y="1439099"/>
                  <a:pt x="6612890" y="1476563"/>
                  <a:pt x="6607175" y="1433384"/>
                </a:cubicBezTo>
                <a:cubicBezTo>
                  <a:pt x="6626860" y="1428304"/>
                  <a:pt x="6615431" y="1397824"/>
                  <a:pt x="6597015" y="1407349"/>
                </a:cubicBezTo>
                <a:cubicBezTo>
                  <a:pt x="6597015" y="1378138"/>
                  <a:pt x="6555106" y="1403538"/>
                  <a:pt x="6580506" y="1418144"/>
                </a:cubicBezTo>
                <a:close/>
                <a:moveTo>
                  <a:pt x="6639560" y="1442274"/>
                </a:moveTo>
                <a:cubicBezTo>
                  <a:pt x="6654800" y="1449259"/>
                  <a:pt x="6664960" y="1425129"/>
                  <a:pt x="6649085" y="1418779"/>
                </a:cubicBezTo>
                <a:cubicBezTo>
                  <a:pt x="6634481" y="1412429"/>
                  <a:pt x="6624320" y="1435924"/>
                  <a:pt x="6639560" y="1442274"/>
                </a:cubicBezTo>
                <a:close/>
                <a:moveTo>
                  <a:pt x="6547485" y="1448624"/>
                </a:moveTo>
                <a:cubicBezTo>
                  <a:pt x="6535420" y="1467038"/>
                  <a:pt x="6563995" y="1485454"/>
                  <a:pt x="6576060" y="1467038"/>
                </a:cubicBezTo>
                <a:cubicBezTo>
                  <a:pt x="6588125" y="1449259"/>
                  <a:pt x="6558915" y="1430209"/>
                  <a:pt x="6547485" y="1448624"/>
                </a:cubicBezTo>
                <a:close/>
                <a:moveTo>
                  <a:pt x="6569075" y="1809304"/>
                </a:moveTo>
                <a:cubicBezTo>
                  <a:pt x="6588760" y="1809938"/>
                  <a:pt x="6599556" y="1782634"/>
                  <a:pt x="6584315" y="1769934"/>
                </a:cubicBezTo>
                <a:cubicBezTo>
                  <a:pt x="6551931" y="1743899"/>
                  <a:pt x="6527800" y="1807399"/>
                  <a:pt x="6569075" y="1809304"/>
                </a:cubicBezTo>
                <a:close/>
                <a:moveTo>
                  <a:pt x="6653531" y="1444813"/>
                </a:moveTo>
                <a:cubicBezTo>
                  <a:pt x="6650990" y="1449894"/>
                  <a:pt x="6651625" y="1456244"/>
                  <a:pt x="6655435" y="1460688"/>
                </a:cubicBezTo>
                <a:cubicBezTo>
                  <a:pt x="6609081" y="1484184"/>
                  <a:pt x="6693535" y="1510854"/>
                  <a:pt x="6668770" y="1465134"/>
                </a:cubicBezTo>
                <a:cubicBezTo>
                  <a:pt x="6695440" y="1457513"/>
                  <a:pt x="6667500" y="1421319"/>
                  <a:pt x="6653531" y="1444813"/>
                </a:cubicBezTo>
                <a:close/>
                <a:moveTo>
                  <a:pt x="6646545" y="1627059"/>
                </a:moveTo>
                <a:cubicBezTo>
                  <a:pt x="6626225" y="1611184"/>
                  <a:pt x="6602095" y="1642934"/>
                  <a:pt x="6622415" y="1658174"/>
                </a:cubicBezTo>
                <a:cubicBezTo>
                  <a:pt x="6642100" y="1674684"/>
                  <a:pt x="6666865" y="1642299"/>
                  <a:pt x="6646545" y="1627059"/>
                </a:cubicBezTo>
                <a:close/>
                <a:moveTo>
                  <a:pt x="6629400" y="1840419"/>
                </a:moveTo>
                <a:cubicBezTo>
                  <a:pt x="6609715" y="1862009"/>
                  <a:pt x="6644006" y="1892488"/>
                  <a:pt x="6663056" y="1870263"/>
                </a:cubicBezTo>
                <a:cubicBezTo>
                  <a:pt x="6682740" y="1848674"/>
                  <a:pt x="6648450" y="1818194"/>
                  <a:pt x="6629400" y="1840419"/>
                </a:cubicBezTo>
                <a:close/>
                <a:moveTo>
                  <a:pt x="6677025" y="1595944"/>
                </a:moveTo>
                <a:cubicBezTo>
                  <a:pt x="6690995" y="1576894"/>
                  <a:pt x="6660515" y="1555304"/>
                  <a:pt x="6647181" y="1574988"/>
                </a:cubicBezTo>
                <a:cubicBezTo>
                  <a:pt x="6633210" y="1594038"/>
                  <a:pt x="6663690" y="1615629"/>
                  <a:pt x="6677025" y="1595944"/>
                </a:cubicBezTo>
                <a:close/>
                <a:moveTo>
                  <a:pt x="6419215" y="1552763"/>
                </a:moveTo>
                <a:cubicBezTo>
                  <a:pt x="6437630" y="1532444"/>
                  <a:pt x="6404610" y="1503869"/>
                  <a:pt x="6387465" y="1524824"/>
                </a:cubicBezTo>
                <a:cubicBezTo>
                  <a:pt x="6369050" y="1545144"/>
                  <a:pt x="6401435" y="1573719"/>
                  <a:pt x="6419215" y="1552763"/>
                </a:cubicBezTo>
                <a:close/>
                <a:moveTo>
                  <a:pt x="6405880" y="1487359"/>
                </a:moveTo>
                <a:cubicBezTo>
                  <a:pt x="6425565" y="1503869"/>
                  <a:pt x="6450965" y="1472119"/>
                  <a:pt x="6430645" y="1456244"/>
                </a:cubicBezTo>
                <a:cubicBezTo>
                  <a:pt x="6410960" y="1440369"/>
                  <a:pt x="6385560" y="1472119"/>
                  <a:pt x="6405880" y="1487359"/>
                </a:cubicBezTo>
                <a:close/>
                <a:moveTo>
                  <a:pt x="6417310" y="1670238"/>
                </a:moveTo>
                <a:cubicBezTo>
                  <a:pt x="6436995" y="1670874"/>
                  <a:pt x="6447790" y="1644204"/>
                  <a:pt x="6432550" y="1630869"/>
                </a:cubicBezTo>
                <a:cubicBezTo>
                  <a:pt x="6400800" y="1604199"/>
                  <a:pt x="6376035" y="1668334"/>
                  <a:pt x="6417310" y="1670238"/>
                </a:cubicBezTo>
                <a:close/>
                <a:moveTo>
                  <a:pt x="6467475" y="1445449"/>
                </a:moveTo>
                <a:cubicBezTo>
                  <a:pt x="6481445" y="1426399"/>
                  <a:pt x="6451600" y="1404174"/>
                  <a:pt x="6437630" y="1423859"/>
                </a:cubicBezTo>
                <a:cubicBezTo>
                  <a:pt x="6423025" y="1442909"/>
                  <a:pt x="6453505" y="1464499"/>
                  <a:pt x="6467475" y="1445449"/>
                </a:cubicBezTo>
                <a:close/>
                <a:moveTo>
                  <a:pt x="6564631" y="1649919"/>
                </a:moveTo>
                <a:cubicBezTo>
                  <a:pt x="6543675" y="1631504"/>
                  <a:pt x="6515735" y="1664524"/>
                  <a:pt x="6537325" y="1682304"/>
                </a:cubicBezTo>
                <a:cubicBezTo>
                  <a:pt x="6557645" y="1700084"/>
                  <a:pt x="6585585" y="1667063"/>
                  <a:pt x="6564631" y="1649919"/>
                </a:cubicBezTo>
                <a:close/>
                <a:moveTo>
                  <a:pt x="6492875" y="1616263"/>
                </a:moveTo>
                <a:cubicBezTo>
                  <a:pt x="6511290" y="1595944"/>
                  <a:pt x="6478270" y="1567369"/>
                  <a:pt x="6460490" y="1588959"/>
                </a:cubicBezTo>
                <a:cubicBezTo>
                  <a:pt x="6442710" y="1609279"/>
                  <a:pt x="6475095" y="1637219"/>
                  <a:pt x="6492875" y="1616263"/>
                </a:cubicBezTo>
                <a:close/>
                <a:moveTo>
                  <a:pt x="6480175" y="1404809"/>
                </a:moveTo>
                <a:cubicBezTo>
                  <a:pt x="6468110" y="1423224"/>
                  <a:pt x="6496685" y="1441638"/>
                  <a:pt x="6508750" y="1423224"/>
                </a:cubicBezTo>
                <a:cubicBezTo>
                  <a:pt x="6520815" y="1404809"/>
                  <a:pt x="6491605" y="1386394"/>
                  <a:pt x="6480175" y="1404809"/>
                </a:cubicBezTo>
                <a:close/>
                <a:moveTo>
                  <a:pt x="6167120" y="1333054"/>
                </a:moveTo>
                <a:cubicBezTo>
                  <a:pt x="6148705" y="1353374"/>
                  <a:pt x="6181090" y="1381949"/>
                  <a:pt x="6198870" y="1360994"/>
                </a:cubicBezTo>
                <a:cubicBezTo>
                  <a:pt x="6217920" y="1340674"/>
                  <a:pt x="6184900" y="1312099"/>
                  <a:pt x="6167120" y="1333054"/>
                </a:cubicBezTo>
                <a:close/>
                <a:moveTo>
                  <a:pt x="6521450" y="1413699"/>
                </a:moveTo>
                <a:cubicBezTo>
                  <a:pt x="6530340" y="1419413"/>
                  <a:pt x="6543675" y="1413063"/>
                  <a:pt x="6544945" y="1402269"/>
                </a:cubicBezTo>
                <a:cubicBezTo>
                  <a:pt x="6565900" y="1399729"/>
                  <a:pt x="6557010" y="1367344"/>
                  <a:pt x="6537960" y="1375599"/>
                </a:cubicBezTo>
                <a:cubicBezTo>
                  <a:pt x="6528435" y="1360359"/>
                  <a:pt x="6505575" y="1377504"/>
                  <a:pt x="6517640" y="1390838"/>
                </a:cubicBezTo>
                <a:cubicBezTo>
                  <a:pt x="6511290" y="1397824"/>
                  <a:pt x="6513195" y="1409254"/>
                  <a:pt x="6521450" y="1413699"/>
                </a:cubicBezTo>
                <a:close/>
                <a:moveTo>
                  <a:pt x="5005705" y="532954"/>
                </a:moveTo>
                <a:cubicBezTo>
                  <a:pt x="5010785" y="535494"/>
                  <a:pt x="5015865" y="536763"/>
                  <a:pt x="5020945" y="536129"/>
                </a:cubicBezTo>
                <a:cubicBezTo>
                  <a:pt x="5027295" y="541209"/>
                  <a:pt x="5034915" y="542479"/>
                  <a:pt x="5042535" y="541209"/>
                </a:cubicBezTo>
                <a:cubicBezTo>
                  <a:pt x="5029835" y="550734"/>
                  <a:pt x="5031740" y="572324"/>
                  <a:pt x="5046345" y="579309"/>
                </a:cubicBezTo>
                <a:cubicBezTo>
                  <a:pt x="4991100" y="625663"/>
                  <a:pt x="5114290" y="632649"/>
                  <a:pt x="5064125" y="580579"/>
                </a:cubicBezTo>
                <a:cubicBezTo>
                  <a:pt x="5090160" y="571688"/>
                  <a:pt x="5078095" y="531049"/>
                  <a:pt x="5051425" y="537399"/>
                </a:cubicBezTo>
                <a:cubicBezTo>
                  <a:pt x="5074285" y="522158"/>
                  <a:pt x="5055870" y="484694"/>
                  <a:pt x="5029835" y="492313"/>
                </a:cubicBezTo>
                <a:cubicBezTo>
                  <a:pt x="5003165" y="475169"/>
                  <a:pt x="4978400" y="517713"/>
                  <a:pt x="5005705" y="532954"/>
                </a:cubicBezTo>
                <a:close/>
                <a:moveTo>
                  <a:pt x="4829810" y="618044"/>
                </a:moveTo>
                <a:cubicBezTo>
                  <a:pt x="4853305" y="618679"/>
                  <a:pt x="4856480" y="582484"/>
                  <a:pt x="4833620" y="578674"/>
                </a:cubicBezTo>
                <a:cubicBezTo>
                  <a:pt x="4808220" y="573594"/>
                  <a:pt x="4801235" y="613599"/>
                  <a:pt x="4826635" y="617409"/>
                </a:cubicBezTo>
                <a:lnTo>
                  <a:pt x="4826635" y="617409"/>
                </a:lnTo>
                <a:cubicBezTo>
                  <a:pt x="4827270" y="618044"/>
                  <a:pt x="4828540" y="618044"/>
                  <a:pt x="4829810" y="618044"/>
                </a:cubicBezTo>
                <a:close/>
                <a:moveTo>
                  <a:pt x="4923790" y="597724"/>
                </a:moveTo>
                <a:cubicBezTo>
                  <a:pt x="4899025" y="591374"/>
                  <a:pt x="4890135" y="630744"/>
                  <a:pt x="4914900" y="636459"/>
                </a:cubicBezTo>
                <a:cubicBezTo>
                  <a:pt x="4939665" y="642174"/>
                  <a:pt x="4949190" y="603438"/>
                  <a:pt x="4923790" y="597724"/>
                </a:cubicBezTo>
                <a:close/>
                <a:moveTo>
                  <a:pt x="4648200" y="411669"/>
                </a:moveTo>
                <a:cubicBezTo>
                  <a:pt x="4640580" y="440244"/>
                  <a:pt x="4685665" y="451038"/>
                  <a:pt x="4692015" y="422463"/>
                </a:cubicBezTo>
                <a:cubicBezTo>
                  <a:pt x="4699000" y="393888"/>
                  <a:pt x="4654550" y="383094"/>
                  <a:pt x="4648200" y="411669"/>
                </a:cubicBezTo>
                <a:close/>
                <a:moveTo>
                  <a:pt x="4831715" y="694879"/>
                </a:moveTo>
                <a:cubicBezTo>
                  <a:pt x="4855210" y="698688"/>
                  <a:pt x="4860290" y="661224"/>
                  <a:pt x="4836795" y="658684"/>
                </a:cubicBezTo>
                <a:cubicBezTo>
                  <a:pt x="4813300" y="654874"/>
                  <a:pt x="4808220" y="692338"/>
                  <a:pt x="4831715" y="694879"/>
                </a:cubicBezTo>
                <a:close/>
                <a:moveTo>
                  <a:pt x="4911090" y="481519"/>
                </a:moveTo>
                <a:cubicBezTo>
                  <a:pt x="4919980" y="486599"/>
                  <a:pt x="4932045" y="484694"/>
                  <a:pt x="4939030" y="477074"/>
                </a:cubicBezTo>
                <a:cubicBezTo>
                  <a:pt x="4991735" y="478344"/>
                  <a:pt x="4957445" y="397699"/>
                  <a:pt x="4921885" y="436433"/>
                </a:cubicBezTo>
                <a:cubicBezTo>
                  <a:pt x="4897755" y="435799"/>
                  <a:pt x="4888865" y="470724"/>
                  <a:pt x="4911090" y="481519"/>
                </a:cubicBezTo>
                <a:close/>
                <a:moveTo>
                  <a:pt x="5000625" y="723454"/>
                </a:moveTo>
                <a:cubicBezTo>
                  <a:pt x="5023485" y="728534"/>
                  <a:pt x="5031740" y="691704"/>
                  <a:pt x="5008245" y="687259"/>
                </a:cubicBezTo>
                <a:cubicBezTo>
                  <a:pt x="4984750" y="682813"/>
                  <a:pt x="4977130" y="719009"/>
                  <a:pt x="5000625" y="723454"/>
                </a:cubicBezTo>
                <a:close/>
                <a:moveTo>
                  <a:pt x="4941570" y="506919"/>
                </a:moveTo>
                <a:cubicBezTo>
                  <a:pt x="4929505" y="533588"/>
                  <a:pt x="4971415" y="552004"/>
                  <a:pt x="4982845" y="524699"/>
                </a:cubicBezTo>
                <a:cubicBezTo>
                  <a:pt x="4994910" y="498029"/>
                  <a:pt x="4952365" y="479613"/>
                  <a:pt x="4941570" y="506919"/>
                </a:cubicBezTo>
                <a:close/>
                <a:moveTo>
                  <a:pt x="5003165" y="658684"/>
                </a:moveTo>
                <a:cubicBezTo>
                  <a:pt x="5027295" y="665669"/>
                  <a:pt x="5038725" y="626934"/>
                  <a:pt x="5013325" y="620584"/>
                </a:cubicBezTo>
                <a:cubicBezTo>
                  <a:pt x="4989195" y="613599"/>
                  <a:pt x="4978400" y="652334"/>
                  <a:pt x="5003165" y="658684"/>
                </a:cubicBezTo>
                <a:close/>
                <a:moveTo>
                  <a:pt x="6147435" y="1255584"/>
                </a:moveTo>
                <a:cubicBezTo>
                  <a:pt x="6154420" y="1246694"/>
                  <a:pt x="6152515" y="1234629"/>
                  <a:pt x="6144260" y="1227644"/>
                </a:cubicBezTo>
                <a:cubicBezTo>
                  <a:pt x="6144260" y="1227644"/>
                  <a:pt x="6144260" y="1227644"/>
                  <a:pt x="6144260" y="1227644"/>
                </a:cubicBezTo>
                <a:cubicBezTo>
                  <a:pt x="6137275" y="1221929"/>
                  <a:pt x="6127115" y="1221929"/>
                  <a:pt x="6120765" y="1227644"/>
                </a:cubicBezTo>
                <a:cubicBezTo>
                  <a:pt x="6104890" y="1199069"/>
                  <a:pt x="6080125" y="1248599"/>
                  <a:pt x="6112510" y="1244154"/>
                </a:cubicBezTo>
                <a:cubicBezTo>
                  <a:pt x="6111875" y="1261299"/>
                  <a:pt x="6136640" y="1270188"/>
                  <a:pt x="6147435" y="1255584"/>
                </a:cubicBezTo>
                <a:close/>
                <a:moveTo>
                  <a:pt x="4863465" y="557084"/>
                </a:moveTo>
                <a:cubicBezTo>
                  <a:pt x="4889500" y="564704"/>
                  <a:pt x="4901565" y="523429"/>
                  <a:pt x="4874895" y="516444"/>
                </a:cubicBezTo>
                <a:cubicBezTo>
                  <a:pt x="4848225" y="508824"/>
                  <a:pt x="4836795" y="550099"/>
                  <a:pt x="4863465" y="557084"/>
                </a:cubicBezTo>
                <a:close/>
                <a:moveTo>
                  <a:pt x="4658360" y="491044"/>
                </a:moveTo>
                <a:cubicBezTo>
                  <a:pt x="4653280" y="517713"/>
                  <a:pt x="4695825" y="525334"/>
                  <a:pt x="4700270" y="498029"/>
                </a:cubicBezTo>
                <a:cubicBezTo>
                  <a:pt x="4704715" y="470724"/>
                  <a:pt x="4662170" y="463738"/>
                  <a:pt x="4658360" y="491044"/>
                </a:cubicBezTo>
                <a:close/>
                <a:moveTo>
                  <a:pt x="4715510" y="393254"/>
                </a:moveTo>
                <a:cubicBezTo>
                  <a:pt x="4733925" y="401508"/>
                  <a:pt x="4754880" y="379919"/>
                  <a:pt x="4745990" y="361504"/>
                </a:cubicBezTo>
                <a:cubicBezTo>
                  <a:pt x="4819015" y="337374"/>
                  <a:pt x="4705985" y="271333"/>
                  <a:pt x="4721225" y="346899"/>
                </a:cubicBezTo>
                <a:cubicBezTo>
                  <a:pt x="4697730" y="348804"/>
                  <a:pt x="4692015" y="385633"/>
                  <a:pt x="4715510" y="393254"/>
                </a:cubicBezTo>
                <a:close/>
                <a:moveTo>
                  <a:pt x="4845685" y="469454"/>
                </a:moveTo>
                <a:cubicBezTo>
                  <a:pt x="4834890" y="496758"/>
                  <a:pt x="4878070" y="512633"/>
                  <a:pt x="4888230" y="485329"/>
                </a:cubicBezTo>
                <a:cubicBezTo>
                  <a:pt x="4898390" y="458024"/>
                  <a:pt x="4855210" y="442149"/>
                  <a:pt x="4845685" y="469454"/>
                </a:cubicBezTo>
                <a:close/>
                <a:moveTo>
                  <a:pt x="4747260" y="437704"/>
                </a:moveTo>
                <a:cubicBezTo>
                  <a:pt x="4738370" y="465644"/>
                  <a:pt x="4782185" y="478979"/>
                  <a:pt x="4790440" y="451038"/>
                </a:cubicBezTo>
                <a:cubicBezTo>
                  <a:pt x="4799965" y="423099"/>
                  <a:pt x="4755515" y="409129"/>
                  <a:pt x="4747260" y="437704"/>
                </a:cubicBezTo>
                <a:close/>
                <a:moveTo>
                  <a:pt x="4649470" y="553909"/>
                </a:moveTo>
                <a:cubicBezTo>
                  <a:pt x="4624070" y="551369"/>
                  <a:pt x="4620260" y="591374"/>
                  <a:pt x="4645660" y="593279"/>
                </a:cubicBezTo>
                <a:cubicBezTo>
                  <a:pt x="4671695" y="595819"/>
                  <a:pt x="4675505" y="555813"/>
                  <a:pt x="4649470" y="553909"/>
                </a:cubicBezTo>
                <a:close/>
                <a:moveTo>
                  <a:pt x="4814570" y="434529"/>
                </a:moveTo>
                <a:cubicBezTo>
                  <a:pt x="4827905" y="440879"/>
                  <a:pt x="4845685" y="431988"/>
                  <a:pt x="4848225" y="416749"/>
                </a:cubicBezTo>
                <a:cubicBezTo>
                  <a:pt x="4907280" y="400874"/>
                  <a:pt x="4832985" y="329754"/>
                  <a:pt x="4819650" y="389444"/>
                </a:cubicBezTo>
                <a:cubicBezTo>
                  <a:pt x="4797425" y="393254"/>
                  <a:pt x="4793615" y="426274"/>
                  <a:pt x="4814570" y="434529"/>
                </a:cubicBezTo>
                <a:close/>
                <a:moveTo>
                  <a:pt x="4779010" y="492313"/>
                </a:moveTo>
                <a:cubicBezTo>
                  <a:pt x="4749165" y="485963"/>
                  <a:pt x="4744085" y="534224"/>
                  <a:pt x="4774565" y="534224"/>
                </a:cubicBezTo>
                <a:cubicBezTo>
                  <a:pt x="4798695" y="534859"/>
                  <a:pt x="4803775" y="497394"/>
                  <a:pt x="4779010" y="492313"/>
                </a:cubicBezTo>
                <a:close/>
                <a:moveTo>
                  <a:pt x="4747260" y="685354"/>
                </a:moveTo>
                <a:cubicBezTo>
                  <a:pt x="4770755" y="687894"/>
                  <a:pt x="4774565" y="651063"/>
                  <a:pt x="4750435" y="648524"/>
                </a:cubicBezTo>
                <a:cubicBezTo>
                  <a:pt x="4726940" y="645984"/>
                  <a:pt x="4723765" y="683449"/>
                  <a:pt x="4747260" y="685354"/>
                </a:cubicBezTo>
                <a:close/>
                <a:moveTo>
                  <a:pt x="4968875" y="545019"/>
                </a:moveTo>
                <a:cubicBezTo>
                  <a:pt x="4942840" y="536129"/>
                  <a:pt x="4929505" y="576769"/>
                  <a:pt x="4955540" y="585024"/>
                </a:cubicBezTo>
                <a:cubicBezTo>
                  <a:pt x="4980940" y="594549"/>
                  <a:pt x="4994910" y="553274"/>
                  <a:pt x="4968875" y="545019"/>
                </a:cubicBezTo>
                <a:close/>
                <a:moveTo>
                  <a:pt x="5702300" y="1018094"/>
                </a:moveTo>
                <a:cubicBezTo>
                  <a:pt x="5678170" y="1018729"/>
                  <a:pt x="5671185" y="1054288"/>
                  <a:pt x="5693410" y="1063813"/>
                </a:cubicBezTo>
                <a:cubicBezTo>
                  <a:pt x="5691505" y="1087309"/>
                  <a:pt x="5729605" y="1080959"/>
                  <a:pt x="5720080" y="1059369"/>
                </a:cubicBezTo>
                <a:cubicBezTo>
                  <a:pt x="5726430" y="1053654"/>
                  <a:pt x="5728335" y="1045399"/>
                  <a:pt x="5727065" y="1037779"/>
                </a:cubicBezTo>
                <a:cubicBezTo>
                  <a:pt x="5749925" y="1050479"/>
                  <a:pt x="5772150" y="1016824"/>
                  <a:pt x="5751830" y="1000313"/>
                </a:cubicBezTo>
                <a:cubicBezTo>
                  <a:pt x="5748655" y="997774"/>
                  <a:pt x="5745480" y="996504"/>
                  <a:pt x="5741670" y="995869"/>
                </a:cubicBezTo>
                <a:cubicBezTo>
                  <a:pt x="5742305" y="995234"/>
                  <a:pt x="5742940" y="995234"/>
                  <a:pt x="5743575" y="994599"/>
                </a:cubicBezTo>
                <a:cubicBezTo>
                  <a:pt x="5780405" y="1020634"/>
                  <a:pt x="5788660" y="945704"/>
                  <a:pt x="5747385" y="962849"/>
                </a:cubicBezTo>
                <a:cubicBezTo>
                  <a:pt x="5738495" y="939988"/>
                  <a:pt x="5709285" y="952054"/>
                  <a:pt x="5710555" y="973644"/>
                </a:cubicBezTo>
                <a:cubicBezTo>
                  <a:pt x="5701030" y="981263"/>
                  <a:pt x="5702935" y="997774"/>
                  <a:pt x="5715000" y="1002219"/>
                </a:cubicBezTo>
                <a:lnTo>
                  <a:pt x="5715000" y="1002219"/>
                </a:lnTo>
                <a:cubicBezTo>
                  <a:pt x="5716905" y="1002854"/>
                  <a:pt x="5718810" y="1003488"/>
                  <a:pt x="5720715" y="1003488"/>
                </a:cubicBezTo>
                <a:cubicBezTo>
                  <a:pt x="5720080" y="1004124"/>
                  <a:pt x="5719445" y="1005394"/>
                  <a:pt x="5718810" y="1006029"/>
                </a:cubicBezTo>
                <a:cubicBezTo>
                  <a:pt x="5711190" y="1004759"/>
                  <a:pt x="5703570" y="1010474"/>
                  <a:pt x="5702300" y="1018094"/>
                </a:cubicBezTo>
                <a:close/>
                <a:moveTo>
                  <a:pt x="5913755" y="1172399"/>
                </a:moveTo>
                <a:cubicBezTo>
                  <a:pt x="5908675" y="1188274"/>
                  <a:pt x="5934075" y="1195259"/>
                  <a:pt x="5937885" y="1179384"/>
                </a:cubicBezTo>
                <a:cubicBezTo>
                  <a:pt x="5942965" y="1163509"/>
                  <a:pt x="5918200" y="1156524"/>
                  <a:pt x="5913755" y="1172399"/>
                </a:cubicBezTo>
                <a:close/>
                <a:moveTo>
                  <a:pt x="5773420" y="1040319"/>
                </a:moveTo>
                <a:cubicBezTo>
                  <a:pt x="5767070" y="1056829"/>
                  <a:pt x="5791200" y="1069529"/>
                  <a:pt x="5800725" y="1054288"/>
                </a:cubicBezTo>
                <a:cubicBezTo>
                  <a:pt x="5809615" y="1058099"/>
                  <a:pt x="5821045" y="1055559"/>
                  <a:pt x="5826760" y="1046669"/>
                </a:cubicBezTo>
                <a:cubicBezTo>
                  <a:pt x="5864225" y="1058734"/>
                  <a:pt x="5859145" y="993329"/>
                  <a:pt x="5824220" y="1011744"/>
                </a:cubicBezTo>
                <a:cubicBezTo>
                  <a:pt x="5829935" y="990154"/>
                  <a:pt x="5795645" y="979994"/>
                  <a:pt x="5789295" y="1001584"/>
                </a:cubicBezTo>
                <a:cubicBezTo>
                  <a:pt x="5777230" y="1005394"/>
                  <a:pt x="5774690" y="1023174"/>
                  <a:pt x="5784850" y="1030794"/>
                </a:cubicBezTo>
                <a:cubicBezTo>
                  <a:pt x="5779770" y="1032063"/>
                  <a:pt x="5775325" y="1035238"/>
                  <a:pt x="5773420" y="1040319"/>
                </a:cubicBezTo>
                <a:close/>
                <a:moveTo>
                  <a:pt x="5259070" y="753299"/>
                </a:moveTo>
                <a:cubicBezTo>
                  <a:pt x="5236210" y="745679"/>
                  <a:pt x="5225415" y="781874"/>
                  <a:pt x="5248275" y="788224"/>
                </a:cubicBezTo>
                <a:cubicBezTo>
                  <a:pt x="5270500" y="795844"/>
                  <a:pt x="5281930" y="759649"/>
                  <a:pt x="5259070" y="753299"/>
                </a:cubicBezTo>
                <a:close/>
                <a:moveTo>
                  <a:pt x="5250180" y="720279"/>
                </a:moveTo>
                <a:cubicBezTo>
                  <a:pt x="5241925" y="739329"/>
                  <a:pt x="5268595" y="757109"/>
                  <a:pt x="5282565" y="741234"/>
                </a:cubicBezTo>
                <a:cubicBezTo>
                  <a:pt x="5292090" y="759649"/>
                  <a:pt x="5321300" y="757744"/>
                  <a:pt x="5328285" y="738059"/>
                </a:cubicBezTo>
                <a:cubicBezTo>
                  <a:pt x="5358130" y="724724"/>
                  <a:pt x="5347970" y="674559"/>
                  <a:pt x="5313045" y="690434"/>
                </a:cubicBezTo>
                <a:cubicBezTo>
                  <a:pt x="5309870" y="645984"/>
                  <a:pt x="5242560" y="675194"/>
                  <a:pt x="5272405" y="708213"/>
                </a:cubicBezTo>
                <a:cubicBezTo>
                  <a:pt x="5263515" y="706309"/>
                  <a:pt x="5253990" y="710754"/>
                  <a:pt x="5250180" y="720279"/>
                </a:cubicBezTo>
                <a:close/>
                <a:moveTo>
                  <a:pt x="5283835" y="714563"/>
                </a:moveTo>
                <a:cubicBezTo>
                  <a:pt x="5283835" y="714563"/>
                  <a:pt x="5283835" y="714563"/>
                  <a:pt x="5283835" y="714563"/>
                </a:cubicBezTo>
                <a:cubicBezTo>
                  <a:pt x="5283835" y="714563"/>
                  <a:pt x="5283835" y="714563"/>
                  <a:pt x="5283835" y="714563"/>
                </a:cubicBezTo>
                <a:cubicBezTo>
                  <a:pt x="5283835" y="714563"/>
                  <a:pt x="5283835" y="714563"/>
                  <a:pt x="5283835" y="714563"/>
                </a:cubicBezTo>
                <a:close/>
                <a:moveTo>
                  <a:pt x="6687185" y="1559749"/>
                </a:moveTo>
                <a:cubicBezTo>
                  <a:pt x="6705600" y="1571813"/>
                  <a:pt x="6724015" y="1542604"/>
                  <a:pt x="6705600" y="1531174"/>
                </a:cubicBezTo>
                <a:cubicBezTo>
                  <a:pt x="6687185" y="1519109"/>
                  <a:pt x="6668770" y="1548319"/>
                  <a:pt x="6687185" y="1559749"/>
                </a:cubicBezTo>
                <a:close/>
                <a:moveTo>
                  <a:pt x="6094095" y="1268919"/>
                </a:moveTo>
                <a:cubicBezTo>
                  <a:pt x="6075680" y="1289238"/>
                  <a:pt x="6108065" y="1317813"/>
                  <a:pt x="6125845" y="1296859"/>
                </a:cubicBezTo>
                <a:cubicBezTo>
                  <a:pt x="6144260" y="1276538"/>
                  <a:pt x="6111875" y="1247963"/>
                  <a:pt x="6094095" y="1268919"/>
                </a:cubicBezTo>
                <a:close/>
                <a:moveTo>
                  <a:pt x="5969000" y="1120963"/>
                </a:moveTo>
                <a:cubicBezTo>
                  <a:pt x="5965825" y="1125409"/>
                  <a:pt x="5965190" y="1129854"/>
                  <a:pt x="5965190" y="1134934"/>
                </a:cubicBezTo>
                <a:cubicBezTo>
                  <a:pt x="5965190" y="1134934"/>
                  <a:pt x="5964555" y="1134934"/>
                  <a:pt x="5964555" y="1134934"/>
                </a:cubicBezTo>
                <a:cubicBezTo>
                  <a:pt x="5904230" y="1138744"/>
                  <a:pt x="5973445" y="1214309"/>
                  <a:pt x="5982335" y="1154619"/>
                </a:cubicBezTo>
                <a:cubicBezTo>
                  <a:pt x="5982970" y="1153984"/>
                  <a:pt x="5983605" y="1153349"/>
                  <a:pt x="5983605" y="1152079"/>
                </a:cubicBezTo>
                <a:cubicBezTo>
                  <a:pt x="5990590" y="1152713"/>
                  <a:pt x="5998210" y="1148904"/>
                  <a:pt x="6001385" y="1142554"/>
                </a:cubicBezTo>
                <a:cubicBezTo>
                  <a:pt x="6003925" y="1141919"/>
                  <a:pt x="6005830" y="1140649"/>
                  <a:pt x="6007100" y="1138744"/>
                </a:cubicBezTo>
                <a:cubicBezTo>
                  <a:pt x="6008370" y="1138744"/>
                  <a:pt x="6009005" y="1139379"/>
                  <a:pt x="6009640" y="1139379"/>
                </a:cubicBezTo>
                <a:cubicBezTo>
                  <a:pt x="6019800" y="1185099"/>
                  <a:pt x="6074410" y="1127313"/>
                  <a:pt x="6028055" y="1119694"/>
                </a:cubicBezTo>
                <a:cubicBezTo>
                  <a:pt x="6026150" y="1105088"/>
                  <a:pt x="6005195" y="1100644"/>
                  <a:pt x="5997575" y="1112709"/>
                </a:cubicBezTo>
                <a:cubicBezTo>
                  <a:pt x="5995035" y="1112709"/>
                  <a:pt x="5992495" y="1112709"/>
                  <a:pt x="5990590" y="1113344"/>
                </a:cubicBezTo>
                <a:cubicBezTo>
                  <a:pt x="5983605" y="1111438"/>
                  <a:pt x="5974715" y="1113979"/>
                  <a:pt x="5969000" y="1120963"/>
                </a:cubicBezTo>
                <a:close/>
                <a:moveTo>
                  <a:pt x="5852795" y="1057463"/>
                </a:moveTo>
                <a:cubicBezTo>
                  <a:pt x="5839460" y="1061909"/>
                  <a:pt x="5839460" y="1081594"/>
                  <a:pt x="5852795" y="1086674"/>
                </a:cubicBezTo>
                <a:lnTo>
                  <a:pt x="5852795" y="1086674"/>
                </a:lnTo>
                <a:cubicBezTo>
                  <a:pt x="5858510" y="1088579"/>
                  <a:pt x="5864860" y="1087309"/>
                  <a:pt x="5869305" y="1083499"/>
                </a:cubicBezTo>
                <a:cubicBezTo>
                  <a:pt x="5851525" y="1110804"/>
                  <a:pt x="5900420" y="1131759"/>
                  <a:pt x="5907405" y="1099374"/>
                </a:cubicBezTo>
                <a:cubicBezTo>
                  <a:pt x="5909310" y="1099374"/>
                  <a:pt x="5910580" y="1100009"/>
                  <a:pt x="5912485" y="1099374"/>
                </a:cubicBezTo>
                <a:cubicBezTo>
                  <a:pt x="5911215" y="1115884"/>
                  <a:pt x="5937250" y="1121599"/>
                  <a:pt x="5942330" y="1105088"/>
                </a:cubicBezTo>
                <a:cubicBezTo>
                  <a:pt x="5969000" y="1131759"/>
                  <a:pt x="5991225" y="1072704"/>
                  <a:pt x="5953760" y="1075244"/>
                </a:cubicBezTo>
                <a:cubicBezTo>
                  <a:pt x="5948045" y="1068259"/>
                  <a:pt x="5935980" y="1067624"/>
                  <a:pt x="5929630" y="1073974"/>
                </a:cubicBezTo>
                <a:cubicBezTo>
                  <a:pt x="5924550" y="1055559"/>
                  <a:pt x="5896610" y="1056194"/>
                  <a:pt x="5892165" y="1074609"/>
                </a:cubicBezTo>
                <a:cubicBezTo>
                  <a:pt x="5885180" y="1072704"/>
                  <a:pt x="5876925" y="1075244"/>
                  <a:pt x="5871845" y="1080324"/>
                </a:cubicBezTo>
                <a:cubicBezTo>
                  <a:pt x="5874385" y="1076513"/>
                  <a:pt x="5875020" y="1071434"/>
                  <a:pt x="5873750" y="1067624"/>
                </a:cubicBezTo>
                <a:cubicBezTo>
                  <a:pt x="5874385" y="1067624"/>
                  <a:pt x="5875020" y="1066988"/>
                  <a:pt x="5876290" y="1066354"/>
                </a:cubicBezTo>
                <a:cubicBezTo>
                  <a:pt x="5911850" y="1077784"/>
                  <a:pt x="5904865" y="1015554"/>
                  <a:pt x="5872480" y="1034604"/>
                </a:cubicBezTo>
                <a:cubicBezTo>
                  <a:pt x="5859145" y="1031429"/>
                  <a:pt x="5847080" y="1046034"/>
                  <a:pt x="5852795" y="1057463"/>
                </a:cubicBezTo>
                <a:close/>
                <a:moveTo>
                  <a:pt x="5097780" y="588834"/>
                </a:moveTo>
                <a:cubicBezTo>
                  <a:pt x="5099685" y="590104"/>
                  <a:pt x="5102225" y="590738"/>
                  <a:pt x="5104130" y="591374"/>
                </a:cubicBezTo>
                <a:cubicBezTo>
                  <a:pt x="5106670" y="600899"/>
                  <a:pt x="5116195" y="608519"/>
                  <a:pt x="5125720" y="609154"/>
                </a:cubicBezTo>
                <a:cubicBezTo>
                  <a:pt x="5126355" y="612963"/>
                  <a:pt x="5127625" y="616138"/>
                  <a:pt x="5130165" y="619313"/>
                </a:cubicBezTo>
                <a:cubicBezTo>
                  <a:pt x="5097145" y="659954"/>
                  <a:pt x="5184140" y="670749"/>
                  <a:pt x="5161915" y="623124"/>
                </a:cubicBezTo>
                <a:cubicBezTo>
                  <a:pt x="5176520" y="612329"/>
                  <a:pt x="5171440" y="587563"/>
                  <a:pt x="5153660" y="583754"/>
                </a:cubicBezTo>
                <a:cubicBezTo>
                  <a:pt x="5153660" y="572324"/>
                  <a:pt x="5144770" y="560894"/>
                  <a:pt x="5132705" y="558988"/>
                </a:cubicBezTo>
                <a:cubicBezTo>
                  <a:pt x="5114925" y="521524"/>
                  <a:pt x="5063490" y="565338"/>
                  <a:pt x="5097780" y="588834"/>
                </a:cubicBezTo>
                <a:close/>
                <a:moveTo>
                  <a:pt x="5106035" y="728534"/>
                </a:moveTo>
                <a:cubicBezTo>
                  <a:pt x="5111750" y="705674"/>
                  <a:pt x="5075555" y="696784"/>
                  <a:pt x="5070475" y="719644"/>
                </a:cubicBezTo>
                <a:cubicBezTo>
                  <a:pt x="5064125" y="743138"/>
                  <a:pt x="5100320" y="752029"/>
                  <a:pt x="5106035" y="728534"/>
                </a:cubicBezTo>
                <a:close/>
                <a:moveTo>
                  <a:pt x="5111115" y="779969"/>
                </a:moveTo>
                <a:cubicBezTo>
                  <a:pt x="5102225" y="778063"/>
                  <a:pt x="5092700" y="783779"/>
                  <a:pt x="5091430" y="793304"/>
                </a:cubicBezTo>
                <a:cubicBezTo>
                  <a:pt x="5090160" y="837754"/>
                  <a:pt x="5152390" y="795844"/>
                  <a:pt x="5111115" y="779969"/>
                </a:cubicBezTo>
                <a:close/>
                <a:moveTo>
                  <a:pt x="5090160" y="684084"/>
                </a:moveTo>
                <a:lnTo>
                  <a:pt x="5090160" y="684084"/>
                </a:lnTo>
                <a:cubicBezTo>
                  <a:pt x="5114290" y="692338"/>
                  <a:pt x="5126990" y="653604"/>
                  <a:pt x="5102225" y="646619"/>
                </a:cubicBezTo>
                <a:cubicBezTo>
                  <a:pt x="5078095" y="638363"/>
                  <a:pt x="5065395" y="677099"/>
                  <a:pt x="5090160" y="684084"/>
                </a:cubicBezTo>
                <a:close/>
                <a:moveTo>
                  <a:pt x="5182870" y="714563"/>
                </a:moveTo>
                <a:cubicBezTo>
                  <a:pt x="5204460" y="715199"/>
                  <a:pt x="5210175" y="682813"/>
                  <a:pt x="5189220" y="676463"/>
                </a:cubicBezTo>
                <a:cubicBezTo>
                  <a:pt x="5161280" y="666304"/>
                  <a:pt x="5153025" y="714563"/>
                  <a:pt x="5182870" y="714563"/>
                </a:cubicBezTo>
                <a:close/>
                <a:moveTo>
                  <a:pt x="5153660" y="741234"/>
                </a:moveTo>
                <a:cubicBezTo>
                  <a:pt x="5146675" y="764094"/>
                  <a:pt x="5182870" y="774254"/>
                  <a:pt x="5189220" y="750759"/>
                </a:cubicBezTo>
                <a:cubicBezTo>
                  <a:pt x="5195570" y="728534"/>
                  <a:pt x="5159375" y="718374"/>
                  <a:pt x="5153660" y="741234"/>
                </a:cubicBezTo>
                <a:close/>
                <a:moveTo>
                  <a:pt x="5187315" y="647888"/>
                </a:moveTo>
                <a:cubicBezTo>
                  <a:pt x="5189220" y="649159"/>
                  <a:pt x="5190490" y="649794"/>
                  <a:pt x="5192395" y="650429"/>
                </a:cubicBezTo>
                <a:cubicBezTo>
                  <a:pt x="5189855" y="663129"/>
                  <a:pt x="5198745" y="677099"/>
                  <a:pt x="5211445" y="679638"/>
                </a:cubicBezTo>
                <a:cubicBezTo>
                  <a:pt x="5216525" y="705674"/>
                  <a:pt x="5257800" y="698054"/>
                  <a:pt x="5252720" y="672019"/>
                </a:cubicBezTo>
                <a:cubicBezTo>
                  <a:pt x="5268595" y="656779"/>
                  <a:pt x="5252085" y="628204"/>
                  <a:pt x="5231130" y="634554"/>
                </a:cubicBezTo>
                <a:cubicBezTo>
                  <a:pt x="5229225" y="633284"/>
                  <a:pt x="5226685" y="632013"/>
                  <a:pt x="5224145" y="631379"/>
                </a:cubicBezTo>
                <a:cubicBezTo>
                  <a:pt x="5225415" y="579944"/>
                  <a:pt x="5147945" y="615504"/>
                  <a:pt x="5187315" y="647888"/>
                </a:cubicBezTo>
                <a:close/>
                <a:moveTo>
                  <a:pt x="5182870" y="829499"/>
                </a:moveTo>
                <a:cubicBezTo>
                  <a:pt x="5203825" y="834579"/>
                  <a:pt x="5212080" y="800924"/>
                  <a:pt x="5190490" y="796479"/>
                </a:cubicBezTo>
                <a:cubicBezTo>
                  <a:pt x="5168900" y="791399"/>
                  <a:pt x="5161280" y="825054"/>
                  <a:pt x="5182870" y="829499"/>
                </a:cubicBezTo>
                <a:close/>
                <a:moveTo>
                  <a:pt x="4922520" y="671384"/>
                </a:moveTo>
                <a:cubicBezTo>
                  <a:pt x="4899025" y="666938"/>
                  <a:pt x="4892675" y="703769"/>
                  <a:pt x="4916170" y="707579"/>
                </a:cubicBezTo>
                <a:cubicBezTo>
                  <a:pt x="4939665" y="712024"/>
                  <a:pt x="4946015" y="675194"/>
                  <a:pt x="4922520" y="671384"/>
                </a:cubicBezTo>
                <a:close/>
                <a:moveTo>
                  <a:pt x="7166610" y="1664524"/>
                </a:moveTo>
                <a:cubicBezTo>
                  <a:pt x="7181850" y="1670874"/>
                  <a:pt x="7191375" y="1646744"/>
                  <a:pt x="7175500" y="1641029"/>
                </a:cubicBezTo>
                <a:cubicBezTo>
                  <a:pt x="7160260" y="1634679"/>
                  <a:pt x="7150735" y="1658809"/>
                  <a:pt x="7166610" y="1664524"/>
                </a:cubicBezTo>
                <a:close/>
                <a:moveTo>
                  <a:pt x="7169150" y="1755963"/>
                </a:moveTo>
                <a:cubicBezTo>
                  <a:pt x="7159625" y="1773744"/>
                  <a:pt x="7188200" y="1788349"/>
                  <a:pt x="7197090" y="1769934"/>
                </a:cubicBezTo>
                <a:cubicBezTo>
                  <a:pt x="7206615" y="1752154"/>
                  <a:pt x="7178040" y="1737549"/>
                  <a:pt x="7169150" y="1755963"/>
                </a:cubicBezTo>
                <a:close/>
                <a:moveTo>
                  <a:pt x="7186295" y="1822638"/>
                </a:moveTo>
                <a:cubicBezTo>
                  <a:pt x="7167245" y="1811844"/>
                  <a:pt x="7150100" y="1841688"/>
                  <a:pt x="7169785" y="1851849"/>
                </a:cubicBezTo>
                <a:cubicBezTo>
                  <a:pt x="7188835" y="1862644"/>
                  <a:pt x="7205981" y="1832799"/>
                  <a:pt x="7186295" y="1822638"/>
                </a:cubicBezTo>
                <a:close/>
                <a:moveTo>
                  <a:pt x="7157720" y="1705799"/>
                </a:moveTo>
                <a:cubicBezTo>
                  <a:pt x="7174231" y="1713419"/>
                  <a:pt x="7186295" y="1687384"/>
                  <a:pt x="7169150" y="1679763"/>
                </a:cubicBezTo>
                <a:cubicBezTo>
                  <a:pt x="7152640" y="1672779"/>
                  <a:pt x="7140575" y="1698813"/>
                  <a:pt x="7157720" y="1705799"/>
                </a:cubicBezTo>
                <a:close/>
                <a:moveTo>
                  <a:pt x="7122795" y="1806129"/>
                </a:moveTo>
                <a:cubicBezTo>
                  <a:pt x="7134225" y="1787079"/>
                  <a:pt x="7104381" y="1769934"/>
                  <a:pt x="7093585" y="1788984"/>
                </a:cubicBezTo>
                <a:cubicBezTo>
                  <a:pt x="7082156" y="1808034"/>
                  <a:pt x="7112000" y="1825179"/>
                  <a:pt x="7122795" y="1806129"/>
                </a:cubicBezTo>
                <a:close/>
                <a:moveTo>
                  <a:pt x="7221220" y="2085529"/>
                </a:moveTo>
                <a:cubicBezTo>
                  <a:pt x="7242810" y="2099499"/>
                  <a:pt x="7264400" y="2065209"/>
                  <a:pt x="7242175" y="2051874"/>
                </a:cubicBezTo>
                <a:cubicBezTo>
                  <a:pt x="7221220" y="2038538"/>
                  <a:pt x="7199631" y="2072194"/>
                  <a:pt x="7221220" y="2085529"/>
                </a:cubicBezTo>
                <a:close/>
                <a:moveTo>
                  <a:pt x="7115175" y="2261424"/>
                </a:moveTo>
                <a:cubicBezTo>
                  <a:pt x="7138670" y="2278569"/>
                  <a:pt x="7165340" y="2241104"/>
                  <a:pt x="7141210" y="2224594"/>
                </a:cubicBezTo>
                <a:cubicBezTo>
                  <a:pt x="7117715" y="2207449"/>
                  <a:pt x="7091045" y="2244914"/>
                  <a:pt x="7115175" y="2261424"/>
                </a:cubicBezTo>
                <a:close/>
                <a:moveTo>
                  <a:pt x="7193915" y="2288729"/>
                </a:moveTo>
                <a:cubicBezTo>
                  <a:pt x="7169785" y="2342704"/>
                  <a:pt x="7268210" y="2323654"/>
                  <a:pt x="7225031" y="2282379"/>
                </a:cubicBezTo>
                <a:cubicBezTo>
                  <a:pt x="7225031" y="2282379"/>
                  <a:pt x="7225031" y="2282379"/>
                  <a:pt x="7225031" y="2282379"/>
                </a:cubicBezTo>
                <a:cubicBezTo>
                  <a:pt x="7214870" y="2276029"/>
                  <a:pt x="7200900" y="2278569"/>
                  <a:pt x="7193915" y="2288729"/>
                </a:cubicBezTo>
                <a:close/>
                <a:moveTo>
                  <a:pt x="7154545" y="1935669"/>
                </a:moveTo>
                <a:cubicBezTo>
                  <a:pt x="7174231" y="1948369"/>
                  <a:pt x="7193915" y="1916619"/>
                  <a:pt x="7173595" y="1904554"/>
                </a:cubicBezTo>
                <a:cubicBezTo>
                  <a:pt x="7153275" y="1891854"/>
                  <a:pt x="7133590" y="1923604"/>
                  <a:pt x="7154545" y="1935669"/>
                </a:cubicBezTo>
                <a:close/>
                <a:moveTo>
                  <a:pt x="7154545" y="2161094"/>
                </a:moveTo>
                <a:cubicBezTo>
                  <a:pt x="7176770" y="2176969"/>
                  <a:pt x="7201535" y="2141409"/>
                  <a:pt x="7178040" y="2126169"/>
                </a:cubicBezTo>
                <a:cubicBezTo>
                  <a:pt x="7155815" y="2110294"/>
                  <a:pt x="7131050" y="2146489"/>
                  <a:pt x="7154545" y="2161094"/>
                </a:cubicBezTo>
                <a:close/>
                <a:moveTo>
                  <a:pt x="6860540" y="1573719"/>
                </a:moveTo>
                <a:cubicBezTo>
                  <a:pt x="6852920" y="1569274"/>
                  <a:pt x="6843395" y="1572449"/>
                  <a:pt x="6839585" y="1579434"/>
                </a:cubicBezTo>
                <a:cubicBezTo>
                  <a:pt x="6826250" y="1618169"/>
                  <a:pt x="6892290" y="1599119"/>
                  <a:pt x="6860540" y="1573719"/>
                </a:cubicBezTo>
                <a:close/>
                <a:moveTo>
                  <a:pt x="6859270" y="1722944"/>
                </a:moveTo>
                <a:cubicBezTo>
                  <a:pt x="6845935" y="1742629"/>
                  <a:pt x="6876415" y="1763584"/>
                  <a:pt x="6889750" y="1743263"/>
                </a:cubicBezTo>
                <a:cubicBezTo>
                  <a:pt x="6903720" y="1724213"/>
                  <a:pt x="6872606" y="1703259"/>
                  <a:pt x="6859270" y="1722944"/>
                </a:cubicBezTo>
                <a:close/>
                <a:moveTo>
                  <a:pt x="6837681" y="1797874"/>
                </a:moveTo>
                <a:cubicBezTo>
                  <a:pt x="6814820" y="1844229"/>
                  <a:pt x="6901181" y="1830894"/>
                  <a:pt x="6865620" y="1793429"/>
                </a:cubicBezTo>
                <a:cubicBezTo>
                  <a:pt x="6865620" y="1793429"/>
                  <a:pt x="6865620" y="1793429"/>
                  <a:pt x="6865620" y="1793429"/>
                </a:cubicBezTo>
                <a:cubicBezTo>
                  <a:pt x="6856731" y="1787079"/>
                  <a:pt x="6844031" y="1788984"/>
                  <a:pt x="6837681" y="1797874"/>
                </a:cubicBezTo>
                <a:close/>
                <a:moveTo>
                  <a:pt x="6838950" y="1929954"/>
                </a:moveTo>
                <a:lnTo>
                  <a:pt x="6838950" y="1929954"/>
                </a:lnTo>
                <a:cubicBezTo>
                  <a:pt x="6860540" y="1947099"/>
                  <a:pt x="6887210" y="1913444"/>
                  <a:pt x="6864985" y="1896299"/>
                </a:cubicBezTo>
                <a:cubicBezTo>
                  <a:pt x="6844031" y="1879154"/>
                  <a:pt x="6817360" y="1913444"/>
                  <a:pt x="6838950" y="1929954"/>
                </a:cubicBezTo>
                <a:close/>
                <a:moveTo>
                  <a:pt x="7094856" y="1677224"/>
                </a:moveTo>
                <a:cubicBezTo>
                  <a:pt x="7111365" y="1684844"/>
                  <a:pt x="7123431" y="1658809"/>
                  <a:pt x="7106920" y="1651824"/>
                </a:cubicBezTo>
                <a:cubicBezTo>
                  <a:pt x="7089775" y="1643569"/>
                  <a:pt x="7077710" y="1669604"/>
                  <a:pt x="7094856" y="1677224"/>
                </a:cubicBezTo>
                <a:close/>
                <a:moveTo>
                  <a:pt x="7106920" y="1641029"/>
                </a:moveTo>
                <a:cubicBezTo>
                  <a:pt x="7122160" y="1647379"/>
                  <a:pt x="7131685" y="1623249"/>
                  <a:pt x="7116445" y="1617534"/>
                </a:cubicBezTo>
                <a:cubicBezTo>
                  <a:pt x="7101206" y="1611184"/>
                  <a:pt x="7091681" y="1635313"/>
                  <a:pt x="7106920" y="1641029"/>
                </a:cubicBezTo>
                <a:close/>
                <a:moveTo>
                  <a:pt x="7080885" y="1890584"/>
                </a:moveTo>
                <a:cubicBezTo>
                  <a:pt x="7100570" y="1903919"/>
                  <a:pt x="7120890" y="1872169"/>
                  <a:pt x="7100570" y="1859469"/>
                </a:cubicBezTo>
                <a:cubicBezTo>
                  <a:pt x="7080885" y="1846134"/>
                  <a:pt x="7060565" y="1877884"/>
                  <a:pt x="7080885" y="1890584"/>
                </a:cubicBezTo>
                <a:close/>
                <a:moveTo>
                  <a:pt x="7102475" y="1721674"/>
                </a:moveTo>
                <a:cubicBezTo>
                  <a:pt x="7092950" y="1739454"/>
                  <a:pt x="7120890" y="1754059"/>
                  <a:pt x="7129781" y="1735644"/>
                </a:cubicBezTo>
                <a:cubicBezTo>
                  <a:pt x="7139940" y="1718499"/>
                  <a:pt x="7112000" y="1703894"/>
                  <a:pt x="7102475" y="1721674"/>
                </a:cubicBezTo>
                <a:close/>
                <a:moveTo>
                  <a:pt x="7143750" y="2035999"/>
                </a:moveTo>
                <a:cubicBezTo>
                  <a:pt x="7164706" y="2050604"/>
                  <a:pt x="7186931" y="2016949"/>
                  <a:pt x="7165340" y="2002979"/>
                </a:cubicBezTo>
                <a:cubicBezTo>
                  <a:pt x="7144385" y="1988374"/>
                  <a:pt x="7122160" y="2022663"/>
                  <a:pt x="7143750" y="2035999"/>
                </a:cubicBezTo>
                <a:close/>
                <a:moveTo>
                  <a:pt x="7221856" y="1955354"/>
                </a:moveTo>
                <a:cubicBezTo>
                  <a:pt x="7209790" y="1975674"/>
                  <a:pt x="7241540" y="1994724"/>
                  <a:pt x="7253606" y="1973769"/>
                </a:cubicBezTo>
                <a:cubicBezTo>
                  <a:pt x="7265670" y="1953449"/>
                  <a:pt x="7233920" y="1934399"/>
                  <a:pt x="7221856" y="1955354"/>
                </a:cubicBezTo>
                <a:close/>
                <a:moveTo>
                  <a:pt x="7320915" y="1991549"/>
                </a:moveTo>
                <a:cubicBezTo>
                  <a:pt x="7300595" y="1979484"/>
                  <a:pt x="7282181" y="2011869"/>
                  <a:pt x="7303135" y="2023299"/>
                </a:cubicBezTo>
                <a:cubicBezTo>
                  <a:pt x="7323456" y="2035999"/>
                  <a:pt x="7341870" y="2003613"/>
                  <a:pt x="7320915" y="1991549"/>
                </a:cubicBezTo>
                <a:close/>
                <a:moveTo>
                  <a:pt x="7345045" y="1731199"/>
                </a:moveTo>
                <a:cubicBezTo>
                  <a:pt x="7360285" y="1736913"/>
                  <a:pt x="7369175" y="1712784"/>
                  <a:pt x="7353300" y="1707069"/>
                </a:cubicBezTo>
                <a:cubicBezTo>
                  <a:pt x="7338060" y="1701354"/>
                  <a:pt x="7329806" y="1726119"/>
                  <a:pt x="7345045" y="1731199"/>
                </a:cubicBezTo>
                <a:close/>
                <a:moveTo>
                  <a:pt x="7378700" y="2065844"/>
                </a:moveTo>
                <a:cubicBezTo>
                  <a:pt x="7399020" y="2077274"/>
                  <a:pt x="7417435" y="2044888"/>
                  <a:pt x="7396481" y="2033459"/>
                </a:cubicBezTo>
                <a:cubicBezTo>
                  <a:pt x="7375525" y="2022029"/>
                  <a:pt x="7357745" y="2054413"/>
                  <a:pt x="7378700" y="2065844"/>
                </a:cubicBezTo>
                <a:close/>
                <a:moveTo>
                  <a:pt x="7299960" y="2133789"/>
                </a:moveTo>
                <a:lnTo>
                  <a:pt x="7299960" y="2133789"/>
                </a:lnTo>
                <a:cubicBezTo>
                  <a:pt x="7309485" y="2139504"/>
                  <a:pt x="7321550" y="2136329"/>
                  <a:pt x="7327265" y="2126804"/>
                </a:cubicBezTo>
                <a:cubicBezTo>
                  <a:pt x="7345681" y="2078544"/>
                  <a:pt x="7260590" y="2100134"/>
                  <a:pt x="7299960" y="2133789"/>
                </a:cubicBezTo>
                <a:close/>
                <a:moveTo>
                  <a:pt x="7383781" y="1965513"/>
                </a:moveTo>
                <a:cubicBezTo>
                  <a:pt x="7402831" y="1975674"/>
                  <a:pt x="7418706" y="1945194"/>
                  <a:pt x="7399020" y="1935034"/>
                </a:cubicBezTo>
                <a:cubicBezTo>
                  <a:pt x="7379335" y="1925509"/>
                  <a:pt x="7364095" y="1955988"/>
                  <a:pt x="7383781" y="1965513"/>
                </a:cubicBezTo>
                <a:close/>
                <a:moveTo>
                  <a:pt x="7334885" y="1921699"/>
                </a:moveTo>
                <a:cubicBezTo>
                  <a:pt x="7345045" y="1902649"/>
                  <a:pt x="7314565" y="1886138"/>
                  <a:pt x="7305040" y="1905824"/>
                </a:cubicBezTo>
                <a:cubicBezTo>
                  <a:pt x="7294245" y="1925509"/>
                  <a:pt x="7324725" y="1941384"/>
                  <a:pt x="7334885" y="1921699"/>
                </a:cubicBezTo>
                <a:close/>
                <a:moveTo>
                  <a:pt x="7367270" y="2400489"/>
                </a:moveTo>
                <a:cubicBezTo>
                  <a:pt x="7352031" y="2425254"/>
                  <a:pt x="7391400" y="2448749"/>
                  <a:pt x="7406006" y="2423349"/>
                </a:cubicBezTo>
                <a:cubicBezTo>
                  <a:pt x="7421245" y="2398584"/>
                  <a:pt x="7381875" y="2375089"/>
                  <a:pt x="7367270" y="2400489"/>
                </a:cubicBezTo>
                <a:close/>
                <a:moveTo>
                  <a:pt x="7378700" y="1874709"/>
                </a:moveTo>
                <a:cubicBezTo>
                  <a:pt x="7396481" y="1883599"/>
                  <a:pt x="7410450" y="1854388"/>
                  <a:pt x="7391400" y="1846134"/>
                </a:cubicBezTo>
                <a:cubicBezTo>
                  <a:pt x="7373620" y="1837879"/>
                  <a:pt x="7360285" y="1866454"/>
                  <a:pt x="7378700" y="1874709"/>
                </a:cubicBezTo>
                <a:close/>
                <a:moveTo>
                  <a:pt x="7404735" y="1752788"/>
                </a:moveTo>
                <a:cubicBezTo>
                  <a:pt x="7419975" y="1758504"/>
                  <a:pt x="7428865" y="1734374"/>
                  <a:pt x="7412990" y="1728659"/>
                </a:cubicBezTo>
                <a:cubicBezTo>
                  <a:pt x="7397750" y="1722944"/>
                  <a:pt x="7389495" y="1747074"/>
                  <a:pt x="7404735" y="1752788"/>
                </a:cubicBezTo>
                <a:close/>
                <a:moveTo>
                  <a:pt x="1226820" y="2274124"/>
                </a:moveTo>
                <a:cubicBezTo>
                  <a:pt x="1200785" y="2284284"/>
                  <a:pt x="1217295" y="2324289"/>
                  <a:pt x="1242695" y="2313494"/>
                </a:cubicBezTo>
                <a:cubicBezTo>
                  <a:pt x="1268095" y="2303969"/>
                  <a:pt x="1252220" y="2263964"/>
                  <a:pt x="1226820" y="2274124"/>
                </a:cubicBezTo>
                <a:close/>
                <a:moveTo>
                  <a:pt x="7263765" y="1884234"/>
                </a:moveTo>
                <a:cubicBezTo>
                  <a:pt x="7274560" y="1865184"/>
                  <a:pt x="7244081" y="1848674"/>
                  <a:pt x="7233920" y="1868359"/>
                </a:cubicBezTo>
                <a:cubicBezTo>
                  <a:pt x="7223125" y="1886774"/>
                  <a:pt x="7253606" y="1903284"/>
                  <a:pt x="7263765" y="1884234"/>
                </a:cubicBezTo>
                <a:close/>
                <a:moveTo>
                  <a:pt x="7236460" y="1789619"/>
                </a:moveTo>
                <a:cubicBezTo>
                  <a:pt x="7227570" y="1807399"/>
                  <a:pt x="7255510" y="1821369"/>
                  <a:pt x="7264400" y="1803588"/>
                </a:cubicBezTo>
                <a:cubicBezTo>
                  <a:pt x="7273290" y="1785174"/>
                  <a:pt x="7244715" y="1771204"/>
                  <a:pt x="7236460" y="1789619"/>
                </a:cubicBezTo>
                <a:close/>
                <a:moveTo>
                  <a:pt x="7220585" y="1734374"/>
                </a:moveTo>
                <a:cubicBezTo>
                  <a:pt x="7284085" y="1724213"/>
                  <a:pt x="7185025" y="1681034"/>
                  <a:pt x="7220585" y="1734374"/>
                </a:cubicBezTo>
                <a:lnTo>
                  <a:pt x="7220585" y="1734374"/>
                </a:lnTo>
                <a:close/>
                <a:moveTo>
                  <a:pt x="7225665" y="1687384"/>
                </a:moveTo>
                <a:cubicBezTo>
                  <a:pt x="7240906" y="1693734"/>
                  <a:pt x="7250431" y="1668969"/>
                  <a:pt x="7234556" y="1663254"/>
                </a:cubicBezTo>
                <a:cubicBezTo>
                  <a:pt x="7219315" y="1657538"/>
                  <a:pt x="7210425" y="1681669"/>
                  <a:pt x="7225665" y="1687384"/>
                </a:cubicBezTo>
                <a:close/>
                <a:moveTo>
                  <a:pt x="7285356" y="1709609"/>
                </a:moveTo>
                <a:cubicBezTo>
                  <a:pt x="7300595" y="1715324"/>
                  <a:pt x="7309485" y="1691194"/>
                  <a:pt x="7294245" y="1685479"/>
                </a:cubicBezTo>
                <a:cubicBezTo>
                  <a:pt x="7279006" y="1679763"/>
                  <a:pt x="7270115" y="1703894"/>
                  <a:pt x="7285356" y="1709609"/>
                </a:cubicBezTo>
                <a:close/>
                <a:moveTo>
                  <a:pt x="7317740" y="2370009"/>
                </a:moveTo>
                <a:cubicBezTo>
                  <a:pt x="7333615" y="2345244"/>
                  <a:pt x="7294881" y="2321114"/>
                  <a:pt x="7279640" y="2345879"/>
                </a:cubicBezTo>
                <a:cubicBezTo>
                  <a:pt x="7263765" y="2370644"/>
                  <a:pt x="7302500" y="2395409"/>
                  <a:pt x="7317740" y="2370009"/>
                </a:cubicBezTo>
                <a:close/>
                <a:moveTo>
                  <a:pt x="7310756" y="1842959"/>
                </a:moveTo>
                <a:cubicBezTo>
                  <a:pt x="7328535" y="1851849"/>
                  <a:pt x="7342506" y="1823274"/>
                  <a:pt x="7324090" y="1815019"/>
                </a:cubicBezTo>
                <a:cubicBezTo>
                  <a:pt x="7306310" y="1806129"/>
                  <a:pt x="7292340" y="1834069"/>
                  <a:pt x="7310756" y="1842959"/>
                </a:cubicBezTo>
                <a:close/>
                <a:moveTo>
                  <a:pt x="7284720" y="1761679"/>
                </a:moveTo>
                <a:cubicBezTo>
                  <a:pt x="7301231" y="1769299"/>
                  <a:pt x="7312660" y="1742629"/>
                  <a:pt x="7295515" y="1735644"/>
                </a:cubicBezTo>
                <a:cubicBezTo>
                  <a:pt x="7279006" y="1728024"/>
                  <a:pt x="7267575" y="1754694"/>
                  <a:pt x="7284720" y="1761679"/>
                </a:cubicBezTo>
                <a:close/>
                <a:moveTo>
                  <a:pt x="6793231" y="1699449"/>
                </a:moveTo>
                <a:lnTo>
                  <a:pt x="6793231" y="1699449"/>
                </a:lnTo>
                <a:cubicBezTo>
                  <a:pt x="6837045" y="1719769"/>
                  <a:pt x="6822440" y="1639759"/>
                  <a:pt x="6788785" y="1674049"/>
                </a:cubicBezTo>
                <a:cubicBezTo>
                  <a:pt x="6782435" y="1682304"/>
                  <a:pt x="6784975" y="1693734"/>
                  <a:pt x="6793231" y="1699449"/>
                </a:cubicBezTo>
                <a:close/>
                <a:moveTo>
                  <a:pt x="6767831" y="1769934"/>
                </a:moveTo>
                <a:cubicBezTo>
                  <a:pt x="6788150" y="1785809"/>
                  <a:pt x="6812281" y="1753424"/>
                  <a:pt x="6791325" y="1738184"/>
                </a:cubicBezTo>
                <a:cubicBezTo>
                  <a:pt x="6771640" y="1722944"/>
                  <a:pt x="6747510" y="1755329"/>
                  <a:pt x="6767831" y="1769934"/>
                </a:cubicBezTo>
                <a:close/>
                <a:moveTo>
                  <a:pt x="6802756" y="2012504"/>
                </a:moveTo>
                <a:cubicBezTo>
                  <a:pt x="6823075" y="2013138"/>
                  <a:pt x="6833870" y="1985199"/>
                  <a:pt x="6817360" y="1972499"/>
                </a:cubicBezTo>
                <a:cubicBezTo>
                  <a:pt x="6784340" y="1947734"/>
                  <a:pt x="6762115" y="2010599"/>
                  <a:pt x="6802756" y="2012504"/>
                </a:cubicBezTo>
                <a:close/>
                <a:moveTo>
                  <a:pt x="6814185" y="1518474"/>
                </a:moveTo>
                <a:cubicBezTo>
                  <a:pt x="6829425" y="1525459"/>
                  <a:pt x="6839585" y="1501329"/>
                  <a:pt x="6824345" y="1494979"/>
                </a:cubicBezTo>
                <a:cubicBezTo>
                  <a:pt x="6809106" y="1487994"/>
                  <a:pt x="6798945" y="1512124"/>
                  <a:pt x="6814185" y="1518474"/>
                </a:cubicBezTo>
                <a:close/>
                <a:moveTo>
                  <a:pt x="6762750" y="1868994"/>
                </a:moveTo>
                <a:cubicBezTo>
                  <a:pt x="6783706" y="1886774"/>
                  <a:pt x="6811010" y="1853119"/>
                  <a:pt x="6789420" y="1835974"/>
                </a:cubicBezTo>
                <a:cubicBezTo>
                  <a:pt x="6767831" y="1818194"/>
                  <a:pt x="6740525" y="1852484"/>
                  <a:pt x="6762750" y="1868994"/>
                </a:cubicBezTo>
                <a:close/>
                <a:moveTo>
                  <a:pt x="6871970" y="1543874"/>
                </a:moveTo>
                <a:cubicBezTo>
                  <a:pt x="6886575" y="1550859"/>
                  <a:pt x="6897370" y="1526729"/>
                  <a:pt x="6882131" y="1520379"/>
                </a:cubicBezTo>
                <a:cubicBezTo>
                  <a:pt x="6867525" y="1513394"/>
                  <a:pt x="6856731" y="1537524"/>
                  <a:pt x="6871970" y="1543874"/>
                </a:cubicBezTo>
                <a:close/>
                <a:moveTo>
                  <a:pt x="6906895" y="1588324"/>
                </a:moveTo>
                <a:cubicBezTo>
                  <a:pt x="6922770" y="1596579"/>
                  <a:pt x="6936106" y="1570544"/>
                  <a:pt x="6918960" y="1562924"/>
                </a:cubicBezTo>
                <a:cubicBezTo>
                  <a:pt x="6903085" y="1554669"/>
                  <a:pt x="6890385" y="1580704"/>
                  <a:pt x="6906895" y="1588324"/>
                </a:cubicBezTo>
                <a:close/>
                <a:moveTo>
                  <a:pt x="6697981" y="1467038"/>
                </a:moveTo>
                <a:cubicBezTo>
                  <a:pt x="6712585" y="1474024"/>
                  <a:pt x="6723381" y="1449894"/>
                  <a:pt x="6708140" y="1443544"/>
                </a:cubicBezTo>
                <a:cubicBezTo>
                  <a:pt x="6692900" y="1437194"/>
                  <a:pt x="6682740" y="1460688"/>
                  <a:pt x="6697981" y="1467038"/>
                </a:cubicBezTo>
                <a:close/>
                <a:moveTo>
                  <a:pt x="6817995" y="1622613"/>
                </a:moveTo>
                <a:cubicBezTo>
                  <a:pt x="6805931" y="1641029"/>
                  <a:pt x="6835140" y="1659444"/>
                  <a:pt x="6846570" y="1640394"/>
                </a:cubicBezTo>
                <a:cubicBezTo>
                  <a:pt x="6858635" y="1621979"/>
                  <a:pt x="6829425" y="1604199"/>
                  <a:pt x="6817995" y="1622613"/>
                </a:cubicBezTo>
                <a:close/>
                <a:moveTo>
                  <a:pt x="6844665" y="1557844"/>
                </a:moveTo>
                <a:cubicBezTo>
                  <a:pt x="6860540" y="1566099"/>
                  <a:pt x="6873875" y="1540699"/>
                  <a:pt x="6857365" y="1532444"/>
                </a:cubicBezTo>
                <a:cubicBezTo>
                  <a:pt x="6840856" y="1524188"/>
                  <a:pt x="6828156" y="1549588"/>
                  <a:pt x="6844665" y="1557844"/>
                </a:cubicBezTo>
                <a:close/>
                <a:moveTo>
                  <a:pt x="6724015" y="1945829"/>
                </a:moveTo>
                <a:cubicBezTo>
                  <a:pt x="6744335" y="1946463"/>
                  <a:pt x="6754495" y="1919159"/>
                  <a:pt x="6738620" y="1905824"/>
                </a:cubicBezTo>
                <a:cubicBezTo>
                  <a:pt x="6706235" y="1880424"/>
                  <a:pt x="6682740" y="1943924"/>
                  <a:pt x="6724015" y="1945829"/>
                </a:cubicBezTo>
                <a:close/>
                <a:moveTo>
                  <a:pt x="6931025" y="1568638"/>
                </a:moveTo>
                <a:cubicBezTo>
                  <a:pt x="6946265" y="1574988"/>
                  <a:pt x="6956425" y="1551494"/>
                  <a:pt x="6941185" y="1545144"/>
                </a:cubicBezTo>
                <a:cubicBezTo>
                  <a:pt x="6925310" y="1538794"/>
                  <a:pt x="6915150" y="1562288"/>
                  <a:pt x="6931025" y="1568638"/>
                </a:cubicBezTo>
                <a:close/>
                <a:moveTo>
                  <a:pt x="6690995" y="1686749"/>
                </a:moveTo>
                <a:cubicBezTo>
                  <a:pt x="6666865" y="1732469"/>
                  <a:pt x="6753860" y="1721038"/>
                  <a:pt x="6718935" y="1682938"/>
                </a:cubicBezTo>
                <a:cubicBezTo>
                  <a:pt x="6718935" y="1682938"/>
                  <a:pt x="6718935" y="1682938"/>
                  <a:pt x="6718935" y="1682938"/>
                </a:cubicBezTo>
                <a:cubicBezTo>
                  <a:pt x="6710045" y="1676588"/>
                  <a:pt x="6697981" y="1678494"/>
                  <a:pt x="6690995" y="1686749"/>
                </a:cubicBezTo>
                <a:close/>
                <a:moveTo>
                  <a:pt x="6795770" y="1536888"/>
                </a:moveTo>
                <a:cubicBezTo>
                  <a:pt x="6778625" y="1526729"/>
                  <a:pt x="6762750" y="1554034"/>
                  <a:pt x="6780531" y="1564194"/>
                </a:cubicBezTo>
                <a:cubicBezTo>
                  <a:pt x="6797675" y="1574354"/>
                  <a:pt x="6813550" y="1546413"/>
                  <a:pt x="6795770" y="1536888"/>
                </a:cubicBezTo>
                <a:close/>
                <a:moveTo>
                  <a:pt x="6720840" y="1495613"/>
                </a:moveTo>
                <a:cubicBezTo>
                  <a:pt x="6736715" y="1503869"/>
                  <a:pt x="6750050" y="1478469"/>
                  <a:pt x="6733540" y="1470213"/>
                </a:cubicBezTo>
                <a:cubicBezTo>
                  <a:pt x="6717665" y="1461959"/>
                  <a:pt x="6704965" y="1487359"/>
                  <a:pt x="6720840" y="1495613"/>
                </a:cubicBezTo>
                <a:close/>
                <a:moveTo>
                  <a:pt x="6736715" y="1521013"/>
                </a:moveTo>
                <a:cubicBezTo>
                  <a:pt x="6746875" y="1503869"/>
                  <a:pt x="6719570" y="1487994"/>
                  <a:pt x="6710045" y="1505774"/>
                </a:cubicBezTo>
                <a:cubicBezTo>
                  <a:pt x="6699250" y="1522919"/>
                  <a:pt x="6726556" y="1538794"/>
                  <a:pt x="6736715" y="1521013"/>
                </a:cubicBezTo>
                <a:close/>
                <a:moveTo>
                  <a:pt x="6755765" y="1492438"/>
                </a:moveTo>
                <a:cubicBezTo>
                  <a:pt x="6770370" y="1499424"/>
                  <a:pt x="6781165" y="1475929"/>
                  <a:pt x="6765925" y="1468944"/>
                </a:cubicBezTo>
                <a:cubicBezTo>
                  <a:pt x="6751320" y="1462594"/>
                  <a:pt x="6740525" y="1486088"/>
                  <a:pt x="6755765" y="1492438"/>
                </a:cubicBezTo>
                <a:close/>
                <a:moveTo>
                  <a:pt x="6717665" y="1624519"/>
                </a:moveTo>
                <a:cubicBezTo>
                  <a:pt x="6703695" y="1643569"/>
                  <a:pt x="6734175" y="1665159"/>
                  <a:pt x="6747510" y="1645474"/>
                </a:cubicBezTo>
                <a:cubicBezTo>
                  <a:pt x="6761481" y="1626424"/>
                  <a:pt x="6731000" y="1604834"/>
                  <a:pt x="6717665" y="1624519"/>
                </a:cubicBezTo>
                <a:close/>
                <a:moveTo>
                  <a:pt x="6783070" y="1526729"/>
                </a:moveTo>
                <a:cubicBezTo>
                  <a:pt x="6798945" y="1534984"/>
                  <a:pt x="6812281" y="1509584"/>
                  <a:pt x="6795770" y="1501329"/>
                </a:cubicBezTo>
                <a:cubicBezTo>
                  <a:pt x="6779260" y="1493074"/>
                  <a:pt x="6766560" y="1519109"/>
                  <a:pt x="6783070" y="1526729"/>
                </a:cubicBezTo>
                <a:close/>
                <a:moveTo>
                  <a:pt x="6755131" y="1602929"/>
                </a:moveTo>
                <a:cubicBezTo>
                  <a:pt x="6773545" y="1614994"/>
                  <a:pt x="6791960" y="1585784"/>
                  <a:pt x="6773545" y="1574354"/>
                </a:cubicBezTo>
                <a:cubicBezTo>
                  <a:pt x="6755131" y="1562924"/>
                  <a:pt x="6736715" y="1591499"/>
                  <a:pt x="6755131" y="1602929"/>
                </a:cubicBezTo>
                <a:close/>
                <a:moveTo>
                  <a:pt x="6994525" y="2048063"/>
                </a:moveTo>
                <a:cubicBezTo>
                  <a:pt x="7016115" y="2064574"/>
                  <a:pt x="7042150" y="2029649"/>
                  <a:pt x="7019290" y="2013774"/>
                </a:cubicBezTo>
                <a:cubicBezTo>
                  <a:pt x="7019290" y="2013774"/>
                  <a:pt x="7019290" y="2013774"/>
                  <a:pt x="7019290" y="2013774"/>
                </a:cubicBezTo>
                <a:cubicBezTo>
                  <a:pt x="6997700" y="1997899"/>
                  <a:pt x="6972300" y="2032188"/>
                  <a:pt x="6994525" y="2048063"/>
                </a:cubicBezTo>
                <a:close/>
                <a:moveTo>
                  <a:pt x="6948806" y="2137599"/>
                </a:moveTo>
                <a:cubicBezTo>
                  <a:pt x="6971665" y="2156014"/>
                  <a:pt x="7000240" y="2119819"/>
                  <a:pt x="6976745" y="2102039"/>
                </a:cubicBezTo>
                <a:cubicBezTo>
                  <a:pt x="6953885" y="2083624"/>
                  <a:pt x="6925945" y="2119819"/>
                  <a:pt x="6948806" y="2137599"/>
                </a:cubicBezTo>
                <a:close/>
                <a:moveTo>
                  <a:pt x="6991350" y="1645474"/>
                </a:moveTo>
                <a:cubicBezTo>
                  <a:pt x="6983731" y="1641029"/>
                  <a:pt x="6974206" y="1644204"/>
                  <a:pt x="6970395" y="1651824"/>
                </a:cubicBezTo>
                <a:cubicBezTo>
                  <a:pt x="6957695" y="1690559"/>
                  <a:pt x="7023735" y="1670874"/>
                  <a:pt x="6991350" y="1645474"/>
                </a:cubicBezTo>
                <a:close/>
                <a:moveTo>
                  <a:pt x="6991350" y="1932494"/>
                </a:moveTo>
                <a:cubicBezTo>
                  <a:pt x="7012306" y="1947734"/>
                  <a:pt x="7035165" y="1914713"/>
                  <a:pt x="7014210" y="1900109"/>
                </a:cubicBezTo>
                <a:cubicBezTo>
                  <a:pt x="7014210" y="1900109"/>
                  <a:pt x="7014210" y="1900109"/>
                  <a:pt x="7014210" y="1900109"/>
                </a:cubicBezTo>
                <a:cubicBezTo>
                  <a:pt x="6993256" y="1885504"/>
                  <a:pt x="6970395" y="1918524"/>
                  <a:pt x="6991350" y="1932494"/>
                </a:cubicBezTo>
                <a:close/>
                <a:moveTo>
                  <a:pt x="6915150" y="1682938"/>
                </a:moveTo>
                <a:cubicBezTo>
                  <a:pt x="6927215" y="1664524"/>
                  <a:pt x="6897370" y="1646109"/>
                  <a:pt x="6886575" y="1665159"/>
                </a:cubicBezTo>
                <a:cubicBezTo>
                  <a:pt x="6874510" y="1683574"/>
                  <a:pt x="6904356" y="1701988"/>
                  <a:pt x="6915150" y="1682938"/>
                </a:cubicBezTo>
                <a:close/>
                <a:moveTo>
                  <a:pt x="7031356" y="2200464"/>
                </a:moveTo>
                <a:cubicBezTo>
                  <a:pt x="7054215" y="2218244"/>
                  <a:pt x="7082156" y="2181414"/>
                  <a:pt x="7058660" y="2164269"/>
                </a:cubicBezTo>
                <a:cubicBezTo>
                  <a:pt x="7035165" y="2146489"/>
                  <a:pt x="7007860" y="2183319"/>
                  <a:pt x="7031356" y="2200464"/>
                </a:cubicBezTo>
                <a:close/>
                <a:moveTo>
                  <a:pt x="6961506" y="1791524"/>
                </a:moveTo>
                <a:cubicBezTo>
                  <a:pt x="6974840" y="1771838"/>
                  <a:pt x="6943725" y="1751519"/>
                  <a:pt x="6931025" y="1771204"/>
                </a:cubicBezTo>
                <a:cubicBezTo>
                  <a:pt x="6917690" y="1790888"/>
                  <a:pt x="6948806" y="1811209"/>
                  <a:pt x="6961506" y="1791524"/>
                </a:cubicBezTo>
                <a:close/>
                <a:moveTo>
                  <a:pt x="6939281" y="1847404"/>
                </a:moveTo>
                <a:cubicBezTo>
                  <a:pt x="6918325" y="1832163"/>
                  <a:pt x="6895465" y="1864549"/>
                  <a:pt x="6916420" y="1879154"/>
                </a:cubicBezTo>
                <a:cubicBezTo>
                  <a:pt x="6936740" y="1895029"/>
                  <a:pt x="6960870" y="1862009"/>
                  <a:pt x="6939281" y="1847404"/>
                </a:cubicBezTo>
                <a:close/>
                <a:moveTo>
                  <a:pt x="6925945" y="1609913"/>
                </a:moveTo>
                <a:cubicBezTo>
                  <a:pt x="6908165" y="1599754"/>
                  <a:pt x="6892925" y="1627694"/>
                  <a:pt x="6910706" y="1637219"/>
                </a:cubicBezTo>
                <a:cubicBezTo>
                  <a:pt x="6928485" y="1646744"/>
                  <a:pt x="6943725" y="1619438"/>
                  <a:pt x="6925945" y="1609913"/>
                </a:cubicBezTo>
                <a:close/>
                <a:moveTo>
                  <a:pt x="6916420" y="1989644"/>
                </a:moveTo>
                <a:cubicBezTo>
                  <a:pt x="6938010" y="2006788"/>
                  <a:pt x="6964045" y="1972499"/>
                  <a:pt x="6941820" y="1955988"/>
                </a:cubicBezTo>
                <a:cubicBezTo>
                  <a:pt x="6920231" y="1939479"/>
                  <a:pt x="6894195" y="1973769"/>
                  <a:pt x="6916420" y="1989644"/>
                </a:cubicBezTo>
                <a:close/>
                <a:moveTo>
                  <a:pt x="7002781" y="1818194"/>
                </a:moveTo>
                <a:cubicBezTo>
                  <a:pt x="6989445" y="1837879"/>
                  <a:pt x="7020560" y="1858199"/>
                  <a:pt x="7033260" y="1837879"/>
                </a:cubicBezTo>
                <a:cubicBezTo>
                  <a:pt x="7046595" y="1818829"/>
                  <a:pt x="7015481" y="1798509"/>
                  <a:pt x="7002781" y="1818194"/>
                </a:cubicBezTo>
                <a:close/>
                <a:moveTo>
                  <a:pt x="6960870" y="1730563"/>
                </a:moveTo>
                <a:cubicBezTo>
                  <a:pt x="6979285" y="1741994"/>
                  <a:pt x="6997700" y="1712784"/>
                  <a:pt x="6978015" y="1701354"/>
                </a:cubicBezTo>
                <a:cubicBezTo>
                  <a:pt x="6959600" y="1689924"/>
                  <a:pt x="6941820" y="1719134"/>
                  <a:pt x="6960870" y="1730563"/>
                </a:cubicBezTo>
                <a:close/>
                <a:moveTo>
                  <a:pt x="6989445" y="1593404"/>
                </a:moveTo>
                <a:cubicBezTo>
                  <a:pt x="7004685" y="1600388"/>
                  <a:pt x="7014845" y="1576259"/>
                  <a:pt x="6998970" y="1569909"/>
                </a:cubicBezTo>
                <a:cubicBezTo>
                  <a:pt x="6983731" y="1562924"/>
                  <a:pt x="6974206" y="1587054"/>
                  <a:pt x="6989445" y="1593404"/>
                </a:cubicBezTo>
                <a:close/>
                <a:moveTo>
                  <a:pt x="7030085" y="1771204"/>
                </a:moveTo>
                <a:cubicBezTo>
                  <a:pt x="7048500" y="1782634"/>
                  <a:pt x="7066281" y="1752788"/>
                  <a:pt x="7047231" y="1741994"/>
                </a:cubicBezTo>
                <a:cubicBezTo>
                  <a:pt x="7028815" y="1731199"/>
                  <a:pt x="7011035" y="1760409"/>
                  <a:pt x="7030085" y="1771204"/>
                </a:cubicBezTo>
                <a:close/>
                <a:moveTo>
                  <a:pt x="7067550" y="1985199"/>
                </a:moveTo>
                <a:cubicBezTo>
                  <a:pt x="7088506" y="1999804"/>
                  <a:pt x="7111365" y="1966784"/>
                  <a:pt x="7089775" y="1952179"/>
                </a:cubicBezTo>
                <a:cubicBezTo>
                  <a:pt x="7068185" y="1937574"/>
                  <a:pt x="7045960" y="1971229"/>
                  <a:pt x="7067550" y="1985199"/>
                </a:cubicBezTo>
                <a:lnTo>
                  <a:pt x="7067550" y="1985199"/>
                </a:lnTo>
                <a:close/>
                <a:moveTo>
                  <a:pt x="6969125" y="1618169"/>
                </a:moveTo>
                <a:cubicBezTo>
                  <a:pt x="6985635" y="1626424"/>
                  <a:pt x="6997700" y="1600388"/>
                  <a:pt x="6981190" y="1592769"/>
                </a:cubicBezTo>
                <a:cubicBezTo>
                  <a:pt x="6965315" y="1584513"/>
                  <a:pt x="6952615" y="1610549"/>
                  <a:pt x="6969125" y="1618169"/>
                </a:cubicBezTo>
                <a:close/>
                <a:moveTo>
                  <a:pt x="7057390" y="1680399"/>
                </a:moveTo>
                <a:cubicBezTo>
                  <a:pt x="7039610" y="1670874"/>
                  <a:pt x="7025006" y="1698813"/>
                  <a:pt x="7042785" y="1707704"/>
                </a:cubicBezTo>
                <a:cubicBezTo>
                  <a:pt x="7060565" y="1717863"/>
                  <a:pt x="7075806" y="1689924"/>
                  <a:pt x="7057390" y="1680399"/>
                </a:cubicBezTo>
                <a:close/>
                <a:moveTo>
                  <a:pt x="7048500" y="1617534"/>
                </a:moveTo>
                <a:cubicBezTo>
                  <a:pt x="7063740" y="1623884"/>
                  <a:pt x="7073265" y="1599754"/>
                  <a:pt x="7058025" y="1594038"/>
                </a:cubicBezTo>
                <a:cubicBezTo>
                  <a:pt x="7042785" y="1587688"/>
                  <a:pt x="7032625" y="1611184"/>
                  <a:pt x="7048500" y="1617534"/>
                </a:cubicBezTo>
                <a:close/>
                <a:moveTo>
                  <a:pt x="7031990" y="1648013"/>
                </a:moveTo>
                <a:cubicBezTo>
                  <a:pt x="7048500" y="1656269"/>
                  <a:pt x="7060565" y="1630234"/>
                  <a:pt x="7044056" y="1622613"/>
                </a:cubicBezTo>
                <a:cubicBezTo>
                  <a:pt x="7027545" y="1614359"/>
                  <a:pt x="7014845" y="1640394"/>
                  <a:pt x="7031990" y="1648013"/>
                </a:cubicBezTo>
                <a:close/>
                <a:moveTo>
                  <a:pt x="1636395" y="2007424"/>
                </a:moveTo>
                <a:cubicBezTo>
                  <a:pt x="1638300" y="2007424"/>
                  <a:pt x="1640840" y="2006788"/>
                  <a:pt x="1642745" y="2006154"/>
                </a:cubicBezTo>
                <a:lnTo>
                  <a:pt x="1642745" y="2006154"/>
                </a:lnTo>
                <a:cubicBezTo>
                  <a:pt x="1688465" y="1954719"/>
                  <a:pt x="1574800" y="1977579"/>
                  <a:pt x="1636395" y="2007424"/>
                </a:cubicBezTo>
                <a:close/>
                <a:moveTo>
                  <a:pt x="2730500" y="1218754"/>
                </a:moveTo>
                <a:cubicBezTo>
                  <a:pt x="2708910" y="1235899"/>
                  <a:pt x="2735580" y="1269554"/>
                  <a:pt x="2757170" y="1251774"/>
                </a:cubicBezTo>
                <a:cubicBezTo>
                  <a:pt x="2778760" y="1235263"/>
                  <a:pt x="2752090" y="1201609"/>
                  <a:pt x="2730500" y="1218754"/>
                </a:cubicBezTo>
                <a:close/>
                <a:moveTo>
                  <a:pt x="2712085" y="1137474"/>
                </a:moveTo>
                <a:cubicBezTo>
                  <a:pt x="2714625" y="1137474"/>
                  <a:pt x="2717165" y="1136838"/>
                  <a:pt x="2719705" y="1136204"/>
                </a:cubicBezTo>
                <a:cubicBezTo>
                  <a:pt x="2712720" y="1150174"/>
                  <a:pt x="2724150" y="1169224"/>
                  <a:pt x="2740025" y="1169859"/>
                </a:cubicBezTo>
                <a:cubicBezTo>
                  <a:pt x="2693670" y="1237169"/>
                  <a:pt x="2828925" y="1201609"/>
                  <a:pt x="2755265" y="1166049"/>
                </a:cubicBezTo>
                <a:cubicBezTo>
                  <a:pt x="2777490" y="1151444"/>
                  <a:pt x="2759710" y="1115249"/>
                  <a:pt x="2734945" y="1123504"/>
                </a:cubicBezTo>
                <a:cubicBezTo>
                  <a:pt x="2748915" y="1045399"/>
                  <a:pt x="2635250" y="1117788"/>
                  <a:pt x="2712085" y="1137474"/>
                </a:cubicBezTo>
                <a:close/>
                <a:moveTo>
                  <a:pt x="2249805" y="1568638"/>
                </a:moveTo>
                <a:cubicBezTo>
                  <a:pt x="2249805" y="1579434"/>
                  <a:pt x="2263140" y="1586419"/>
                  <a:pt x="2271395" y="1580069"/>
                </a:cubicBezTo>
                <a:lnTo>
                  <a:pt x="2271395" y="1580069"/>
                </a:lnTo>
                <a:cubicBezTo>
                  <a:pt x="2281555" y="1573719"/>
                  <a:pt x="2278380" y="1557844"/>
                  <a:pt x="2267585" y="1554669"/>
                </a:cubicBezTo>
                <a:cubicBezTo>
                  <a:pt x="2261870" y="1529904"/>
                  <a:pt x="2227580" y="1555938"/>
                  <a:pt x="2249805" y="1568638"/>
                </a:cubicBezTo>
                <a:close/>
                <a:moveTo>
                  <a:pt x="2787650" y="1051749"/>
                </a:moveTo>
                <a:cubicBezTo>
                  <a:pt x="2809875" y="1052384"/>
                  <a:pt x="2821940" y="1021904"/>
                  <a:pt x="2804160" y="1007299"/>
                </a:cubicBezTo>
                <a:cubicBezTo>
                  <a:pt x="2767965" y="978088"/>
                  <a:pt x="2741295" y="1049844"/>
                  <a:pt x="2787650" y="1051749"/>
                </a:cubicBezTo>
                <a:close/>
                <a:moveTo>
                  <a:pt x="2878455" y="1009204"/>
                </a:moveTo>
                <a:cubicBezTo>
                  <a:pt x="2900045" y="1031429"/>
                  <a:pt x="2934970" y="997774"/>
                  <a:pt x="2912745" y="975549"/>
                </a:cubicBezTo>
                <a:cubicBezTo>
                  <a:pt x="2891155" y="953324"/>
                  <a:pt x="2856230" y="987613"/>
                  <a:pt x="2878455" y="1009204"/>
                </a:cubicBezTo>
                <a:close/>
                <a:moveTo>
                  <a:pt x="2892425" y="1034604"/>
                </a:moveTo>
                <a:cubicBezTo>
                  <a:pt x="2870200" y="1053654"/>
                  <a:pt x="2900045" y="1088579"/>
                  <a:pt x="2921635" y="1068894"/>
                </a:cubicBezTo>
                <a:cubicBezTo>
                  <a:pt x="2944495" y="1049844"/>
                  <a:pt x="2914650" y="1014919"/>
                  <a:pt x="2892425" y="1034604"/>
                </a:cubicBezTo>
                <a:close/>
                <a:moveTo>
                  <a:pt x="2214880" y="1595944"/>
                </a:moveTo>
                <a:cubicBezTo>
                  <a:pt x="2219325" y="1569909"/>
                  <a:pt x="2176780" y="1581338"/>
                  <a:pt x="2193290" y="1601659"/>
                </a:cubicBezTo>
                <a:cubicBezTo>
                  <a:pt x="2184400" y="1634044"/>
                  <a:pt x="2239010" y="1619438"/>
                  <a:pt x="2214880" y="1595944"/>
                </a:cubicBezTo>
                <a:close/>
                <a:moveTo>
                  <a:pt x="2863850" y="966659"/>
                </a:moveTo>
                <a:cubicBezTo>
                  <a:pt x="2886075" y="967294"/>
                  <a:pt x="2898140" y="936813"/>
                  <a:pt x="2880995" y="922209"/>
                </a:cubicBezTo>
                <a:cubicBezTo>
                  <a:pt x="2844165" y="892999"/>
                  <a:pt x="2816860" y="964119"/>
                  <a:pt x="2863850" y="966659"/>
                </a:cubicBezTo>
                <a:close/>
                <a:moveTo>
                  <a:pt x="2814955" y="1102549"/>
                </a:moveTo>
                <a:cubicBezTo>
                  <a:pt x="2792730" y="1121599"/>
                  <a:pt x="2823210" y="1155888"/>
                  <a:pt x="2844800" y="1136204"/>
                </a:cubicBezTo>
                <a:cubicBezTo>
                  <a:pt x="2867025" y="1117154"/>
                  <a:pt x="2836545" y="1082863"/>
                  <a:pt x="2814955" y="1102549"/>
                </a:cubicBezTo>
                <a:close/>
                <a:moveTo>
                  <a:pt x="2800985" y="1086038"/>
                </a:moveTo>
                <a:cubicBezTo>
                  <a:pt x="2822575" y="1108263"/>
                  <a:pt x="2857500" y="1073974"/>
                  <a:pt x="2835275" y="1052384"/>
                </a:cubicBezTo>
                <a:cubicBezTo>
                  <a:pt x="2813685" y="1029524"/>
                  <a:pt x="2778760" y="1064449"/>
                  <a:pt x="2800985" y="1086038"/>
                </a:cubicBezTo>
                <a:close/>
                <a:moveTo>
                  <a:pt x="1876425" y="1800413"/>
                </a:moveTo>
                <a:cubicBezTo>
                  <a:pt x="1896110" y="1800413"/>
                  <a:pt x="1889760" y="1768663"/>
                  <a:pt x="1871345" y="1776284"/>
                </a:cubicBezTo>
                <a:cubicBezTo>
                  <a:pt x="1858645" y="1780729"/>
                  <a:pt x="1863090" y="1801049"/>
                  <a:pt x="1876425" y="1800413"/>
                </a:cubicBezTo>
                <a:close/>
                <a:moveTo>
                  <a:pt x="1817370" y="1823909"/>
                </a:moveTo>
                <a:cubicBezTo>
                  <a:pt x="1837055" y="1823909"/>
                  <a:pt x="1831340" y="1792794"/>
                  <a:pt x="1812925" y="1799144"/>
                </a:cubicBezTo>
                <a:cubicBezTo>
                  <a:pt x="1799590" y="1803588"/>
                  <a:pt x="1803400" y="1824544"/>
                  <a:pt x="1817370" y="1823909"/>
                </a:cubicBezTo>
                <a:close/>
                <a:moveTo>
                  <a:pt x="1853565" y="1841688"/>
                </a:moveTo>
                <a:cubicBezTo>
                  <a:pt x="1838325" y="1889313"/>
                  <a:pt x="1914525" y="1851849"/>
                  <a:pt x="1867535" y="1834704"/>
                </a:cubicBezTo>
                <a:cubicBezTo>
                  <a:pt x="1879600" y="1792794"/>
                  <a:pt x="1813560" y="1825813"/>
                  <a:pt x="1853565" y="1841688"/>
                </a:cubicBezTo>
                <a:close/>
                <a:moveTo>
                  <a:pt x="1757045" y="1843594"/>
                </a:moveTo>
                <a:cubicBezTo>
                  <a:pt x="1776095" y="1843594"/>
                  <a:pt x="1771650" y="1813113"/>
                  <a:pt x="1753235" y="1818829"/>
                </a:cubicBezTo>
                <a:cubicBezTo>
                  <a:pt x="1739265" y="1822638"/>
                  <a:pt x="1743075" y="1844229"/>
                  <a:pt x="1757045" y="1843594"/>
                </a:cubicBezTo>
                <a:close/>
                <a:moveTo>
                  <a:pt x="1931670" y="1828988"/>
                </a:moveTo>
                <a:cubicBezTo>
                  <a:pt x="1951990" y="1828988"/>
                  <a:pt x="1951355" y="1797238"/>
                  <a:pt x="1931035" y="1797874"/>
                </a:cubicBezTo>
                <a:cubicBezTo>
                  <a:pt x="1927225" y="1761044"/>
                  <a:pt x="1880235" y="1802319"/>
                  <a:pt x="1915795" y="1811209"/>
                </a:cubicBezTo>
                <a:cubicBezTo>
                  <a:pt x="1915160" y="1816288"/>
                  <a:pt x="1917065" y="1822004"/>
                  <a:pt x="1920875" y="1825179"/>
                </a:cubicBezTo>
                <a:cubicBezTo>
                  <a:pt x="1862455" y="1846134"/>
                  <a:pt x="1962785" y="1882963"/>
                  <a:pt x="1931670" y="1828988"/>
                </a:cubicBezTo>
                <a:close/>
                <a:moveTo>
                  <a:pt x="1978025" y="1777554"/>
                </a:moveTo>
                <a:cubicBezTo>
                  <a:pt x="1978660" y="1777554"/>
                  <a:pt x="1979295" y="1777554"/>
                  <a:pt x="1979930" y="1777554"/>
                </a:cubicBezTo>
                <a:cubicBezTo>
                  <a:pt x="1980565" y="1778824"/>
                  <a:pt x="1980565" y="1780729"/>
                  <a:pt x="1981835" y="1781999"/>
                </a:cubicBezTo>
                <a:cubicBezTo>
                  <a:pt x="1941195" y="1809938"/>
                  <a:pt x="2021205" y="1832799"/>
                  <a:pt x="2002155" y="1787713"/>
                </a:cubicBezTo>
                <a:cubicBezTo>
                  <a:pt x="2019300" y="1780729"/>
                  <a:pt x="2008505" y="1753424"/>
                  <a:pt x="1991360" y="1759138"/>
                </a:cubicBezTo>
                <a:cubicBezTo>
                  <a:pt x="1977390" y="1729294"/>
                  <a:pt x="1945640" y="1773744"/>
                  <a:pt x="1978025" y="1777554"/>
                </a:cubicBezTo>
                <a:close/>
                <a:moveTo>
                  <a:pt x="2045335" y="1713419"/>
                </a:moveTo>
                <a:cubicBezTo>
                  <a:pt x="2066925" y="1712784"/>
                  <a:pt x="2057400" y="1679129"/>
                  <a:pt x="2038350" y="1689924"/>
                </a:cubicBezTo>
                <a:cubicBezTo>
                  <a:pt x="2028190" y="1696274"/>
                  <a:pt x="2033270" y="1714054"/>
                  <a:pt x="2045335" y="1713419"/>
                </a:cubicBezTo>
                <a:close/>
                <a:moveTo>
                  <a:pt x="1990725" y="1745169"/>
                </a:moveTo>
                <a:cubicBezTo>
                  <a:pt x="2011680" y="1744534"/>
                  <a:pt x="2003425" y="1711513"/>
                  <a:pt x="1984375" y="1721674"/>
                </a:cubicBezTo>
                <a:cubicBezTo>
                  <a:pt x="1972945" y="1727388"/>
                  <a:pt x="1978025" y="1745804"/>
                  <a:pt x="1990725" y="1745169"/>
                </a:cubicBezTo>
                <a:close/>
                <a:moveTo>
                  <a:pt x="1934210" y="1774379"/>
                </a:moveTo>
                <a:cubicBezTo>
                  <a:pt x="1954530" y="1773744"/>
                  <a:pt x="1947545" y="1741994"/>
                  <a:pt x="1928495" y="1750249"/>
                </a:cubicBezTo>
                <a:cubicBezTo>
                  <a:pt x="1916430" y="1755329"/>
                  <a:pt x="1921510" y="1775013"/>
                  <a:pt x="1934210" y="1774379"/>
                </a:cubicBezTo>
                <a:close/>
                <a:moveTo>
                  <a:pt x="1791970" y="1868994"/>
                </a:moveTo>
                <a:cubicBezTo>
                  <a:pt x="1793240" y="1868994"/>
                  <a:pt x="1794510" y="1868994"/>
                  <a:pt x="1795145" y="1868359"/>
                </a:cubicBezTo>
                <a:cubicBezTo>
                  <a:pt x="1794510" y="1868359"/>
                  <a:pt x="1793875" y="1868994"/>
                  <a:pt x="1792605" y="1868994"/>
                </a:cubicBezTo>
                <a:cubicBezTo>
                  <a:pt x="1774190" y="1877249"/>
                  <a:pt x="1788160" y="1905824"/>
                  <a:pt x="1805940" y="1896934"/>
                </a:cubicBezTo>
                <a:cubicBezTo>
                  <a:pt x="1823085" y="1889313"/>
                  <a:pt x="1812290" y="1863913"/>
                  <a:pt x="1796415" y="1867724"/>
                </a:cubicBezTo>
                <a:cubicBezTo>
                  <a:pt x="1812290" y="1862644"/>
                  <a:pt x="1805305" y="1834069"/>
                  <a:pt x="1786255" y="1841054"/>
                </a:cubicBezTo>
                <a:cubicBezTo>
                  <a:pt x="1772920" y="1847404"/>
                  <a:pt x="1777365" y="1869629"/>
                  <a:pt x="1791970" y="1868994"/>
                </a:cubicBezTo>
                <a:close/>
                <a:moveTo>
                  <a:pt x="3213100" y="908874"/>
                </a:moveTo>
                <a:cubicBezTo>
                  <a:pt x="3249295" y="907604"/>
                  <a:pt x="3232150" y="851088"/>
                  <a:pt x="3201670" y="870138"/>
                </a:cubicBezTo>
                <a:cubicBezTo>
                  <a:pt x="3183890" y="880934"/>
                  <a:pt x="3192780" y="909509"/>
                  <a:pt x="3213100" y="908874"/>
                </a:cubicBezTo>
                <a:close/>
                <a:moveTo>
                  <a:pt x="3178175" y="1046034"/>
                </a:moveTo>
                <a:cubicBezTo>
                  <a:pt x="3208020" y="1045399"/>
                  <a:pt x="3196590" y="998409"/>
                  <a:pt x="3169285" y="1011744"/>
                </a:cubicBezTo>
                <a:cubicBezTo>
                  <a:pt x="3152775" y="1019363"/>
                  <a:pt x="3159125" y="1046669"/>
                  <a:pt x="3178175" y="1046034"/>
                </a:cubicBezTo>
                <a:close/>
                <a:moveTo>
                  <a:pt x="3250565" y="953324"/>
                </a:moveTo>
                <a:cubicBezTo>
                  <a:pt x="3283585" y="952688"/>
                  <a:pt x="3269615" y="900619"/>
                  <a:pt x="3240405" y="916494"/>
                </a:cubicBezTo>
                <a:cubicBezTo>
                  <a:pt x="3222625" y="926019"/>
                  <a:pt x="3230880" y="954594"/>
                  <a:pt x="3250565" y="953324"/>
                </a:cubicBezTo>
                <a:close/>
                <a:moveTo>
                  <a:pt x="3171190" y="999679"/>
                </a:moveTo>
                <a:cubicBezTo>
                  <a:pt x="3204210" y="999044"/>
                  <a:pt x="3189605" y="946974"/>
                  <a:pt x="3161030" y="962849"/>
                </a:cubicBezTo>
                <a:cubicBezTo>
                  <a:pt x="3143885" y="973009"/>
                  <a:pt x="3152140" y="1000949"/>
                  <a:pt x="3171190" y="999679"/>
                </a:cubicBezTo>
                <a:close/>
                <a:moveTo>
                  <a:pt x="3131820" y="837754"/>
                </a:moveTo>
                <a:cubicBezTo>
                  <a:pt x="3114675" y="849819"/>
                  <a:pt x="3124835" y="879029"/>
                  <a:pt x="3145790" y="878394"/>
                </a:cubicBezTo>
                <a:cubicBezTo>
                  <a:pt x="3185795" y="876488"/>
                  <a:pt x="3164840" y="814259"/>
                  <a:pt x="3131820" y="837754"/>
                </a:cubicBezTo>
                <a:close/>
                <a:moveTo>
                  <a:pt x="3215005" y="774888"/>
                </a:moveTo>
                <a:cubicBezTo>
                  <a:pt x="3190875" y="792034"/>
                  <a:pt x="3218815" y="828863"/>
                  <a:pt x="3241675" y="811084"/>
                </a:cubicBezTo>
                <a:lnTo>
                  <a:pt x="3241675" y="811084"/>
                </a:lnTo>
                <a:cubicBezTo>
                  <a:pt x="3265170" y="794574"/>
                  <a:pt x="3237865" y="757109"/>
                  <a:pt x="3215005" y="774888"/>
                </a:cubicBezTo>
                <a:close/>
                <a:moveTo>
                  <a:pt x="3101975" y="1086674"/>
                </a:moveTo>
                <a:cubicBezTo>
                  <a:pt x="3132455" y="1086038"/>
                  <a:pt x="3119755" y="1038413"/>
                  <a:pt x="3093085" y="1052384"/>
                </a:cubicBezTo>
                <a:cubicBezTo>
                  <a:pt x="3076575" y="1060638"/>
                  <a:pt x="3083560" y="1087309"/>
                  <a:pt x="3101975" y="1086674"/>
                </a:cubicBezTo>
                <a:close/>
                <a:moveTo>
                  <a:pt x="3093085" y="1047938"/>
                </a:moveTo>
                <a:cubicBezTo>
                  <a:pt x="3126105" y="1047304"/>
                  <a:pt x="3111500" y="994599"/>
                  <a:pt x="3082290" y="1011744"/>
                </a:cubicBezTo>
                <a:cubicBezTo>
                  <a:pt x="3065780" y="1021269"/>
                  <a:pt x="3074035" y="1048574"/>
                  <a:pt x="3093085" y="1047938"/>
                </a:cubicBezTo>
                <a:close/>
                <a:moveTo>
                  <a:pt x="3144520" y="959674"/>
                </a:moveTo>
                <a:cubicBezTo>
                  <a:pt x="3167380" y="944434"/>
                  <a:pt x="3142615" y="908874"/>
                  <a:pt x="3120390" y="924749"/>
                </a:cubicBezTo>
                <a:cubicBezTo>
                  <a:pt x="3097530" y="939988"/>
                  <a:pt x="3122295" y="975549"/>
                  <a:pt x="3144520" y="959674"/>
                </a:cubicBezTo>
                <a:close/>
                <a:moveTo>
                  <a:pt x="3202305" y="682179"/>
                </a:moveTo>
                <a:cubicBezTo>
                  <a:pt x="3178175" y="701863"/>
                  <a:pt x="3209290" y="739329"/>
                  <a:pt x="3232785" y="719009"/>
                </a:cubicBezTo>
                <a:cubicBezTo>
                  <a:pt x="3257550" y="699959"/>
                  <a:pt x="3226435" y="661859"/>
                  <a:pt x="3202305" y="682179"/>
                </a:cubicBezTo>
                <a:cubicBezTo>
                  <a:pt x="3202305" y="682179"/>
                  <a:pt x="3202305" y="682179"/>
                  <a:pt x="3202305" y="682179"/>
                </a:cubicBezTo>
                <a:close/>
                <a:moveTo>
                  <a:pt x="2968625" y="999679"/>
                </a:moveTo>
                <a:cubicBezTo>
                  <a:pt x="2987040" y="1022538"/>
                  <a:pt x="3022600" y="992694"/>
                  <a:pt x="3002915" y="970469"/>
                </a:cubicBezTo>
                <a:cubicBezTo>
                  <a:pt x="2984500" y="947609"/>
                  <a:pt x="2948940" y="977454"/>
                  <a:pt x="2968625" y="999679"/>
                </a:cubicBezTo>
                <a:close/>
                <a:moveTo>
                  <a:pt x="3019425" y="799019"/>
                </a:moveTo>
                <a:cubicBezTo>
                  <a:pt x="3041015" y="799654"/>
                  <a:pt x="3053715" y="770444"/>
                  <a:pt x="3037205" y="755204"/>
                </a:cubicBezTo>
                <a:cubicBezTo>
                  <a:pt x="3001645" y="724724"/>
                  <a:pt x="2972435" y="797113"/>
                  <a:pt x="3019425" y="799019"/>
                </a:cubicBezTo>
                <a:close/>
                <a:moveTo>
                  <a:pt x="2957195" y="899984"/>
                </a:moveTo>
                <a:cubicBezTo>
                  <a:pt x="2934335" y="920938"/>
                  <a:pt x="2967990" y="956499"/>
                  <a:pt x="2990215" y="934909"/>
                </a:cubicBezTo>
                <a:cubicBezTo>
                  <a:pt x="3013075" y="913319"/>
                  <a:pt x="2979420" y="877759"/>
                  <a:pt x="2957195" y="899984"/>
                </a:cubicBezTo>
                <a:cubicBezTo>
                  <a:pt x="2957195" y="899984"/>
                  <a:pt x="2957195" y="899984"/>
                  <a:pt x="2957195" y="899984"/>
                </a:cubicBezTo>
                <a:close/>
                <a:moveTo>
                  <a:pt x="2940685" y="882204"/>
                </a:moveTo>
                <a:cubicBezTo>
                  <a:pt x="2962910" y="882838"/>
                  <a:pt x="2974975" y="852994"/>
                  <a:pt x="2957830" y="838388"/>
                </a:cubicBezTo>
                <a:cubicBezTo>
                  <a:pt x="2922270" y="807909"/>
                  <a:pt x="2894330" y="880299"/>
                  <a:pt x="2940685" y="882204"/>
                </a:cubicBezTo>
                <a:close/>
                <a:moveTo>
                  <a:pt x="3035935" y="859344"/>
                </a:moveTo>
                <a:cubicBezTo>
                  <a:pt x="3056255" y="882838"/>
                  <a:pt x="3092450" y="849819"/>
                  <a:pt x="3071495" y="826959"/>
                </a:cubicBezTo>
                <a:cubicBezTo>
                  <a:pt x="3050540" y="803463"/>
                  <a:pt x="3014345" y="836484"/>
                  <a:pt x="3035935" y="859344"/>
                </a:cubicBezTo>
                <a:close/>
                <a:moveTo>
                  <a:pt x="3183255" y="639634"/>
                </a:moveTo>
                <a:cubicBezTo>
                  <a:pt x="3229610" y="637729"/>
                  <a:pt x="3202305" y="565338"/>
                  <a:pt x="3166110" y="595819"/>
                </a:cubicBezTo>
                <a:cubicBezTo>
                  <a:pt x="3148965" y="610424"/>
                  <a:pt x="3161030" y="640269"/>
                  <a:pt x="3183255" y="639634"/>
                </a:cubicBezTo>
                <a:close/>
                <a:moveTo>
                  <a:pt x="3116580" y="786319"/>
                </a:moveTo>
                <a:cubicBezTo>
                  <a:pt x="3136900" y="810449"/>
                  <a:pt x="3173730" y="778063"/>
                  <a:pt x="3152775" y="754569"/>
                </a:cubicBezTo>
                <a:cubicBezTo>
                  <a:pt x="3132455" y="731074"/>
                  <a:pt x="3095625" y="763459"/>
                  <a:pt x="3116580" y="786319"/>
                </a:cubicBezTo>
                <a:close/>
                <a:moveTo>
                  <a:pt x="3100070" y="718374"/>
                </a:moveTo>
                <a:cubicBezTo>
                  <a:pt x="3121660" y="719009"/>
                  <a:pt x="3134360" y="690434"/>
                  <a:pt x="3118485" y="675194"/>
                </a:cubicBezTo>
                <a:cubicBezTo>
                  <a:pt x="3082925" y="642809"/>
                  <a:pt x="3052445" y="715834"/>
                  <a:pt x="3100070" y="718374"/>
                </a:cubicBezTo>
                <a:close/>
                <a:moveTo>
                  <a:pt x="1534160" y="1982659"/>
                </a:moveTo>
                <a:cubicBezTo>
                  <a:pt x="1529080" y="1962974"/>
                  <a:pt x="1498600" y="1971229"/>
                  <a:pt x="1504315" y="1990279"/>
                </a:cubicBezTo>
                <a:cubicBezTo>
                  <a:pt x="1509395" y="2009963"/>
                  <a:pt x="1539875" y="2001709"/>
                  <a:pt x="1534160" y="1982659"/>
                </a:cubicBezTo>
                <a:close/>
                <a:moveTo>
                  <a:pt x="1376680" y="1955354"/>
                </a:moveTo>
                <a:cubicBezTo>
                  <a:pt x="1378585" y="1973769"/>
                  <a:pt x="1407160" y="1970594"/>
                  <a:pt x="1404620" y="1952813"/>
                </a:cubicBezTo>
                <a:cubicBezTo>
                  <a:pt x="1403350" y="1934399"/>
                  <a:pt x="1374775" y="1936938"/>
                  <a:pt x="1376680" y="1955354"/>
                </a:cubicBezTo>
                <a:close/>
                <a:moveTo>
                  <a:pt x="1408430" y="2121089"/>
                </a:moveTo>
                <a:cubicBezTo>
                  <a:pt x="1416050" y="2143949"/>
                  <a:pt x="1450975" y="2131249"/>
                  <a:pt x="1443355" y="2109024"/>
                </a:cubicBezTo>
                <a:cubicBezTo>
                  <a:pt x="1435735" y="2086163"/>
                  <a:pt x="1400175" y="2098864"/>
                  <a:pt x="1408430" y="2121089"/>
                </a:cubicBezTo>
                <a:close/>
                <a:moveTo>
                  <a:pt x="1391920" y="2072194"/>
                </a:moveTo>
                <a:cubicBezTo>
                  <a:pt x="1397000" y="2093784"/>
                  <a:pt x="1430655" y="2084259"/>
                  <a:pt x="1424305" y="2063304"/>
                </a:cubicBezTo>
                <a:cubicBezTo>
                  <a:pt x="1419225" y="2042349"/>
                  <a:pt x="1385570" y="2051238"/>
                  <a:pt x="1391920" y="2072194"/>
                </a:cubicBezTo>
                <a:close/>
                <a:moveTo>
                  <a:pt x="1381760" y="1902013"/>
                </a:moveTo>
                <a:cubicBezTo>
                  <a:pt x="1398270" y="1902013"/>
                  <a:pt x="1398270" y="1875979"/>
                  <a:pt x="1381760" y="1876613"/>
                </a:cubicBezTo>
                <a:cubicBezTo>
                  <a:pt x="1365250" y="1876613"/>
                  <a:pt x="1365250" y="1902013"/>
                  <a:pt x="1381760" y="1902013"/>
                </a:cubicBezTo>
                <a:close/>
                <a:moveTo>
                  <a:pt x="1445260" y="1899474"/>
                </a:moveTo>
                <a:cubicBezTo>
                  <a:pt x="1462405" y="1900109"/>
                  <a:pt x="1461770" y="1872804"/>
                  <a:pt x="1444625" y="1874074"/>
                </a:cubicBezTo>
                <a:cubicBezTo>
                  <a:pt x="1428750" y="1874709"/>
                  <a:pt x="1429385" y="1900109"/>
                  <a:pt x="1445260" y="1899474"/>
                </a:cubicBezTo>
                <a:close/>
                <a:moveTo>
                  <a:pt x="1372870" y="2033459"/>
                </a:moveTo>
                <a:cubicBezTo>
                  <a:pt x="1394460" y="2033459"/>
                  <a:pt x="1391920" y="1999169"/>
                  <a:pt x="1370330" y="2002344"/>
                </a:cubicBezTo>
                <a:cubicBezTo>
                  <a:pt x="1351915" y="2005519"/>
                  <a:pt x="1354455" y="2034094"/>
                  <a:pt x="1372870" y="2033459"/>
                </a:cubicBezTo>
                <a:close/>
                <a:moveTo>
                  <a:pt x="1446530" y="2019488"/>
                </a:moveTo>
                <a:cubicBezTo>
                  <a:pt x="1468755" y="2019488"/>
                  <a:pt x="1464945" y="1983929"/>
                  <a:pt x="1443355" y="1989009"/>
                </a:cubicBezTo>
                <a:cubicBezTo>
                  <a:pt x="1425575" y="1992184"/>
                  <a:pt x="1428750" y="2020124"/>
                  <a:pt x="1446530" y="2019488"/>
                </a:cubicBezTo>
                <a:close/>
                <a:moveTo>
                  <a:pt x="1445260" y="2154744"/>
                </a:moveTo>
                <a:cubicBezTo>
                  <a:pt x="1435735" y="2131249"/>
                  <a:pt x="1398270" y="2147124"/>
                  <a:pt x="1409065" y="2169984"/>
                </a:cubicBezTo>
                <a:cubicBezTo>
                  <a:pt x="1418590" y="2194114"/>
                  <a:pt x="1455420" y="2178239"/>
                  <a:pt x="1445260" y="2154744"/>
                </a:cubicBezTo>
                <a:close/>
                <a:moveTo>
                  <a:pt x="1402715" y="2195384"/>
                </a:moveTo>
                <a:cubicBezTo>
                  <a:pt x="1377950" y="2207449"/>
                  <a:pt x="1397635" y="2246184"/>
                  <a:pt x="1421765" y="2233484"/>
                </a:cubicBezTo>
                <a:cubicBezTo>
                  <a:pt x="1446530" y="2221419"/>
                  <a:pt x="1427480" y="2182684"/>
                  <a:pt x="1402715" y="2195384"/>
                </a:cubicBezTo>
                <a:close/>
                <a:moveTo>
                  <a:pt x="1725930" y="1900109"/>
                </a:moveTo>
                <a:cubicBezTo>
                  <a:pt x="1706880" y="1907729"/>
                  <a:pt x="1719580" y="1936938"/>
                  <a:pt x="1737995" y="1928684"/>
                </a:cubicBezTo>
                <a:cubicBezTo>
                  <a:pt x="1756410" y="1921063"/>
                  <a:pt x="1744345" y="1891854"/>
                  <a:pt x="1725930" y="1900109"/>
                </a:cubicBezTo>
                <a:close/>
                <a:moveTo>
                  <a:pt x="1318260" y="1902013"/>
                </a:moveTo>
                <a:cubicBezTo>
                  <a:pt x="1334770" y="1902649"/>
                  <a:pt x="1335405" y="1876613"/>
                  <a:pt x="1318895" y="1876613"/>
                </a:cubicBezTo>
                <a:cubicBezTo>
                  <a:pt x="1302385" y="1875979"/>
                  <a:pt x="1301750" y="1902013"/>
                  <a:pt x="1318260" y="1902013"/>
                </a:cubicBezTo>
                <a:close/>
                <a:moveTo>
                  <a:pt x="1256665" y="2147124"/>
                </a:moveTo>
                <a:cubicBezTo>
                  <a:pt x="1233170" y="2152839"/>
                  <a:pt x="1242695" y="2189034"/>
                  <a:pt x="1265555" y="2182684"/>
                </a:cubicBezTo>
                <a:cubicBezTo>
                  <a:pt x="1288415" y="2176969"/>
                  <a:pt x="1279525" y="2140774"/>
                  <a:pt x="1256665" y="2147124"/>
                </a:cubicBezTo>
                <a:close/>
                <a:moveTo>
                  <a:pt x="1299210" y="2044254"/>
                </a:moveTo>
                <a:cubicBezTo>
                  <a:pt x="1320800" y="2044254"/>
                  <a:pt x="1318895" y="2010599"/>
                  <a:pt x="1297305" y="2013138"/>
                </a:cubicBezTo>
                <a:cubicBezTo>
                  <a:pt x="1278255" y="2015044"/>
                  <a:pt x="1280160" y="2044254"/>
                  <a:pt x="1299210" y="2044254"/>
                </a:cubicBezTo>
                <a:close/>
                <a:moveTo>
                  <a:pt x="1326515" y="2147124"/>
                </a:moveTo>
                <a:cubicBezTo>
                  <a:pt x="1333500" y="2169984"/>
                  <a:pt x="1369060" y="2159189"/>
                  <a:pt x="1361440" y="2136329"/>
                </a:cubicBezTo>
                <a:cubicBezTo>
                  <a:pt x="1355090" y="2113469"/>
                  <a:pt x="1318895" y="2124264"/>
                  <a:pt x="1326515" y="2147124"/>
                </a:cubicBezTo>
                <a:close/>
                <a:moveTo>
                  <a:pt x="1274445" y="2221419"/>
                </a:moveTo>
                <a:cubicBezTo>
                  <a:pt x="1266825" y="2197289"/>
                  <a:pt x="1228725" y="2209989"/>
                  <a:pt x="1236980" y="2234119"/>
                </a:cubicBezTo>
                <a:cubicBezTo>
                  <a:pt x="1244600" y="2258249"/>
                  <a:pt x="1282700" y="2245549"/>
                  <a:pt x="1274445" y="2221419"/>
                </a:cubicBezTo>
                <a:close/>
                <a:moveTo>
                  <a:pt x="1315720" y="2236659"/>
                </a:moveTo>
                <a:cubicBezTo>
                  <a:pt x="1290320" y="2247454"/>
                  <a:pt x="1308100" y="2286824"/>
                  <a:pt x="1332865" y="2275394"/>
                </a:cubicBezTo>
                <a:cubicBezTo>
                  <a:pt x="1358265" y="2263964"/>
                  <a:pt x="1340485" y="2224594"/>
                  <a:pt x="1315720" y="2236659"/>
                </a:cubicBezTo>
                <a:close/>
                <a:moveTo>
                  <a:pt x="1445260" y="1947099"/>
                </a:moveTo>
                <a:cubicBezTo>
                  <a:pt x="1446530" y="1954719"/>
                  <a:pt x="1453515" y="1960434"/>
                  <a:pt x="1461135" y="1959163"/>
                </a:cubicBezTo>
                <a:lnTo>
                  <a:pt x="1461135" y="1959163"/>
                </a:lnTo>
                <a:cubicBezTo>
                  <a:pt x="1496695" y="1947734"/>
                  <a:pt x="1446530" y="1910269"/>
                  <a:pt x="1445260" y="1947099"/>
                </a:cubicBezTo>
                <a:close/>
                <a:moveTo>
                  <a:pt x="1307465" y="1959799"/>
                </a:moveTo>
                <a:cubicBezTo>
                  <a:pt x="1308100" y="1978213"/>
                  <a:pt x="1336675" y="1976309"/>
                  <a:pt x="1335405" y="1957894"/>
                </a:cubicBezTo>
                <a:cubicBezTo>
                  <a:pt x="1334770" y="1940113"/>
                  <a:pt x="1306195" y="1941384"/>
                  <a:pt x="1307465" y="1959799"/>
                </a:cubicBezTo>
                <a:close/>
                <a:moveTo>
                  <a:pt x="1325880" y="2070288"/>
                </a:moveTo>
                <a:cubicBezTo>
                  <a:pt x="1304290" y="2074734"/>
                  <a:pt x="1311910" y="2108389"/>
                  <a:pt x="1332865" y="2103309"/>
                </a:cubicBezTo>
                <a:cubicBezTo>
                  <a:pt x="1355090" y="2099499"/>
                  <a:pt x="1347470" y="2065209"/>
                  <a:pt x="1325880" y="2070288"/>
                </a:cubicBezTo>
                <a:close/>
                <a:moveTo>
                  <a:pt x="1360170" y="2189669"/>
                </a:moveTo>
                <a:cubicBezTo>
                  <a:pt x="1351280" y="2165539"/>
                  <a:pt x="1313815" y="2180144"/>
                  <a:pt x="1323340" y="2203639"/>
                </a:cubicBezTo>
                <a:cubicBezTo>
                  <a:pt x="1332230" y="2227769"/>
                  <a:pt x="1369695" y="2213799"/>
                  <a:pt x="1360170" y="2189669"/>
                </a:cubicBezTo>
                <a:close/>
                <a:moveTo>
                  <a:pt x="1633855" y="1875344"/>
                </a:moveTo>
                <a:cubicBezTo>
                  <a:pt x="1652270" y="1875344"/>
                  <a:pt x="1649095" y="1846769"/>
                  <a:pt x="1631315" y="1849944"/>
                </a:cubicBezTo>
                <a:cubicBezTo>
                  <a:pt x="1616710" y="1852484"/>
                  <a:pt x="1619250" y="1875344"/>
                  <a:pt x="1633855" y="1875344"/>
                </a:cubicBezTo>
                <a:close/>
                <a:moveTo>
                  <a:pt x="1571625" y="1886138"/>
                </a:moveTo>
                <a:cubicBezTo>
                  <a:pt x="1589405" y="1886138"/>
                  <a:pt x="1587500" y="1858199"/>
                  <a:pt x="1569720" y="1860738"/>
                </a:cubicBezTo>
                <a:cubicBezTo>
                  <a:pt x="1554480" y="1862644"/>
                  <a:pt x="1556385" y="1886774"/>
                  <a:pt x="1571625" y="1886138"/>
                </a:cubicBezTo>
                <a:close/>
                <a:moveTo>
                  <a:pt x="7406640" y="2173159"/>
                </a:moveTo>
                <a:cubicBezTo>
                  <a:pt x="7419340" y="2150934"/>
                  <a:pt x="7384415" y="2131249"/>
                  <a:pt x="7372350" y="2153474"/>
                </a:cubicBezTo>
                <a:cubicBezTo>
                  <a:pt x="7359650" y="2175699"/>
                  <a:pt x="7393940" y="2195384"/>
                  <a:pt x="7406640" y="2173159"/>
                </a:cubicBezTo>
                <a:close/>
                <a:moveTo>
                  <a:pt x="1586865" y="1950909"/>
                </a:moveTo>
                <a:cubicBezTo>
                  <a:pt x="1567180" y="1956624"/>
                  <a:pt x="1577340" y="1987104"/>
                  <a:pt x="1596390" y="1980754"/>
                </a:cubicBezTo>
                <a:cubicBezTo>
                  <a:pt x="1615440" y="1975038"/>
                  <a:pt x="1605915" y="1944559"/>
                  <a:pt x="1586865" y="1950909"/>
                </a:cubicBezTo>
                <a:close/>
                <a:moveTo>
                  <a:pt x="1581150" y="1922334"/>
                </a:moveTo>
                <a:cubicBezTo>
                  <a:pt x="1585595" y="1940113"/>
                  <a:pt x="1612900" y="1933129"/>
                  <a:pt x="1608455" y="1915349"/>
                </a:cubicBezTo>
                <a:cubicBezTo>
                  <a:pt x="1604645" y="1897569"/>
                  <a:pt x="1576705" y="1904554"/>
                  <a:pt x="1581150" y="1922334"/>
                </a:cubicBezTo>
                <a:close/>
                <a:moveTo>
                  <a:pt x="1696085" y="1860738"/>
                </a:moveTo>
                <a:cubicBezTo>
                  <a:pt x="1714500" y="1860738"/>
                  <a:pt x="1710690" y="1830894"/>
                  <a:pt x="1692910" y="1835974"/>
                </a:cubicBezTo>
                <a:cubicBezTo>
                  <a:pt x="1678305" y="1839149"/>
                  <a:pt x="1681480" y="1861374"/>
                  <a:pt x="1696085" y="1860738"/>
                </a:cubicBezTo>
                <a:close/>
                <a:moveTo>
                  <a:pt x="1483360" y="2240469"/>
                </a:moveTo>
                <a:cubicBezTo>
                  <a:pt x="1508760" y="2225864"/>
                  <a:pt x="1485265" y="2186494"/>
                  <a:pt x="1460500" y="2201734"/>
                </a:cubicBezTo>
                <a:cubicBezTo>
                  <a:pt x="1435100" y="2216339"/>
                  <a:pt x="1458595" y="2255709"/>
                  <a:pt x="1483360" y="2240469"/>
                </a:cubicBezTo>
                <a:close/>
                <a:moveTo>
                  <a:pt x="1667510" y="1955988"/>
                </a:moveTo>
                <a:cubicBezTo>
                  <a:pt x="1686560" y="1949638"/>
                  <a:pt x="1675765" y="1919794"/>
                  <a:pt x="1656715" y="1926779"/>
                </a:cubicBezTo>
                <a:cubicBezTo>
                  <a:pt x="1637665" y="1933763"/>
                  <a:pt x="1649095" y="1963609"/>
                  <a:pt x="1667510" y="1955988"/>
                </a:cubicBezTo>
                <a:close/>
                <a:moveTo>
                  <a:pt x="1661795" y="1914713"/>
                </a:moveTo>
                <a:cubicBezTo>
                  <a:pt x="1682750" y="1914713"/>
                  <a:pt x="1677670" y="1881059"/>
                  <a:pt x="1657985" y="1887409"/>
                </a:cubicBezTo>
                <a:cubicBezTo>
                  <a:pt x="1642110" y="1891219"/>
                  <a:pt x="1645920" y="1915349"/>
                  <a:pt x="1661795" y="1914713"/>
                </a:cubicBezTo>
                <a:close/>
                <a:moveTo>
                  <a:pt x="1727200" y="1893759"/>
                </a:moveTo>
                <a:cubicBezTo>
                  <a:pt x="1748790" y="1893759"/>
                  <a:pt x="1743075" y="1859469"/>
                  <a:pt x="1722755" y="1866454"/>
                </a:cubicBezTo>
                <a:cubicBezTo>
                  <a:pt x="1708150" y="1870899"/>
                  <a:pt x="1711960" y="1894394"/>
                  <a:pt x="1727200" y="1893759"/>
                </a:cubicBezTo>
                <a:close/>
                <a:moveTo>
                  <a:pt x="3079115" y="936813"/>
                </a:moveTo>
                <a:cubicBezTo>
                  <a:pt x="3101975" y="919034"/>
                  <a:pt x="3073400" y="882838"/>
                  <a:pt x="3050540" y="901888"/>
                </a:cubicBezTo>
                <a:cubicBezTo>
                  <a:pt x="3027680" y="919669"/>
                  <a:pt x="3056890" y="955863"/>
                  <a:pt x="3079115" y="936813"/>
                </a:cubicBezTo>
                <a:close/>
                <a:moveTo>
                  <a:pt x="1508760" y="1894394"/>
                </a:moveTo>
                <a:cubicBezTo>
                  <a:pt x="1525905" y="1894394"/>
                  <a:pt x="1524635" y="1867088"/>
                  <a:pt x="1507490" y="1868994"/>
                </a:cubicBezTo>
                <a:cubicBezTo>
                  <a:pt x="1491615" y="1870263"/>
                  <a:pt x="1492885" y="1894394"/>
                  <a:pt x="1508760" y="1894394"/>
                </a:cubicBezTo>
                <a:close/>
                <a:moveTo>
                  <a:pt x="1499235" y="2067113"/>
                </a:moveTo>
                <a:cubicBezTo>
                  <a:pt x="1480820" y="2074099"/>
                  <a:pt x="1486535" y="2103309"/>
                  <a:pt x="1506220" y="2102674"/>
                </a:cubicBezTo>
                <a:cubicBezTo>
                  <a:pt x="1534795" y="2102674"/>
                  <a:pt x="1525905" y="2056954"/>
                  <a:pt x="1499235" y="2067113"/>
                </a:cubicBezTo>
                <a:close/>
                <a:moveTo>
                  <a:pt x="1468755" y="2050604"/>
                </a:moveTo>
                <a:cubicBezTo>
                  <a:pt x="1475105" y="2071559"/>
                  <a:pt x="1508125" y="2061399"/>
                  <a:pt x="1501140" y="2040444"/>
                </a:cubicBezTo>
                <a:cubicBezTo>
                  <a:pt x="1495425" y="2019488"/>
                  <a:pt x="1462405" y="2030284"/>
                  <a:pt x="1468755" y="2050604"/>
                </a:cubicBezTo>
                <a:close/>
                <a:moveTo>
                  <a:pt x="1540510" y="2178874"/>
                </a:moveTo>
                <a:cubicBezTo>
                  <a:pt x="1555750" y="2203639"/>
                  <a:pt x="1594485" y="2178874"/>
                  <a:pt x="1578610" y="2154744"/>
                </a:cubicBezTo>
                <a:cubicBezTo>
                  <a:pt x="1563370" y="2129979"/>
                  <a:pt x="1524635" y="2154744"/>
                  <a:pt x="1540510" y="2178874"/>
                </a:cubicBezTo>
                <a:close/>
                <a:moveTo>
                  <a:pt x="1561465" y="2036634"/>
                </a:moveTo>
                <a:cubicBezTo>
                  <a:pt x="1587500" y="2036634"/>
                  <a:pt x="1579880" y="1994724"/>
                  <a:pt x="1555750" y="2003613"/>
                </a:cubicBezTo>
                <a:cubicBezTo>
                  <a:pt x="1537970" y="2009963"/>
                  <a:pt x="1543050" y="2037269"/>
                  <a:pt x="1561465" y="2036634"/>
                </a:cubicBezTo>
                <a:close/>
                <a:moveTo>
                  <a:pt x="1513840" y="1936304"/>
                </a:moveTo>
                <a:cubicBezTo>
                  <a:pt x="1517015" y="1954719"/>
                  <a:pt x="1545590" y="1949004"/>
                  <a:pt x="1541780" y="1931224"/>
                </a:cubicBezTo>
                <a:cubicBezTo>
                  <a:pt x="1537970" y="1912809"/>
                  <a:pt x="1510030" y="1918524"/>
                  <a:pt x="1513840" y="1936304"/>
                </a:cubicBezTo>
                <a:close/>
                <a:moveTo>
                  <a:pt x="1528445" y="2116009"/>
                </a:moveTo>
                <a:cubicBezTo>
                  <a:pt x="1517650" y="2092513"/>
                  <a:pt x="1481455" y="2110294"/>
                  <a:pt x="1492885" y="2133154"/>
                </a:cubicBezTo>
                <a:cubicBezTo>
                  <a:pt x="1503680" y="2156649"/>
                  <a:pt x="1539875" y="2138869"/>
                  <a:pt x="1528445" y="2116009"/>
                </a:cubicBezTo>
                <a:close/>
                <a:moveTo>
                  <a:pt x="4215765" y="677099"/>
                </a:moveTo>
                <a:cubicBezTo>
                  <a:pt x="4218305" y="700594"/>
                  <a:pt x="4255135" y="696149"/>
                  <a:pt x="4251960" y="672654"/>
                </a:cubicBezTo>
                <a:cubicBezTo>
                  <a:pt x="4249420" y="648524"/>
                  <a:pt x="4212590" y="653604"/>
                  <a:pt x="4215765" y="677099"/>
                </a:cubicBezTo>
                <a:close/>
                <a:moveTo>
                  <a:pt x="4094480" y="478344"/>
                </a:moveTo>
                <a:cubicBezTo>
                  <a:pt x="4067175" y="482788"/>
                  <a:pt x="4075430" y="525334"/>
                  <a:pt x="4102100" y="519619"/>
                </a:cubicBezTo>
                <a:cubicBezTo>
                  <a:pt x="4129405" y="515174"/>
                  <a:pt x="4121150" y="472629"/>
                  <a:pt x="4094480" y="478344"/>
                </a:cubicBezTo>
                <a:close/>
                <a:moveTo>
                  <a:pt x="4086860" y="198308"/>
                </a:moveTo>
                <a:cubicBezTo>
                  <a:pt x="4120515" y="198944"/>
                  <a:pt x="4119245" y="145604"/>
                  <a:pt x="4085590" y="147508"/>
                </a:cubicBezTo>
                <a:cubicBezTo>
                  <a:pt x="4053205" y="148144"/>
                  <a:pt x="4054475" y="198944"/>
                  <a:pt x="4086860" y="198308"/>
                </a:cubicBezTo>
                <a:close/>
                <a:moveTo>
                  <a:pt x="4131310" y="773619"/>
                </a:moveTo>
                <a:cubicBezTo>
                  <a:pt x="4133850" y="795209"/>
                  <a:pt x="4168140" y="790763"/>
                  <a:pt x="4164965" y="768538"/>
                </a:cubicBezTo>
                <a:cubicBezTo>
                  <a:pt x="4162425" y="746949"/>
                  <a:pt x="4128135" y="752029"/>
                  <a:pt x="4131310" y="773619"/>
                </a:cubicBezTo>
                <a:close/>
                <a:moveTo>
                  <a:pt x="4084955" y="305624"/>
                </a:moveTo>
                <a:cubicBezTo>
                  <a:pt x="4117975" y="305624"/>
                  <a:pt x="4114800" y="253554"/>
                  <a:pt x="4082415" y="257999"/>
                </a:cubicBezTo>
                <a:cubicBezTo>
                  <a:pt x="4053205" y="260538"/>
                  <a:pt x="4056380" y="306258"/>
                  <a:pt x="4084955" y="305624"/>
                </a:cubicBezTo>
                <a:close/>
                <a:moveTo>
                  <a:pt x="4193540" y="298004"/>
                </a:moveTo>
                <a:cubicBezTo>
                  <a:pt x="4225290" y="298004"/>
                  <a:pt x="4224655" y="248474"/>
                  <a:pt x="4192905" y="249744"/>
                </a:cubicBezTo>
                <a:cubicBezTo>
                  <a:pt x="4161790" y="250379"/>
                  <a:pt x="4163060" y="298638"/>
                  <a:pt x="4193540" y="298004"/>
                </a:cubicBezTo>
                <a:close/>
                <a:moveTo>
                  <a:pt x="4057015" y="420558"/>
                </a:moveTo>
                <a:cubicBezTo>
                  <a:pt x="4088765" y="420558"/>
                  <a:pt x="4084320" y="369758"/>
                  <a:pt x="4052570" y="376108"/>
                </a:cubicBezTo>
                <a:cubicBezTo>
                  <a:pt x="4026535" y="379919"/>
                  <a:pt x="4030980" y="421194"/>
                  <a:pt x="4057015" y="420558"/>
                </a:cubicBezTo>
                <a:close/>
                <a:moveTo>
                  <a:pt x="4149090" y="705038"/>
                </a:moveTo>
                <a:cubicBezTo>
                  <a:pt x="4175125" y="705038"/>
                  <a:pt x="4171315" y="664399"/>
                  <a:pt x="4146550" y="668844"/>
                </a:cubicBezTo>
                <a:cubicBezTo>
                  <a:pt x="4124325" y="671384"/>
                  <a:pt x="4126865" y="705674"/>
                  <a:pt x="4149090" y="705038"/>
                </a:cubicBezTo>
                <a:close/>
                <a:moveTo>
                  <a:pt x="4199255" y="199579"/>
                </a:moveTo>
                <a:cubicBezTo>
                  <a:pt x="4232275" y="202119"/>
                  <a:pt x="4235450" y="150683"/>
                  <a:pt x="4202430" y="148779"/>
                </a:cubicBezTo>
                <a:cubicBezTo>
                  <a:pt x="4170045" y="146238"/>
                  <a:pt x="4166235" y="197674"/>
                  <a:pt x="4199255" y="199579"/>
                </a:cubicBezTo>
                <a:close/>
                <a:moveTo>
                  <a:pt x="4159250" y="404683"/>
                </a:moveTo>
                <a:cubicBezTo>
                  <a:pt x="4190365" y="405319"/>
                  <a:pt x="4187190" y="355788"/>
                  <a:pt x="4156710" y="359599"/>
                </a:cubicBezTo>
                <a:cubicBezTo>
                  <a:pt x="4128770" y="362774"/>
                  <a:pt x="4131310" y="405954"/>
                  <a:pt x="4159250" y="404683"/>
                </a:cubicBezTo>
                <a:close/>
                <a:moveTo>
                  <a:pt x="3891915" y="722819"/>
                </a:moveTo>
                <a:cubicBezTo>
                  <a:pt x="3868420" y="728534"/>
                  <a:pt x="3878580" y="764729"/>
                  <a:pt x="3901440" y="758379"/>
                </a:cubicBezTo>
                <a:cubicBezTo>
                  <a:pt x="3924300" y="752663"/>
                  <a:pt x="3914775" y="716469"/>
                  <a:pt x="3891915" y="722819"/>
                </a:cubicBezTo>
                <a:close/>
                <a:moveTo>
                  <a:pt x="3973195" y="209104"/>
                </a:moveTo>
                <a:cubicBezTo>
                  <a:pt x="4008755" y="209104"/>
                  <a:pt x="4004310" y="153224"/>
                  <a:pt x="3969385" y="158938"/>
                </a:cubicBezTo>
                <a:cubicBezTo>
                  <a:pt x="3938905" y="162113"/>
                  <a:pt x="3942715" y="209738"/>
                  <a:pt x="3973195" y="209104"/>
                </a:cubicBezTo>
                <a:close/>
                <a:moveTo>
                  <a:pt x="3927475" y="661859"/>
                </a:moveTo>
                <a:cubicBezTo>
                  <a:pt x="3952240" y="655509"/>
                  <a:pt x="3941445" y="616774"/>
                  <a:pt x="3916680" y="623759"/>
                </a:cubicBezTo>
                <a:cubicBezTo>
                  <a:pt x="3891915" y="630744"/>
                  <a:pt x="3903345" y="669479"/>
                  <a:pt x="3927475" y="661859"/>
                </a:cubicBezTo>
                <a:close/>
                <a:moveTo>
                  <a:pt x="3889375" y="550734"/>
                </a:moveTo>
                <a:cubicBezTo>
                  <a:pt x="3914140" y="600263"/>
                  <a:pt x="3958590" y="517713"/>
                  <a:pt x="3903345" y="524699"/>
                </a:cubicBezTo>
                <a:cubicBezTo>
                  <a:pt x="3891915" y="527874"/>
                  <a:pt x="3885565" y="539938"/>
                  <a:pt x="3889375" y="550734"/>
                </a:cubicBezTo>
                <a:close/>
                <a:moveTo>
                  <a:pt x="4060825" y="684084"/>
                </a:moveTo>
                <a:cubicBezTo>
                  <a:pt x="4037330" y="688529"/>
                  <a:pt x="4044950" y="724724"/>
                  <a:pt x="4067810" y="720279"/>
                </a:cubicBezTo>
                <a:cubicBezTo>
                  <a:pt x="4091305" y="715834"/>
                  <a:pt x="4083685" y="679004"/>
                  <a:pt x="4060825" y="684084"/>
                </a:cubicBezTo>
                <a:close/>
                <a:moveTo>
                  <a:pt x="4191635" y="463104"/>
                </a:moveTo>
                <a:cubicBezTo>
                  <a:pt x="4164330" y="466279"/>
                  <a:pt x="4170045" y="508824"/>
                  <a:pt x="4196715" y="505013"/>
                </a:cubicBezTo>
                <a:cubicBezTo>
                  <a:pt x="4224020" y="501838"/>
                  <a:pt x="4218940" y="459294"/>
                  <a:pt x="4191635" y="463104"/>
                </a:cubicBezTo>
                <a:close/>
                <a:moveTo>
                  <a:pt x="3986530" y="781238"/>
                </a:moveTo>
                <a:cubicBezTo>
                  <a:pt x="3964940" y="785049"/>
                  <a:pt x="3971925" y="819338"/>
                  <a:pt x="3992880" y="814259"/>
                </a:cubicBezTo>
                <a:cubicBezTo>
                  <a:pt x="4015105" y="811084"/>
                  <a:pt x="4008120" y="776794"/>
                  <a:pt x="3986530" y="781238"/>
                </a:cubicBezTo>
                <a:close/>
                <a:moveTo>
                  <a:pt x="4006850" y="600899"/>
                </a:moveTo>
                <a:cubicBezTo>
                  <a:pt x="3981450" y="606613"/>
                  <a:pt x="3990975" y="645349"/>
                  <a:pt x="4015740" y="639634"/>
                </a:cubicBezTo>
                <a:cubicBezTo>
                  <a:pt x="4040505" y="633919"/>
                  <a:pt x="4031615" y="594549"/>
                  <a:pt x="4006850" y="600899"/>
                </a:cubicBezTo>
                <a:close/>
                <a:moveTo>
                  <a:pt x="3982720" y="524063"/>
                </a:moveTo>
                <a:cubicBezTo>
                  <a:pt x="3989070" y="550734"/>
                  <a:pt x="4030980" y="540574"/>
                  <a:pt x="4023995" y="513904"/>
                </a:cubicBezTo>
                <a:cubicBezTo>
                  <a:pt x="4017645" y="487869"/>
                  <a:pt x="3975735" y="498029"/>
                  <a:pt x="3982720" y="524063"/>
                </a:cubicBezTo>
                <a:close/>
                <a:moveTo>
                  <a:pt x="3973195" y="275779"/>
                </a:moveTo>
                <a:cubicBezTo>
                  <a:pt x="3942715" y="281494"/>
                  <a:pt x="3952875" y="329754"/>
                  <a:pt x="3983355" y="322769"/>
                </a:cubicBezTo>
                <a:cubicBezTo>
                  <a:pt x="4013835" y="317054"/>
                  <a:pt x="4003675" y="268794"/>
                  <a:pt x="3973195" y="275779"/>
                </a:cubicBezTo>
                <a:close/>
                <a:moveTo>
                  <a:pt x="3957320" y="442783"/>
                </a:moveTo>
                <a:cubicBezTo>
                  <a:pt x="3990340" y="442783"/>
                  <a:pt x="3983990" y="390079"/>
                  <a:pt x="3951605" y="398333"/>
                </a:cubicBezTo>
                <a:cubicBezTo>
                  <a:pt x="3926205" y="404683"/>
                  <a:pt x="3931285" y="443419"/>
                  <a:pt x="3957320" y="442783"/>
                </a:cubicBezTo>
                <a:close/>
                <a:moveTo>
                  <a:pt x="4353560" y="569149"/>
                </a:moveTo>
                <a:cubicBezTo>
                  <a:pt x="4354830" y="594549"/>
                  <a:pt x="4394835" y="592644"/>
                  <a:pt x="4392930" y="567244"/>
                </a:cubicBezTo>
                <a:cubicBezTo>
                  <a:pt x="4392295" y="541209"/>
                  <a:pt x="4351655" y="543749"/>
                  <a:pt x="4353560" y="569149"/>
                </a:cubicBezTo>
                <a:close/>
                <a:moveTo>
                  <a:pt x="4406265" y="310704"/>
                </a:moveTo>
                <a:cubicBezTo>
                  <a:pt x="4436745" y="315783"/>
                  <a:pt x="4444365" y="267524"/>
                  <a:pt x="4413250" y="263079"/>
                </a:cubicBezTo>
                <a:cubicBezTo>
                  <a:pt x="4382770" y="258633"/>
                  <a:pt x="4375785" y="306894"/>
                  <a:pt x="4406265" y="310704"/>
                </a:cubicBezTo>
                <a:close/>
                <a:moveTo>
                  <a:pt x="4388485" y="492313"/>
                </a:moveTo>
                <a:cubicBezTo>
                  <a:pt x="4415790" y="492949"/>
                  <a:pt x="4415790" y="449133"/>
                  <a:pt x="4388485" y="449769"/>
                </a:cubicBezTo>
                <a:cubicBezTo>
                  <a:pt x="4360545" y="449769"/>
                  <a:pt x="4361180" y="492949"/>
                  <a:pt x="4388485" y="492313"/>
                </a:cubicBezTo>
                <a:close/>
                <a:moveTo>
                  <a:pt x="4404995" y="677734"/>
                </a:moveTo>
                <a:cubicBezTo>
                  <a:pt x="4429760" y="677734"/>
                  <a:pt x="4428490" y="639634"/>
                  <a:pt x="4404360" y="640904"/>
                </a:cubicBezTo>
                <a:cubicBezTo>
                  <a:pt x="4380865" y="642174"/>
                  <a:pt x="4381500" y="678369"/>
                  <a:pt x="4404995" y="677734"/>
                </a:cubicBezTo>
                <a:close/>
                <a:moveTo>
                  <a:pt x="4363720" y="397063"/>
                </a:moveTo>
                <a:cubicBezTo>
                  <a:pt x="4392930" y="398333"/>
                  <a:pt x="4394200" y="352613"/>
                  <a:pt x="4364990" y="351979"/>
                </a:cubicBezTo>
                <a:cubicBezTo>
                  <a:pt x="4335780" y="350074"/>
                  <a:pt x="4334510" y="396429"/>
                  <a:pt x="4363720" y="397063"/>
                </a:cubicBezTo>
                <a:close/>
                <a:moveTo>
                  <a:pt x="4614545" y="358329"/>
                </a:moveTo>
                <a:cubicBezTo>
                  <a:pt x="4643755" y="367854"/>
                  <a:pt x="4658995" y="321499"/>
                  <a:pt x="4628515" y="312608"/>
                </a:cubicBezTo>
                <a:cubicBezTo>
                  <a:pt x="4598670" y="303083"/>
                  <a:pt x="4584700" y="350074"/>
                  <a:pt x="4614545" y="358329"/>
                </a:cubicBezTo>
                <a:close/>
                <a:moveTo>
                  <a:pt x="4546600" y="391983"/>
                </a:moveTo>
                <a:cubicBezTo>
                  <a:pt x="4540885" y="420558"/>
                  <a:pt x="4586605" y="428813"/>
                  <a:pt x="4591050" y="399604"/>
                </a:cubicBezTo>
                <a:cubicBezTo>
                  <a:pt x="4596765" y="371029"/>
                  <a:pt x="4551680" y="362774"/>
                  <a:pt x="4546600" y="391983"/>
                </a:cubicBezTo>
                <a:close/>
                <a:moveTo>
                  <a:pt x="4526915" y="269429"/>
                </a:moveTo>
                <a:cubicBezTo>
                  <a:pt x="4557395" y="280858"/>
                  <a:pt x="4575175" y="231963"/>
                  <a:pt x="4544060" y="221804"/>
                </a:cubicBezTo>
                <a:cubicBezTo>
                  <a:pt x="4512310" y="210374"/>
                  <a:pt x="4495165" y="259269"/>
                  <a:pt x="4526915" y="269429"/>
                </a:cubicBezTo>
                <a:close/>
                <a:moveTo>
                  <a:pt x="4537075" y="566609"/>
                </a:moveTo>
                <a:cubicBezTo>
                  <a:pt x="4535805" y="592009"/>
                  <a:pt x="4575810" y="593913"/>
                  <a:pt x="4576445" y="568513"/>
                </a:cubicBezTo>
                <a:cubicBezTo>
                  <a:pt x="4577715" y="542479"/>
                  <a:pt x="4537710" y="541209"/>
                  <a:pt x="4537075" y="566609"/>
                </a:cubicBezTo>
                <a:close/>
                <a:moveTo>
                  <a:pt x="4337685" y="663763"/>
                </a:moveTo>
                <a:cubicBezTo>
                  <a:pt x="4335780" y="640269"/>
                  <a:pt x="4298950" y="643444"/>
                  <a:pt x="4300855" y="666938"/>
                </a:cubicBezTo>
                <a:cubicBezTo>
                  <a:pt x="4302760" y="691069"/>
                  <a:pt x="4340225" y="687259"/>
                  <a:pt x="4337685" y="663763"/>
                </a:cubicBezTo>
                <a:close/>
                <a:moveTo>
                  <a:pt x="4300220" y="299908"/>
                </a:moveTo>
                <a:cubicBezTo>
                  <a:pt x="4331335" y="302449"/>
                  <a:pt x="4334510" y="253554"/>
                  <a:pt x="4303395" y="252283"/>
                </a:cubicBezTo>
                <a:cubicBezTo>
                  <a:pt x="4272280" y="249744"/>
                  <a:pt x="4269740" y="298638"/>
                  <a:pt x="4300220" y="299908"/>
                </a:cubicBezTo>
                <a:close/>
                <a:moveTo>
                  <a:pt x="4227830" y="778063"/>
                </a:moveTo>
                <a:cubicBezTo>
                  <a:pt x="4251325" y="778063"/>
                  <a:pt x="4248785" y="741234"/>
                  <a:pt x="4225925" y="744409"/>
                </a:cubicBezTo>
                <a:cubicBezTo>
                  <a:pt x="4205605" y="746313"/>
                  <a:pt x="4207510" y="778063"/>
                  <a:pt x="4227830" y="778063"/>
                </a:cubicBezTo>
                <a:close/>
                <a:moveTo>
                  <a:pt x="4261485" y="397063"/>
                </a:moveTo>
                <a:cubicBezTo>
                  <a:pt x="4291330" y="397699"/>
                  <a:pt x="4290695" y="350074"/>
                  <a:pt x="4260850" y="351979"/>
                </a:cubicBezTo>
                <a:cubicBezTo>
                  <a:pt x="4231640" y="352613"/>
                  <a:pt x="4232910" y="397699"/>
                  <a:pt x="4261485" y="397063"/>
                </a:cubicBezTo>
                <a:close/>
                <a:moveTo>
                  <a:pt x="4631055" y="310704"/>
                </a:moveTo>
                <a:cubicBezTo>
                  <a:pt x="4660900" y="324674"/>
                  <a:pt x="4681855" y="277049"/>
                  <a:pt x="4651375" y="264349"/>
                </a:cubicBezTo>
                <a:cubicBezTo>
                  <a:pt x="4621530" y="250379"/>
                  <a:pt x="4600575" y="298004"/>
                  <a:pt x="4631055" y="310704"/>
                </a:cubicBezTo>
                <a:close/>
                <a:moveTo>
                  <a:pt x="4310380" y="212279"/>
                </a:moveTo>
                <a:cubicBezTo>
                  <a:pt x="4342765" y="218629"/>
                  <a:pt x="4351655" y="167194"/>
                  <a:pt x="4318635" y="162113"/>
                </a:cubicBezTo>
                <a:cubicBezTo>
                  <a:pt x="4286250" y="156399"/>
                  <a:pt x="4277360" y="207833"/>
                  <a:pt x="4310380" y="212279"/>
                </a:cubicBezTo>
                <a:close/>
                <a:moveTo>
                  <a:pt x="3065780" y="1015554"/>
                </a:moveTo>
                <a:cubicBezTo>
                  <a:pt x="3088005" y="999679"/>
                  <a:pt x="3063240" y="964754"/>
                  <a:pt x="3041015" y="981263"/>
                </a:cubicBezTo>
                <a:cubicBezTo>
                  <a:pt x="3018155" y="997138"/>
                  <a:pt x="3043555" y="1032063"/>
                  <a:pt x="3065780" y="1015554"/>
                </a:cubicBezTo>
                <a:close/>
                <a:moveTo>
                  <a:pt x="4307840" y="769809"/>
                </a:moveTo>
                <a:cubicBezTo>
                  <a:pt x="4330700" y="769809"/>
                  <a:pt x="4329430" y="733613"/>
                  <a:pt x="4306570" y="736154"/>
                </a:cubicBezTo>
                <a:cubicBezTo>
                  <a:pt x="4285615" y="737424"/>
                  <a:pt x="4286885" y="770444"/>
                  <a:pt x="4307840" y="769809"/>
                </a:cubicBezTo>
                <a:close/>
                <a:moveTo>
                  <a:pt x="4289425" y="453579"/>
                </a:moveTo>
                <a:cubicBezTo>
                  <a:pt x="4262120" y="454849"/>
                  <a:pt x="4264660" y="498029"/>
                  <a:pt x="4292600" y="496124"/>
                </a:cubicBezTo>
                <a:cubicBezTo>
                  <a:pt x="4319905" y="494219"/>
                  <a:pt x="4317365" y="451038"/>
                  <a:pt x="4289425" y="453579"/>
                </a:cubicBezTo>
                <a:close/>
                <a:moveTo>
                  <a:pt x="4262120" y="576769"/>
                </a:moveTo>
                <a:cubicBezTo>
                  <a:pt x="4264025" y="602169"/>
                  <a:pt x="4304030" y="598359"/>
                  <a:pt x="4301490" y="572959"/>
                </a:cubicBezTo>
                <a:cubicBezTo>
                  <a:pt x="4299585" y="547559"/>
                  <a:pt x="4258945" y="551369"/>
                  <a:pt x="4262120" y="576769"/>
                </a:cubicBezTo>
                <a:close/>
                <a:moveTo>
                  <a:pt x="3395980" y="773619"/>
                </a:moveTo>
                <a:cubicBezTo>
                  <a:pt x="3382645" y="750124"/>
                  <a:pt x="3345180" y="771713"/>
                  <a:pt x="3359785" y="795209"/>
                </a:cubicBezTo>
                <a:cubicBezTo>
                  <a:pt x="3373755" y="818704"/>
                  <a:pt x="3410585" y="797113"/>
                  <a:pt x="3395980" y="773619"/>
                </a:cubicBezTo>
                <a:close/>
                <a:moveTo>
                  <a:pt x="3402965" y="897444"/>
                </a:moveTo>
                <a:cubicBezTo>
                  <a:pt x="3380740" y="906969"/>
                  <a:pt x="3396615" y="941259"/>
                  <a:pt x="3418205" y="931099"/>
                </a:cubicBezTo>
                <a:cubicBezTo>
                  <a:pt x="3439795" y="921574"/>
                  <a:pt x="3424555" y="887284"/>
                  <a:pt x="3402965" y="897444"/>
                </a:cubicBezTo>
                <a:close/>
                <a:moveTo>
                  <a:pt x="3402330" y="828863"/>
                </a:moveTo>
                <a:cubicBezTo>
                  <a:pt x="3379470" y="840294"/>
                  <a:pt x="3397885" y="875854"/>
                  <a:pt x="3420110" y="863788"/>
                </a:cubicBezTo>
                <a:cubicBezTo>
                  <a:pt x="3443605" y="852994"/>
                  <a:pt x="3425190" y="816799"/>
                  <a:pt x="3402330" y="828863"/>
                </a:cubicBezTo>
                <a:close/>
                <a:moveTo>
                  <a:pt x="3385185" y="657413"/>
                </a:moveTo>
                <a:cubicBezTo>
                  <a:pt x="3360420" y="672654"/>
                  <a:pt x="3385185" y="711388"/>
                  <a:pt x="3409315" y="695513"/>
                </a:cubicBezTo>
                <a:cubicBezTo>
                  <a:pt x="3434715" y="679638"/>
                  <a:pt x="3409950" y="640904"/>
                  <a:pt x="3385185" y="657413"/>
                </a:cubicBezTo>
                <a:close/>
                <a:moveTo>
                  <a:pt x="3367405" y="966659"/>
                </a:moveTo>
                <a:cubicBezTo>
                  <a:pt x="3347085" y="974279"/>
                  <a:pt x="3359785" y="1006663"/>
                  <a:pt x="3380105" y="998409"/>
                </a:cubicBezTo>
                <a:cubicBezTo>
                  <a:pt x="3400425" y="990154"/>
                  <a:pt x="3387725" y="958404"/>
                  <a:pt x="3367405" y="966659"/>
                </a:cubicBezTo>
                <a:close/>
                <a:moveTo>
                  <a:pt x="3547110" y="364679"/>
                </a:moveTo>
                <a:cubicBezTo>
                  <a:pt x="3589655" y="363408"/>
                  <a:pt x="3571240" y="296733"/>
                  <a:pt x="3534410" y="317054"/>
                </a:cubicBezTo>
                <a:cubicBezTo>
                  <a:pt x="3512185" y="329119"/>
                  <a:pt x="3522345" y="365949"/>
                  <a:pt x="3547110" y="364679"/>
                </a:cubicBezTo>
                <a:close/>
                <a:moveTo>
                  <a:pt x="3485515" y="788224"/>
                </a:moveTo>
                <a:cubicBezTo>
                  <a:pt x="3462020" y="799019"/>
                  <a:pt x="3479800" y="835213"/>
                  <a:pt x="3502660" y="823784"/>
                </a:cubicBezTo>
                <a:cubicBezTo>
                  <a:pt x="3525520" y="812988"/>
                  <a:pt x="3508375" y="776794"/>
                  <a:pt x="3485515" y="788224"/>
                </a:cubicBezTo>
                <a:close/>
                <a:moveTo>
                  <a:pt x="3474085" y="602804"/>
                </a:moveTo>
                <a:cubicBezTo>
                  <a:pt x="3448685" y="617409"/>
                  <a:pt x="3472180" y="656779"/>
                  <a:pt x="3496945" y="641538"/>
                </a:cubicBezTo>
                <a:cubicBezTo>
                  <a:pt x="3522345" y="627569"/>
                  <a:pt x="3498850" y="587563"/>
                  <a:pt x="3474085" y="602804"/>
                </a:cubicBezTo>
                <a:close/>
                <a:moveTo>
                  <a:pt x="3460750" y="522158"/>
                </a:moveTo>
                <a:cubicBezTo>
                  <a:pt x="3477260" y="548829"/>
                  <a:pt x="3518535" y="522794"/>
                  <a:pt x="3501390" y="496758"/>
                </a:cubicBezTo>
                <a:cubicBezTo>
                  <a:pt x="3484880" y="470088"/>
                  <a:pt x="3443605" y="496124"/>
                  <a:pt x="3460750" y="522158"/>
                </a:cubicBezTo>
                <a:close/>
                <a:moveTo>
                  <a:pt x="3450590" y="425638"/>
                </a:moveTo>
                <a:cubicBezTo>
                  <a:pt x="3494405" y="424369"/>
                  <a:pt x="3473450" y="355788"/>
                  <a:pt x="3435985" y="379283"/>
                </a:cubicBezTo>
                <a:cubicBezTo>
                  <a:pt x="3415665" y="391983"/>
                  <a:pt x="3426460" y="426274"/>
                  <a:pt x="3450590" y="425638"/>
                </a:cubicBezTo>
                <a:close/>
                <a:moveTo>
                  <a:pt x="3298825" y="714563"/>
                </a:moveTo>
                <a:cubicBezTo>
                  <a:pt x="3274695" y="731074"/>
                  <a:pt x="3300730" y="768538"/>
                  <a:pt x="3324225" y="752029"/>
                </a:cubicBezTo>
                <a:lnTo>
                  <a:pt x="3324225" y="752029"/>
                </a:lnTo>
                <a:cubicBezTo>
                  <a:pt x="3348990" y="735519"/>
                  <a:pt x="3322955" y="698054"/>
                  <a:pt x="3298825" y="714563"/>
                </a:cubicBezTo>
                <a:close/>
                <a:moveTo>
                  <a:pt x="3283585" y="647888"/>
                </a:moveTo>
                <a:cubicBezTo>
                  <a:pt x="3302000" y="672654"/>
                  <a:pt x="3340735" y="643444"/>
                  <a:pt x="3321685" y="618679"/>
                </a:cubicBezTo>
                <a:cubicBezTo>
                  <a:pt x="3303270" y="593913"/>
                  <a:pt x="3264535" y="623759"/>
                  <a:pt x="3283585" y="647888"/>
                </a:cubicBezTo>
                <a:close/>
                <a:moveTo>
                  <a:pt x="3348355" y="942529"/>
                </a:moveTo>
                <a:cubicBezTo>
                  <a:pt x="3338195" y="920938"/>
                  <a:pt x="3304540" y="936813"/>
                  <a:pt x="3315335" y="958404"/>
                </a:cubicBezTo>
                <a:cubicBezTo>
                  <a:pt x="3325495" y="979994"/>
                  <a:pt x="3359150" y="964119"/>
                  <a:pt x="3348355" y="942529"/>
                </a:cubicBezTo>
                <a:close/>
                <a:moveTo>
                  <a:pt x="3268980" y="564069"/>
                </a:moveTo>
                <a:cubicBezTo>
                  <a:pt x="3314700" y="562163"/>
                  <a:pt x="3289300" y="491044"/>
                  <a:pt x="3252470" y="518983"/>
                </a:cubicBezTo>
                <a:cubicBezTo>
                  <a:pt x="3252470" y="518983"/>
                  <a:pt x="3252470" y="518983"/>
                  <a:pt x="3252470" y="518983"/>
                </a:cubicBezTo>
                <a:cubicBezTo>
                  <a:pt x="3234690" y="533588"/>
                  <a:pt x="3246120" y="564704"/>
                  <a:pt x="3268980" y="564069"/>
                </a:cubicBezTo>
                <a:close/>
                <a:moveTo>
                  <a:pt x="3292475" y="997138"/>
                </a:moveTo>
                <a:cubicBezTo>
                  <a:pt x="3272155" y="1005394"/>
                  <a:pt x="3285490" y="1037144"/>
                  <a:pt x="3305810" y="1028254"/>
                </a:cubicBezTo>
                <a:cubicBezTo>
                  <a:pt x="3326130" y="1019999"/>
                  <a:pt x="3312795" y="988249"/>
                  <a:pt x="3292475" y="997138"/>
                </a:cubicBezTo>
                <a:close/>
                <a:moveTo>
                  <a:pt x="3357880" y="492313"/>
                </a:moveTo>
                <a:cubicBezTo>
                  <a:pt x="3402965" y="490408"/>
                  <a:pt x="3379470" y="420558"/>
                  <a:pt x="3342640" y="446594"/>
                </a:cubicBezTo>
                <a:cubicBezTo>
                  <a:pt x="3322955" y="460563"/>
                  <a:pt x="3335020" y="493583"/>
                  <a:pt x="3357880" y="492313"/>
                </a:cubicBezTo>
                <a:close/>
                <a:moveTo>
                  <a:pt x="3371215" y="583119"/>
                </a:moveTo>
                <a:cubicBezTo>
                  <a:pt x="3388995" y="609154"/>
                  <a:pt x="3429000" y="580579"/>
                  <a:pt x="3410585" y="555813"/>
                </a:cubicBezTo>
                <a:cubicBezTo>
                  <a:pt x="3392805" y="529779"/>
                  <a:pt x="3352800" y="557719"/>
                  <a:pt x="3371215" y="583119"/>
                </a:cubicBezTo>
                <a:close/>
                <a:moveTo>
                  <a:pt x="3330575" y="908874"/>
                </a:moveTo>
                <a:cubicBezTo>
                  <a:pt x="3362960" y="908238"/>
                  <a:pt x="3350260" y="856804"/>
                  <a:pt x="3321050" y="872044"/>
                </a:cubicBezTo>
                <a:cubicBezTo>
                  <a:pt x="3302635" y="880934"/>
                  <a:pt x="3310890" y="909509"/>
                  <a:pt x="3330575" y="908874"/>
                </a:cubicBezTo>
                <a:close/>
                <a:moveTo>
                  <a:pt x="3576955" y="787588"/>
                </a:moveTo>
                <a:cubicBezTo>
                  <a:pt x="3608070" y="786954"/>
                  <a:pt x="3597910" y="737424"/>
                  <a:pt x="3568700" y="749488"/>
                </a:cubicBezTo>
                <a:cubicBezTo>
                  <a:pt x="3549650" y="757744"/>
                  <a:pt x="3556635" y="788224"/>
                  <a:pt x="3576955" y="787588"/>
                </a:cubicBezTo>
                <a:close/>
                <a:moveTo>
                  <a:pt x="3762375" y="338644"/>
                </a:moveTo>
                <a:cubicBezTo>
                  <a:pt x="3733165" y="349438"/>
                  <a:pt x="3750945" y="395158"/>
                  <a:pt x="3779520" y="383729"/>
                </a:cubicBezTo>
                <a:cubicBezTo>
                  <a:pt x="3808730" y="372933"/>
                  <a:pt x="3790950" y="327213"/>
                  <a:pt x="3762375" y="338644"/>
                </a:cubicBezTo>
                <a:close/>
                <a:moveTo>
                  <a:pt x="3752850" y="266254"/>
                </a:moveTo>
                <a:cubicBezTo>
                  <a:pt x="3792220" y="265619"/>
                  <a:pt x="3780790" y="204024"/>
                  <a:pt x="3743960" y="216724"/>
                </a:cubicBezTo>
                <a:cubicBezTo>
                  <a:pt x="3717925" y="226249"/>
                  <a:pt x="3725545" y="267524"/>
                  <a:pt x="3752850" y="266254"/>
                </a:cubicBezTo>
                <a:close/>
                <a:moveTo>
                  <a:pt x="3648075" y="311338"/>
                </a:moveTo>
                <a:cubicBezTo>
                  <a:pt x="3688715" y="310704"/>
                  <a:pt x="3674110" y="245933"/>
                  <a:pt x="3637280" y="263079"/>
                </a:cubicBezTo>
                <a:cubicBezTo>
                  <a:pt x="3613150" y="273874"/>
                  <a:pt x="3622040" y="311974"/>
                  <a:pt x="3648075" y="311338"/>
                </a:cubicBezTo>
                <a:close/>
                <a:moveTo>
                  <a:pt x="3813810" y="781874"/>
                </a:moveTo>
                <a:cubicBezTo>
                  <a:pt x="3841115" y="781874"/>
                  <a:pt x="3834765" y="738059"/>
                  <a:pt x="3808730" y="745679"/>
                </a:cubicBezTo>
                <a:cubicBezTo>
                  <a:pt x="3788410" y="751394"/>
                  <a:pt x="3793490" y="782509"/>
                  <a:pt x="3813810" y="781874"/>
                </a:cubicBezTo>
                <a:close/>
                <a:moveTo>
                  <a:pt x="3828415" y="650429"/>
                </a:moveTo>
                <a:cubicBezTo>
                  <a:pt x="3803650" y="658049"/>
                  <a:pt x="3816350" y="696149"/>
                  <a:pt x="3840480" y="687894"/>
                </a:cubicBezTo>
                <a:cubicBezTo>
                  <a:pt x="3865245" y="680909"/>
                  <a:pt x="3852545" y="642174"/>
                  <a:pt x="3828415" y="650429"/>
                </a:cubicBezTo>
                <a:close/>
                <a:moveTo>
                  <a:pt x="3861435" y="231963"/>
                </a:moveTo>
                <a:cubicBezTo>
                  <a:pt x="3898900" y="231963"/>
                  <a:pt x="3891280" y="172908"/>
                  <a:pt x="3855085" y="181799"/>
                </a:cubicBezTo>
                <a:cubicBezTo>
                  <a:pt x="3827145" y="188783"/>
                  <a:pt x="3832860" y="232599"/>
                  <a:pt x="3861435" y="231963"/>
                </a:cubicBezTo>
                <a:close/>
                <a:moveTo>
                  <a:pt x="3816985" y="596454"/>
                </a:moveTo>
                <a:cubicBezTo>
                  <a:pt x="3849370" y="596454"/>
                  <a:pt x="3840480" y="545019"/>
                  <a:pt x="3810000" y="555179"/>
                </a:cubicBezTo>
                <a:cubicBezTo>
                  <a:pt x="3787775" y="562163"/>
                  <a:pt x="3794125" y="597088"/>
                  <a:pt x="3816985" y="596454"/>
                </a:cubicBezTo>
                <a:close/>
                <a:moveTo>
                  <a:pt x="3858260" y="471994"/>
                </a:moveTo>
                <a:cubicBezTo>
                  <a:pt x="3892550" y="471994"/>
                  <a:pt x="3883660" y="417383"/>
                  <a:pt x="3851275" y="428179"/>
                </a:cubicBezTo>
                <a:cubicBezTo>
                  <a:pt x="3827145" y="435163"/>
                  <a:pt x="3833495" y="473263"/>
                  <a:pt x="3858260" y="471994"/>
                </a:cubicBezTo>
                <a:close/>
                <a:moveTo>
                  <a:pt x="3595370" y="561529"/>
                </a:moveTo>
                <a:cubicBezTo>
                  <a:pt x="3582035" y="535494"/>
                  <a:pt x="3541395" y="557084"/>
                  <a:pt x="3555365" y="582484"/>
                </a:cubicBezTo>
                <a:cubicBezTo>
                  <a:pt x="3568700" y="608519"/>
                  <a:pt x="3609340" y="586929"/>
                  <a:pt x="3595370" y="561529"/>
                </a:cubicBezTo>
                <a:close/>
                <a:moveTo>
                  <a:pt x="3688080" y="516444"/>
                </a:moveTo>
                <a:cubicBezTo>
                  <a:pt x="3676015" y="489774"/>
                  <a:pt x="3634740" y="509458"/>
                  <a:pt x="3647440" y="535494"/>
                </a:cubicBezTo>
                <a:cubicBezTo>
                  <a:pt x="3658870" y="562163"/>
                  <a:pt x="3700780" y="543113"/>
                  <a:pt x="3688080" y="516444"/>
                </a:cubicBezTo>
                <a:close/>
                <a:moveTo>
                  <a:pt x="3472180" y="887284"/>
                </a:moveTo>
                <a:cubicBezTo>
                  <a:pt x="3481070" y="909509"/>
                  <a:pt x="3515360" y="894904"/>
                  <a:pt x="3505835" y="873313"/>
                </a:cubicBezTo>
                <a:cubicBezTo>
                  <a:pt x="3497580" y="851088"/>
                  <a:pt x="3462655" y="865694"/>
                  <a:pt x="3472180" y="887284"/>
                </a:cubicBezTo>
                <a:close/>
                <a:moveTo>
                  <a:pt x="3540760" y="920304"/>
                </a:moveTo>
                <a:cubicBezTo>
                  <a:pt x="3533775" y="899349"/>
                  <a:pt x="3501390" y="910779"/>
                  <a:pt x="3509010" y="931734"/>
                </a:cubicBezTo>
                <a:cubicBezTo>
                  <a:pt x="3515995" y="952054"/>
                  <a:pt x="3548380" y="940624"/>
                  <a:pt x="3540760" y="920304"/>
                </a:cubicBezTo>
                <a:close/>
                <a:moveTo>
                  <a:pt x="3567430" y="680909"/>
                </a:moveTo>
                <a:cubicBezTo>
                  <a:pt x="3555365" y="656144"/>
                  <a:pt x="3516630" y="675829"/>
                  <a:pt x="3529965" y="699959"/>
                </a:cubicBezTo>
                <a:cubicBezTo>
                  <a:pt x="3542030" y="724724"/>
                  <a:pt x="3580130" y="705038"/>
                  <a:pt x="3567430" y="680909"/>
                </a:cubicBezTo>
                <a:close/>
                <a:moveTo>
                  <a:pt x="3866515" y="303083"/>
                </a:moveTo>
                <a:cubicBezTo>
                  <a:pt x="3836670" y="311338"/>
                  <a:pt x="3850640" y="358329"/>
                  <a:pt x="3880485" y="348804"/>
                </a:cubicBezTo>
                <a:cubicBezTo>
                  <a:pt x="3910330" y="340549"/>
                  <a:pt x="3896360" y="293558"/>
                  <a:pt x="3866515" y="303083"/>
                </a:cubicBezTo>
                <a:close/>
                <a:moveTo>
                  <a:pt x="3481070" y="725994"/>
                </a:moveTo>
                <a:cubicBezTo>
                  <a:pt x="3468370" y="701863"/>
                  <a:pt x="3430270" y="722184"/>
                  <a:pt x="3444240" y="746313"/>
                </a:cubicBezTo>
                <a:cubicBezTo>
                  <a:pt x="3456940" y="770444"/>
                  <a:pt x="3494405" y="749488"/>
                  <a:pt x="3481070" y="725994"/>
                </a:cubicBezTo>
                <a:close/>
                <a:moveTo>
                  <a:pt x="3442970" y="937449"/>
                </a:moveTo>
                <a:cubicBezTo>
                  <a:pt x="3422015" y="945069"/>
                  <a:pt x="3434715" y="977454"/>
                  <a:pt x="3455035" y="969199"/>
                </a:cubicBezTo>
                <a:cubicBezTo>
                  <a:pt x="3475355" y="961579"/>
                  <a:pt x="3463290" y="929194"/>
                  <a:pt x="3442970" y="937449"/>
                </a:cubicBezTo>
                <a:close/>
                <a:moveTo>
                  <a:pt x="3553460" y="465644"/>
                </a:moveTo>
                <a:cubicBezTo>
                  <a:pt x="3568065" y="492949"/>
                  <a:pt x="3610610" y="469454"/>
                  <a:pt x="3595370" y="442149"/>
                </a:cubicBezTo>
                <a:cubicBezTo>
                  <a:pt x="3580765" y="414844"/>
                  <a:pt x="3538220" y="438338"/>
                  <a:pt x="3553460" y="465644"/>
                </a:cubicBezTo>
                <a:close/>
                <a:moveTo>
                  <a:pt x="3654425" y="713929"/>
                </a:moveTo>
                <a:cubicBezTo>
                  <a:pt x="3630295" y="723454"/>
                  <a:pt x="3645535" y="760284"/>
                  <a:pt x="3669030" y="750759"/>
                </a:cubicBezTo>
                <a:cubicBezTo>
                  <a:pt x="3693160" y="741234"/>
                  <a:pt x="3677920" y="703769"/>
                  <a:pt x="3654425" y="713929"/>
                </a:cubicBezTo>
                <a:close/>
                <a:moveTo>
                  <a:pt x="6868160" y="2072829"/>
                </a:moveTo>
                <a:cubicBezTo>
                  <a:pt x="6890385" y="2091879"/>
                  <a:pt x="6919595" y="2055684"/>
                  <a:pt x="6896735" y="2037904"/>
                </a:cubicBezTo>
                <a:cubicBezTo>
                  <a:pt x="6873875" y="2019488"/>
                  <a:pt x="6845300" y="2055049"/>
                  <a:pt x="6868160" y="2072829"/>
                </a:cubicBezTo>
                <a:close/>
                <a:moveTo>
                  <a:pt x="9773920" y="1907094"/>
                </a:moveTo>
                <a:cubicBezTo>
                  <a:pt x="9783445" y="1919794"/>
                  <a:pt x="9804400" y="1913444"/>
                  <a:pt x="9806305" y="1898204"/>
                </a:cubicBezTo>
                <a:cubicBezTo>
                  <a:pt x="9853930" y="1966784"/>
                  <a:pt x="9854565" y="1825179"/>
                  <a:pt x="9806305" y="1893124"/>
                </a:cubicBezTo>
                <a:cubicBezTo>
                  <a:pt x="9801860" y="1862644"/>
                  <a:pt x="9754870" y="1882329"/>
                  <a:pt x="9773920" y="1907094"/>
                </a:cubicBezTo>
                <a:close/>
                <a:moveTo>
                  <a:pt x="9812020" y="1806129"/>
                </a:moveTo>
                <a:cubicBezTo>
                  <a:pt x="9835515" y="1805494"/>
                  <a:pt x="9825355" y="1768663"/>
                  <a:pt x="9805035" y="1779459"/>
                </a:cubicBezTo>
                <a:cubicBezTo>
                  <a:pt x="9792335" y="1786444"/>
                  <a:pt x="9798050" y="1806763"/>
                  <a:pt x="9812020" y="1806129"/>
                </a:cubicBezTo>
                <a:close/>
                <a:moveTo>
                  <a:pt x="9760585" y="1803588"/>
                </a:moveTo>
                <a:cubicBezTo>
                  <a:pt x="9780905" y="1803588"/>
                  <a:pt x="9773920" y="1771204"/>
                  <a:pt x="9755505" y="1779459"/>
                </a:cubicBezTo>
                <a:cubicBezTo>
                  <a:pt x="9742805" y="1784538"/>
                  <a:pt x="9747250" y="1804224"/>
                  <a:pt x="9760585" y="1803588"/>
                </a:cubicBezTo>
                <a:close/>
                <a:moveTo>
                  <a:pt x="9786620" y="1938209"/>
                </a:moveTo>
                <a:cubicBezTo>
                  <a:pt x="9766300" y="1956624"/>
                  <a:pt x="9796145" y="1988374"/>
                  <a:pt x="9815830" y="1968688"/>
                </a:cubicBezTo>
                <a:cubicBezTo>
                  <a:pt x="9836150" y="1950274"/>
                  <a:pt x="9806305" y="1919159"/>
                  <a:pt x="9786620" y="1938209"/>
                </a:cubicBezTo>
                <a:close/>
                <a:moveTo>
                  <a:pt x="9795510" y="1838513"/>
                </a:moveTo>
                <a:cubicBezTo>
                  <a:pt x="9773920" y="1882963"/>
                  <a:pt x="9855200" y="1862644"/>
                  <a:pt x="9815195" y="1833434"/>
                </a:cubicBezTo>
                <a:cubicBezTo>
                  <a:pt x="9832340" y="1794063"/>
                  <a:pt x="9761855" y="1811844"/>
                  <a:pt x="9795510" y="1838513"/>
                </a:cubicBezTo>
                <a:close/>
                <a:moveTo>
                  <a:pt x="9856470" y="1795969"/>
                </a:moveTo>
                <a:cubicBezTo>
                  <a:pt x="9851390" y="1837244"/>
                  <a:pt x="9914890" y="1808034"/>
                  <a:pt x="9879965" y="1785174"/>
                </a:cubicBezTo>
                <a:cubicBezTo>
                  <a:pt x="9880600" y="1780094"/>
                  <a:pt x="9878695" y="1773744"/>
                  <a:pt x="9873615" y="1770569"/>
                </a:cubicBezTo>
                <a:cubicBezTo>
                  <a:pt x="9885045" y="1769299"/>
                  <a:pt x="9889490" y="1754059"/>
                  <a:pt x="9881235" y="1746438"/>
                </a:cubicBezTo>
                <a:cubicBezTo>
                  <a:pt x="9906635" y="1721674"/>
                  <a:pt x="9847580" y="1713419"/>
                  <a:pt x="9864725" y="1743899"/>
                </a:cubicBezTo>
                <a:cubicBezTo>
                  <a:pt x="9855835" y="1748344"/>
                  <a:pt x="9854565" y="1761679"/>
                  <a:pt x="9862185" y="1767394"/>
                </a:cubicBezTo>
                <a:cubicBezTo>
                  <a:pt x="9848215" y="1768663"/>
                  <a:pt x="9843770" y="1788984"/>
                  <a:pt x="9856470" y="1795969"/>
                </a:cubicBezTo>
                <a:close/>
                <a:moveTo>
                  <a:pt x="10309860" y="1387663"/>
                </a:moveTo>
                <a:cubicBezTo>
                  <a:pt x="10313670" y="1402904"/>
                  <a:pt x="10333990" y="1407984"/>
                  <a:pt x="10344785" y="1396554"/>
                </a:cubicBezTo>
                <a:cubicBezTo>
                  <a:pt x="10346690" y="1396554"/>
                  <a:pt x="10349230" y="1395919"/>
                  <a:pt x="10351135" y="1395284"/>
                </a:cubicBezTo>
                <a:cubicBezTo>
                  <a:pt x="10362565" y="1415604"/>
                  <a:pt x="10393680" y="1395284"/>
                  <a:pt x="10379710" y="1376869"/>
                </a:cubicBezTo>
                <a:cubicBezTo>
                  <a:pt x="10380980" y="1369249"/>
                  <a:pt x="10376535" y="1360359"/>
                  <a:pt x="10368915" y="1357819"/>
                </a:cubicBezTo>
                <a:cubicBezTo>
                  <a:pt x="10391775" y="1329244"/>
                  <a:pt x="10340340" y="1300669"/>
                  <a:pt x="10327640" y="1334324"/>
                </a:cubicBezTo>
                <a:cubicBezTo>
                  <a:pt x="10314305" y="1336863"/>
                  <a:pt x="10304780" y="1352104"/>
                  <a:pt x="10308590" y="1365438"/>
                </a:cubicBezTo>
                <a:cubicBezTo>
                  <a:pt x="10305415" y="1372424"/>
                  <a:pt x="10306050" y="1380679"/>
                  <a:pt x="10309860" y="1387663"/>
                </a:cubicBezTo>
                <a:close/>
                <a:moveTo>
                  <a:pt x="9817735" y="1776919"/>
                </a:moveTo>
                <a:cubicBezTo>
                  <a:pt x="9838055" y="1776284"/>
                  <a:pt x="9831070" y="1743899"/>
                  <a:pt x="9812020" y="1752788"/>
                </a:cubicBezTo>
                <a:cubicBezTo>
                  <a:pt x="9799955" y="1757869"/>
                  <a:pt x="9805035" y="1777554"/>
                  <a:pt x="9817735" y="1776919"/>
                </a:cubicBezTo>
                <a:close/>
                <a:moveTo>
                  <a:pt x="9854565" y="1859469"/>
                </a:moveTo>
                <a:cubicBezTo>
                  <a:pt x="9887585" y="1858199"/>
                  <a:pt x="9869170" y="1806763"/>
                  <a:pt x="9842500" y="1827084"/>
                </a:cubicBezTo>
                <a:cubicBezTo>
                  <a:pt x="9829800" y="1837244"/>
                  <a:pt x="9838055" y="1860104"/>
                  <a:pt x="9854565" y="1859469"/>
                </a:cubicBezTo>
                <a:close/>
                <a:moveTo>
                  <a:pt x="9690735" y="1872169"/>
                </a:moveTo>
                <a:cubicBezTo>
                  <a:pt x="9713595" y="1871534"/>
                  <a:pt x="9704705" y="1835338"/>
                  <a:pt x="9684385" y="1845499"/>
                </a:cubicBezTo>
                <a:cubicBezTo>
                  <a:pt x="9671050" y="1851213"/>
                  <a:pt x="9676130" y="1872804"/>
                  <a:pt x="9690735" y="1872169"/>
                </a:cubicBezTo>
                <a:close/>
                <a:moveTo>
                  <a:pt x="9676765" y="1957894"/>
                </a:moveTo>
                <a:cubicBezTo>
                  <a:pt x="9705340" y="1957259"/>
                  <a:pt x="9692005" y="1911538"/>
                  <a:pt x="9667240" y="1926779"/>
                </a:cubicBezTo>
                <a:cubicBezTo>
                  <a:pt x="9653270" y="1935669"/>
                  <a:pt x="9660255" y="1958529"/>
                  <a:pt x="9676765" y="1957894"/>
                </a:cubicBezTo>
                <a:close/>
                <a:moveTo>
                  <a:pt x="10376535" y="1307654"/>
                </a:moveTo>
                <a:cubicBezTo>
                  <a:pt x="10373360" y="1322259"/>
                  <a:pt x="10389235" y="1336229"/>
                  <a:pt x="10403205" y="1331149"/>
                </a:cubicBezTo>
                <a:cubicBezTo>
                  <a:pt x="10406380" y="1332419"/>
                  <a:pt x="10410190" y="1333054"/>
                  <a:pt x="10413365" y="1332419"/>
                </a:cubicBezTo>
                <a:cubicBezTo>
                  <a:pt x="10406380" y="1366074"/>
                  <a:pt x="10462260" y="1354644"/>
                  <a:pt x="10442575" y="1326069"/>
                </a:cubicBezTo>
                <a:cubicBezTo>
                  <a:pt x="10450195" y="1314004"/>
                  <a:pt x="10439400" y="1297494"/>
                  <a:pt x="10425430" y="1298763"/>
                </a:cubicBezTo>
                <a:cubicBezTo>
                  <a:pt x="10423525" y="1296859"/>
                  <a:pt x="10421620" y="1295588"/>
                  <a:pt x="10419080" y="1294319"/>
                </a:cubicBezTo>
                <a:cubicBezTo>
                  <a:pt x="10419080" y="1291779"/>
                  <a:pt x="10418445" y="1289238"/>
                  <a:pt x="10417175" y="1286699"/>
                </a:cubicBezTo>
                <a:cubicBezTo>
                  <a:pt x="10419080" y="1284794"/>
                  <a:pt x="10421620" y="1283524"/>
                  <a:pt x="10422890" y="1280984"/>
                </a:cubicBezTo>
                <a:cubicBezTo>
                  <a:pt x="10464800" y="1272729"/>
                  <a:pt x="10431145" y="1211134"/>
                  <a:pt x="10401300" y="1240979"/>
                </a:cubicBezTo>
                <a:cubicBezTo>
                  <a:pt x="10382250" y="1240344"/>
                  <a:pt x="10369550" y="1265109"/>
                  <a:pt x="10380980" y="1280349"/>
                </a:cubicBezTo>
                <a:cubicBezTo>
                  <a:pt x="10373995" y="1287969"/>
                  <a:pt x="10372090" y="1299399"/>
                  <a:pt x="10376535" y="1307654"/>
                </a:cubicBezTo>
                <a:close/>
                <a:moveTo>
                  <a:pt x="9675495" y="1919159"/>
                </a:moveTo>
                <a:cubicBezTo>
                  <a:pt x="9701530" y="1918524"/>
                  <a:pt x="9690735" y="1877884"/>
                  <a:pt x="9667875" y="1889949"/>
                </a:cubicBezTo>
                <a:cubicBezTo>
                  <a:pt x="9653905" y="1897569"/>
                  <a:pt x="9660255" y="1919794"/>
                  <a:pt x="9675495" y="1919159"/>
                </a:cubicBezTo>
                <a:close/>
                <a:moveTo>
                  <a:pt x="9665970" y="1989009"/>
                </a:moveTo>
                <a:cubicBezTo>
                  <a:pt x="9652635" y="1969324"/>
                  <a:pt x="9622155" y="1990913"/>
                  <a:pt x="9636125" y="2010599"/>
                </a:cubicBezTo>
                <a:cubicBezTo>
                  <a:pt x="9649460" y="2029649"/>
                  <a:pt x="9679940" y="2008059"/>
                  <a:pt x="9665970" y="1989009"/>
                </a:cubicBezTo>
                <a:close/>
                <a:moveTo>
                  <a:pt x="9751695" y="1839784"/>
                </a:moveTo>
                <a:cubicBezTo>
                  <a:pt x="9775190" y="1839149"/>
                  <a:pt x="9765665" y="1802319"/>
                  <a:pt x="9744710" y="1813113"/>
                </a:cubicBezTo>
                <a:cubicBezTo>
                  <a:pt x="9732010" y="1820099"/>
                  <a:pt x="9737725" y="1840419"/>
                  <a:pt x="9751695" y="1839784"/>
                </a:cubicBezTo>
                <a:close/>
                <a:moveTo>
                  <a:pt x="9702165" y="1828988"/>
                </a:moveTo>
                <a:cubicBezTo>
                  <a:pt x="9721850" y="1828354"/>
                  <a:pt x="9715500" y="1797238"/>
                  <a:pt x="9697085" y="1804859"/>
                </a:cubicBezTo>
                <a:cubicBezTo>
                  <a:pt x="9684385" y="1809938"/>
                  <a:pt x="9688830" y="1829624"/>
                  <a:pt x="9702165" y="1828988"/>
                </a:cubicBezTo>
                <a:close/>
                <a:moveTo>
                  <a:pt x="9670415" y="2100134"/>
                </a:moveTo>
                <a:cubicBezTo>
                  <a:pt x="9691370" y="2082988"/>
                  <a:pt x="9663430" y="2049969"/>
                  <a:pt x="9643110" y="2067749"/>
                </a:cubicBezTo>
                <a:cubicBezTo>
                  <a:pt x="9621520" y="2085529"/>
                  <a:pt x="9650095" y="2118549"/>
                  <a:pt x="9670415" y="2100134"/>
                </a:cubicBezTo>
                <a:close/>
                <a:moveTo>
                  <a:pt x="9705975" y="1959799"/>
                </a:moveTo>
                <a:cubicBezTo>
                  <a:pt x="9714230" y="1971229"/>
                  <a:pt x="9732645" y="1968688"/>
                  <a:pt x="9737725" y="1955988"/>
                </a:cubicBezTo>
                <a:cubicBezTo>
                  <a:pt x="9770745" y="2030919"/>
                  <a:pt x="9799320" y="1895029"/>
                  <a:pt x="9738995" y="1949638"/>
                </a:cubicBezTo>
                <a:cubicBezTo>
                  <a:pt x="9738995" y="1916619"/>
                  <a:pt x="9686925" y="1932494"/>
                  <a:pt x="9705975" y="1959799"/>
                </a:cubicBezTo>
                <a:close/>
                <a:moveTo>
                  <a:pt x="9745345" y="2005519"/>
                </a:moveTo>
                <a:cubicBezTo>
                  <a:pt x="9701530" y="1971229"/>
                  <a:pt x="9697085" y="2065209"/>
                  <a:pt x="9744075" y="2035363"/>
                </a:cubicBezTo>
                <a:lnTo>
                  <a:pt x="9744075" y="2035363"/>
                </a:lnTo>
                <a:cubicBezTo>
                  <a:pt x="9752965" y="2027744"/>
                  <a:pt x="9753600" y="2014409"/>
                  <a:pt x="9745345" y="2005519"/>
                </a:cubicBezTo>
                <a:close/>
                <a:moveTo>
                  <a:pt x="9737090" y="1880424"/>
                </a:moveTo>
                <a:cubicBezTo>
                  <a:pt x="9688830" y="1926779"/>
                  <a:pt x="9803130" y="1912809"/>
                  <a:pt x="9744710" y="1879788"/>
                </a:cubicBezTo>
                <a:cubicBezTo>
                  <a:pt x="9788525" y="1837244"/>
                  <a:pt x="9685020" y="1849309"/>
                  <a:pt x="9737090" y="1880424"/>
                </a:cubicBezTo>
                <a:close/>
                <a:moveTo>
                  <a:pt x="10817225" y="939354"/>
                </a:moveTo>
                <a:cubicBezTo>
                  <a:pt x="10796270" y="954594"/>
                  <a:pt x="10821035" y="986344"/>
                  <a:pt x="10840720" y="971104"/>
                </a:cubicBezTo>
                <a:cubicBezTo>
                  <a:pt x="10861675" y="955863"/>
                  <a:pt x="10837545" y="924113"/>
                  <a:pt x="10817225" y="939354"/>
                </a:cubicBezTo>
                <a:close/>
                <a:moveTo>
                  <a:pt x="10849610" y="990788"/>
                </a:moveTo>
                <a:cubicBezTo>
                  <a:pt x="10836275" y="971104"/>
                  <a:pt x="10805795" y="992059"/>
                  <a:pt x="10819130" y="1011744"/>
                </a:cubicBezTo>
                <a:cubicBezTo>
                  <a:pt x="10832465" y="1031429"/>
                  <a:pt x="10863580" y="1010474"/>
                  <a:pt x="10849610" y="990788"/>
                </a:cubicBezTo>
                <a:close/>
                <a:moveTo>
                  <a:pt x="10823575" y="1075879"/>
                </a:moveTo>
                <a:cubicBezTo>
                  <a:pt x="10852150" y="1075244"/>
                  <a:pt x="10839450" y="1030159"/>
                  <a:pt x="10814685" y="1044763"/>
                </a:cubicBezTo>
                <a:cubicBezTo>
                  <a:pt x="10800080" y="1053019"/>
                  <a:pt x="10807065" y="1076513"/>
                  <a:pt x="10823575" y="1075879"/>
                </a:cubicBezTo>
                <a:close/>
                <a:moveTo>
                  <a:pt x="10760075" y="852359"/>
                </a:moveTo>
                <a:cubicBezTo>
                  <a:pt x="10759440" y="893634"/>
                  <a:pt x="10803255" y="879663"/>
                  <a:pt x="10808335" y="858074"/>
                </a:cubicBezTo>
                <a:cubicBezTo>
                  <a:pt x="10808970" y="869504"/>
                  <a:pt x="10817860" y="880299"/>
                  <a:pt x="10830560" y="879663"/>
                </a:cubicBezTo>
                <a:cubicBezTo>
                  <a:pt x="10871835" y="877759"/>
                  <a:pt x="10847705" y="814259"/>
                  <a:pt x="10815320" y="840294"/>
                </a:cubicBezTo>
                <a:cubicBezTo>
                  <a:pt x="10811510" y="843469"/>
                  <a:pt x="10808970" y="847913"/>
                  <a:pt x="10808335" y="852359"/>
                </a:cubicBezTo>
                <a:cubicBezTo>
                  <a:pt x="10807700" y="846009"/>
                  <a:pt x="10803255" y="839024"/>
                  <a:pt x="10793095" y="833309"/>
                </a:cubicBezTo>
                <a:cubicBezTo>
                  <a:pt x="10796905" y="770444"/>
                  <a:pt x="10704195" y="823149"/>
                  <a:pt x="10760075" y="852359"/>
                </a:cubicBezTo>
                <a:close/>
                <a:moveTo>
                  <a:pt x="10810240" y="894904"/>
                </a:moveTo>
                <a:cubicBezTo>
                  <a:pt x="10788650" y="912049"/>
                  <a:pt x="10815955" y="945069"/>
                  <a:pt x="10836910" y="927288"/>
                </a:cubicBezTo>
                <a:cubicBezTo>
                  <a:pt x="10858500" y="910779"/>
                  <a:pt x="10831195" y="877124"/>
                  <a:pt x="10810240" y="894904"/>
                </a:cubicBezTo>
                <a:close/>
                <a:moveTo>
                  <a:pt x="10877550" y="1025713"/>
                </a:moveTo>
                <a:cubicBezTo>
                  <a:pt x="10888345" y="1044763"/>
                  <a:pt x="10918190" y="1026984"/>
                  <a:pt x="10906760" y="1008569"/>
                </a:cubicBezTo>
                <a:cubicBezTo>
                  <a:pt x="10895965" y="989519"/>
                  <a:pt x="10866120" y="1007299"/>
                  <a:pt x="10877550" y="1025713"/>
                </a:cubicBezTo>
                <a:close/>
                <a:moveTo>
                  <a:pt x="10779125" y="1039684"/>
                </a:moveTo>
                <a:cubicBezTo>
                  <a:pt x="10765790" y="1019999"/>
                  <a:pt x="10735310" y="1041588"/>
                  <a:pt x="10749280" y="1061274"/>
                </a:cubicBezTo>
                <a:cubicBezTo>
                  <a:pt x="10762615" y="1080959"/>
                  <a:pt x="10793095" y="1058734"/>
                  <a:pt x="10779125" y="1039684"/>
                </a:cubicBezTo>
                <a:close/>
                <a:moveTo>
                  <a:pt x="10921365" y="943163"/>
                </a:moveTo>
                <a:cubicBezTo>
                  <a:pt x="10908665" y="922844"/>
                  <a:pt x="10877550" y="943163"/>
                  <a:pt x="10890885" y="962849"/>
                </a:cubicBezTo>
                <a:cubicBezTo>
                  <a:pt x="10903585" y="983804"/>
                  <a:pt x="10934700" y="963484"/>
                  <a:pt x="10921365" y="943163"/>
                </a:cubicBezTo>
                <a:close/>
                <a:moveTo>
                  <a:pt x="10445750" y="1232088"/>
                </a:moveTo>
                <a:cubicBezTo>
                  <a:pt x="10439400" y="1244154"/>
                  <a:pt x="10448290" y="1260029"/>
                  <a:pt x="10461625" y="1261934"/>
                </a:cubicBezTo>
                <a:cubicBezTo>
                  <a:pt x="10464800" y="1266379"/>
                  <a:pt x="10469880" y="1269554"/>
                  <a:pt x="10475595" y="1270188"/>
                </a:cubicBezTo>
                <a:cubicBezTo>
                  <a:pt x="10476865" y="1272729"/>
                  <a:pt x="10478770" y="1275269"/>
                  <a:pt x="10480675" y="1276538"/>
                </a:cubicBezTo>
                <a:cubicBezTo>
                  <a:pt x="10455910" y="1314004"/>
                  <a:pt x="10531475" y="1311463"/>
                  <a:pt x="10504170" y="1275904"/>
                </a:cubicBezTo>
                <a:cubicBezTo>
                  <a:pt x="10514965" y="1267013"/>
                  <a:pt x="10510520" y="1247329"/>
                  <a:pt x="10496550" y="1244788"/>
                </a:cubicBezTo>
                <a:cubicBezTo>
                  <a:pt x="10495280" y="1239074"/>
                  <a:pt x="10490200" y="1234629"/>
                  <a:pt x="10485120" y="1232724"/>
                </a:cubicBezTo>
                <a:cubicBezTo>
                  <a:pt x="10490835" y="1222563"/>
                  <a:pt x="10487660" y="1208594"/>
                  <a:pt x="10477500" y="1202244"/>
                </a:cubicBezTo>
                <a:cubicBezTo>
                  <a:pt x="10480040" y="1201609"/>
                  <a:pt x="10482580" y="1200338"/>
                  <a:pt x="10485120" y="1199069"/>
                </a:cubicBezTo>
                <a:cubicBezTo>
                  <a:pt x="10525125" y="1204784"/>
                  <a:pt x="10518140" y="1139379"/>
                  <a:pt x="10480040" y="1153349"/>
                </a:cubicBezTo>
                <a:cubicBezTo>
                  <a:pt x="10452100" y="1143188"/>
                  <a:pt x="10433050" y="1185734"/>
                  <a:pt x="10459720" y="1199704"/>
                </a:cubicBezTo>
                <a:cubicBezTo>
                  <a:pt x="10445750" y="1202244"/>
                  <a:pt x="10438765" y="1220024"/>
                  <a:pt x="10445750" y="1232088"/>
                </a:cubicBezTo>
                <a:close/>
                <a:moveTo>
                  <a:pt x="10840720" y="770444"/>
                </a:moveTo>
                <a:cubicBezTo>
                  <a:pt x="10824845" y="833944"/>
                  <a:pt x="10927080" y="790763"/>
                  <a:pt x="10870565" y="757744"/>
                </a:cubicBezTo>
                <a:cubicBezTo>
                  <a:pt x="10890250" y="688529"/>
                  <a:pt x="10777220" y="736154"/>
                  <a:pt x="10840720" y="770444"/>
                </a:cubicBezTo>
                <a:close/>
                <a:moveTo>
                  <a:pt x="10543540" y="1112709"/>
                </a:moveTo>
                <a:cubicBezTo>
                  <a:pt x="10544810" y="1112709"/>
                  <a:pt x="10545445" y="1112709"/>
                  <a:pt x="10546715" y="1112074"/>
                </a:cubicBezTo>
                <a:cubicBezTo>
                  <a:pt x="10581005" y="1134299"/>
                  <a:pt x="10601960" y="1070799"/>
                  <a:pt x="10560685" y="1068259"/>
                </a:cubicBezTo>
                <a:cubicBezTo>
                  <a:pt x="10525125" y="1038413"/>
                  <a:pt x="10496550" y="1110804"/>
                  <a:pt x="10543540" y="1112709"/>
                </a:cubicBezTo>
                <a:close/>
                <a:moveTo>
                  <a:pt x="10581005" y="1240344"/>
                </a:moveTo>
                <a:cubicBezTo>
                  <a:pt x="10563860" y="1251138"/>
                  <a:pt x="10581005" y="1277809"/>
                  <a:pt x="10598150" y="1266379"/>
                </a:cubicBezTo>
                <a:cubicBezTo>
                  <a:pt x="10614660" y="1255584"/>
                  <a:pt x="10597515" y="1228913"/>
                  <a:pt x="10581005" y="1240344"/>
                </a:cubicBezTo>
                <a:close/>
                <a:moveTo>
                  <a:pt x="10518775" y="1187004"/>
                </a:moveTo>
                <a:cubicBezTo>
                  <a:pt x="10520680" y="1188909"/>
                  <a:pt x="10523220" y="1190813"/>
                  <a:pt x="10525760" y="1192084"/>
                </a:cubicBezTo>
                <a:cubicBezTo>
                  <a:pt x="10526395" y="1199069"/>
                  <a:pt x="10532745" y="1206054"/>
                  <a:pt x="10539730" y="1207959"/>
                </a:cubicBezTo>
                <a:cubicBezTo>
                  <a:pt x="10539730" y="1214944"/>
                  <a:pt x="10544175" y="1221929"/>
                  <a:pt x="10551160" y="1224469"/>
                </a:cubicBezTo>
                <a:cubicBezTo>
                  <a:pt x="10504805" y="1262569"/>
                  <a:pt x="10607675" y="1266379"/>
                  <a:pt x="10563860" y="1225104"/>
                </a:cubicBezTo>
                <a:cubicBezTo>
                  <a:pt x="10579735" y="1220024"/>
                  <a:pt x="10580370" y="1196529"/>
                  <a:pt x="10564495" y="1190813"/>
                </a:cubicBezTo>
                <a:cubicBezTo>
                  <a:pt x="10565130" y="1183829"/>
                  <a:pt x="10561320" y="1175574"/>
                  <a:pt x="10554335" y="1171763"/>
                </a:cubicBezTo>
                <a:cubicBezTo>
                  <a:pt x="10554335" y="1167954"/>
                  <a:pt x="10553065" y="1164144"/>
                  <a:pt x="10551160" y="1160969"/>
                </a:cubicBezTo>
                <a:cubicBezTo>
                  <a:pt x="10582910" y="1115249"/>
                  <a:pt x="10489565" y="1110804"/>
                  <a:pt x="10516870" y="1159063"/>
                </a:cubicBezTo>
                <a:cubicBezTo>
                  <a:pt x="10511155" y="1167319"/>
                  <a:pt x="10511790" y="1179384"/>
                  <a:pt x="10518775" y="1187004"/>
                </a:cubicBezTo>
                <a:close/>
                <a:moveTo>
                  <a:pt x="10551795" y="1160334"/>
                </a:moveTo>
                <a:lnTo>
                  <a:pt x="10551795" y="1160334"/>
                </a:lnTo>
                <a:cubicBezTo>
                  <a:pt x="10551795" y="1160969"/>
                  <a:pt x="10551795" y="1160969"/>
                  <a:pt x="10551795" y="1160334"/>
                </a:cubicBezTo>
                <a:cubicBezTo>
                  <a:pt x="10551795" y="1160969"/>
                  <a:pt x="10551795" y="1160969"/>
                  <a:pt x="10551795" y="1160334"/>
                </a:cubicBezTo>
                <a:close/>
                <a:moveTo>
                  <a:pt x="10746740" y="1087944"/>
                </a:moveTo>
                <a:cubicBezTo>
                  <a:pt x="10746740" y="1087944"/>
                  <a:pt x="10746740" y="1087944"/>
                  <a:pt x="10746740" y="1087944"/>
                </a:cubicBezTo>
                <a:cubicBezTo>
                  <a:pt x="10728325" y="1100009"/>
                  <a:pt x="10747375" y="1128584"/>
                  <a:pt x="10765155" y="1116519"/>
                </a:cubicBezTo>
                <a:cubicBezTo>
                  <a:pt x="10783570" y="1105088"/>
                  <a:pt x="10764520" y="1075879"/>
                  <a:pt x="10746740" y="1087944"/>
                </a:cubicBezTo>
                <a:close/>
                <a:moveTo>
                  <a:pt x="10595610" y="1123504"/>
                </a:moveTo>
                <a:cubicBezTo>
                  <a:pt x="10593070" y="1133029"/>
                  <a:pt x="10599420" y="1143824"/>
                  <a:pt x="10608945" y="1146363"/>
                </a:cubicBezTo>
                <a:cubicBezTo>
                  <a:pt x="10598785" y="1193988"/>
                  <a:pt x="10674350" y="1160969"/>
                  <a:pt x="10632440" y="1136204"/>
                </a:cubicBezTo>
                <a:cubicBezTo>
                  <a:pt x="10636885" y="1127313"/>
                  <a:pt x="10633710" y="1115249"/>
                  <a:pt x="10624185" y="1110804"/>
                </a:cubicBezTo>
                <a:cubicBezTo>
                  <a:pt x="10626725" y="1103819"/>
                  <a:pt x="10624820" y="1094929"/>
                  <a:pt x="10619105" y="1089213"/>
                </a:cubicBezTo>
                <a:cubicBezTo>
                  <a:pt x="10664825" y="1041588"/>
                  <a:pt x="10553065" y="1033969"/>
                  <a:pt x="10591800" y="1087309"/>
                </a:cubicBezTo>
                <a:cubicBezTo>
                  <a:pt x="10579100" y="1096199"/>
                  <a:pt x="10581005" y="1117788"/>
                  <a:pt x="10595610" y="1123504"/>
                </a:cubicBezTo>
                <a:close/>
                <a:moveTo>
                  <a:pt x="10754360" y="949513"/>
                </a:moveTo>
                <a:cubicBezTo>
                  <a:pt x="10796270" y="947609"/>
                  <a:pt x="10770870" y="883474"/>
                  <a:pt x="10739120" y="910144"/>
                </a:cubicBezTo>
                <a:cubicBezTo>
                  <a:pt x="10723880" y="923479"/>
                  <a:pt x="10734675" y="950149"/>
                  <a:pt x="10754360" y="949513"/>
                </a:cubicBezTo>
                <a:close/>
                <a:moveTo>
                  <a:pt x="10683875" y="937449"/>
                </a:moveTo>
                <a:cubicBezTo>
                  <a:pt x="10696575" y="985074"/>
                  <a:pt x="10760710" y="933638"/>
                  <a:pt x="10716895" y="911413"/>
                </a:cubicBezTo>
                <a:cubicBezTo>
                  <a:pt x="10706100" y="855534"/>
                  <a:pt x="10632440" y="914588"/>
                  <a:pt x="10683875" y="937449"/>
                </a:cubicBezTo>
                <a:close/>
                <a:moveTo>
                  <a:pt x="10612755" y="1024444"/>
                </a:moveTo>
                <a:cubicBezTo>
                  <a:pt x="10636885" y="1061274"/>
                  <a:pt x="10681335" y="1003488"/>
                  <a:pt x="10640060" y="988884"/>
                </a:cubicBezTo>
                <a:cubicBezTo>
                  <a:pt x="10614660" y="943163"/>
                  <a:pt x="10561955" y="1012379"/>
                  <a:pt x="10612755" y="1024444"/>
                </a:cubicBezTo>
                <a:close/>
                <a:moveTo>
                  <a:pt x="9133840" y="2333179"/>
                </a:moveTo>
                <a:cubicBezTo>
                  <a:pt x="9123680" y="2336989"/>
                  <a:pt x="9119235" y="2349054"/>
                  <a:pt x="9123680" y="2359214"/>
                </a:cubicBezTo>
                <a:cubicBezTo>
                  <a:pt x="9152255" y="2402394"/>
                  <a:pt x="9184005" y="2321114"/>
                  <a:pt x="9133840" y="2333179"/>
                </a:cubicBezTo>
                <a:close/>
                <a:moveTo>
                  <a:pt x="9323705" y="2261424"/>
                </a:moveTo>
                <a:cubicBezTo>
                  <a:pt x="9311640" y="2238564"/>
                  <a:pt x="9276715" y="2258249"/>
                  <a:pt x="9288780" y="2280474"/>
                </a:cubicBezTo>
                <a:cubicBezTo>
                  <a:pt x="9301480" y="2302699"/>
                  <a:pt x="9336405" y="2283649"/>
                  <a:pt x="9323705" y="2261424"/>
                </a:cubicBezTo>
                <a:close/>
                <a:moveTo>
                  <a:pt x="9302750" y="2412554"/>
                </a:moveTo>
                <a:cubicBezTo>
                  <a:pt x="9318625" y="2437319"/>
                  <a:pt x="9356725" y="2411284"/>
                  <a:pt x="9340215" y="2387154"/>
                </a:cubicBezTo>
                <a:cubicBezTo>
                  <a:pt x="9324340" y="2363024"/>
                  <a:pt x="9286240" y="2388424"/>
                  <a:pt x="9302750" y="2412554"/>
                </a:cubicBezTo>
                <a:close/>
                <a:moveTo>
                  <a:pt x="9387840" y="2354134"/>
                </a:moveTo>
                <a:cubicBezTo>
                  <a:pt x="9404985" y="2378264"/>
                  <a:pt x="9441815" y="2350959"/>
                  <a:pt x="9424035" y="2327464"/>
                </a:cubicBezTo>
                <a:cubicBezTo>
                  <a:pt x="9406890" y="2303334"/>
                  <a:pt x="9370060" y="2330639"/>
                  <a:pt x="9387840" y="2354134"/>
                </a:cubicBezTo>
                <a:close/>
                <a:moveTo>
                  <a:pt x="10891520" y="884744"/>
                </a:moveTo>
                <a:cubicBezTo>
                  <a:pt x="10870565" y="899349"/>
                  <a:pt x="10894060" y="931734"/>
                  <a:pt x="10914380" y="917129"/>
                </a:cubicBezTo>
                <a:cubicBezTo>
                  <a:pt x="10935970" y="902524"/>
                  <a:pt x="10912475" y="870138"/>
                  <a:pt x="10891520" y="884744"/>
                </a:cubicBezTo>
                <a:close/>
                <a:moveTo>
                  <a:pt x="9436735" y="1981388"/>
                </a:moveTo>
                <a:cubicBezTo>
                  <a:pt x="9458325" y="1981388"/>
                  <a:pt x="9452610" y="1947099"/>
                  <a:pt x="9431655" y="1954084"/>
                </a:cubicBezTo>
                <a:cubicBezTo>
                  <a:pt x="9417685" y="1959163"/>
                  <a:pt x="9421495" y="1982024"/>
                  <a:pt x="9436735" y="1981388"/>
                </a:cubicBezTo>
                <a:close/>
                <a:moveTo>
                  <a:pt x="9403080" y="2215069"/>
                </a:moveTo>
                <a:cubicBezTo>
                  <a:pt x="9397365" y="2205544"/>
                  <a:pt x="9385300" y="2202369"/>
                  <a:pt x="9375775" y="2208084"/>
                </a:cubicBezTo>
                <a:cubicBezTo>
                  <a:pt x="9375775" y="2208084"/>
                  <a:pt x="9375775" y="2208084"/>
                  <a:pt x="9375775" y="2208084"/>
                </a:cubicBezTo>
                <a:cubicBezTo>
                  <a:pt x="9337040" y="2242374"/>
                  <a:pt x="9421495" y="2263329"/>
                  <a:pt x="9403080" y="2215069"/>
                </a:cubicBezTo>
                <a:close/>
                <a:moveTo>
                  <a:pt x="9460865" y="2048063"/>
                </a:moveTo>
                <a:cubicBezTo>
                  <a:pt x="9441180" y="2058224"/>
                  <a:pt x="9457055" y="2088704"/>
                  <a:pt x="9476740" y="2077909"/>
                </a:cubicBezTo>
                <a:cubicBezTo>
                  <a:pt x="9496425" y="2068384"/>
                  <a:pt x="9480550" y="2037904"/>
                  <a:pt x="9460865" y="2048063"/>
                </a:cubicBezTo>
                <a:close/>
                <a:moveTo>
                  <a:pt x="9463405" y="1915349"/>
                </a:moveTo>
                <a:cubicBezTo>
                  <a:pt x="9482455" y="1915349"/>
                  <a:pt x="9478010" y="1884869"/>
                  <a:pt x="9459595" y="1890584"/>
                </a:cubicBezTo>
                <a:cubicBezTo>
                  <a:pt x="9445625" y="1893759"/>
                  <a:pt x="9449435" y="1915349"/>
                  <a:pt x="9463405" y="1915349"/>
                </a:cubicBezTo>
                <a:close/>
                <a:moveTo>
                  <a:pt x="9401810" y="2022029"/>
                </a:moveTo>
                <a:cubicBezTo>
                  <a:pt x="9383395" y="2029649"/>
                  <a:pt x="9395460" y="2058859"/>
                  <a:pt x="9413875" y="2050604"/>
                </a:cubicBezTo>
                <a:cubicBezTo>
                  <a:pt x="9432290" y="2042984"/>
                  <a:pt x="9420225" y="2013774"/>
                  <a:pt x="9401810" y="2022029"/>
                </a:cubicBezTo>
                <a:close/>
                <a:moveTo>
                  <a:pt x="9145905" y="2530029"/>
                </a:moveTo>
                <a:cubicBezTo>
                  <a:pt x="9182735" y="2529394"/>
                  <a:pt x="9168130" y="2470339"/>
                  <a:pt x="9135110" y="2487484"/>
                </a:cubicBezTo>
                <a:cubicBezTo>
                  <a:pt x="9114790" y="2497644"/>
                  <a:pt x="9123680" y="2530664"/>
                  <a:pt x="9145905" y="2530029"/>
                </a:cubicBezTo>
                <a:close/>
                <a:moveTo>
                  <a:pt x="9255125" y="2178239"/>
                </a:moveTo>
                <a:cubicBezTo>
                  <a:pt x="9276080" y="2170619"/>
                  <a:pt x="9263380" y="2138234"/>
                  <a:pt x="9243060" y="2146489"/>
                </a:cubicBezTo>
                <a:cubicBezTo>
                  <a:pt x="9222105" y="2154109"/>
                  <a:pt x="9234805" y="2186494"/>
                  <a:pt x="9255125" y="2178239"/>
                </a:cubicBezTo>
                <a:close/>
                <a:moveTo>
                  <a:pt x="9242425" y="2303969"/>
                </a:moveTo>
                <a:cubicBezTo>
                  <a:pt x="9231630" y="2281109"/>
                  <a:pt x="9195435" y="2298254"/>
                  <a:pt x="9206865" y="2321114"/>
                </a:cubicBezTo>
                <a:cubicBezTo>
                  <a:pt x="9218295" y="2344609"/>
                  <a:pt x="9254490" y="2326829"/>
                  <a:pt x="9242425" y="2303969"/>
                </a:cubicBezTo>
                <a:close/>
                <a:moveTo>
                  <a:pt x="9208135" y="2268409"/>
                </a:moveTo>
                <a:cubicBezTo>
                  <a:pt x="9230360" y="2259519"/>
                  <a:pt x="9215755" y="2225229"/>
                  <a:pt x="9194165" y="2234754"/>
                </a:cubicBezTo>
                <a:cubicBezTo>
                  <a:pt x="9171940" y="2243009"/>
                  <a:pt x="9186545" y="2277934"/>
                  <a:pt x="9208135" y="2268409"/>
                </a:cubicBezTo>
                <a:close/>
                <a:moveTo>
                  <a:pt x="9096375" y="2473514"/>
                </a:moveTo>
                <a:cubicBezTo>
                  <a:pt x="9121775" y="2462719"/>
                  <a:pt x="9103995" y="2423349"/>
                  <a:pt x="9079230" y="2434779"/>
                </a:cubicBezTo>
                <a:cubicBezTo>
                  <a:pt x="9053195" y="2446209"/>
                  <a:pt x="9071610" y="2485579"/>
                  <a:pt x="9096375" y="2473514"/>
                </a:cubicBezTo>
                <a:close/>
                <a:moveTo>
                  <a:pt x="9254490" y="2443669"/>
                </a:moveTo>
                <a:cubicBezTo>
                  <a:pt x="9239250" y="2418269"/>
                  <a:pt x="9200515" y="2442399"/>
                  <a:pt x="9215755" y="2467164"/>
                </a:cubicBezTo>
                <a:cubicBezTo>
                  <a:pt x="9230995" y="2492564"/>
                  <a:pt x="9269730" y="2468434"/>
                  <a:pt x="9254490" y="2443669"/>
                </a:cubicBezTo>
                <a:close/>
                <a:moveTo>
                  <a:pt x="9091930" y="2197289"/>
                </a:moveTo>
                <a:cubicBezTo>
                  <a:pt x="9073515" y="2202369"/>
                  <a:pt x="9077960" y="2230944"/>
                  <a:pt x="9096375" y="2230309"/>
                </a:cubicBezTo>
                <a:cubicBezTo>
                  <a:pt x="9121775" y="2230944"/>
                  <a:pt x="9116060" y="2190304"/>
                  <a:pt x="9091930" y="2197289"/>
                </a:cubicBezTo>
                <a:close/>
                <a:moveTo>
                  <a:pt x="9598025" y="2133154"/>
                </a:moveTo>
                <a:cubicBezTo>
                  <a:pt x="9580880" y="2111564"/>
                  <a:pt x="9547860" y="2138234"/>
                  <a:pt x="9565005" y="2159824"/>
                </a:cubicBezTo>
                <a:cubicBezTo>
                  <a:pt x="9582150" y="2181414"/>
                  <a:pt x="9615805" y="2154109"/>
                  <a:pt x="9598025" y="2133154"/>
                </a:cubicBezTo>
                <a:close/>
                <a:moveTo>
                  <a:pt x="9044305" y="2533839"/>
                </a:moveTo>
                <a:cubicBezTo>
                  <a:pt x="9033510" y="2538919"/>
                  <a:pt x="9028430" y="2552889"/>
                  <a:pt x="9033510" y="2563684"/>
                </a:cubicBezTo>
                <a:cubicBezTo>
                  <a:pt x="9068435" y="2611944"/>
                  <a:pt x="9101455" y="2517329"/>
                  <a:pt x="9044305" y="2533839"/>
                </a:cubicBezTo>
                <a:close/>
                <a:moveTo>
                  <a:pt x="9127490" y="2300159"/>
                </a:moveTo>
                <a:cubicBezTo>
                  <a:pt x="9149715" y="2292539"/>
                  <a:pt x="9137015" y="2256979"/>
                  <a:pt x="9114790" y="2265869"/>
                </a:cubicBezTo>
                <a:cubicBezTo>
                  <a:pt x="9092565" y="2273489"/>
                  <a:pt x="9105265" y="2308414"/>
                  <a:pt x="9127490" y="2300159"/>
                </a:cubicBezTo>
                <a:close/>
                <a:moveTo>
                  <a:pt x="9173210" y="2206814"/>
                </a:moveTo>
                <a:cubicBezTo>
                  <a:pt x="9198610" y="2206814"/>
                  <a:pt x="9192260" y="2165539"/>
                  <a:pt x="9168130" y="2173794"/>
                </a:cubicBezTo>
                <a:cubicBezTo>
                  <a:pt x="9149715" y="2178874"/>
                  <a:pt x="9154795" y="2207449"/>
                  <a:pt x="9173210" y="2206814"/>
                </a:cubicBezTo>
                <a:close/>
                <a:moveTo>
                  <a:pt x="9643110" y="1853119"/>
                </a:moveTo>
                <a:cubicBezTo>
                  <a:pt x="9662795" y="1853119"/>
                  <a:pt x="9657080" y="1821369"/>
                  <a:pt x="9638665" y="1828354"/>
                </a:cubicBezTo>
                <a:cubicBezTo>
                  <a:pt x="9625965" y="1833434"/>
                  <a:pt x="9629775" y="1853754"/>
                  <a:pt x="9643110" y="1853119"/>
                </a:cubicBezTo>
                <a:close/>
                <a:moveTo>
                  <a:pt x="9596120" y="1947099"/>
                </a:moveTo>
                <a:cubicBezTo>
                  <a:pt x="9605645" y="1964879"/>
                  <a:pt x="9632950" y="1950274"/>
                  <a:pt x="9623425" y="1932494"/>
                </a:cubicBezTo>
                <a:cubicBezTo>
                  <a:pt x="9614535" y="1914713"/>
                  <a:pt x="9586595" y="1929319"/>
                  <a:pt x="9596120" y="1947099"/>
                </a:cubicBezTo>
                <a:close/>
                <a:moveTo>
                  <a:pt x="9628505" y="1902013"/>
                </a:moveTo>
                <a:cubicBezTo>
                  <a:pt x="9651365" y="1901379"/>
                  <a:pt x="9643110" y="1865819"/>
                  <a:pt x="9622155" y="1875344"/>
                </a:cubicBezTo>
                <a:cubicBezTo>
                  <a:pt x="9608820" y="1881059"/>
                  <a:pt x="9613900" y="1902649"/>
                  <a:pt x="9628505" y="1902013"/>
                </a:cubicBezTo>
                <a:close/>
                <a:moveTo>
                  <a:pt x="9584055" y="1875344"/>
                </a:moveTo>
                <a:cubicBezTo>
                  <a:pt x="9603740" y="1875344"/>
                  <a:pt x="9598025" y="1844229"/>
                  <a:pt x="9579610" y="1850579"/>
                </a:cubicBezTo>
                <a:cubicBezTo>
                  <a:pt x="9566275" y="1855024"/>
                  <a:pt x="9570085" y="1875979"/>
                  <a:pt x="9584055" y="1875344"/>
                </a:cubicBezTo>
                <a:close/>
                <a:moveTo>
                  <a:pt x="9552305" y="2195384"/>
                </a:moveTo>
                <a:cubicBezTo>
                  <a:pt x="9530080" y="2214434"/>
                  <a:pt x="9559925" y="2248724"/>
                  <a:pt x="9581515" y="2229674"/>
                </a:cubicBezTo>
                <a:cubicBezTo>
                  <a:pt x="9604375" y="2211259"/>
                  <a:pt x="9574530" y="2176334"/>
                  <a:pt x="9552305" y="2195384"/>
                </a:cubicBezTo>
                <a:close/>
                <a:moveTo>
                  <a:pt x="9569450" y="2032824"/>
                </a:moveTo>
                <a:cubicBezTo>
                  <a:pt x="9549130" y="2045524"/>
                  <a:pt x="9570085" y="2076638"/>
                  <a:pt x="9589770" y="2063304"/>
                </a:cubicBezTo>
                <a:cubicBezTo>
                  <a:pt x="9610090" y="2050604"/>
                  <a:pt x="9589135" y="2019488"/>
                  <a:pt x="9569450" y="2032824"/>
                </a:cubicBezTo>
                <a:close/>
                <a:moveTo>
                  <a:pt x="9565640" y="1930588"/>
                </a:moveTo>
                <a:cubicBezTo>
                  <a:pt x="9587865" y="1930588"/>
                  <a:pt x="9580880" y="1895029"/>
                  <a:pt x="9559925" y="1903284"/>
                </a:cubicBezTo>
                <a:cubicBezTo>
                  <a:pt x="9545955" y="1908999"/>
                  <a:pt x="9550400" y="1931224"/>
                  <a:pt x="9565640" y="1930588"/>
                </a:cubicBezTo>
                <a:close/>
                <a:moveTo>
                  <a:pt x="9608820" y="2001074"/>
                </a:moveTo>
                <a:cubicBezTo>
                  <a:pt x="9637395" y="2000438"/>
                  <a:pt x="9624695" y="1955354"/>
                  <a:pt x="9599930" y="1969959"/>
                </a:cubicBezTo>
                <a:cubicBezTo>
                  <a:pt x="9585325" y="1978213"/>
                  <a:pt x="9592310" y="2001709"/>
                  <a:pt x="9608820" y="2001074"/>
                </a:cubicBezTo>
                <a:close/>
                <a:moveTo>
                  <a:pt x="9625965" y="2087434"/>
                </a:moveTo>
                <a:cubicBezTo>
                  <a:pt x="9646920" y="2072194"/>
                  <a:pt x="9622790" y="2040444"/>
                  <a:pt x="9602470" y="2055684"/>
                </a:cubicBezTo>
                <a:cubicBezTo>
                  <a:pt x="9581515" y="2070924"/>
                  <a:pt x="9605645" y="2102674"/>
                  <a:pt x="9625965" y="2087434"/>
                </a:cubicBezTo>
                <a:close/>
                <a:moveTo>
                  <a:pt x="9469755" y="2292539"/>
                </a:moveTo>
                <a:cubicBezTo>
                  <a:pt x="9487535" y="2316034"/>
                  <a:pt x="9523730" y="2286824"/>
                  <a:pt x="9505315" y="2264599"/>
                </a:cubicBezTo>
                <a:cubicBezTo>
                  <a:pt x="9487535" y="2241104"/>
                  <a:pt x="9451340" y="2269679"/>
                  <a:pt x="9469755" y="2292539"/>
                </a:cubicBezTo>
                <a:close/>
                <a:moveTo>
                  <a:pt x="9482455" y="2020759"/>
                </a:moveTo>
                <a:cubicBezTo>
                  <a:pt x="9500870" y="2012504"/>
                  <a:pt x="9487535" y="1983929"/>
                  <a:pt x="9469755" y="1992819"/>
                </a:cubicBezTo>
                <a:cubicBezTo>
                  <a:pt x="9451340" y="2000438"/>
                  <a:pt x="9464675" y="2029013"/>
                  <a:pt x="9482455" y="2020759"/>
                </a:cubicBezTo>
                <a:close/>
                <a:moveTo>
                  <a:pt x="9501505" y="1957259"/>
                </a:moveTo>
                <a:cubicBezTo>
                  <a:pt x="9523730" y="1957259"/>
                  <a:pt x="9516745" y="1922334"/>
                  <a:pt x="9496425" y="1929954"/>
                </a:cubicBezTo>
                <a:cubicBezTo>
                  <a:pt x="9481820" y="1935034"/>
                  <a:pt x="9486900" y="1957894"/>
                  <a:pt x="9501505" y="1957259"/>
                </a:cubicBezTo>
                <a:close/>
                <a:moveTo>
                  <a:pt x="9453245" y="2160459"/>
                </a:moveTo>
                <a:cubicBezTo>
                  <a:pt x="9436735" y="2170619"/>
                  <a:pt x="9444990" y="2197289"/>
                  <a:pt x="9464040" y="2196654"/>
                </a:cubicBezTo>
                <a:cubicBezTo>
                  <a:pt x="9497695" y="2195384"/>
                  <a:pt x="9481820" y="2142679"/>
                  <a:pt x="9453245" y="2160459"/>
                </a:cubicBezTo>
                <a:close/>
                <a:moveTo>
                  <a:pt x="9424035" y="2122359"/>
                </a:moveTo>
                <a:cubicBezTo>
                  <a:pt x="9403080" y="2133789"/>
                  <a:pt x="9421495" y="2166174"/>
                  <a:pt x="9441815" y="2154109"/>
                </a:cubicBezTo>
                <a:cubicBezTo>
                  <a:pt x="9463405" y="2142679"/>
                  <a:pt x="9444990" y="2110294"/>
                  <a:pt x="9424035" y="2122359"/>
                </a:cubicBezTo>
                <a:close/>
                <a:moveTo>
                  <a:pt x="9539605" y="2041713"/>
                </a:moveTo>
                <a:cubicBezTo>
                  <a:pt x="9567545" y="2041079"/>
                  <a:pt x="9556115" y="1996629"/>
                  <a:pt x="9531350" y="2009963"/>
                </a:cubicBezTo>
                <a:cubicBezTo>
                  <a:pt x="9516110" y="2018219"/>
                  <a:pt x="9522460" y="2042349"/>
                  <a:pt x="9539605" y="2041713"/>
                </a:cubicBezTo>
                <a:close/>
                <a:moveTo>
                  <a:pt x="9529445" y="1981388"/>
                </a:moveTo>
                <a:cubicBezTo>
                  <a:pt x="9538335" y="1999804"/>
                  <a:pt x="9566275" y="1985199"/>
                  <a:pt x="9557385" y="1967419"/>
                </a:cubicBezTo>
                <a:cubicBezTo>
                  <a:pt x="9548495" y="1949004"/>
                  <a:pt x="9520555" y="1962974"/>
                  <a:pt x="9529445" y="1981388"/>
                </a:cubicBezTo>
                <a:close/>
                <a:moveTo>
                  <a:pt x="9497695" y="2078544"/>
                </a:moveTo>
                <a:cubicBezTo>
                  <a:pt x="9477375" y="2090609"/>
                  <a:pt x="9497060" y="2122359"/>
                  <a:pt x="9516745" y="2109659"/>
                </a:cubicBezTo>
                <a:cubicBezTo>
                  <a:pt x="9537700" y="2098229"/>
                  <a:pt x="9518015" y="2065844"/>
                  <a:pt x="9497695" y="2078544"/>
                </a:cubicBezTo>
                <a:close/>
                <a:moveTo>
                  <a:pt x="9523730" y="1896299"/>
                </a:moveTo>
                <a:cubicBezTo>
                  <a:pt x="9542780" y="1896299"/>
                  <a:pt x="9537700" y="1865819"/>
                  <a:pt x="9519920" y="1871534"/>
                </a:cubicBezTo>
                <a:cubicBezTo>
                  <a:pt x="9506585" y="1875344"/>
                  <a:pt x="9509760" y="1896299"/>
                  <a:pt x="9523730" y="1896299"/>
                </a:cubicBezTo>
                <a:close/>
                <a:moveTo>
                  <a:pt x="11238230" y="618679"/>
                </a:moveTo>
                <a:cubicBezTo>
                  <a:pt x="11224260" y="595184"/>
                  <a:pt x="11187430" y="617409"/>
                  <a:pt x="11202035" y="640269"/>
                </a:cubicBezTo>
                <a:cubicBezTo>
                  <a:pt x="11215370" y="664399"/>
                  <a:pt x="11252200" y="642174"/>
                  <a:pt x="11238230" y="618679"/>
                </a:cubicBezTo>
                <a:close/>
                <a:moveTo>
                  <a:pt x="11771630" y="224344"/>
                </a:moveTo>
                <a:cubicBezTo>
                  <a:pt x="11807825" y="224344"/>
                  <a:pt x="11798300" y="166558"/>
                  <a:pt x="11764010" y="177354"/>
                </a:cubicBezTo>
                <a:cubicBezTo>
                  <a:pt x="11738610" y="184974"/>
                  <a:pt x="11745595" y="224979"/>
                  <a:pt x="11771630" y="224344"/>
                </a:cubicBezTo>
                <a:close/>
                <a:moveTo>
                  <a:pt x="11750675" y="413574"/>
                </a:moveTo>
                <a:cubicBezTo>
                  <a:pt x="11782425" y="413574"/>
                  <a:pt x="11774805" y="363408"/>
                  <a:pt x="11744960" y="372299"/>
                </a:cubicBezTo>
                <a:cubicBezTo>
                  <a:pt x="11722100" y="378649"/>
                  <a:pt x="11727180" y="414844"/>
                  <a:pt x="11750675" y="413574"/>
                </a:cubicBezTo>
                <a:close/>
                <a:moveTo>
                  <a:pt x="11783060" y="128458"/>
                </a:moveTo>
                <a:cubicBezTo>
                  <a:pt x="11821795" y="128458"/>
                  <a:pt x="11811000" y="66229"/>
                  <a:pt x="11774805" y="78929"/>
                </a:cubicBezTo>
                <a:cubicBezTo>
                  <a:pt x="11748135" y="87819"/>
                  <a:pt x="11755755" y="129729"/>
                  <a:pt x="11783060" y="128458"/>
                </a:cubicBezTo>
                <a:close/>
                <a:moveTo>
                  <a:pt x="11567795" y="477074"/>
                </a:moveTo>
                <a:cubicBezTo>
                  <a:pt x="11600815" y="476438"/>
                  <a:pt x="11590655" y="424369"/>
                  <a:pt x="11560175" y="436433"/>
                </a:cubicBezTo>
                <a:cubicBezTo>
                  <a:pt x="11537950" y="444054"/>
                  <a:pt x="11544935" y="478344"/>
                  <a:pt x="11567795" y="477074"/>
                </a:cubicBezTo>
                <a:close/>
                <a:moveTo>
                  <a:pt x="11791315" y="263713"/>
                </a:moveTo>
                <a:cubicBezTo>
                  <a:pt x="11762740" y="271333"/>
                  <a:pt x="11776075" y="315783"/>
                  <a:pt x="11804015" y="306894"/>
                </a:cubicBezTo>
                <a:cubicBezTo>
                  <a:pt x="11832590" y="299274"/>
                  <a:pt x="11819255" y="255458"/>
                  <a:pt x="11791315" y="263713"/>
                </a:cubicBezTo>
                <a:close/>
                <a:moveTo>
                  <a:pt x="11845290" y="388808"/>
                </a:moveTo>
                <a:cubicBezTo>
                  <a:pt x="11875770" y="388808"/>
                  <a:pt x="11870055" y="339913"/>
                  <a:pt x="11840210" y="346899"/>
                </a:cubicBezTo>
                <a:cubicBezTo>
                  <a:pt x="11816080" y="351979"/>
                  <a:pt x="11821160" y="389444"/>
                  <a:pt x="11845290" y="388808"/>
                </a:cubicBezTo>
                <a:close/>
                <a:moveTo>
                  <a:pt x="11764010" y="556449"/>
                </a:moveTo>
                <a:cubicBezTo>
                  <a:pt x="11740515" y="561529"/>
                  <a:pt x="11749405" y="597724"/>
                  <a:pt x="11772265" y="592009"/>
                </a:cubicBezTo>
                <a:cubicBezTo>
                  <a:pt x="11795760" y="586929"/>
                  <a:pt x="11787505" y="550734"/>
                  <a:pt x="11764010" y="556449"/>
                </a:cubicBezTo>
                <a:close/>
                <a:moveTo>
                  <a:pt x="11804015" y="451674"/>
                </a:moveTo>
                <a:cubicBezTo>
                  <a:pt x="11778615" y="457388"/>
                  <a:pt x="11788140" y="496124"/>
                  <a:pt x="11812905" y="490408"/>
                </a:cubicBezTo>
                <a:cubicBezTo>
                  <a:pt x="11838305" y="484694"/>
                  <a:pt x="11828780" y="445324"/>
                  <a:pt x="11804015" y="451674"/>
                </a:cubicBezTo>
                <a:close/>
                <a:moveTo>
                  <a:pt x="11680190" y="577404"/>
                </a:moveTo>
                <a:cubicBezTo>
                  <a:pt x="11657330" y="583119"/>
                  <a:pt x="11666855" y="619313"/>
                  <a:pt x="11689715" y="612963"/>
                </a:cubicBezTo>
                <a:cubicBezTo>
                  <a:pt x="11712575" y="606613"/>
                  <a:pt x="11703050" y="570419"/>
                  <a:pt x="11680190" y="577404"/>
                </a:cubicBezTo>
                <a:close/>
                <a:moveTo>
                  <a:pt x="11834495" y="559624"/>
                </a:moveTo>
                <a:cubicBezTo>
                  <a:pt x="11851640" y="604709"/>
                  <a:pt x="11897360" y="537399"/>
                  <a:pt x="11849100" y="538034"/>
                </a:cubicBezTo>
                <a:cubicBezTo>
                  <a:pt x="11839575" y="539938"/>
                  <a:pt x="11832590" y="549463"/>
                  <a:pt x="11834495" y="559624"/>
                </a:cubicBezTo>
                <a:close/>
                <a:moveTo>
                  <a:pt x="11707495" y="338644"/>
                </a:moveTo>
                <a:cubicBezTo>
                  <a:pt x="11735435" y="329119"/>
                  <a:pt x="11720195" y="285938"/>
                  <a:pt x="11692255" y="296099"/>
                </a:cubicBezTo>
                <a:cubicBezTo>
                  <a:pt x="11664315" y="304988"/>
                  <a:pt x="11680190" y="348804"/>
                  <a:pt x="11707495" y="338644"/>
                </a:cubicBezTo>
                <a:close/>
                <a:moveTo>
                  <a:pt x="11597005" y="601534"/>
                </a:moveTo>
                <a:cubicBezTo>
                  <a:pt x="11574145" y="608519"/>
                  <a:pt x="11585575" y="644079"/>
                  <a:pt x="11607800" y="636459"/>
                </a:cubicBezTo>
                <a:cubicBezTo>
                  <a:pt x="11630660" y="630109"/>
                  <a:pt x="11619230" y="593913"/>
                  <a:pt x="11597005" y="601534"/>
                </a:cubicBezTo>
                <a:close/>
                <a:moveTo>
                  <a:pt x="11583035" y="362774"/>
                </a:moveTo>
                <a:cubicBezTo>
                  <a:pt x="11593830" y="390079"/>
                  <a:pt x="11636375" y="372299"/>
                  <a:pt x="11624945" y="345629"/>
                </a:cubicBezTo>
                <a:cubicBezTo>
                  <a:pt x="11614150" y="318324"/>
                  <a:pt x="11571605" y="335469"/>
                  <a:pt x="11583035" y="362774"/>
                </a:cubicBezTo>
                <a:close/>
                <a:moveTo>
                  <a:pt x="11570335" y="305624"/>
                </a:moveTo>
                <a:cubicBezTo>
                  <a:pt x="11608435" y="304988"/>
                  <a:pt x="11595100" y="244029"/>
                  <a:pt x="11560175" y="259904"/>
                </a:cubicBezTo>
                <a:cubicBezTo>
                  <a:pt x="11537315" y="269429"/>
                  <a:pt x="11545570" y="306258"/>
                  <a:pt x="11570335" y="305624"/>
                </a:cubicBezTo>
                <a:close/>
                <a:moveTo>
                  <a:pt x="11572875" y="218629"/>
                </a:moveTo>
                <a:cubicBezTo>
                  <a:pt x="11614150" y="217994"/>
                  <a:pt x="11598275" y="152588"/>
                  <a:pt x="11561445" y="170369"/>
                </a:cubicBezTo>
                <a:cubicBezTo>
                  <a:pt x="11537950" y="181799"/>
                  <a:pt x="11547475" y="219899"/>
                  <a:pt x="11572875" y="218629"/>
                </a:cubicBezTo>
                <a:close/>
                <a:moveTo>
                  <a:pt x="11670030" y="261808"/>
                </a:moveTo>
                <a:cubicBezTo>
                  <a:pt x="11707495" y="261174"/>
                  <a:pt x="11696065" y="202119"/>
                  <a:pt x="11661140" y="215454"/>
                </a:cubicBezTo>
                <a:cubicBezTo>
                  <a:pt x="11637010" y="224344"/>
                  <a:pt x="11644630" y="263079"/>
                  <a:pt x="11670030" y="261808"/>
                </a:cubicBezTo>
                <a:close/>
                <a:moveTo>
                  <a:pt x="11613515" y="526604"/>
                </a:moveTo>
                <a:cubicBezTo>
                  <a:pt x="11621135" y="551369"/>
                  <a:pt x="11659235" y="538034"/>
                  <a:pt x="11650980" y="513904"/>
                </a:cubicBezTo>
                <a:cubicBezTo>
                  <a:pt x="11643360" y="489774"/>
                  <a:pt x="11605260" y="502474"/>
                  <a:pt x="11613515" y="526604"/>
                </a:cubicBezTo>
                <a:close/>
                <a:moveTo>
                  <a:pt x="11676380" y="170369"/>
                </a:moveTo>
                <a:cubicBezTo>
                  <a:pt x="11716385" y="169733"/>
                  <a:pt x="11703685" y="106233"/>
                  <a:pt x="11666220" y="121474"/>
                </a:cubicBezTo>
                <a:cubicBezTo>
                  <a:pt x="11641455" y="131633"/>
                  <a:pt x="11649710" y="171004"/>
                  <a:pt x="11676380" y="170369"/>
                </a:cubicBezTo>
                <a:close/>
                <a:moveTo>
                  <a:pt x="11658600" y="443419"/>
                </a:moveTo>
                <a:cubicBezTo>
                  <a:pt x="11690985" y="442783"/>
                  <a:pt x="11682095" y="391983"/>
                  <a:pt x="11651615" y="402144"/>
                </a:cubicBezTo>
                <a:cubicBezTo>
                  <a:pt x="11629390" y="409129"/>
                  <a:pt x="11635740" y="444054"/>
                  <a:pt x="11658600" y="443419"/>
                </a:cubicBezTo>
                <a:close/>
                <a:moveTo>
                  <a:pt x="11738610" y="488504"/>
                </a:moveTo>
                <a:cubicBezTo>
                  <a:pt x="11716385" y="441513"/>
                  <a:pt x="11673205" y="518349"/>
                  <a:pt x="11725275" y="512633"/>
                </a:cubicBezTo>
                <a:lnTo>
                  <a:pt x="11725275" y="512633"/>
                </a:lnTo>
                <a:cubicBezTo>
                  <a:pt x="11736070" y="510094"/>
                  <a:pt x="11741785" y="498663"/>
                  <a:pt x="11738610" y="488504"/>
                </a:cubicBezTo>
                <a:close/>
                <a:moveTo>
                  <a:pt x="12115800" y="50988"/>
                </a:moveTo>
                <a:cubicBezTo>
                  <a:pt x="12150725" y="51624"/>
                  <a:pt x="12147550" y="-3621"/>
                  <a:pt x="12113260" y="188"/>
                </a:cubicBezTo>
                <a:cubicBezTo>
                  <a:pt x="12082145" y="3363"/>
                  <a:pt x="12084685" y="52258"/>
                  <a:pt x="12115800" y="50988"/>
                </a:cubicBezTo>
                <a:close/>
                <a:moveTo>
                  <a:pt x="12099290" y="424369"/>
                </a:moveTo>
                <a:cubicBezTo>
                  <a:pt x="12097385" y="398969"/>
                  <a:pt x="12057380" y="402779"/>
                  <a:pt x="12059920" y="428179"/>
                </a:cubicBezTo>
                <a:cubicBezTo>
                  <a:pt x="12062460" y="453579"/>
                  <a:pt x="12102465" y="449769"/>
                  <a:pt x="12099290" y="424369"/>
                </a:cubicBezTo>
                <a:close/>
                <a:moveTo>
                  <a:pt x="12088495" y="151954"/>
                </a:moveTo>
                <a:cubicBezTo>
                  <a:pt x="12089765" y="151954"/>
                  <a:pt x="12090400" y="151954"/>
                  <a:pt x="12091670" y="151954"/>
                </a:cubicBezTo>
                <a:lnTo>
                  <a:pt x="12091670" y="151954"/>
                </a:lnTo>
                <a:cubicBezTo>
                  <a:pt x="12122785" y="148779"/>
                  <a:pt x="12117070" y="99883"/>
                  <a:pt x="12085955" y="104329"/>
                </a:cubicBezTo>
                <a:cubicBezTo>
                  <a:pt x="12056745" y="107504"/>
                  <a:pt x="12059285" y="153224"/>
                  <a:pt x="12088495" y="151954"/>
                </a:cubicBezTo>
                <a:close/>
                <a:moveTo>
                  <a:pt x="12015470" y="334833"/>
                </a:moveTo>
                <a:cubicBezTo>
                  <a:pt x="12018645" y="362138"/>
                  <a:pt x="12061190" y="356424"/>
                  <a:pt x="12057380" y="329119"/>
                </a:cubicBezTo>
                <a:cubicBezTo>
                  <a:pt x="12054205" y="302449"/>
                  <a:pt x="12011660" y="308163"/>
                  <a:pt x="12015470" y="334833"/>
                </a:cubicBezTo>
                <a:close/>
                <a:moveTo>
                  <a:pt x="12090400" y="524699"/>
                </a:moveTo>
                <a:cubicBezTo>
                  <a:pt x="12091670" y="548829"/>
                  <a:pt x="12129135" y="545654"/>
                  <a:pt x="12127230" y="522158"/>
                </a:cubicBezTo>
                <a:cubicBezTo>
                  <a:pt x="12125325" y="498029"/>
                  <a:pt x="12087860" y="500569"/>
                  <a:pt x="12090400" y="524699"/>
                </a:cubicBezTo>
                <a:close/>
                <a:moveTo>
                  <a:pt x="12111990" y="324038"/>
                </a:moveTo>
                <a:cubicBezTo>
                  <a:pt x="12113895" y="351344"/>
                  <a:pt x="12156440" y="348169"/>
                  <a:pt x="12154535" y="320863"/>
                </a:cubicBezTo>
                <a:cubicBezTo>
                  <a:pt x="12152630" y="293558"/>
                  <a:pt x="12109450" y="296733"/>
                  <a:pt x="12111990" y="324038"/>
                </a:cubicBezTo>
                <a:close/>
                <a:moveTo>
                  <a:pt x="12122785" y="223708"/>
                </a:moveTo>
                <a:cubicBezTo>
                  <a:pt x="12120245" y="194499"/>
                  <a:pt x="12074525" y="198944"/>
                  <a:pt x="12077700" y="228154"/>
                </a:cubicBezTo>
                <a:cubicBezTo>
                  <a:pt x="12080240" y="257999"/>
                  <a:pt x="12125960" y="252919"/>
                  <a:pt x="12122785" y="223708"/>
                </a:cubicBezTo>
                <a:close/>
                <a:moveTo>
                  <a:pt x="12109450" y="722184"/>
                </a:moveTo>
                <a:cubicBezTo>
                  <a:pt x="12110085" y="742504"/>
                  <a:pt x="12141835" y="741234"/>
                  <a:pt x="12140565" y="720913"/>
                </a:cubicBezTo>
                <a:cubicBezTo>
                  <a:pt x="12139295" y="700594"/>
                  <a:pt x="12108180" y="701863"/>
                  <a:pt x="12109450" y="722184"/>
                </a:cubicBezTo>
                <a:close/>
                <a:moveTo>
                  <a:pt x="11969115" y="439608"/>
                </a:moveTo>
                <a:cubicBezTo>
                  <a:pt x="11972290" y="465008"/>
                  <a:pt x="12012295" y="459294"/>
                  <a:pt x="12008485" y="433894"/>
                </a:cubicBezTo>
                <a:cubicBezTo>
                  <a:pt x="12005310" y="409129"/>
                  <a:pt x="11965305" y="414208"/>
                  <a:pt x="11969115" y="439608"/>
                </a:cubicBezTo>
                <a:close/>
                <a:moveTo>
                  <a:pt x="11892280" y="94169"/>
                </a:moveTo>
                <a:cubicBezTo>
                  <a:pt x="11929745" y="94169"/>
                  <a:pt x="11922125" y="34479"/>
                  <a:pt x="11885295" y="44004"/>
                </a:cubicBezTo>
                <a:cubicBezTo>
                  <a:pt x="11857355" y="51624"/>
                  <a:pt x="11863705" y="95438"/>
                  <a:pt x="11892280" y="94169"/>
                </a:cubicBezTo>
                <a:close/>
                <a:moveTo>
                  <a:pt x="11892280" y="237679"/>
                </a:moveTo>
                <a:cubicBezTo>
                  <a:pt x="11863705" y="244029"/>
                  <a:pt x="11873865" y="288479"/>
                  <a:pt x="11902440" y="281494"/>
                </a:cubicBezTo>
                <a:cubicBezTo>
                  <a:pt x="11931015" y="275779"/>
                  <a:pt x="11920855" y="230694"/>
                  <a:pt x="11892280" y="237679"/>
                </a:cubicBezTo>
                <a:close/>
                <a:moveTo>
                  <a:pt x="11994515" y="217358"/>
                </a:moveTo>
                <a:cubicBezTo>
                  <a:pt x="11967845" y="221169"/>
                  <a:pt x="11971020" y="263079"/>
                  <a:pt x="11998325" y="262444"/>
                </a:cubicBezTo>
                <a:cubicBezTo>
                  <a:pt x="12030075" y="262444"/>
                  <a:pt x="12025630" y="212279"/>
                  <a:pt x="11994515" y="217358"/>
                </a:cubicBezTo>
                <a:close/>
                <a:moveTo>
                  <a:pt x="11934825" y="523429"/>
                </a:moveTo>
                <a:cubicBezTo>
                  <a:pt x="11911330" y="526604"/>
                  <a:pt x="11917045" y="563434"/>
                  <a:pt x="11940540" y="559624"/>
                </a:cubicBezTo>
                <a:cubicBezTo>
                  <a:pt x="11963400" y="557084"/>
                  <a:pt x="11958320" y="519619"/>
                  <a:pt x="11934825" y="523429"/>
                </a:cubicBezTo>
                <a:close/>
                <a:moveTo>
                  <a:pt x="11875770" y="193229"/>
                </a:moveTo>
                <a:cubicBezTo>
                  <a:pt x="11910695" y="193229"/>
                  <a:pt x="11903710" y="136713"/>
                  <a:pt x="11869420" y="146238"/>
                </a:cubicBezTo>
                <a:cubicBezTo>
                  <a:pt x="11842750" y="152588"/>
                  <a:pt x="11848465" y="193863"/>
                  <a:pt x="11875770" y="193229"/>
                </a:cubicBezTo>
                <a:close/>
                <a:moveTo>
                  <a:pt x="11919585" y="351344"/>
                </a:moveTo>
                <a:cubicBezTo>
                  <a:pt x="11924030" y="378649"/>
                  <a:pt x="11966575" y="370394"/>
                  <a:pt x="11961495" y="343724"/>
                </a:cubicBezTo>
                <a:cubicBezTo>
                  <a:pt x="11956415" y="316419"/>
                  <a:pt x="11913870" y="324674"/>
                  <a:pt x="11919585" y="351344"/>
                </a:cubicBezTo>
                <a:close/>
                <a:moveTo>
                  <a:pt x="11981180" y="169099"/>
                </a:moveTo>
                <a:cubicBezTo>
                  <a:pt x="12015470" y="169099"/>
                  <a:pt x="12010390" y="115124"/>
                  <a:pt x="11976735" y="121474"/>
                </a:cubicBezTo>
                <a:cubicBezTo>
                  <a:pt x="11948795" y="125919"/>
                  <a:pt x="11953240" y="169733"/>
                  <a:pt x="11981180" y="169099"/>
                </a:cubicBezTo>
                <a:close/>
                <a:moveTo>
                  <a:pt x="12022455" y="549463"/>
                </a:moveTo>
                <a:cubicBezTo>
                  <a:pt x="12047855" y="549463"/>
                  <a:pt x="12045315" y="510094"/>
                  <a:pt x="12020550" y="512633"/>
                </a:cubicBezTo>
                <a:cubicBezTo>
                  <a:pt x="11998325" y="514538"/>
                  <a:pt x="12000230" y="549463"/>
                  <a:pt x="12022455" y="549463"/>
                </a:cubicBezTo>
                <a:close/>
                <a:moveTo>
                  <a:pt x="12002770" y="68133"/>
                </a:moveTo>
                <a:cubicBezTo>
                  <a:pt x="12038965" y="68133"/>
                  <a:pt x="12033250" y="10983"/>
                  <a:pt x="11997690" y="17969"/>
                </a:cubicBezTo>
                <a:cubicBezTo>
                  <a:pt x="11968480" y="23049"/>
                  <a:pt x="11973560" y="69404"/>
                  <a:pt x="12002770" y="68133"/>
                </a:cubicBezTo>
                <a:close/>
                <a:moveTo>
                  <a:pt x="11460480" y="604709"/>
                </a:moveTo>
                <a:cubicBezTo>
                  <a:pt x="11491595" y="604074"/>
                  <a:pt x="11481435" y="555179"/>
                  <a:pt x="11452860" y="566609"/>
                </a:cubicBezTo>
                <a:cubicBezTo>
                  <a:pt x="11433175" y="574229"/>
                  <a:pt x="11439525" y="605344"/>
                  <a:pt x="11460480" y="604709"/>
                </a:cubicBezTo>
                <a:close/>
                <a:moveTo>
                  <a:pt x="11099165" y="538034"/>
                </a:moveTo>
                <a:cubicBezTo>
                  <a:pt x="11144885" y="536129"/>
                  <a:pt x="11119485" y="465008"/>
                  <a:pt x="11082655" y="492949"/>
                </a:cubicBezTo>
                <a:cubicBezTo>
                  <a:pt x="11064240" y="507554"/>
                  <a:pt x="11076305" y="538669"/>
                  <a:pt x="11099165" y="538034"/>
                </a:cubicBezTo>
                <a:close/>
                <a:moveTo>
                  <a:pt x="11135360" y="615504"/>
                </a:moveTo>
                <a:cubicBezTo>
                  <a:pt x="11151870" y="639634"/>
                  <a:pt x="11189335" y="613599"/>
                  <a:pt x="11172825" y="590104"/>
                </a:cubicBezTo>
                <a:cubicBezTo>
                  <a:pt x="11156315" y="565338"/>
                  <a:pt x="11118215" y="591374"/>
                  <a:pt x="11135360" y="615504"/>
                </a:cubicBezTo>
                <a:close/>
                <a:moveTo>
                  <a:pt x="11095355" y="549463"/>
                </a:moveTo>
                <a:cubicBezTo>
                  <a:pt x="11070590" y="567879"/>
                  <a:pt x="11100435" y="606613"/>
                  <a:pt x="11124565" y="587563"/>
                </a:cubicBezTo>
                <a:cubicBezTo>
                  <a:pt x="11149330" y="568513"/>
                  <a:pt x="11119485" y="529779"/>
                  <a:pt x="11095355" y="549463"/>
                </a:cubicBezTo>
                <a:close/>
                <a:moveTo>
                  <a:pt x="11038840" y="809179"/>
                </a:moveTo>
                <a:cubicBezTo>
                  <a:pt x="11073765" y="847913"/>
                  <a:pt x="11092815" y="762188"/>
                  <a:pt x="11045190" y="781874"/>
                </a:cubicBezTo>
                <a:cubicBezTo>
                  <a:pt x="11045190" y="781874"/>
                  <a:pt x="11045190" y="781874"/>
                  <a:pt x="11045190" y="781874"/>
                </a:cubicBezTo>
                <a:cubicBezTo>
                  <a:pt x="11035665" y="787588"/>
                  <a:pt x="11032490" y="799654"/>
                  <a:pt x="11038840" y="809179"/>
                </a:cubicBezTo>
                <a:close/>
                <a:moveTo>
                  <a:pt x="11009630" y="618044"/>
                </a:moveTo>
                <a:cubicBezTo>
                  <a:pt x="11009630" y="618044"/>
                  <a:pt x="11009630" y="618044"/>
                  <a:pt x="11009630" y="618044"/>
                </a:cubicBezTo>
                <a:cubicBezTo>
                  <a:pt x="10985500" y="637729"/>
                  <a:pt x="11016615" y="675194"/>
                  <a:pt x="11040110" y="654874"/>
                </a:cubicBezTo>
                <a:cubicBezTo>
                  <a:pt x="11064875" y="635188"/>
                  <a:pt x="11033760" y="597724"/>
                  <a:pt x="11009630" y="618044"/>
                </a:cubicBezTo>
                <a:close/>
                <a:moveTo>
                  <a:pt x="11220450" y="557719"/>
                </a:moveTo>
                <a:cubicBezTo>
                  <a:pt x="11260455" y="601534"/>
                  <a:pt x="11282045" y="503744"/>
                  <a:pt x="11227435" y="526604"/>
                </a:cubicBezTo>
                <a:cubicBezTo>
                  <a:pt x="11227435" y="526604"/>
                  <a:pt x="11227435" y="526604"/>
                  <a:pt x="11227435" y="526604"/>
                </a:cubicBezTo>
                <a:cubicBezTo>
                  <a:pt x="11217275" y="532954"/>
                  <a:pt x="11214100" y="546924"/>
                  <a:pt x="11220450" y="557719"/>
                </a:cubicBezTo>
                <a:close/>
                <a:moveTo>
                  <a:pt x="11188065" y="465644"/>
                </a:moveTo>
                <a:cubicBezTo>
                  <a:pt x="11233150" y="463738"/>
                  <a:pt x="11209020" y="393888"/>
                  <a:pt x="11172190" y="419924"/>
                </a:cubicBezTo>
                <a:cubicBezTo>
                  <a:pt x="11153140" y="434529"/>
                  <a:pt x="11164570" y="466913"/>
                  <a:pt x="11188065" y="465644"/>
                </a:cubicBezTo>
                <a:close/>
                <a:moveTo>
                  <a:pt x="11279505" y="397699"/>
                </a:moveTo>
                <a:cubicBezTo>
                  <a:pt x="11323320" y="395794"/>
                  <a:pt x="11301730" y="327213"/>
                  <a:pt x="11264900" y="351344"/>
                </a:cubicBezTo>
                <a:cubicBezTo>
                  <a:pt x="11244580" y="364679"/>
                  <a:pt x="11256010" y="398333"/>
                  <a:pt x="11279505" y="397699"/>
                </a:cubicBezTo>
                <a:close/>
                <a:moveTo>
                  <a:pt x="11182985" y="484058"/>
                </a:moveTo>
                <a:cubicBezTo>
                  <a:pt x="11157585" y="501838"/>
                  <a:pt x="11186160" y="541209"/>
                  <a:pt x="11210925" y="522794"/>
                </a:cubicBezTo>
                <a:cubicBezTo>
                  <a:pt x="11236325" y="505013"/>
                  <a:pt x="11207750" y="465008"/>
                  <a:pt x="11182985" y="484058"/>
                </a:cubicBezTo>
                <a:close/>
                <a:moveTo>
                  <a:pt x="11527155" y="557719"/>
                </a:moveTo>
                <a:cubicBezTo>
                  <a:pt x="11536045" y="581849"/>
                  <a:pt x="11573510" y="567879"/>
                  <a:pt x="11563985" y="543749"/>
                </a:cubicBezTo>
                <a:cubicBezTo>
                  <a:pt x="11555730" y="520254"/>
                  <a:pt x="11517630" y="534224"/>
                  <a:pt x="11527155" y="557719"/>
                </a:cubicBezTo>
                <a:close/>
                <a:moveTo>
                  <a:pt x="11036935" y="872679"/>
                </a:moveTo>
                <a:cubicBezTo>
                  <a:pt x="11049000" y="893634"/>
                  <a:pt x="11080750" y="874584"/>
                  <a:pt x="11068685" y="854263"/>
                </a:cubicBezTo>
                <a:cubicBezTo>
                  <a:pt x="11057255" y="833309"/>
                  <a:pt x="11024870" y="852359"/>
                  <a:pt x="11036935" y="872679"/>
                </a:cubicBezTo>
                <a:close/>
                <a:moveTo>
                  <a:pt x="10925810" y="690434"/>
                </a:moveTo>
                <a:cubicBezTo>
                  <a:pt x="10889615" y="760919"/>
                  <a:pt x="11017885" y="719009"/>
                  <a:pt x="10947400" y="683449"/>
                </a:cubicBezTo>
                <a:cubicBezTo>
                  <a:pt x="10986770" y="607884"/>
                  <a:pt x="10848340" y="653604"/>
                  <a:pt x="10925810" y="690434"/>
                </a:cubicBezTo>
                <a:close/>
                <a:moveTo>
                  <a:pt x="10969625" y="891729"/>
                </a:moveTo>
                <a:cubicBezTo>
                  <a:pt x="10949305" y="903794"/>
                  <a:pt x="10968990" y="935544"/>
                  <a:pt x="10988675" y="922844"/>
                </a:cubicBezTo>
                <a:cubicBezTo>
                  <a:pt x="11008995" y="910779"/>
                  <a:pt x="10989310" y="879029"/>
                  <a:pt x="10969625" y="891729"/>
                </a:cubicBezTo>
                <a:close/>
                <a:moveTo>
                  <a:pt x="9279255" y="2355404"/>
                </a:moveTo>
                <a:cubicBezTo>
                  <a:pt x="9265920" y="2331274"/>
                  <a:pt x="9228455" y="2352864"/>
                  <a:pt x="9242425" y="2376359"/>
                </a:cubicBezTo>
                <a:cubicBezTo>
                  <a:pt x="9255760" y="2400489"/>
                  <a:pt x="9293225" y="2378899"/>
                  <a:pt x="9279255" y="2355404"/>
                </a:cubicBezTo>
                <a:close/>
                <a:moveTo>
                  <a:pt x="10994390" y="779334"/>
                </a:moveTo>
                <a:cubicBezTo>
                  <a:pt x="10978515" y="757109"/>
                  <a:pt x="10943590" y="782509"/>
                  <a:pt x="10960100" y="804099"/>
                </a:cubicBezTo>
                <a:cubicBezTo>
                  <a:pt x="10976610" y="826324"/>
                  <a:pt x="11010900" y="800924"/>
                  <a:pt x="10994390" y="779334"/>
                </a:cubicBezTo>
                <a:close/>
                <a:moveTo>
                  <a:pt x="10995025" y="837754"/>
                </a:moveTo>
                <a:cubicBezTo>
                  <a:pt x="10981055" y="816163"/>
                  <a:pt x="10947400" y="839024"/>
                  <a:pt x="10962005" y="859979"/>
                </a:cubicBezTo>
                <a:cubicBezTo>
                  <a:pt x="10975975" y="881569"/>
                  <a:pt x="11009630" y="858709"/>
                  <a:pt x="10995025" y="837754"/>
                </a:cubicBezTo>
                <a:close/>
                <a:moveTo>
                  <a:pt x="11012805" y="612963"/>
                </a:moveTo>
                <a:cubicBezTo>
                  <a:pt x="11059160" y="611059"/>
                  <a:pt x="11031855" y="539304"/>
                  <a:pt x="10995660" y="568513"/>
                </a:cubicBezTo>
                <a:cubicBezTo>
                  <a:pt x="10978515" y="583754"/>
                  <a:pt x="10990580" y="613599"/>
                  <a:pt x="11012805" y="612963"/>
                </a:cubicBezTo>
                <a:close/>
                <a:moveTo>
                  <a:pt x="10970895" y="738694"/>
                </a:moveTo>
                <a:cubicBezTo>
                  <a:pt x="10988675" y="762188"/>
                  <a:pt x="11024870" y="733613"/>
                  <a:pt x="11006455" y="710754"/>
                </a:cubicBezTo>
                <a:cubicBezTo>
                  <a:pt x="10988675" y="687894"/>
                  <a:pt x="10952480" y="716469"/>
                  <a:pt x="10970895" y="738694"/>
                </a:cubicBezTo>
                <a:close/>
                <a:moveTo>
                  <a:pt x="10891520" y="804734"/>
                </a:moveTo>
                <a:cubicBezTo>
                  <a:pt x="10909935" y="827594"/>
                  <a:pt x="10945495" y="797749"/>
                  <a:pt x="10925810" y="775524"/>
                </a:cubicBezTo>
                <a:cubicBezTo>
                  <a:pt x="10907395" y="752663"/>
                  <a:pt x="10872470" y="782509"/>
                  <a:pt x="10891520" y="804734"/>
                </a:cubicBezTo>
                <a:close/>
                <a:moveTo>
                  <a:pt x="11448415" y="839659"/>
                </a:moveTo>
                <a:cubicBezTo>
                  <a:pt x="11454130" y="859344"/>
                  <a:pt x="11483975" y="849819"/>
                  <a:pt x="11478260" y="830769"/>
                </a:cubicBezTo>
                <a:cubicBezTo>
                  <a:pt x="11472545" y="811084"/>
                  <a:pt x="11442065" y="819974"/>
                  <a:pt x="11448415" y="839659"/>
                </a:cubicBezTo>
                <a:close/>
                <a:moveTo>
                  <a:pt x="11397615" y="452308"/>
                </a:moveTo>
                <a:cubicBezTo>
                  <a:pt x="11410950" y="478344"/>
                  <a:pt x="11451590" y="456754"/>
                  <a:pt x="11437620" y="431354"/>
                </a:cubicBezTo>
                <a:cubicBezTo>
                  <a:pt x="11424285" y="405319"/>
                  <a:pt x="11383645" y="426274"/>
                  <a:pt x="11397615" y="452308"/>
                </a:cubicBezTo>
                <a:close/>
                <a:moveTo>
                  <a:pt x="11384915" y="639634"/>
                </a:moveTo>
                <a:cubicBezTo>
                  <a:pt x="11408410" y="629474"/>
                  <a:pt x="11391265" y="592644"/>
                  <a:pt x="11368405" y="604074"/>
                </a:cubicBezTo>
                <a:cubicBezTo>
                  <a:pt x="11344910" y="614869"/>
                  <a:pt x="11362055" y="651063"/>
                  <a:pt x="11384915" y="639634"/>
                </a:cubicBezTo>
                <a:close/>
                <a:moveTo>
                  <a:pt x="11399520" y="555179"/>
                </a:moveTo>
                <a:lnTo>
                  <a:pt x="11399520" y="555179"/>
                </a:lnTo>
                <a:cubicBezTo>
                  <a:pt x="11424285" y="543113"/>
                  <a:pt x="11404600" y="504379"/>
                  <a:pt x="11380470" y="517079"/>
                </a:cubicBezTo>
                <a:cubicBezTo>
                  <a:pt x="11355705" y="529144"/>
                  <a:pt x="11375390" y="567244"/>
                  <a:pt x="11399520" y="555179"/>
                </a:cubicBezTo>
                <a:close/>
                <a:moveTo>
                  <a:pt x="11490960" y="741234"/>
                </a:moveTo>
                <a:cubicBezTo>
                  <a:pt x="11483975" y="720279"/>
                  <a:pt x="11451590" y="731074"/>
                  <a:pt x="11458575" y="752029"/>
                </a:cubicBezTo>
                <a:cubicBezTo>
                  <a:pt x="11465560" y="772984"/>
                  <a:pt x="11497945" y="762188"/>
                  <a:pt x="11490960" y="741234"/>
                </a:cubicBezTo>
                <a:close/>
                <a:moveTo>
                  <a:pt x="11452225" y="341183"/>
                </a:moveTo>
                <a:cubicBezTo>
                  <a:pt x="11466830" y="369124"/>
                  <a:pt x="11509375" y="345629"/>
                  <a:pt x="11494770" y="318324"/>
                </a:cubicBezTo>
                <a:cubicBezTo>
                  <a:pt x="11480165" y="291019"/>
                  <a:pt x="11436985" y="314513"/>
                  <a:pt x="11452225" y="341183"/>
                </a:cubicBezTo>
                <a:close/>
                <a:moveTo>
                  <a:pt x="11489055" y="405319"/>
                </a:moveTo>
                <a:cubicBezTo>
                  <a:pt x="11501120" y="431988"/>
                  <a:pt x="11543030" y="412304"/>
                  <a:pt x="11529695" y="386269"/>
                </a:cubicBezTo>
                <a:cubicBezTo>
                  <a:pt x="11518265" y="359599"/>
                  <a:pt x="11476355" y="378649"/>
                  <a:pt x="11489055" y="405319"/>
                </a:cubicBezTo>
                <a:close/>
                <a:moveTo>
                  <a:pt x="10886440" y="833944"/>
                </a:moveTo>
                <a:cubicBezTo>
                  <a:pt x="10864215" y="850454"/>
                  <a:pt x="10890885" y="884744"/>
                  <a:pt x="10912475" y="867599"/>
                </a:cubicBezTo>
                <a:cubicBezTo>
                  <a:pt x="10934700" y="850454"/>
                  <a:pt x="10908030" y="816799"/>
                  <a:pt x="10886440" y="833944"/>
                </a:cubicBezTo>
                <a:close/>
                <a:moveTo>
                  <a:pt x="11471910" y="273238"/>
                </a:moveTo>
                <a:cubicBezTo>
                  <a:pt x="11513820" y="271969"/>
                  <a:pt x="11496675" y="205294"/>
                  <a:pt x="11459210" y="225613"/>
                </a:cubicBezTo>
                <a:cubicBezTo>
                  <a:pt x="11436985" y="237679"/>
                  <a:pt x="11447145" y="274508"/>
                  <a:pt x="11471910" y="273238"/>
                </a:cubicBezTo>
                <a:close/>
                <a:moveTo>
                  <a:pt x="11366500" y="363408"/>
                </a:moveTo>
                <a:cubicBezTo>
                  <a:pt x="11339195" y="379283"/>
                  <a:pt x="11364595" y="421194"/>
                  <a:pt x="11391265" y="404683"/>
                </a:cubicBezTo>
                <a:cubicBezTo>
                  <a:pt x="11417935" y="388808"/>
                  <a:pt x="11392535" y="346899"/>
                  <a:pt x="11366500" y="363408"/>
                </a:cubicBezTo>
                <a:close/>
                <a:moveTo>
                  <a:pt x="11285220" y="644713"/>
                </a:moveTo>
                <a:cubicBezTo>
                  <a:pt x="11262360" y="656144"/>
                  <a:pt x="11280775" y="691704"/>
                  <a:pt x="11303000" y="679638"/>
                </a:cubicBezTo>
                <a:cubicBezTo>
                  <a:pt x="11325860" y="668209"/>
                  <a:pt x="11308080" y="632649"/>
                  <a:pt x="11285220" y="644713"/>
                </a:cubicBezTo>
                <a:close/>
                <a:moveTo>
                  <a:pt x="11273155" y="421829"/>
                </a:moveTo>
                <a:cubicBezTo>
                  <a:pt x="11247120" y="438974"/>
                  <a:pt x="11273790" y="479613"/>
                  <a:pt x="11299825" y="461833"/>
                </a:cubicBezTo>
                <a:cubicBezTo>
                  <a:pt x="11325860" y="444688"/>
                  <a:pt x="11299190" y="404049"/>
                  <a:pt x="11273155" y="421829"/>
                </a:cubicBezTo>
                <a:close/>
                <a:moveTo>
                  <a:pt x="11414760" y="767269"/>
                </a:moveTo>
                <a:cubicBezTo>
                  <a:pt x="11407140" y="746313"/>
                  <a:pt x="11374755" y="758379"/>
                  <a:pt x="11383010" y="779334"/>
                </a:cubicBezTo>
                <a:cubicBezTo>
                  <a:pt x="11390630" y="800288"/>
                  <a:pt x="11423015" y="788224"/>
                  <a:pt x="11414760" y="767269"/>
                </a:cubicBezTo>
                <a:close/>
                <a:moveTo>
                  <a:pt x="11242675" y="818069"/>
                </a:moveTo>
                <a:cubicBezTo>
                  <a:pt x="11222355" y="826324"/>
                  <a:pt x="11236325" y="858074"/>
                  <a:pt x="11256010" y="849184"/>
                </a:cubicBezTo>
                <a:cubicBezTo>
                  <a:pt x="11276965" y="840294"/>
                  <a:pt x="11262995" y="808544"/>
                  <a:pt x="11242675" y="818069"/>
                </a:cubicBezTo>
                <a:close/>
                <a:moveTo>
                  <a:pt x="11322685" y="571054"/>
                </a:moveTo>
                <a:cubicBezTo>
                  <a:pt x="11309985" y="546924"/>
                  <a:pt x="11271885" y="567879"/>
                  <a:pt x="11285855" y="591374"/>
                </a:cubicBezTo>
                <a:cubicBezTo>
                  <a:pt x="11298555" y="615504"/>
                  <a:pt x="11336020" y="594549"/>
                  <a:pt x="11322685" y="571054"/>
                </a:cubicBezTo>
                <a:close/>
                <a:moveTo>
                  <a:pt x="11245850" y="893634"/>
                </a:moveTo>
                <a:cubicBezTo>
                  <a:pt x="11226800" y="900619"/>
                  <a:pt x="11238865" y="930463"/>
                  <a:pt x="11257280" y="922209"/>
                </a:cubicBezTo>
                <a:cubicBezTo>
                  <a:pt x="11275695" y="915859"/>
                  <a:pt x="11264265" y="886013"/>
                  <a:pt x="11245850" y="893634"/>
                </a:cubicBezTo>
                <a:close/>
                <a:moveTo>
                  <a:pt x="11374755" y="332929"/>
                </a:moveTo>
                <a:cubicBezTo>
                  <a:pt x="11417935" y="331658"/>
                  <a:pt x="11398250" y="263713"/>
                  <a:pt x="11360785" y="285938"/>
                </a:cubicBezTo>
                <a:cubicBezTo>
                  <a:pt x="11339195" y="299274"/>
                  <a:pt x="11349990" y="334199"/>
                  <a:pt x="11374755" y="332929"/>
                </a:cubicBezTo>
                <a:close/>
                <a:moveTo>
                  <a:pt x="11308080" y="503108"/>
                </a:moveTo>
                <a:cubicBezTo>
                  <a:pt x="11322685" y="528509"/>
                  <a:pt x="11362055" y="505649"/>
                  <a:pt x="11346815" y="480249"/>
                </a:cubicBezTo>
                <a:cubicBezTo>
                  <a:pt x="11332845" y="454849"/>
                  <a:pt x="11292840" y="478344"/>
                  <a:pt x="11308080" y="503108"/>
                </a:cubicBezTo>
                <a:close/>
                <a:moveTo>
                  <a:pt x="8964930" y="2007424"/>
                </a:moveTo>
                <a:cubicBezTo>
                  <a:pt x="8982075" y="2007424"/>
                  <a:pt x="8980805" y="1980754"/>
                  <a:pt x="8963660" y="1982024"/>
                </a:cubicBezTo>
                <a:cubicBezTo>
                  <a:pt x="8947785" y="1983294"/>
                  <a:pt x="8949055" y="2008059"/>
                  <a:pt x="8964930" y="2007424"/>
                </a:cubicBezTo>
                <a:close/>
                <a:moveTo>
                  <a:pt x="8071485" y="2028379"/>
                </a:moveTo>
                <a:cubicBezTo>
                  <a:pt x="8089265" y="2032824"/>
                  <a:pt x="8095615" y="2004884"/>
                  <a:pt x="8077835" y="2001074"/>
                </a:cubicBezTo>
                <a:cubicBezTo>
                  <a:pt x="8060056" y="1996629"/>
                  <a:pt x="8053706" y="2024569"/>
                  <a:pt x="8071485" y="2028379"/>
                </a:cubicBezTo>
                <a:close/>
                <a:moveTo>
                  <a:pt x="8078470" y="1942019"/>
                </a:moveTo>
                <a:cubicBezTo>
                  <a:pt x="8094345" y="1945829"/>
                  <a:pt x="8100060" y="1920429"/>
                  <a:pt x="8083550" y="1917254"/>
                </a:cubicBezTo>
                <a:cubicBezTo>
                  <a:pt x="8067675" y="1914079"/>
                  <a:pt x="8062595" y="1938844"/>
                  <a:pt x="8078470" y="1942019"/>
                </a:cubicBezTo>
                <a:close/>
                <a:moveTo>
                  <a:pt x="8059420" y="2230309"/>
                </a:moveTo>
                <a:cubicBezTo>
                  <a:pt x="8080375" y="2236024"/>
                  <a:pt x="8089265" y="2203004"/>
                  <a:pt x="8067675" y="2197289"/>
                </a:cubicBezTo>
                <a:cubicBezTo>
                  <a:pt x="8047356" y="2191574"/>
                  <a:pt x="8038465" y="2225229"/>
                  <a:pt x="8059420" y="2230309"/>
                </a:cubicBezTo>
                <a:close/>
                <a:moveTo>
                  <a:pt x="8003540" y="2309684"/>
                </a:moveTo>
                <a:cubicBezTo>
                  <a:pt x="7997190" y="2332544"/>
                  <a:pt x="8032750" y="2342704"/>
                  <a:pt x="8039100" y="2319209"/>
                </a:cubicBezTo>
                <a:cubicBezTo>
                  <a:pt x="8046085" y="2296349"/>
                  <a:pt x="8009890" y="2286189"/>
                  <a:pt x="8003540" y="2309684"/>
                </a:cubicBezTo>
                <a:close/>
                <a:moveTo>
                  <a:pt x="8138160" y="2249359"/>
                </a:moveTo>
                <a:cubicBezTo>
                  <a:pt x="8159115" y="2254439"/>
                  <a:pt x="8167370" y="2220784"/>
                  <a:pt x="8145781" y="2216339"/>
                </a:cubicBezTo>
                <a:cubicBezTo>
                  <a:pt x="8124190" y="2211259"/>
                  <a:pt x="8117206" y="2244914"/>
                  <a:pt x="8138160" y="2249359"/>
                </a:cubicBezTo>
                <a:close/>
                <a:moveTo>
                  <a:pt x="8139431" y="2043619"/>
                </a:moveTo>
                <a:cubicBezTo>
                  <a:pt x="8157210" y="2048063"/>
                  <a:pt x="8163560" y="2019488"/>
                  <a:pt x="8145145" y="2016313"/>
                </a:cubicBezTo>
                <a:cubicBezTo>
                  <a:pt x="8127365" y="2011869"/>
                  <a:pt x="8121650" y="2039809"/>
                  <a:pt x="8139431" y="2043619"/>
                </a:cubicBezTo>
                <a:close/>
                <a:moveTo>
                  <a:pt x="8140700" y="2556064"/>
                </a:moveTo>
                <a:cubicBezTo>
                  <a:pt x="8113395" y="2550984"/>
                  <a:pt x="8106410" y="2593529"/>
                  <a:pt x="8133081" y="2597974"/>
                </a:cubicBezTo>
                <a:cubicBezTo>
                  <a:pt x="8160385" y="2603054"/>
                  <a:pt x="8168006" y="2560509"/>
                  <a:pt x="8140700" y="2556064"/>
                </a:cubicBezTo>
                <a:close/>
                <a:moveTo>
                  <a:pt x="8140700" y="1954719"/>
                </a:moveTo>
                <a:cubicBezTo>
                  <a:pt x="8140700" y="1954719"/>
                  <a:pt x="8140700" y="1954719"/>
                  <a:pt x="8140700" y="1954719"/>
                </a:cubicBezTo>
                <a:cubicBezTo>
                  <a:pt x="8140700" y="1954719"/>
                  <a:pt x="8140700" y="1954719"/>
                  <a:pt x="8140700" y="1954719"/>
                </a:cubicBezTo>
                <a:lnTo>
                  <a:pt x="8140700" y="1954719"/>
                </a:lnTo>
                <a:close/>
                <a:moveTo>
                  <a:pt x="8140700" y="1954719"/>
                </a:moveTo>
                <a:cubicBezTo>
                  <a:pt x="8194675" y="1933129"/>
                  <a:pt x="8098790" y="1915349"/>
                  <a:pt x="8140700" y="1954719"/>
                </a:cubicBezTo>
                <a:lnTo>
                  <a:pt x="8140700" y="1954719"/>
                </a:lnTo>
                <a:close/>
                <a:moveTo>
                  <a:pt x="8016240" y="1928684"/>
                </a:moveTo>
                <a:cubicBezTo>
                  <a:pt x="8032115" y="1932494"/>
                  <a:pt x="8037831" y="1907094"/>
                  <a:pt x="8021956" y="1903919"/>
                </a:cubicBezTo>
                <a:cubicBezTo>
                  <a:pt x="8005445" y="1900109"/>
                  <a:pt x="7999731" y="1925509"/>
                  <a:pt x="8016240" y="1928684"/>
                </a:cubicBezTo>
                <a:close/>
                <a:moveTo>
                  <a:pt x="7954010" y="1914713"/>
                </a:moveTo>
                <a:cubicBezTo>
                  <a:pt x="7969885" y="1919159"/>
                  <a:pt x="7976235" y="1893759"/>
                  <a:pt x="7959725" y="1889949"/>
                </a:cubicBezTo>
                <a:cubicBezTo>
                  <a:pt x="7943850" y="1886138"/>
                  <a:pt x="7938135" y="1910904"/>
                  <a:pt x="7954010" y="1914713"/>
                </a:cubicBezTo>
                <a:close/>
                <a:moveTo>
                  <a:pt x="7944485" y="2272219"/>
                </a:moveTo>
                <a:cubicBezTo>
                  <a:pt x="7921625" y="2264599"/>
                  <a:pt x="7910831" y="2300159"/>
                  <a:pt x="7933690" y="2307144"/>
                </a:cubicBezTo>
                <a:cubicBezTo>
                  <a:pt x="7955915" y="2314764"/>
                  <a:pt x="7967345" y="2279204"/>
                  <a:pt x="7944485" y="2272219"/>
                </a:cubicBezTo>
                <a:close/>
                <a:moveTo>
                  <a:pt x="7927340" y="2526219"/>
                </a:moveTo>
                <a:cubicBezTo>
                  <a:pt x="7919085" y="2552254"/>
                  <a:pt x="7960360" y="2564319"/>
                  <a:pt x="7967981" y="2538284"/>
                </a:cubicBezTo>
                <a:cubicBezTo>
                  <a:pt x="7976235" y="2511614"/>
                  <a:pt x="7934960" y="2499549"/>
                  <a:pt x="7927340" y="2526219"/>
                </a:cubicBezTo>
                <a:close/>
                <a:moveTo>
                  <a:pt x="7947660" y="2060763"/>
                </a:moveTo>
                <a:cubicBezTo>
                  <a:pt x="7928610" y="2054413"/>
                  <a:pt x="7919720" y="2084894"/>
                  <a:pt x="7938770" y="2090609"/>
                </a:cubicBezTo>
                <a:cubicBezTo>
                  <a:pt x="7957820" y="2096324"/>
                  <a:pt x="7966710" y="2065844"/>
                  <a:pt x="7947660" y="2060763"/>
                </a:cubicBezTo>
                <a:close/>
                <a:moveTo>
                  <a:pt x="8004175" y="2011869"/>
                </a:moveTo>
                <a:cubicBezTo>
                  <a:pt x="8021956" y="2016949"/>
                  <a:pt x="8028940" y="1989009"/>
                  <a:pt x="8011160" y="1984563"/>
                </a:cubicBezTo>
                <a:cubicBezTo>
                  <a:pt x="7993381" y="1980119"/>
                  <a:pt x="7986395" y="2008059"/>
                  <a:pt x="8004175" y="2011869"/>
                </a:cubicBezTo>
                <a:close/>
                <a:moveTo>
                  <a:pt x="7981950" y="2208719"/>
                </a:moveTo>
                <a:cubicBezTo>
                  <a:pt x="8002906" y="2215069"/>
                  <a:pt x="8013065" y="2182049"/>
                  <a:pt x="7991475" y="2176334"/>
                </a:cubicBezTo>
                <a:cubicBezTo>
                  <a:pt x="7970520" y="2169984"/>
                  <a:pt x="7960360" y="2203004"/>
                  <a:pt x="7981950" y="2208719"/>
                </a:cubicBezTo>
                <a:close/>
                <a:moveTo>
                  <a:pt x="8018781" y="2081084"/>
                </a:moveTo>
                <a:cubicBezTo>
                  <a:pt x="7996556" y="2075369"/>
                  <a:pt x="7991475" y="2111564"/>
                  <a:pt x="8014335" y="2111564"/>
                </a:cubicBezTo>
                <a:cubicBezTo>
                  <a:pt x="8032115" y="2112199"/>
                  <a:pt x="8036560" y="2084894"/>
                  <a:pt x="8018781" y="2081084"/>
                </a:cubicBezTo>
                <a:close/>
                <a:moveTo>
                  <a:pt x="8174356" y="2465259"/>
                </a:moveTo>
                <a:cubicBezTo>
                  <a:pt x="8179435" y="2440494"/>
                  <a:pt x="8140065" y="2432874"/>
                  <a:pt x="8135620" y="2457639"/>
                </a:cubicBezTo>
                <a:cubicBezTo>
                  <a:pt x="8130540" y="2483039"/>
                  <a:pt x="8169910" y="2490659"/>
                  <a:pt x="8174356" y="2465259"/>
                </a:cubicBezTo>
                <a:close/>
                <a:moveTo>
                  <a:pt x="8021320" y="2552254"/>
                </a:moveTo>
                <a:cubicBezTo>
                  <a:pt x="8014970" y="2578924"/>
                  <a:pt x="8056245" y="2589084"/>
                  <a:pt x="8062595" y="2561779"/>
                </a:cubicBezTo>
                <a:cubicBezTo>
                  <a:pt x="8069581" y="2535109"/>
                  <a:pt x="8027035" y="2525584"/>
                  <a:pt x="8021320" y="2552254"/>
                </a:cubicBezTo>
                <a:close/>
                <a:moveTo>
                  <a:pt x="8308975" y="2598609"/>
                </a:moveTo>
                <a:cubicBezTo>
                  <a:pt x="8307070" y="2625914"/>
                  <a:pt x="8350250" y="2628454"/>
                  <a:pt x="8351520" y="2601149"/>
                </a:cubicBezTo>
                <a:cubicBezTo>
                  <a:pt x="8353425" y="2573844"/>
                  <a:pt x="8310245" y="2570669"/>
                  <a:pt x="8308975" y="2598609"/>
                </a:cubicBezTo>
                <a:close/>
                <a:moveTo>
                  <a:pt x="8332470" y="2063938"/>
                </a:moveTo>
                <a:cubicBezTo>
                  <a:pt x="8333740" y="2100769"/>
                  <a:pt x="8383906" y="2063304"/>
                  <a:pt x="8348345" y="2051874"/>
                </a:cubicBezTo>
                <a:cubicBezTo>
                  <a:pt x="8340725" y="2051238"/>
                  <a:pt x="8333740" y="2056319"/>
                  <a:pt x="8332470" y="2063938"/>
                </a:cubicBezTo>
                <a:close/>
                <a:moveTo>
                  <a:pt x="8361045" y="2360484"/>
                </a:moveTo>
                <a:cubicBezTo>
                  <a:pt x="8337550" y="2357944"/>
                  <a:pt x="8333740" y="2394774"/>
                  <a:pt x="8357235" y="2397314"/>
                </a:cubicBezTo>
                <a:cubicBezTo>
                  <a:pt x="8381365" y="2399219"/>
                  <a:pt x="8385175" y="2362389"/>
                  <a:pt x="8361045" y="2360484"/>
                </a:cubicBezTo>
                <a:close/>
                <a:moveTo>
                  <a:pt x="8145145" y="2128074"/>
                </a:moveTo>
                <a:cubicBezTo>
                  <a:pt x="8140700" y="2147759"/>
                  <a:pt x="8171181" y="2154744"/>
                  <a:pt x="8175625" y="2134424"/>
                </a:cubicBezTo>
                <a:cubicBezTo>
                  <a:pt x="8180070" y="2115374"/>
                  <a:pt x="8148956" y="2108389"/>
                  <a:pt x="8145145" y="2128074"/>
                </a:cubicBezTo>
                <a:close/>
                <a:moveTo>
                  <a:pt x="8357870" y="2737674"/>
                </a:moveTo>
                <a:cubicBezTo>
                  <a:pt x="8387081" y="2738309"/>
                  <a:pt x="8387715" y="2692589"/>
                  <a:pt x="8358506" y="2692589"/>
                </a:cubicBezTo>
                <a:cubicBezTo>
                  <a:pt x="8329295" y="2691954"/>
                  <a:pt x="8328660" y="2738309"/>
                  <a:pt x="8357870" y="2737674"/>
                </a:cubicBezTo>
                <a:close/>
                <a:moveTo>
                  <a:pt x="8338185" y="2467164"/>
                </a:moveTo>
                <a:cubicBezTo>
                  <a:pt x="8311515" y="2464624"/>
                  <a:pt x="8309610" y="2507169"/>
                  <a:pt x="8336915" y="2506534"/>
                </a:cubicBezTo>
                <a:cubicBezTo>
                  <a:pt x="8361045" y="2507169"/>
                  <a:pt x="8362950" y="2469069"/>
                  <a:pt x="8338185" y="2467164"/>
                </a:cubicBezTo>
                <a:close/>
                <a:moveTo>
                  <a:pt x="8304531" y="2174429"/>
                </a:moveTo>
                <a:cubicBezTo>
                  <a:pt x="8324215" y="2178239"/>
                  <a:pt x="8329295" y="2146489"/>
                  <a:pt x="8309610" y="2143949"/>
                </a:cubicBezTo>
                <a:cubicBezTo>
                  <a:pt x="8289925" y="2140139"/>
                  <a:pt x="8284845" y="2171889"/>
                  <a:pt x="8304531" y="2174429"/>
                </a:cubicBezTo>
                <a:close/>
                <a:moveTo>
                  <a:pt x="8379460" y="2185224"/>
                </a:moveTo>
                <a:cubicBezTo>
                  <a:pt x="8399145" y="2188399"/>
                  <a:pt x="8403590" y="2156649"/>
                  <a:pt x="8383270" y="2154109"/>
                </a:cubicBezTo>
                <a:cubicBezTo>
                  <a:pt x="8363585" y="2151569"/>
                  <a:pt x="8359140" y="2182684"/>
                  <a:pt x="8379460" y="2185224"/>
                </a:cubicBezTo>
                <a:close/>
                <a:moveTo>
                  <a:pt x="8392795" y="1993454"/>
                </a:moveTo>
                <a:cubicBezTo>
                  <a:pt x="8409305" y="1995359"/>
                  <a:pt x="8412480" y="1969959"/>
                  <a:pt x="8395970" y="1968054"/>
                </a:cubicBezTo>
                <a:cubicBezTo>
                  <a:pt x="8379460" y="1966149"/>
                  <a:pt x="8376285" y="1991549"/>
                  <a:pt x="8392795" y="1993454"/>
                </a:cubicBezTo>
                <a:close/>
                <a:moveTo>
                  <a:pt x="7936865" y="1994088"/>
                </a:moveTo>
                <a:lnTo>
                  <a:pt x="7936865" y="1994088"/>
                </a:lnTo>
                <a:cubicBezTo>
                  <a:pt x="7954010" y="1999169"/>
                  <a:pt x="7962265" y="1971229"/>
                  <a:pt x="7944485" y="1966784"/>
                </a:cubicBezTo>
                <a:cubicBezTo>
                  <a:pt x="7926706" y="1961704"/>
                  <a:pt x="7919085" y="1989644"/>
                  <a:pt x="7936865" y="1994088"/>
                </a:cubicBezTo>
                <a:close/>
                <a:moveTo>
                  <a:pt x="8329295" y="1985199"/>
                </a:moveTo>
                <a:cubicBezTo>
                  <a:pt x="8345806" y="1987738"/>
                  <a:pt x="8348981" y="1961704"/>
                  <a:pt x="8332470" y="1959799"/>
                </a:cubicBezTo>
                <a:cubicBezTo>
                  <a:pt x="8316595" y="1957894"/>
                  <a:pt x="8313420" y="1983294"/>
                  <a:pt x="8329295" y="1985199"/>
                </a:cubicBezTo>
                <a:close/>
                <a:moveTo>
                  <a:pt x="8195945" y="2041079"/>
                </a:moveTo>
                <a:cubicBezTo>
                  <a:pt x="8192135" y="2058859"/>
                  <a:pt x="8220710" y="2064574"/>
                  <a:pt x="8223885" y="2046159"/>
                </a:cubicBezTo>
                <a:cubicBezTo>
                  <a:pt x="8227695" y="2028379"/>
                  <a:pt x="8199120" y="2022663"/>
                  <a:pt x="8195945" y="2041079"/>
                </a:cubicBezTo>
                <a:close/>
                <a:moveTo>
                  <a:pt x="8264525" y="2053144"/>
                </a:moveTo>
                <a:cubicBezTo>
                  <a:pt x="8261350" y="2070924"/>
                  <a:pt x="8289290" y="2076004"/>
                  <a:pt x="8292465" y="2057588"/>
                </a:cubicBezTo>
                <a:cubicBezTo>
                  <a:pt x="8295006" y="2039809"/>
                  <a:pt x="8267065" y="2035363"/>
                  <a:pt x="8264525" y="2053144"/>
                </a:cubicBezTo>
                <a:close/>
                <a:moveTo>
                  <a:pt x="8265160" y="2479229"/>
                </a:moveTo>
                <a:cubicBezTo>
                  <a:pt x="8266431" y="2468434"/>
                  <a:pt x="8258810" y="2458274"/>
                  <a:pt x="8248015" y="2457004"/>
                </a:cubicBezTo>
                <a:cubicBezTo>
                  <a:pt x="8196581" y="2458909"/>
                  <a:pt x="8249285" y="2528759"/>
                  <a:pt x="8265160" y="2479229"/>
                </a:cubicBezTo>
                <a:close/>
                <a:moveTo>
                  <a:pt x="8203565" y="1965513"/>
                </a:moveTo>
                <a:cubicBezTo>
                  <a:pt x="8219440" y="1968688"/>
                  <a:pt x="8224520" y="1943288"/>
                  <a:pt x="8208010" y="1940749"/>
                </a:cubicBezTo>
                <a:cubicBezTo>
                  <a:pt x="8191500" y="1937574"/>
                  <a:pt x="8187056" y="1962974"/>
                  <a:pt x="8203565" y="1965513"/>
                </a:cubicBezTo>
                <a:close/>
                <a:moveTo>
                  <a:pt x="8218170" y="2143314"/>
                </a:moveTo>
                <a:cubicBezTo>
                  <a:pt x="8214360" y="2162999"/>
                  <a:pt x="8244840" y="2168714"/>
                  <a:pt x="8248650" y="2149029"/>
                </a:cubicBezTo>
                <a:cubicBezTo>
                  <a:pt x="8252460" y="2129344"/>
                  <a:pt x="8221345" y="2123629"/>
                  <a:pt x="8218170" y="2143314"/>
                </a:cubicBezTo>
                <a:close/>
                <a:moveTo>
                  <a:pt x="8223885" y="2232849"/>
                </a:moveTo>
                <a:cubicBezTo>
                  <a:pt x="8200390" y="2228404"/>
                  <a:pt x="8196581" y="2266504"/>
                  <a:pt x="8220710" y="2266504"/>
                </a:cubicBezTo>
                <a:cubicBezTo>
                  <a:pt x="8241031" y="2266504"/>
                  <a:pt x="8244206" y="2236024"/>
                  <a:pt x="8223885" y="2232849"/>
                </a:cubicBezTo>
                <a:close/>
                <a:moveTo>
                  <a:pt x="8266431" y="1976309"/>
                </a:moveTo>
                <a:cubicBezTo>
                  <a:pt x="8282306" y="1978849"/>
                  <a:pt x="8286750" y="1953449"/>
                  <a:pt x="8270240" y="1950909"/>
                </a:cubicBezTo>
                <a:cubicBezTo>
                  <a:pt x="8254365" y="1948369"/>
                  <a:pt x="8249920" y="1973769"/>
                  <a:pt x="8266431" y="1976309"/>
                </a:cubicBezTo>
                <a:close/>
                <a:moveTo>
                  <a:pt x="8230870" y="2611944"/>
                </a:moveTo>
                <a:cubicBezTo>
                  <a:pt x="8258175" y="2615754"/>
                  <a:pt x="8263256" y="2572574"/>
                  <a:pt x="8235950" y="2570034"/>
                </a:cubicBezTo>
                <a:cubicBezTo>
                  <a:pt x="8208645" y="2566224"/>
                  <a:pt x="8203565" y="2609404"/>
                  <a:pt x="8230870" y="2611944"/>
                </a:cubicBezTo>
                <a:close/>
                <a:moveTo>
                  <a:pt x="7707631" y="1849944"/>
                </a:moveTo>
                <a:cubicBezTo>
                  <a:pt x="7723506" y="1855024"/>
                  <a:pt x="7730490" y="1830259"/>
                  <a:pt x="7714615" y="1825813"/>
                </a:cubicBezTo>
                <a:cubicBezTo>
                  <a:pt x="7699375" y="1820734"/>
                  <a:pt x="7691756" y="1845499"/>
                  <a:pt x="7707631" y="1849944"/>
                </a:cubicBezTo>
                <a:close/>
                <a:moveTo>
                  <a:pt x="7616190" y="2037904"/>
                </a:moveTo>
                <a:cubicBezTo>
                  <a:pt x="7596506" y="2029013"/>
                  <a:pt x="7582535" y="2060763"/>
                  <a:pt x="7602856" y="2069019"/>
                </a:cubicBezTo>
                <a:cubicBezTo>
                  <a:pt x="7622540" y="2078544"/>
                  <a:pt x="7636510" y="2046794"/>
                  <a:pt x="7616190" y="2037904"/>
                </a:cubicBezTo>
                <a:close/>
                <a:moveTo>
                  <a:pt x="7598410" y="1870899"/>
                </a:moveTo>
                <a:cubicBezTo>
                  <a:pt x="7592060" y="1888044"/>
                  <a:pt x="7618731" y="1897569"/>
                  <a:pt x="7625081" y="1880424"/>
                </a:cubicBezTo>
                <a:cubicBezTo>
                  <a:pt x="7631431" y="1863279"/>
                  <a:pt x="7604125" y="1853754"/>
                  <a:pt x="7598410" y="1870899"/>
                </a:cubicBezTo>
                <a:close/>
                <a:moveTo>
                  <a:pt x="7601585" y="2157284"/>
                </a:moveTo>
                <a:cubicBezTo>
                  <a:pt x="7591425" y="2178874"/>
                  <a:pt x="7625081" y="2194114"/>
                  <a:pt x="7635240" y="2172524"/>
                </a:cubicBezTo>
                <a:cubicBezTo>
                  <a:pt x="7645400" y="2151569"/>
                  <a:pt x="7611110" y="2135694"/>
                  <a:pt x="7601585" y="2157284"/>
                </a:cubicBezTo>
                <a:close/>
                <a:moveTo>
                  <a:pt x="7586345" y="1812479"/>
                </a:moveTo>
                <a:cubicBezTo>
                  <a:pt x="7601585" y="1817559"/>
                  <a:pt x="7609840" y="1792794"/>
                  <a:pt x="7593965" y="1788349"/>
                </a:cubicBezTo>
                <a:cubicBezTo>
                  <a:pt x="7578090" y="1783269"/>
                  <a:pt x="7570470" y="1808034"/>
                  <a:pt x="7586345" y="1812479"/>
                </a:cubicBezTo>
                <a:close/>
                <a:moveTo>
                  <a:pt x="7585075" y="1964244"/>
                </a:moveTo>
                <a:cubicBezTo>
                  <a:pt x="7603490" y="1972499"/>
                  <a:pt x="7615556" y="1942654"/>
                  <a:pt x="7596506" y="1935669"/>
                </a:cubicBezTo>
                <a:cubicBezTo>
                  <a:pt x="7578090" y="1928049"/>
                  <a:pt x="7566025" y="1957259"/>
                  <a:pt x="7585075" y="1964244"/>
                </a:cubicBezTo>
                <a:close/>
                <a:moveTo>
                  <a:pt x="8428355" y="2472244"/>
                </a:moveTo>
                <a:cubicBezTo>
                  <a:pt x="8402955" y="2470974"/>
                  <a:pt x="8401685" y="2511614"/>
                  <a:pt x="8427085" y="2511614"/>
                </a:cubicBezTo>
                <a:cubicBezTo>
                  <a:pt x="8453120" y="2512884"/>
                  <a:pt x="8454390" y="2472879"/>
                  <a:pt x="8428355" y="2472244"/>
                </a:cubicBezTo>
                <a:close/>
                <a:moveTo>
                  <a:pt x="7667625" y="2078544"/>
                </a:moveTo>
                <a:cubicBezTo>
                  <a:pt x="7658735" y="2098864"/>
                  <a:pt x="7690485" y="2112199"/>
                  <a:pt x="7698740" y="2091244"/>
                </a:cubicBezTo>
                <a:cubicBezTo>
                  <a:pt x="7707631" y="2071559"/>
                  <a:pt x="7675881" y="2058224"/>
                  <a:pt x="7667625" y="2078544"/>
                </a:cubicBezTo>
                <a:close/>
                <a:moveTo>
                  <a:pt x="7646670" y="1831529"/>
                </a:moveTo>
                <a:cubicBezTo>
                  <a:pt x="7662545" y="1836609"/>
                  <a:pt x="7670165" y="1811844"/>
                  <a:pt x="7654290" y="1807399"/>
                </a:cubicBezTo>
                <a:cubicBezTo>
                  <a:pt x="7639050" y="1802319"/>
                  <a:pt x="7630795" y="1827084"/>
                  <a:pt x="7646670" y="1831529"/>
                </a:cubicBezTo>
                <a:close/>
                <a:moveTo>
                  <a:pt x="7672070" y="1912174"/>
                </a:moveTo>
                <a:cubicBezTo>
                  <a:pt x="7689215" y="1918524"/>
                  <a:pt x="7698740" y="1891219"/>
                  <a:pt x="7680960" y="1885504"/>
                </a:cubicBezTo>
                <a:cubicBezTo>
                  <a:pt x="7663815" y="1879154"/>
                  <a:pt x="7654925" y="1906459"/>
                  <a:pt x="7672070" y="1912174"/>
                </a:cubicBezTo>
                <a:close/>
                <a:moveTo>
                  <a:pt x="7533640" y="1846769"/>
                </a:moveTo>
                <a:cubicBezTo>
                  <a:pt x="7527290" y="1863913"/>
                  <a:pt x="7553960" y="1874074"/>
                  <a:pt x="7560310" y="1856929"/>
                </a:cubicBezTo>
                <a:cubicBezTo>
                  <a:pt x="7566660" y="1839784"/>
                  <a:pt x="7539356" y="1829624"/>
                  <a:pt x="7533640" y="1846769"/>
                </a:cubicBezTo>
                <a:close/>
                <a:moveTo>
                  <a:pt x="7456170" y="2001709"/>
                </a:moveTo>
                <a:cubicBezTo>
                  <a:pt x="7475856" y="2011869"/>
                  <a:pt x="7491095" y="1980754"/>
                  <a:pt x="7470775" y="1971229"/>
                </a:cubicBezTo>
                <a:cubicBezTo>
                  <a:pt x="7451090" y="1961069"/>
                  <a:pt x="7435850" y="1992184"/>
                  <a:pt x="7456170" y="2001709"/>
                </a:cubicBezTo>
                <a:close/>
                <a:moveTo>
                  <a:pt x="7468870" y="1822004"/>
                </a:moveTo>
                <a:cubicBezTo>
                  <a:pt x="7461885" y="1839149"/>
                  <a:pt x="7488556" y="1849309"/>
                  <a:pt x="7494906" y="1832163"/>
                </a:cubicBezTo>
                <a:cubicBezTo>
                  <a:pt x="7501890" y="1815654"/>
                  <a:pt x="7475220" y="1804859"/>
                  <a:pt x="7468870" y="1822004"/>
                </a:cubicBezTo>
                <a:close/>
                <a:moveTo>
                  <a:pt x="7465060" y="1773109"/>
                </a:moveTo>
                <a:cubicBezTo>
                  <a:pt x="7480300" y="1778824"/>
                  <a:pt x="7489190" y="1754059"/>
                  <a:pt x="7473315" y="1748979"/>
                </a:cubicBezTo>
                <a:cubicBezTo>
                  <a:pt x="7458075" y="1743263"/>
                  <a:pt x="7449185" y="1768029"/>
                  <a:pt x="7465060" y="1773109"/>
                </a:cubicBezTo>
                <a:close/>
                <a:moveTo>
                  <a:pt x="7480300" y="2335719"/>
                </a:moveTo>
                <a:cubicBezTo>
                  <a:pt x="7466965" y="2359849"/>
                  <a:pt x="7505065" y="2380169"/>
                  <a:pt x="7517765" y="2355404"/>
                </a:cubicBezTo>
                <a:cubicBezTo>
                  <a:pt x="7531100" y="2331909"/>
                  <a:pt x="7493000" y="2311589"/>
                  <a:pt x="7480300" y="2335719"/>
                </a:cubicBezTo>
                <a:close/>
                <a:moveTo>
                  <a:pt x="7576185" y="2409379"/>
                </a:moveTo>
                <a:cubicBezTo>
                  <a:pt x="7600315" y="2421444"/>
                  <a:pt x="7620000" y="2383344"/>
                  <a:pt x="7594600" y="2371279"/>
                </a:cubicBezTo>
                <a:cubicBezTo>
                  <a:pt x="7570470" y="2358579"/>
                  <a:pt x="7551420" y="2397314"/>
                  <a:pt x="7576185" y="2409379"/>
                </a:cubicBezTo>
                <a:close/>
                <a:moveTo>
                  <a:pt x="7738110" y="1934399"/>
                </a:moveTo>
                <a:cubicBezTo>
                  <a:pt x="7755256" y="1940113"/>
                  <a:pt x="7764781" y="1912809"/>
                  <a:pt x="7747000" y="1907729"/>
                </a:cubicBezTo>
                <a:cubicBezTo>
                  <a:pt x="7729220" y="1901379"/>
                  <a:pt x="7720331" y="1928684"/>
                  <a:pt x="7738110" y="1934399"/>
                </a:cubicBezTo>
                <a:close/>
                <a:moveTo>
                  <a:pt x="7515860" y="1935669"/>
                </a:moveTo>
                <a:cubicBezTo>
                  <a:pt x="7534275" y="1943924"/>
                  <a:pt x="7546975" y="1914713"/>
                  <a:pt x="7527925" y="1907094"/>
                </a:cubicBezTo>
                <a:cubicBezTo>
                  <a:pt x="7509510" y="1898838"/>
                  <a:pt x="7496810" y="1928049"/>
                  <a:pt x="7515860" y="1935669"/>
                </a:cubicBezTo>
                <a:close/>
                <a:moveTo>
                  <a:pt x="7520306" y="2013774"/>
                </a:moveTo>
                <a:cubicBezTo>
                  <a:pt x="7510781" y="2033459"/>
                  <a:pt x="7541895" y="2048063"/>
                  <a:pt x="7550785" y="2027744"/>
                </a:cubicBezTo>
                <a:cubicBezTo>
                  <a:pt x="7560945" y="2008059"/>
                  <a:pt x="7529831" y="1993454"/>
                  <a:pt x="7520306" y="2013774"/>
                </a:cubicBezTo>
                <a:close/>
                <a:moveTo>
                  <a:pt x="7525385" y="1793429"/>
                </a:moveTo>
                <a:cubicBezTo>
                  <a:pt x="7540625" y="1798509"/>
                  <a:pt x="7548881" y="1774379"/>
                  <a:pt x="7533006" y="1769299"/>
                </a:cubicBezTo>
                <a:cubicBezTo>
                  <a:pt x="7517765" y="1763584"/>
                  <a:pt x="7509510" y="1788349"/>
                  <a:pt x="7525385" y="1793429"/>
                </a:cubicBezTo>
                <a:close/>
                <a:moveTo>
                  <a:pt x="7804150" y="1955354"/>
                </a:moveTo>
                <a:cubicBezTo>
                  <a:pt x="7821295" y="1961069"/>
                  <a:pt x="7830185" y="1933763"/>
                  <a:pt x="7812406" y="1928684"/>
                </a:cubicBezTo>
                <a:cubicBezTo>
                  <a:pt x="7794625" y="1922334"/>
                  <a:pt x="7786370" y="1950274"/>
                  <a:pt x="7804150" y="1955354"/>
                </a:cubicBezTo>
                <a:close/>
                <a:moveTo>
                  <a:pt x="7830820" y="1883599"/>
                </a:moveTo>
                <a:cubicBezTo>
                  <a:pt x="7846695" y="1888044"/>
                  <a:pt x="7853681" y="1863279"/>
                  <a:pt x="7837170" y="1858834"/>
                </a:cubicBezTo>
                <a:cubicBezTo>
                  <a:pt x="7821295" y="1855024"/>
                  <a:pt x="7814310" y="1879788"/>
                  <a:pt x="7830820" y="1883599"/>
                </a:cubicBezTo>
                <a:close/>
                <a:moveTo>
                  <a:pt x="7817485" y="2136964"/>
                </a:moveTo>
                <a:cubicBezTo>
                  <a:pt x="7809865" y="2157284"/>
                  <a:pt x="7842250" y="2169349"/>
                  <a:pt x="7849235" y="2148394"/>
                </a:cubicBezTo>
                <a:cubicBezTo>
                  <a:pt x="7857490" y="2128074"/>
                  <a:pt x="7824470" y="2116009"/>
                  <a:pt x="7817485" y="2136964"/>
                </a:cubicBezTo>
                <a:close/>
                <a:moveTo>
                  <a:pt x="7795895" y="2044254"/>
                </a:moveTo>
                <a:cubicBezTo>
                  <a:pt x="7814945" y="2051238"/>
                  <a:pt x="7825106" y="2021394"/>
                  <a:pt x="7806056" y="2015044"/>
                </a:cubicBezTo>
                <a:cubicBezTo>
                  <a:pt x="7787006" y="2008059"/>
                  <a:pt x="7776845" y="2037904"/>
                  <a:pt x="7795895" y="2044254"/>
                </a:cubicBezTo>
                <a:close/>
                <a:moveTo>
                  <a:pt x="7851140" y="2279839"/>
                </a:moveTo>
                <a:cubicBezTo>
                  <a:pt x="7873365" y="2288094"/>
                  <a:pt x="7886065" y="2252534"/>
                  <a:pt x="7863206" y="2245549"/>
                </a:cubicBezTo>
                <a:cubicBezTo>
                  <a:pt x="7840981" y="2236659"/>
                  <a:pt x="7828915" y="2272219"/>
                  <a:pt x="7851140" y="2279839"/>
                </a:cubicBezTo>
                <a:close/>
                <a:moveTo>
                  <a:pt x="7893685" y="2163634"/>
                </a:moveTo>
                <a:cubicBezTo>
                  <a:pt x="7886700" y="2184589"/>
                  <a:pt x="7919085" y="2195384"/>
                  <a:pt x="7926070" y="2173794"/>
                </a:cubicBezTo>
                <a:cubicBezTo>
                  <a:pt x="7933056" y="2153474"/>
                  <a:pt x="7900035" y="2142679"/>
                  <a:pt x="7893685" y="2163634"/>
                </a:cubicBezTo>
                <a:close/>
                <a:moveTo>
                  <a:pt x="7882890" y="2410014"/>
                </a:moveTo>
                <a:cubicBezTo>
                  <a:pt x="7907020" y="2418904"/>
                  <a:pt x="7919720" y="2380169"/>
                  <a:pt x="7895590" y="2372549"/>
                </a:cubicBezTo>
                <a:cubicBezTo>
                  <a:pt x="7871460" y="2364294"/>
                  <a:pt x="7858760" y="2402394"/>
                  <a:pt x="7882890" y="2410014"/>
                </a:cubicBezTo>
                <a:close/>
                <a:moveTo>
                  <a:pt x="7724775" y="2018854"/>
                </a:moveTo>
                <a:cubicBezTo>
                  <a:pt x="7743190" y="2025838"/>
                  <a:pt x="7754620" y="1996629"/>
                  <a:pt x="7735570" y="1989644"/>
                </a:cubicBezTo>
                <a:cubicBezTo>
                  <a:pt x="7717156" y="1982659"/>
                  <a:pt x="7705725" y="2012504"/>
                  <a:pt x="7724775" y="2018854"/>
                </a:cubicBezTo>
                <a:close/>
                <a:moveTo>
                  <a:pt x="7892415" y="1899474"/>
                </a:moveTo>
                <a:cubicBezTo>
                  <a:pt x="7908290" y="1903919"/>
                  <a:pt x="7914640" y="1878519"/>
                  <a:pt x="7898765" y="1874709"/>
                </a:cubicBezTo>
                <a:cubicBezTo>
                  <a:pt x="7882256" y="1870899"/>
                  <a:pt x="7876540" y="1895663"/>
                  <a:pt x="7892415" y="1899474"/>
                </a:cubicBezTo>
                <a:close/>
                <a:moveTo>
                  <a:pt x="7870190" y="1975038"/>
                </a:moveTo>
                <a:cubicBezTo>
                  <a:pt x="7887335" y="1980754"/>
                  <a:pt x="7895590" y="1952813"/>
                  <a:pt x="7877810" y="1947734"/>
                </a:cubicBezTo>
                <a:cubicBezTo>
                  <a:pt x="7860665" y="1942654"/>
                  <a:pt x="7852410" y="1970594"/>
                  <a:pt x="7870190" y="1975038"/>
                </a:cubicBezTo>
                <a:close/>
                <a:moveTo>
                  <a:pt x="7867015" y="2067749"/>
                </a:moveTo>
                <a:cubicBezTo>
                  <a:pt x="7886065" y="2074099"/>
                  <a:pt x="7896225" y="2044254"/>
                  <a:pt x="7876540" y="2037904"/>
                </a:cubicBezTo>
                <a:cubicBezTo>
                  <a:pt x="7857490" y="2031554"/>
                  <a:pt x="7847331" y="2062034"/>
                  <a:pt x="7867015" y="2067749"/>
                </a:cubicBezTo>
                <a:close/>
                <a:moveTo>
                  <a:pt x="7742556" y="2109024"/>
                </a:moveTo>
                <a:cubicBezTo>
                  <a:pt x="7734300" y="2129344"/>
                  <a:pt x="7766685" y="2142044"/>
                  <a:pt x="7774306" y="2121089"/>
                </a:cubicBezTo>
                <a:cubicBezTo>
                  <a:pt x="7781925" y="2100769"/>
                  <a:pt x="7750175" y="2088069"/>
                  <a:pt x="7742556" y="2109024"/>
                </a:cubicBezTo>
                <a:close/>
                <a:moveTo>
                  <a:pt x="7665085" y="2450654"/>
                </a:moveTo>
                <a:cubicBezTo>
                  <a:pt x="7689850" y="2462084"/>
                  <a:pt x="7707631" y="2422714"/>
                  <a:pt x="7682231" y="2411919"/>
                </a:cubicBezTo>
                <a:cubicBezTo>
                  <a:pt x="7657465" y="2400489"/>
                  <a:pt x="7639685" y="2439859"/>
                  <a:pt x="7665085" y="2450654"/>
                </a:cubicBezTo>
                <a:close/>
                <a:moveTo>
                  <a:pt x="7674610" y="1983294"/>
                </a:moveTo>
                <a:cubicBezTo>
                  <a:pt x="7682231" y="1964244"/>
                  <a:pt x="7652385" y="1953449"/>
                  <a:pt x="7645400" y="1971863"/>
                </a:cubicBezTo>
                <a:cubicBezTo>
                  <a:pt x="7638415" y="1990913"/>
                  <a:pt x="7667625" y="2002344"/>
                  <a:pt x="7674610" y="1983294"/>
                </a:cubicBezTo>
                <a:close/>
                <a:moveTo>
                  <a:pt x="7771765" y="2449384"/>
                </a:moveTo>
                <a:cubicBezTo>
                  <a:pt x="7746365" y="2438589"/>
                  <a:pt x="7730490" y="2479229"/>
                  <a:pt x="7756525" y="2488754"/>
                </a:cubicBezTo>
                <a:cubicBezTo>
                  <a:pt x="7781290" y="2498914"/>
                  <a:pt x="7797165" y="2458909"/>
                  <a:pt x="7771765" y="2449384"/>
                </a:cubicBezTo>
                <a:close/>
                <a:moveTo>
                  <a:pt x="7713981" y="2206814"/>
                </a:moveTo>
                <a:cubicBezTo>
                  <a:pt x="7723506" y="2185224"/>
                  <a:pt x="7689215" y="2170619"/>
                  <a:pt x="7680325" y="2192209"/>
                </a:cubicBezTo>
                <a:cubicBezTo>
                  <a:pt x="7670800" y="2214434"/>
                  <a:pt x="7704456" y="2229039"/>
                  <a:pt x="7713981" y="2206814"/>
                </a:cubicBezTo>
                <a:close/>
                <a:moveTo>
                  <a:pt x="7769225" y="1867088"/>
                </a:moveTo>
                <a:cubicBezTo>
                  <a:pt x="7785100" y="1871534"/>
                  <a:pt x="7792085" y="1846769"/>
                  <a:pt x="7776210" y="1842324"/>
                </a:cubicBezTo>
                <a:cubicBezTo>
                  <a:pt x="7760335" y="1837879"/>
                  <a:pt x="7753350" y="1862644"/>
                  <a:pt x="7769225" y="1867088"/>
                </a:cubicBezTo>
                <a:close/>
                <a:moveTo>
                  <a:pt x="7820025" y="2745929"/>
                </a:moveTo>
                <a:cubicBezTo>
                  <a:pt x="7830820" y="2716719"/>
                  <a:pt x="7784465" y="2700844"/>
                  <a:pt x="7774940" y="2730054"/>
                </a:cubicBezTo>
                <a:cubicBezTo>
                  <a:pt x="7764145" y="2759899"/>
                  <a:pt x="7809865" y="2775774"/>
                  <a:pt x="7820025" y="2745929"/>
                </a:cubicBezTo>
                <a:close/>
                <a:moveTo>
                  <a:pt x="7793990" y="2239199"/>
                </a:moveTo>
                <a:cubicBezTo>
                  <a:pt x="7802881" y="2216974"/>
                  <a:pt x="7767956" y="2203639"/>
                  <a:pt x="7759700" y="2225864"/>
                </a:cubicBezTo>
                <a:cubicBezTo>
                  <a:pt x="7750810" y="2248089"/>
                  <a:pt x="7785100" y="2261424"/>
                  <a:pt x="7793990" y="2239199"/>
                </a:cubicBezTo>
                <a:close/>
                <a:moveTo>
                  <a:pt x="9373870" y="2170619"/>
                </a:moveTo>
                <a:cubicBezTo>
                  <a:pt x="9363075" y="2149664"/>
                  <a:pt x="9330055" y="2166174"/>
                  <a:pt x="9341485" y="2187764"/>
                </a:cubicBezTo>
                <a:cubicBezTo>
                  <a:pt x="9351645" y="2208719"/>
                  <a:pt x="9385300" y="2191574"/>
                  <a:pt x="9373870" y="2170619"/>
                </a:cubicBezTo>
                <a:close/>
                <a:moveTo>
                  <a:pt x="9018905" y="2251264"/>
                </a:moveTo>
                <a:cubicBezTo>
                  <a:pt x="9043670" y="2251264"/>
                  <a:pt x="9038590" y="2211894"/>
                  <a:pt x="9015095" y="2217609"/>
                </a:cubicBezTo>
                <a:cubicBezTo>
                  <a:pt x="8996045" y="2222054"/>
                  <a:pt x="8999220" y="2251899"/>
                  <a:pt x="9018905" y="2251264"/>
                </a:cubicBezTo>
                <a:close/>
                <a:moveTo>
                  <a:pt x="8977630" y="2499549"/>
                </a:moveTo>
                <a:cubicBezTo>
                  <a:pt x="8987155" y="2525584"/>
                  <a:pt x="9027160" y="2509709"/>
                  <a:pt x="9017000" y="2484309"/>
                </a:cubicBezTo>
                <a:cubicBezTo>
                  <a:pt x="9008110" y="2458274"/>
                  <a:pt x="8967470" y="2474149"/>
                  <a:pt x="8977630" y="2499549"/>
                </a:cubicBezTo>
                <a:close/>
                <a:moveTo>
                  <a:pt x="8989060" y="2409379"/>
                </a:moveTo>
                <a:cubicBezTo>
                  <a:pt x="8964930" y="2363659"/>
                  <a:pt x="8924925" y="2441129"/>
                  <a:pt x="8976360" y="2434144"/>
                </a:cubicBezTo>
                <a:lnTo>
                  <a:pt x="8976360" y="2434144"/>
                </a:lnTo>
                <a:cubicBezTo>
                  <a:pt x="8986520" y="2430969"/>
                  <a:pt x="8992235" y="2419539"/>
                  <a:pt x="8989060" y="2409379"/>
                </a:cubicBezTo>
                <a:close/>
                <a:moveTo>
                  <a:pt x="8939530" y="2604324"/>
                </a:moveTo>
                <a:cubicBezTo>
                  <a:pt x="8950325" y="2631629"/>
                  <a:pt x="8992870" y="2613849"/>
                  <a:pt x="8981440" y="2587179"/>
                </a:cubicBezTo>
                <a:cubicBezTo>
                  <a:pt x="8970010" y="2559874"/>
                  <a:pt x="8927465" y="2577654"/>
                  <a:pt x="8939530" y="2604324"/>
                </a:cubicBezTo>
                <a:close/>
                <a:moveTo>
                  <a:pt x="8952230" y="2315399"/>
                </a:moveTo>
                <a:cubicBezTo>
                  <a:pt x="8929370" y="2321114"/>
                  <a:pt x="8938895" y="2357309"/>
                  <a:pt x="8961120" y="2350959"/>
                </a:cubicBezTo>
                <a:cubicBezTo>
                  <a:pt x="8984615" y="2345879"/>
                  <a:pt x="8975090" y="2309684"/>
                  <a:pt x="8952230" y="2315399"/>
                </a:cubicBezTo>
                <a:close/>
                <a:moveTo>
                  <a:pt x="9044940" y="2327464"/>
                </a:moveTo>
                <a:cubicBezTo>
                  <a:pt x="9067800" y="2320479"/>
                  <a:pt x="9057005" y="2284919"/>
                  <a:pt x="9034145" y="2292539"/>
                </a:cubicBezTo>
                <a:cubicBezTo>
                  <a:pt x="9011285" y="2298889"/>
                  <a:pt x="9022715" y="2335084"/>
                  <a:pt x="9044940" y="2327464"/>
                </a:cubicBezTo>
                <a:close/>
                <a:moveTo>
                  <a:pt x="9027795" y="2001709"/>
                </a:moveTo>
                <a:cubicBezTo>
                  <a:pt x="9044940" y="2001709"/>
                  <a:pt x="9043670" y="1974404"/>
                  <a:pt x="9026525" y="1976309"/>
                </a:cubicBezTo>
                <a:cubicBezTo>
                  <a:pt x="9011285" y="1977579"/>
                  <a:pt x="9012555" y="2001709"/>
                  <a:pt x="9027795" y="2001709"/>
                </a:cubicBezTo>
                <a:close/>
                <a:moveTo>
                  <a:pt x="9035415" y="2149664"/>
                </a:moveTo>
                <a:cubicBezTo>
                  <a:pt x="9039225" y="2169349"/>
                  <a:pt x="9070340" y="2162999"/>
                  <a:pt x="9065895" y="2143314"/>
                </a:cubicBezTo>
                <a:cubicBezTo>
                  <a:pt x="9062085" y="2123629"/>
                  <a:pt x="9031605" y="2129979"/>
                  <a:pt x="9035415" y="2149664"/>
                </a:cubicBezTo>
                <a:close/>
                <a:moveTo>
                  <a:pt x="9033510" y="2055049"/>
                </a:moveTo>
                <a:cubicBezTo>
                  <a:pt x="9015095" y="2057588"/>
                  <a:pt x="9019540" y="2086163"/>
                  <a:pt x="9037955" y="2082988"/>
                </a:cubicBezTo>
                <a:cubicBezTo>
                  <a:pt x="9055735" y="2080449"/>
                  <a:pt x="9051290" y="2051874"/>
                  <a:pt x="9033510" y="2055049"/>
                </a:cubicBezTo>
                <a:close/>
                <a:moveTo>
                  <a:pt x="8965565" y="2063938"/>
                </a:moveTo>
                <a:cubicBezTo>
                  <a:pt x="8947150" y="2065844"/>
                  <a:pt x="8950960" y="2094419"/>
                  <a:pt x="8968740" y="2091879"/>
                </a:cubicBezTo>
                <a:cubicBezTo>
                  <a:pt x="8986520" y="2089974"/>
                  <a:pt x="8983345" y="2061399"/>
                  <a:pt x="8965565" y="2063938"/>
                </a:cubicBezTo>
                <a:close/>
                <a:moveTo>
                  <a:pt x="8876665" y="2421444"/>
                </a:moveTo>
                <a:cubicBezTo>
                  <a:pt x="8851900" y="2427794"/>
                  <a:pt x="8862060" y="2466529"/>
                  <a:pt x="8886825" y="2459544"/>
                </a:cubicBezTo>
                <a:cubicBezTo>
                  <a:pt x="8911590" y="2453829"/>
                  <a:pt x="8901430" y="2415094"/>
                  <a:pt x="8876665" y="2421444"/>
                </a:cubicBezTo>
                <a:close/>
                <a:moveTo>
                  <a:pt x="8869680" y="2335084"/>
                </a:moveTo>
                <a:cubicBezTo>
                  <a:pt x="8846185" y="2339529"/>
                  <a:pt x="8853805" y="2376359"/>
                  <a:pt x="8877300" y="2371279"/>
                </a:cubicBezTo>
                <a:cubicBezTo>
                  <a:pt x="8900160" y="2366199"/>
                  <a:pt x="8892540" y="2329369"/>
                  <a:pt x="8869680" y="2335084"/>
                </a:cubicBezTo>
                <a:close/>
                <a:moveTo>
                  <a:pt x="8842375" y="2639249"/>
                </a:moveTo>
                <a:cubicBezTo>
                  <a:pt x="8851900" y="2667189"/>
                  <a:pt x="8895080" y="2651949"/>
                  <a:pt x="8884920" y="2624644"/>
                </a:cubicBezTo>
                <a:cubicBezTo>
                  <a:pt x="8876030" y="2596704"/>
                  <a:pt x="8832850" y="2611944"/>
                  <a:pt x="8842375" y="2639249"/>
                </a:cubicBezTo>
                <a:close/>
                <a:moveTo>
                  <a:pt x="8901430" y="2156014"/>
                </a:moveTo>
                <a:cubicBezTo>
                  <a:pt x="8881110" y="2157919"/>
                  <a:pt x="8885555" y="2189669"/>
                  <a:pt x="8905240" y="2187129"/>
                </a:cubicBezTo>
                <a:cubicBezTo>
                  <a:pt x="8925560" y="2184589"/>
                  <a:pt x="8921750" y="2152839"/>
                  <a:pt x="8901430" y="2156014"/>
                </a:cubicBezTo>
                <a:close/>
                <a:moveTo>
                  <a:pt x="8899525" y="2504629"/>
                </a:moveTo>
                <a:cubicBezTo>
                  <a:pt x="8872855" y="2512884"/>
                  <a:pt x="8886825" y="2553524"/>
                  <a:pt x="8912860" y="2544634"/>
                </a:cubicBezTo>
                <a:cubicBezTo>
                  <a:pt x="8938895" y="2536379"/>
                  <a:pt x="8925560" y="2495739"/>
                  <a:pt x="8899525" y="2504629"/>
                </a:cubicBezTo>
                <a:close/>
                <a:moveTo>
                  <a:pt x="8975090" y="2145219"/>
                </a:moveTo>
                <a:cubicBezTo>
                  <a:pt x="8955405" y="2148394"/>
                  <a:pt x="8960485" y="2179509"/>
                  <a:pt x="8980170" y="2175699"/>
                </a:cubicBezTo>
                <a:lnTo>
                  <a:pt x="8980170" y="2175699"/>
                </a:lnTo>
                <a:cubicBezTo>
                  <a:pt x="8999855" y="2172524"/>
                  <a:pt x="8994775" y="2141409"/>
                  <a:pt x="8975090" y="2145219"/>
                </a:cubicBezTo>
                <a:close/>
                <a:moveTo>
                  <a:pt x="7404735" y="1796604"/>
                </a:moveTo>
                <a:cubicBezTo>
                  <a:pt x="7397750" y="1813113"/>
                  <a:pt x="7424420" y="1824544"/>
                  <a:pt x="7430770" y="1807399"/>
                </a:cubicBezTo>
                <a:cubicBezTo>
                  <a:pt x="7437756" y="1790254"/>
                  <a:pt x="7411085" y="1779459"/>
                  <a:pt x="7404735" y="1796604"/>
                </a:cubicBezTo>
                <a:close/>
                <a:moveTo>
                  <a:pt x="9049385" y="2366834"/>
                </a:moveTo>
                <a:cubicBezTo>
                  <a:pt x="9025255" y="2375089"/>
                  <a:pt x="9039225" y="2413189"/>
                  <a:pt x="9063355" y="2403664"/>
                </a:cubicBezTo>
                <a:cubicBezTo>
                  <a:pt x="9087485" y="2395409"/>
                  <a:pt x="9073515" y="2357309"/>
                  <a:pt x="9049385" y="2366834"/>
                </a:cubicBezTo>
                <a:close/>
                <a:moveTo>
                  <a:pt x="8940165" y="2268409"/>
                </a:moveTo>
                <a:cubicBezTo>
                  <a:pt x="8964295" y="2268409"/>
                  <a:pt x="8960485" y="2230309"/>
                  <a:pt x="8936990" y="2234754"/>
                </a:cubicBezTo>
                <a:cubicBezTo>
                  <a:pt x="8917305" y="2238564"/>
                  <a:pt x="8920480" y="2269044"/>
                  <a:pt x="8940165" y="2268409"/>
                </a:cubicBezTo>
                <a:close/>
                <a:moveTo>
                  <a:pt x="9091295" y="1994088"/>
                </a:moveTo>
                <a:cubicBezTo>
                  <a:pt x="9091930" y="1994088"/>
                  <a:pt x="9092565" y="1994088"/>
                  <a:pt x="9093200" y="1994088"/>
                </a:cubicBezTo>
                <a:lnTo>
                  <a:pt x="9093200" y="1994088"/>
                </a:lnTo>
                <a:cubicBezTo>
                  <a:pt x="9137650" y="1960434"/>
                  <a:pt x="9042400" y="1966149"/>
                  <a:pt x="9091295" y="1994088"/>
                </a:cubicBezTo>
                <a:close/>
                <a:moveTo>
                  <a:pt x="9340850" y="1948369"/>
                </a:moveTo>
                <a:cubicBezTo>
                  <a:pt x="9359265" y="1948369"/>
                  <a:pt x="9356090" y="1919159"/>
                  <a:pt x="9337675" y="1923604"/>
                </a:cubicBezTo>
                <a:cubicBezTo>
                  <a:pt x="9323705" y="1926144"/>
                  <a:pt x="9326245" y="1948369"/>
                  <a:pt x="9340850" y="1948369"/>
                </a:cubicBezTo>
                <a:close/>
                <a:moveTo>
                  <a:pt x="9337675" y="2079179"/>
                </a:moveTo>
                <a:cubicBezTo>
                  <a:pt x="9339580" y="2079179"/>
                  <a:pt x="9341485" y="2078544"/>
                  <a:pt x="9343390" y="2077909"/>
                </a:cubicBezTo>
                <a:lnTo>
                  <a:pt x="9343390" y="2077909"/>
                </a:lnTo>
                <a:cubicBezTo>
                  <a:pt x="9386570" y="2031554"/>
                  <a:pt x="9281160" y="2050604"/>
                  <a:pt x="9337675" y="2079179"/>
                </a:cubicBezTo>
                <a:close/>
                <a:moveTo>
                  <a:pt x="9319260" y="2006154"/>
                </a:moveTo>
                <a:cubicBezTo>
                  <a:pt x="9314180" y="1988374"/>
                  <a:pt x="9286875" y="1996629"/>
                  <a:pt x="9291955" y="2013774"/>
                </a:cubicBezTo>
                <a:cubicBezTo>
                  <a:pt x="9297035" y="2031554"/>
                  <a:pt x="9324340" y="2023934"/>
                  <a:pt x="9319260" y="2006154"/>
                </a:cubicBezTo>
                <a:close/>
                <a:moveTo>
                  <a:pt x="9371330" y="2004249"/>
                </a:moveTo>
                <a:cubicBezTo>
                  <a:pt x="9392920" y="2004249"/>
                  <a:pt x="9387205" y="1970594"/>
                  <a:pt x="9366885" y="1976944"/>
                </a:cubicBezTo>
                <a:cubicBezTo>
                  <a:pt x="9352280" y="1980754"/>
                  <a:pt x="9356090" y="2004249"/>
                  <a:pt x="9371330" y="2004249"/>
                </a:cubicBezTo>
                <a:close/>
                <a:moveTo>
                  <a:pt x="8901430" y="2011869"/>
                </a:moveTo>
                <a:cubicBezTo>
                  <a:pt x="8918575" y="2011869"/>
                  <a:pt x="8917305" y="1985199"/>
                  <a:pt x="8900795" y="1986469"/>
                </a:cubicBezTo>
                <a:cubicBezTo>
                  <a:pt x="8884920" y="1987104"/>
                  <a:pt x="8885555" y="2011869"/>
                  <a:pt x="8901430" y="2011869"/>
                </a:cubicBezTo>
                <a:close/>
                <a:moveTo>
                  <a:pt x="9278620" y="1962338"/>
                </a:moveTo>
                <a:cubicBezTo>
                  <a:pt x="9297035" y="1962338"/>
                  <a:pt x="9293860" y="1933129"/>
                  <a:pt x="9276080" y="1936938"/>
                </a:cubicBezTo>
                <a:cubicBezTo>
                  <a:pt x="9261475" y="1940113"/>
                  <a:pt x="9264015" y="1962338"/>
                  <a:pt x="9278620" y="1962338"/>
                </a:cubicBezTo>
                <a:close/>
                <a:moveTo>
                  <a:pt x="9402445" y="1932494"/>
                </a:moveTo>
                <a:cubicBezTo>
                  <a:pt x="9420860" y="1932494"/>
                  <a:pt x="9417050" y="1902649"/>
                  <a:pt x="9399270" y="1907729"/>
                </a:cubicBezTo>
                <a:cubicBezTo>
                  <a:pt x="9384665" y="1910904"/>
                  <a:pt x="9387840" y="1933129"/>
                  <a:pt x="9402445" y="1932494"/>
                </a:cubicBezTo>
                <a:close/>
                <a:moveTo>
                  <a:pt x="9338945" y="2125534"/>
                </a:moveTo>
                <a:cubicBezTo>
                  <a:pt x="9330690" y="2105214"/>
                  <a:pt x="9298940" y="2118549"/>
                  <a:pt x="9307830" y="2138869"/>
                </a:cubicBezTo>
                <a:cubicBezTo>
                  <a:pt x="9316720" y="2159189"/>
                  <a:pt x="9347835" y="2145854"/>
                  <a:pt x="9338945" y="2125534"/>
                </a:cubicBezTo>
                <a:close/>
                <a:moveTo>
                  <a:pt x="9411970" y="2091879"/>
                </a:moveTo>
                <a:cubicBezTo>
                  <a:pt x="9403080" y="2072194"/>
                  <a:pt x="9371965" y="2086799"/>
                  <a:pt x="9381490" y="2106484"/>
                </a:cubicBezTo>
                <a:cubicBezTo>
                  <a:pt x="9391015" y="2126804"/>
                  <a:pt x="9421495" y="2111564"/>
                  <a:pt x="9411970" y="2091879"/>
                </a:cubicBezTo>
                <a:close/>
                <a:moveTo>
                  <a:pt x="9272270" y="2200464"/>
                </a:moveTo>
                <a:cubicBezTo>
                  <a:pt x="9254490" y="2208084"/>
                  <a:pt x="9261475" y="2236024"/>
                  <a:pt x="9279890" y="2235389"/>
                </a:cubicBezTo>
                <a:cubicBezTo>
                  <a:pt x="9309735" y="2234754"/>
                  <a:pt x="9299575" y="2188399"/>
                  <a:pt x="9272270" y="2200464"/>
                </a:cubicBezTo>
                <a:close/>
                <a:moveTo>
                  <a:pt x="9252585" y="2093149"/>
                </a:moveTo>
                <a:cubicBezTo>
                  <a:pt x="9258935" y="2112199"/>
                  <a:pt x="9288780" y="2102039"/>
                  <a:pt x="9281795" y="2083624"/>
                </a:cubicBezTo>
                <a:cubicBezTo>
                  <a:pt x="9276080" y="2063938"/>
                  <a:pt x="9246235" y="2074099"/>
                  <a:pt x="9252585" y="2093149"/>
                </a:cubicBezTo>
                <a:close/>
                <a:moveTo>
                  <a:pt x="9154160" y="1985199"/>
                </a:moveTo>
                <a:cubicBezTo>
                  <a:pt x="9171940" y="1985199"/>
                  <a:pt x="9170035" y="1957259"/>
                  <a:pt x="9152255" y="1959799"/>
                </a:cubicBezTo>
                <a:cubicBezTo>
                  <a:pt x="9137015" y="1961704"/>
                  <a:pt x="9138920" y="1985834"/>
                  <a:pt x="9154160" y="1985199"/>
                </a:cubicBezTo>
                <a:close/>
                <a:moveTo>
                  <a:pt x="9090025" y="2060129"/>
                </a:moveTo>
                <a:cubicBezTo>
                  <a:pt x="9093200" y="2078544"/>
                  <a:pt x="9121140" y="2072829"/>
                  <a:pt x="9117965" y="2055049"/>
                </a:cubicBezTo>
                <a:cubicBezTo>
                  <a:pt x="9114790" y="2036634"/>
                  <a:pt x="9086215" y="2042349"/>
                  <a:pt x="9090025" y="2060129"/>
                </a:cubicBezTo>
                <a:close/>
                <a:moveTo>
                  <a:pt x="9157335" y="2046794"/>
                </a:moveTo>
                <a:cubicBezTo>
                  <a:pt x="9161145" y="2064574"/>
                  <a:pt x="9189085" y="2058859"/>
                  <a:pt x="9184640" y="2041079"/>
                </a:cubicBezTo>
                <a:cubicBezTo>
                  <a:pt x="9181465" y="2023299"/>
                  <a:pt x="9153525" y="2029013"/>
                  <a:pt x="9157335" y="2046794"/>
                </a:cubicBezTo>
                <a:close/>
                <a:moveTo>
                  <a:pt x="9108440" y="2133789"/>
                </a:moveTo>
                <a:cubicBezTo>
                  <a:pt x="9112885" y="2153474"/>
                  <a:pt x="9144000" y="2145854"/>
                  <a:pt x="9138920" y="2126169"/>
                </a:cubicBezTo>
                <a:cubicBezTo>
                  <a:pt x="9134475" y="2106484"/>
                  <a:pt x="9103360" y="2114104"/>
                  <a:pt x="9108440" y="2133789"/>
                </a:cubicBezTo>
                <a:close/>
                <a:moveTo>
                  <a:pt x="9225280" y="2031554"/>
                </a:moveTo>
                <a:cubicBezTo>
                  <a:pt x="9229725" y="2049334"/>
                  <a:pt x="9257665" y="2042349"/>
                  <a:pt x="9252585" y="2024569"/>
                </a:cubicBezTo>
                <a:cubicBezTo>
                  <a:pt x="9248140" y="2006788"/>
                  <a:pt x="9220200" y="2013774"/>
                  <a:pt x="9225280" y="2031554"/>
                </a:cubicBezTo>
                <a:close/>
                <a:moveTo>
                  <a:pt x="9216390" y="1974404"/>
                </a:moveTo>
                <a:cubicBezTo>
                  <a:pt x="9234170" y="1974404"/>
                  <a:pt x="9231630" y="1945829"/>
                  <a:pt x="9213850" y="1949004"/>
                </a:cubicBezTo>
                <a:cubicBezTo>
                  <a:pt x="9199245" y="1951544"/>
                  <a:pt x="9201785" y="1975038"/>
                  <a:pt x="9216390" y="1974404"/>
                </a:cubicBezTo>
                <a:close/>
                <a:moveTo>
                  <a:pt x="9180830" y="2114739"/>
                </a:moveTo>
                <a:cubicBezTo>
                  <a:pt x="9186545" y="2134424"/>
                  <a:pt x="9216390" y="2125534"/>
                  <a:pt x="9210675" y="2105849"/>
                </a:cubicBezTo>
                <a:cubicBezTo>
                  <a:pt x="9205595" y="2086799"/>
                  <a:pt x="9175115" y="2095688"/>
                  <a:pt x="9180830" y="2114739"/>
                </a:cubicBezTo>
                <a:close/>
                <a:moveTo>
                  <a:pt x="8646795" y="2013774"/>
                </a:moveTo>
                <a:cubicBezTo>
                  <a:pt x="8663305" y="2014409"/>
                  <a:pt x="8663940" y="1989009"/>
                  <a:pt x="8648065" y="1988374"/>
                </a:cubicBezTo>
                <a:cubicBezTo>
                  <a:pt x="8631555" y="1987104"/>
                  <a:pt x="8630285" y="2013138"/>
                  <a:pt x="8646795" y="2013774"/>
                </a:cubicBezTo>
                <a:close/>
                <a:moveTo>
                  <a:pt x="8583295" y="2010599"/>
                </a:moveTo>
                <a:cubicBezTo>
                  <a:pt x="8599805" y="2011869"/>
                  <a:pt x="8601075" y="1985834"/>
                  <a:pt x="8584565" y="1985199"/>
                </a:cubicBezTo>
                <a:cubicBezTo>
                  <a:pt x="8568055" y="1983929"/>
                  <a:pt x="8566785" y="2009963"/>
                  <a:pt x="8583295" y="2010599"/>
                </a:cubicBezTo>
                <a:close/>
                <a:moveTo>
                  <a:pt x="8531225" y="2168079"/>
                </a:moveTo>
                <a:cubicBezTo>
                  <a:pt x="8510270" y="2166809"/>
                  <a:pt x="8509635" y="2199194"/>
                  <a:pt x="8530590" y="2199194"/>
                </a:cubicBezTo>
                <a:cubicBezTo>
                  <a:pt x="8549640" y="2199194"/>
                  <a:pt x="8550910" y="2168714"/>
                  <a:pt x="8531225" y="2168079"/>
                </a:cubicBezTo>
                <a:close/>
                <a:moveTo>
                  <a:pt x="8444230" y="2403029"/>
                </a:moveTo>
                <a:cubicBezTo>
                  <a:pt x="8467725" y="2404934"/>
                  <a:pt x="8469630" y="2367469"/>
                  <a:pt x="8446135" y="2366199"/>
                </a:cubicBezTo>
                <a:cubicBezTo>
                  <a:pt x="8422005" y="2364929"/>
                  <a:pt x="8420100" y="2402394"/>
                  <a:pt x="8444230" y="2403029"/>
                </a:cubicBezTo>
                <a:close/>
                <a:moveTo>
                  <a:pt x="8589645" y="2185859"/>
                </a:moveTo>
                <a:cubicBezTo>
                  <a:pt x="8589010" y="2206179"/>
                  <a:pt x="8620760" y="2206814"/>
                  <a:pt x="8620760" y="2186494"/>
                </a:cubicBezTo>
                <a:cubicBezTo>
                  <a:pt x="8621395" y="2166809"/>
                  <a:pt x="8589645" y="2166174"/>
                  <a:pt x="8589645" y="2185859"/>
                </a:cubicBezTo>
                <a:close/>
                <a:moveTo>
                  <a:pt x="8620760" y="2267774"/>
                </a:moveTo>
                <a:cubicBezTo>
                  <a:pt x="8598535" y="2267774"/>
                  <a:pt x="8599170" y="2302064"/>
                  <a:pt x="8621395" y="2301429"/>
                </a:cubicBezTo>
                <a:cubicBezTo>
                  <a:pt x="8642985" y="2302064"/>
                  <a:pt x="8642350" y="2267139"/>
                  <a:pt x="8620760" y="2267774"/>
                </a:cubicBezTo>
                <a:close/>
                <a:moveTo>
                  <a:pt x="8598535" y="2385884"/>
                </a:moveTo>
                <a:cubicBezTo>
                  <a:pt x="8599170" y="2410014"/>
                  <a:pt x="8636635" y="2408109"/>
                  <a:pt x="8635365" y="2383979"/>
                </a:cubicBezTo>
                <a:cubicBezTo>
                  <a:pt x="8634730" y="2360484"/>
                  <a:pt x="8597265" y="2362389"/>
                  <a:pt x="8598535" y="2385884"/>
                </a:cubicBezTo>
                <a:close/>
                <a:moveTo>
                  <a:pt x="8621395" y="2105214"/>
                </a:moveTo>
                <a:cubicBezTo>
                  <a:pt x="8639810" y="2106484"/>
                  <a:pt x="8640445" y="2077274"/>
                  <a:pt x="8622665" y="2077274"/>
                </a:cubicBezTo>
                <a:cubicBezTo>
                  <a:pt x="8604250" y="2076004"/>
                  <a:pt x="8602980" y="2105214"/>
                  <a:pt x="8621395" y="2105214"/>
                </a:cubicBezTo>
                <a:close/>
                <a:moveTo>
                  <a:pt x="8591550" y="2488754"/>
                </a:moveTo>
                <a:cubicBezTo>
                  <a:pt x="8593455" y="2514154"/>
                  <a:pt x="8633460" y="2510979"/>
                  <a:pt x="8630920" y="2485579"/>
                </a:cubicBezTo>
                <a:cubicBezTo>
                  <a:pt x="8629015" y="2460179"/>
                  <a:pt x="8589010" y="2463354"/>
                  <a:pt x="8591550" y="2488754"/>
                </a:cubicBezTo>
                <a:close/>
                <a:moveTo>
                  <a:pt x="8531225" y="2405569"/>
                </a:moveTo>
                <a:cubicBezTo>
                  <a:pt x="8555355" y="2406204"/>
                  <a:pt x="8555355" y="2368739"/>
                  <a:pt x="8531225" y="2368739"/>
                </a:cubicBezTo>
                <a:cubicBezTo>
                  <a:pt x="8507730" y="2368104"/>
                  <a:pt x="8507095" y="2405569"/>
                  <a:pt x="8531225" y="2405569"/>
                </a:cubicBezTo>
                <a:close/>
                <a:moveTo>
                  <a:pt x="8523605" y="2283649"/>
                </a:moveTo>
                <a:cubicBezTo>
                  <a:pt x="8523605" y="2293174"/>
                  <a:pt x="8530590" y="2300794"/>
                  <a:pt x="8540115" y="2301429"/>
                </a:cubicBezTo>
                <a:lnTo>
                  <a:pt x="8540115" y="2301429"/>
                </a:lnTo>
                <a:cubicBezTo>
                  <a:pt x="8583930" y="2295079"/>
                  <a:pt x="8532495" y="2240469"/>
                  <a:pt x="8523605" y="2283649"/>
                </a:cubicBezTo>
                <a:close/>
                <a:moveTo>
                  <a:pt x="8459470" y="2690049"/>
                </a:moveTo>
                <a:cubicBezTo>
                  <a:pt x="8430260" y="2691319"/>
                  <a:pt x="8432800" y="2737674"/>
                  <a:pt x="8462010" y="2735134"/>
                </a:cubicBezTo>
                <a:cubicBezTo>
                  <a:pt x="8491855" y="2733864"/>
                  <a:pt x="8488680" y="2688144"/>
                  <a:pt x="8459470" y="2690049"/>
                </a:cubicBezTo>
                <a:cubicBezTo>
                  <a:pt x="8459470" y="2690049"/>
                  <a:pt x="8459470" y="2690049"/>
                  <a:pt x="8459470" y="2690049"/>
                </a:cubicBezTo>
                <a:close/>
                <a:moveTo>
                  <a:pt x="8898255" y="2098864"/>
                </a:moveTo>
                <a:cubicBezTo>
                  <a:pt x="8917305" y="2098864"/>
                  <a:pt x="8916035" y="2069019"/>
                  <a:pt x="8896985" y="2070924"/>
                </a:cubicBezTo>
                <a:cubicBezTo>
                  <a:pt x="8879205" y="2072194"/>
                  <a:pt x="8880475" y="2099499"/>
                  <a:pt x="8898255" y="2098864"/>
                </a:cubicBezTo>
                <a:close/>
                <a:moveTo>
                  <a:pt x="8461375" y="2263329"/>
                </a:moveTo>
                <a:cubicBezTo>
                  <a:pt x="8439150" y="2261424"/>
                  <a:pt x="8437245" y="2295714"/>
                  <a:pt x="8458835" y="2296984"/>
                </a:cubicBezTo>
                <a:cubicBezTo>
                  <a:pt x="8481060" y="2298889"/>
                  <a:pt x="8483600" y="2264599"/>
                  <a:pt x="8461375" y="2263329"/>
                </a:cubicBezTo>
                <a:close/>
                <a:moveTo>
                  <a:pt x="8454390" y="2193479"/>
                </a:moveTo>
                <a:cubicBezTo>
                  <a:pt x="8474075" y="2195384"/>
                  <a:pt x="8477250" y="2164269"/>
                  <a:pt x="8456930" y="2162364"/>
                </a:cubicBezTo>
                <a:cubicBezTo>
                  <a:pt x="8437245" y="2160459"/>
                  <a:pt x="8434070" y="2191574"/>
                  <a:pt x="8454390" y="2193479"/>
                </a:cubicBezTo>
                <a:close/>
                <a:moveTo>
                  <a:pt x="8541385" y="2705924"/>
                </a:moveTo>
                <a:cubicBezTo>
                  <a:pt x="8545195" y="2735134"/>
                  <a:pt x="8590280" y="2728784"/>
                  <a:pt x="8586470" y="2700209"/>
                </a:cubicBezTo>
                <a:cubicBezTo>
                  <a:pt x="8582660" y="2670999"/>
                  <a:pt x="8536940" y="2676714"/>
                  <a:pt x="8541385" y="2705924"/>
                </a:cubicBezTo>
                <a:close/>
                <a:moveTo>
                  <a:pt x="8551545" y="2102039"/>
                </a:moveTo>
                <a:cubicBezTo>
                  <a:pt x="8569960" y="2103309"/>
                  <a:pt x="8571865" y="2074734"/>
                  <a:pt x="8553450" y="2074099"/>
                </a:cubicBezTo>
                <a:cubicBezTo>
                  <a:pt x="8535035" y="2072194"/>
                  <a:pt x="8533765" y="2100769"/>
                  <a:pt x="8551545" y="2102039"/>
                </a:cubicBezTo>
                <a:close/>
                <a:moveTo>
                  <a:pt x="8519795" y="2006154"/>
                </a:moveTo>
                <a:cubicBezTo>
                  <a:pt x="8536305" y="2008059"/>
                  <a:pt x="8538210" y="1982024"/>
                  <a:pt x="8521700" y="1980754"/>
                </a:cubicBezTo>
                <a:cubicBezTo>
                  <a:pt x="8505190" y="1979484"/>
                  <a:pt x="8503285" y="2004884"/>
                  <a:pt x="8519795" y="2006154"/>
                </a:cubicBezTo>
                <a:close/>
                <a:moveTo>
                  <a:pt x="8482330" y="2096324"/>
                </a:moveTo>
                <a:cubicBezTo>
                  <a:pt x="8500745" y="2098229"/>
                  <a:pt x="8503285" y="2069654"/>
                  <a:pt x="8484870" y="2068384"/>
                </a:cubicBezTo>
                <a:cubicBezTo>
                  <a:pt x="8467090" y="2066479"/>
                  <a:pt x="8463915" y="2095054"/>
                  <a:pt x="8482330" y="2096324"/>
                </a:cubicBezTo>
                <a:close/>
                <a:moveTo>
                  <a:pt x="8456295" y="2000438"/>
                </a:moveTo>
                <a:cubicBezTo>
                  <a:pt x="8472805" y="2002344"/>
                  <a:pt x="8475345" y="1976309"/>
                  <a:pt x="8458835" y="1975038"/>
                </a:cubicBezTo>
                <a:cubicBezTo>
                  <a:pt x="8442325" y="1973134"/>
                  <a:pt x="8439785" y="1999169"/>
                  <a:pt x="8456295" y="2000438"/>
                </a:cubicBezTo>
                <a:close/>
                <a:moveTo>
                  <a:pt x="8785860" y="2349689"/>
                </a:moveTo>
                <a:cubicBezTo>
                  <a:pt x="8762365" y="2352864"/>
                  <a:pt x="8768080" y="2389694"/>
                  <a:pt x="8791575" y="2385884"/>
                </a:cubicBezTo>
                <a:cubicBezTo>
                  <a:pt x="8814435" y="2382709"/>
                  <a:pt x="8808720" y="2345879"/>
                  <a:pt x="8785860" y="2349689"/>
                </a:cubicBezTo>
                <a:close/>
                <a:moveTo>
                  <a:pt x="8788400" y="2441764"/>
                </a:moveTo>
                <a:cubicBezTo>
                  <a:pt x="8763000" y="2446209"/>
                  <a:pt x="8771255" y="2486214"/>
                  <a:pt x="8796020" y="2480499"/>
                </a:cubicBezTo>
                <a:cubicBezTo>
                  <a:pt x="8821420" y="2476054"/>
                  <a:pt x="8813800" y="2436684"/>
                  <a:pt x="8788400" y="2441764"/>
                </a:cubicBezTo>
                <a:close/>
                <a:moveTo>
                  <a:pt x="8759190" y="2640519"/>
                </a:moveTo>
                <a:cubicBezTo>
                  <a:pt x="8730615" y="2647504"/>
                  <a:pt x="8743315" y="2691954"/>
                  <a:pt x="8771255" y="2684334"/>
                </a:cubicBezTo>
                <a:cubicBezTo>
                  <a:pt x="8799830" y="2676714"/>
                  <a:pt x="8787765" y="2632264"/>
                  <a:pt x="8759190" y="2640519"/>
                </a:cubicBezTo>
                <a:close/>
                <a:moveTo>
                  <a:pt x="8779510" y="2258884"/>
                </a:moveTo>
                <a:cubicBezTo>
                  <a:pt x="8757285" y="2260789"/>
                  <a:pt x="8761095" y="2295079"/>
                  <a:pt x="8783320" y="2292539"/>
                </a:cubicBezTo>
                <a:cubicBezTo>
                  <a:pt x="8804910" y="2290634"/>
                  <a:pt x="8801735" y="2256344"/>
                  <a:pt x="8779510" y="2258884"/>
                </a:cubicBezTo>
                <a:close/>
                <a:moveTo>
                  <a:pt x="8837930" y="2014409"/>
                </a:moveTo>
                <a:cubicBezTo>
                  <a:pt x="8854440" y="2014409"/>
                  <a:pt x="8854440" y="1988374"/>
                  <a:pt x="8837295" y="1989009"/>
                </a:cubicBezTo>
                <a:cubicBezTo>
                  <a:pt x="8821420" y="1989009"/>
                  <a:pt x="8821420" y="2014409"/>
                  <a:pt x="8837930" y="2014409"/>
                </a:cubicBezTo>
                <a:close/>
                <a:moveTo>
                  <a:pt x="8844280" y="2267774"/>
                </a:moveTo>
                <a:cubicBezTo>
                  <a:pt x="8847455" y="2289364"/>
                  <a:pt x="8881110" y="2284284"/>
                  <a:pt x="8877935" y="2262694"/>
                </a:cubicBezTo>
                <a:cubicBezTo>
                  <a:pt x="8874760" y="2241104"/>
                  <a:pt x="8840470" y="2246184"/>
                  <a:pt x="8844280" y="2267774"/>
                </a:cubicBezTo>
                <a:close/>
                <a:moveTo>
                  <a:pt x="8774430" y="2015679"/>
                </a:moveTo>
                <a:cubicBezTo>
                  <a:pt x="8790940" y="2015679"/>
                  <a:pt x="8790940" y="1989644"/>
                  <a:pt x="8774430" y="1990279"/>
                </a:cubicBezTo>
                <a:cubicBezTo>
                  <a:pt x="8757920" y="1990279"/>
                  <a:pt x="8757920" y="2015679"/>
                  <a:pt x="8774430" y="2015679"/>
                </a:cubicBezTo>
                <a:close/>
                <a:moveTo>
                  <a:pt x="8829040" y="2103944"/>
                </a:moveTo>
                <a:cubicBezTo>
                  <a:pt x="8848090" y="2103944"/>
                  <a:pt x="8846820" y="2074734"/>
                  <a:pt x="8828405" y="2076004"/>
                </a:cubicBezTo>
                <a:cubicBezTo>
                  <a:pt x="8810625" y="2076004"/>
                  <a:pt x="8811260" y="2103944"/>
                  <a:pt x="8829040" y="2103944"/>
                </a:cubicBezTo>
                <a:close/>
                <a:moveTo>
                  <a:pt x="8829040" y="2194749"/>
                </a:moveTo>
                <a:cubicBezTo>
                  <a:pt x="8849995" y="2194749"/>
                  <a:pt x="8848725" y="2161729"/>
                  <a:pt x="8827770" y="2163634"/>
                </a:cubicBezTo>
                <a:cubicBezTo>
                  <a:pt x="8808720" y="2164904"/>
                  <a:pt x="8809990" y="2195384"/>
                  <a:pt x="8829040" y="2194749"/>
                </a:cubicBezTo>
                <a:close/>
                <a:moveTo>
                  <a:pt x="8642985" y="2690684"/>
                </a:moveTo>
                <a:cubicBezTo>
                  <a:pt x="8648700" y="2719259"/>
                  <a:pt x="8693150" y="2710369"/>
                  <a:pt x="8687435" y="2681794"/>
                </a:cubicBezTo>
                <a:cubicBezTo>
                  <a:pt x="8681720" y="2652584"/>
                  <a:pt x="8636635" y="2662109"/>
                  <a:pt x="8642985" y="2690684"/>
                </a:cubicBezTo>
                <a:close/>
                <a:moveTo>
                  <a:pt x="8702040" y="2298889"/>
                </a:moveTo>
                <a:cubicBezTo>
                  <a:pt x="8724265" y="2297619"/>
                  <a:pt x="8721725" y="2263329"/>
                  <a:pt x="8700135" y="2265234"/>
                </a:cubicBezTo>
                <a:cubicBezTo>
                  <a:pt x="8678545" y="2265869"/>
                  <a:pt x="8680450" y="2300159"/>
                  <a:pt x="8702040" y="2298889"/>
                </a:cubicBezTo>
                <a:close/>
                <a:moveTo>
                  <a:pt x="8679815" y="2202369"/>
                </a:moveTo>
                <a:cubicBezTo>
                  <a:pt x="8700135" y="2202369"/>
                  <a:pt x="8700135" y="2170619"/>
                  <a:pt x="8679815" y="2171254"/>
                </a:cubicBezTo>
                <a:cubicBezTo>
                  <a:pt x="8659495" y="2171254"/>
                  <a:pt x="8660130" y="2202369"/>
                  <a:pt x="8679815" y="2202369"/>
                </a:cubicBezTo>
                <a:close/>
                <a:moveTo>
                  <a:pt x="8684895" y="2380169"/>
                </a:moveTo>
                <a:cubicBezTo>
                  <a:pt x="8686800" y="2403664"/>
                  <a:pt x="8724265" y="2399854"/>
                  <a:pt x="8721725" y="2376359"/>
                </a:cubicBezTo>
                <a:cubicBezTo>
                  <a:pt x="8719185" y="2352864"/>
                  <a:pt x="8681720" y="2356674"/>
                  <a:pt x="8684895" y="2380169"/>
                </a:cubicBezTo>
                <a:close/>
                <a:moveTo>
                  <a:pt x="8690610" y="2107119"/>
                </a:moveTo>
                <a:cubicBezTo>
                  <a:pt x="8709025" y="2107754"/>
                  <a:pt x="8709025" y="2078544"/>
                  <a:pt x="8690610" y="2079179"/>
                </a:cubicBezTo>
                <a:cubicBezTo>
                  <a:pt x="8672830" y="2078544"/>
                  <a:pt x="8672830" y="2107119"/>
                  <a:pt x="8690610" y="2107119"/>
                </a:cubicBezTo>
                <a:close/>
                <a:moveTo>
                  <a:pt x="8710930" y="2015044"/>
                </a:moveTo>
                <a:cubicBezTo>
                  <a:pt x="8727440" y="2015679"/>
                  <a:pt x="8727440" y="1989644"/>
                  <a:pt x="8711565" y="1989644"/>
                </a:cubicBezTo>
                <a:cubicBezTo>
                  <a:pt x="8694420" y="1989009"/>
                  <a:pt x="8694420" y="2015044"/>
                  <a:pt x="8710930" y="2015044"/>
                </a:cubicBezTo>
                <a:close/>
                <a:moveTo>
                  <a:pt x="8721725" y="2474149"/>
                </a:moveTo>
                <a:cubicBezTo>
                  <a:pt x="8718550" y="2448749"/>
                  <a:pt x="8678545" y="2454464"/>
                  <a:pt x="8682355" y="2479864"/>
                </a:cubicBezTo>
                <a:cubicBezTo>
                  <a:pt x="8686165" y="2505264"/>
                  <a:pt x="8725535" y="2499549"/>
                  <a:pt x="8721725" y="2474149"/>
                </a:cubicBezTo>
                <a:close/>
                <a:moveTo>
                  <a:pt x="8754745" y="2199829"/>
                </a:moveTo>
                <a:cubicBezTo>
                  <a:pt x="8775065" y="2199829"/>
                  <a:pt x="8774430" y="2167444"/>
                  <a:pt x="8754110" y="2168714"/>
                </a:cubicBezTo>
                <a:cubicBezTo>
                  <a:pt x="8733790" y="2169349"/>
                  <a:pt x="8735060" y="2200464"/>
                  <a:pt x="8754745" y="2199829"/>
                </a:cubicBezTo>
                <a:close/>
                <a:moveTo>
                  <a:pt x="8759825" y="2106484"/>
                </a:moveTo>
                <a:cubicBezTo>
                  <a:pt x="8778240" y="2106484"/>
                  <a:pt x="8778240" y="2077274"/>
                  <a:pt x="8759190" y="2078544"/>
                </a:cubicBezTo>
                <a:cubicBezTo>
                  <a:pt x="8741410" y="2078544"/>
                  <a:pt x="8742045" y="2106484"/>
                  <a:pt x="8759825" y="2106484"/>
                </a:cubicBezTo>
                <a:close/>
                <a:moveTo>
                  <a:pt x="5309870" y="1019363"/>
                </a:moveTo>
                <a:cubicBezTo>
                  <a:pt x="5293995" y="1016188"/>
                  <a:pt x="5288915" y="1041588"/>
                  <a:pt x="5305425" y="1044129"/>
                </a:cubicBezTo>
                <a:cubicBezTo>
                  <a:pt x="5321935" y="1047938"/>
                  <a:pt x="5326380" y="1021904"/>
                  <a:pt x="5309870" y="1019363"/>
                </a:cubicBezTo>
                <a:close/>
                <a:moveTo>
                  <a:pt x="7705090" y="2677984"/>
                </a:moveTo>
                <a:cubicBezTo>
                  <a:pt x="7676515" y="2665919"/>
                  <a:pt x="7658100" y="2711004"/>
                  <a:pt x="7686675" y="2722434"/>
                </a:cubicBezTo>
                <a:cubicBezTo>
                  <a:pt x="7715250" y="2734499"/>
                  <a:pt x="7734300" y="2688779"/>
                  <a:pt x="7705090" y="2677984"/>
                </a:cubicBezTo>
                <a:close/>
                <a:moveTo>
                  <a:pt x="7699375" y="2806254"/>
                </a:moveTo>
                <a:cubicBezTo>
                  <a:pt x="7668895" y="2793554"/>
                  <a:pt x="7649845" y="2841814"/>
                  <a:pt x="7680325" y="2853244"/>
                </a:cubicBezTo>
                <a:cubicBezTo>
                  <a:pt x="7710806" y="2866579"/>
                  <a:pt x="7730490" y="2818319"/>
                  <a:pt x="7699375" y="2806254"/>
                </a:cubicBezTo>
                <a:close/>
                <a:moveTo>
                  <a:pt x="7764145" y="2572574"/>
                </a:moveTo>
                <a:cubicBezTo>
                  <a:pt x="7736840" y="2561779"/>
                  <a:pt x="7720331" y="2604324"/>
                  <a:pt x="7747635" y="2614484"/>
                </a:cubicBezTo>
                <a:lnTo>
                  <a:pt x="7747635" y="2614484"/>
                </a:lnTo>
                <a:cubicBezTo>
                  <a:pt x="7774940" y="2625279"/>
                  <a:pt x="7792085" y="2582734"/>
                  <a:pt x="7764145" y="2572574"/>
                </a:cubicBezTo>
                <a:close/>
                <a:moveTo>
                  <a:pt x="7725410" y="2308414"/>
                </a:moveTo>
                <a:cubicBezTo>
                  <a:pt x="7701915" y="2298254"/>
                  <a:pt x="7686040" y="2335084"/>
                  <a:pt x="7710170" y="2344609"/>
                </a:cubicBezTo>
                <a:cubicBezTo>
                  <a:pt x="7733031" y="2355404"/>
                  <a:pt x="7749540" y="2317939"/>
                  <a:pt x="7725410" y="2308414"/>
                </a:cubicBezTo>
                <a:close/>
                <a:moveTo>
                  <a:pt x="7569200" y="2258249"/>
                </a:moveTo>
                <a:cubicBezTo>
                  <a:pt x="7581265" y="2235389"/>
                  <a:pt x="7545070" y="2217609"/>
                  <a:pt x="7533640" y="2240469"/>
                </a:cubicBezTo>
                <a:cubicBezTo>
                  <a:pt x="7521575" y="2263329"/>
                  <a:pt x="7557770" y="2281744"/>
                  <a:pt x="7569200" y="2258249"/>
                </a:cubicBezTo>
                <a:close/>
                <a:moveTo>
                  <a:pt x="7588250" y="2519869"/>
                </a:moveTo>
                <a:cubicBezTo>
                  <a:pt x="7601585" y="2493834"/>
                  <a:pt x="7560310" y="2473514"/>
                  <a:pt x="7547610" y="2500184"/>
                </a:cubicBezTo>
                <a:cubicBezTo>
                  <a:pt x="7534275" y="2526219"/>
                  <a:pt x="7575550" y="2546539"/>
                  <a:pt x="7588250" y="2519869"/>
                </a:cubicBezTo>
                <a:close/>
                <a:moveTo>
                  <a:pt x="7595870" y="2761804"/>
                </a:moveTo>
                <a:cubicBezTo>
                  <a:pt x="7566025" y="2747199"/>
                  <a:pt x="7544435" y="2794189"/>
                  <a:pt x="7574281" y="2808159"/>
                </a:cubicBezTo>
                <a:cubicBezTo>
                  <a:pt x="7603490" y="2822129"/>
                  <a:pt x="7625715" y="2775139"/>
                  <a:pt x="7595870" y="2761804"/>
                </a:cubicBezTo>
                <a:close/>
                <a:moveTo>
                  <a:pt x="7651750" y="2297619"/>
                </a:moveTo>
                <a:cubicBezTo>
                  <a:pt x="7662545" y="2274759"/>
                  <a:pt x="7626350" y="2257614"/>
                  <a:pt x="7615556" y="2281109"/>
                </a:cubicBezTo>
                <a:cubicBezTo>
                  <a:pt x="7604760" y="2303969"/>
                  <a:pt x="7641590" y="2321114"/>
                  <a:pt x="7651750" y="2297619"/>
                </a:cubicBezTo>
                <a:close/>
                <a:moveTo>
                  <a:pt x="7606665" y="2634169"/>
                </a:moveTo>
                <a:cubicBezTo>
                  <a:pt x="7578725" y="2620199"/>
                  <a:pt x="7557770" y="2664649"/>
                  <a:pt x="7586345" y="2677349"/>
                </a:cubicBezTo>
                <a:cubicBezTo>
                  <a:pt x="7614285" y="2691319"/>
                  <a:pt x="7635240" y="2647504"/>
                  <a:pt x="7606665" y="2634169"/>
                </a:cubicBezTo>
                <a:close/>
                <a:moveTo>
                  <a:pt x="7681595" y="2563049"/>
                </a:moveTo>
                <a:cubicBezTo>
                  <a:pt x="7693660" y="2536379"/>
                  <a:pt x="7651750" y="2517964"/>
                  <a:pt x="7640320" y="2544634"/>
                </a:cubicBezTo>
                <a:cubicBezTo>
                  <a:pt x="7628256" y="2571304"/>
                  <a:pt x="7670165" y="2590354"/>
                  <a:pt x="7681595" y="2563049"/>
                </a:cubicBezTo>
                <a:close/>
                <a:moveTo>
                  <a:pt x="7805420" y="2844989"/>
                </a:moveTo>
                <a:cubicBezTo>
                  <a:pt x="7774306" y="2834194"/>
                  <a:pt x="7757795" y="2883089"/>
                  <a:pt x="7789545" y="2893248"/>
                </a:cubicBezTo>
                <a:cubicBezTo>
                  <a:pt x="7820025" y="2904679"/>
                  <a:pt x="7836535" y="2855148"/>
                  <a:pt x="7805420" y="2844989"/>
                </a:cubicBezTo>
                <a:close/>
                <a:moveTo>
                  <a:pt x="7957820" y="2636074"/>
                </a:moveTo>
                <a:cubicBezTo>
                  <a:pt x="7929881" y="2627819"/>
                  <a:pt x="7917815" y="2672269"/>
                  <a:pt x="7945756" y="2679889"/>
                </a:cubicBezTo>
                <a:cubicBezTo>
                  <a:pt x="7973695" y="2688144"/>
                  <a:pt x="7986395" y="2643059"/>
                  <a:pt x="7957820" y="2636074"/>
                </a:cubicBezTo>
                <a:close/>
                <a:moveTo>
                  <a:pt x="7995285" y="2424619"/>
                </a:moveTo>
                <a:cubicBezTo>
                  <a:pt x="8002906" y="2399854"/>
                  <a:pt x="7964170" y="2389059"/>
                  <a:pt x="7957185" y="2413824"/>
                </a:cubicBezTo>
                <a:cubicBezTo>
                  <a:pt x="7950200" y="2437954"/>
                  <a:pt x="7988935" y="2449384"/>
                  <a:pt x="7995285" y="2424619"/>
                </a:cubicBezTo>
                <a:close/>
                <a:moveTo>
                  <a:pt x="8011795" y="2773869"/>
                </a:moveTo>
                <a:cubicBezTo>
                  <a:pt x="7978140" y="2766249"/>
                  <a:pt x="7972425" y="2821494"/>
                  <a:pt x="8006715" y="2821494"/>
                </a:cubicBezTo>
                <a:cubicBezTo>
                  <a:pt x="8034020" y="2822129"/>
                  <a:pt x="8039100" y="2778949"/>
                  <a:pt x="8011795" y="2773869"/>
                </a:cubicBezTo>
                <a:close/>
                <a:moveTo>
                  <a:pt x="7913370" y="2877373"/>
                </a:moveTo>
                <a:cubicBezTo>
                  <a:pt x="7881620" y="2868484"/>
                  <a:pt x="7868285" y="2918648"/>
                  <a:pt x="7900670" y="2926269"/>
                </a:cubicBezTo>
                <a:cubicBezTo>
                  <a:pt x="7931785" y="2935159"/>
                  <a:pt x="7945120" y="2884994"/>
                  <a:pt x="7913370" y="2877373"/>
                </a:cubicBezTo>
                <a:close/>
                <a:moveTo>
                  <a:pt x="7809865" y="2342069"/>
                </a:moveTo>
                <a:cubicBezTo>
                  <a:pt x="7786370" y="2332544"/>
                  <a:pt x="7771765" y="2370009"/>
                  <a:pt x="7795895" y="2378899"/>
                </a:cubicBezTo>
                <a:cubicBezTo>
                  <a:pt x="7819390" y="2388424"/>
                  <a:pt x="7833995" y="2350959"/>
                  <a:pt x="7809865" y="2342069"/>
                </a:cubicBezTo>
                <a:close/>
                <a:moveTo>
                  <a:pt x="7860031" y="2606864"/>
                </a:moveTo>
                <a:cubicBezTo>
                  <a:pt x="7832090" y="2597339"/>
                  <a:pt x="7818120" y="2641154"/>
                  <a:pt x="7846060" y="2650044"/>
                </a:cubicBezTo>
                <a:cubicBezTo>
                  <a:pt x="7873365" y="2659569"/>
                  <a:pt x="7887970" y="2615754"/>
                  <a:pt x="7860031" y="2606864"/>
                </a:cubicBezTo>
                <a:close/>
                <a:moveTo>
                  <a:pt x="7861935" y="2482404"/>
                </a:moveTo>
                <a:cubicBezTo>
                  <a:pt x="7835900" y="2472879"/>
                  <a:pt x="7821931" y="2514154"/>
                  <a:pt x="7847965" y="2522409"/>
                </a:cubicBezTo>
                <a:cubicBezTo>
                  <a:pt x="7874000" y="2531934"/>
                  <a:pt x="7887970" y="2491294"/>
                  <a:pt x="7861935" y="2482404"/>
                </a:cubicBezTo>
                <a:close/>
                <a:moveTo>
                  <a:pt x="7894320" y="2794189"/>
                </a:moveTo>
                <a:cubicBezTo>
                  <a:pt x="7923531" y="2803079"/>
                  <a:pt x="7937500" y="2756089"/>
                  <a:pt x="7907656" y="2747834"/>
                </a:cubicBezTo>
                <a:cubicBezTo>
                  <a:pt x="7877810" y="2738944"/>
                  <a:pt x="7864475" y="2785934"/>
                  <a:pt x="7894320" y="2794189"/>
                </a:cubicBezTo>
                <a:close/>
                <a:moveTo>
                  <a:pt x="7460615" y="2224594"/>
                </a:moveTo>
                <a:cubicBezTo>
                  <a:pt x="7482840" y="2237294"/>
                  <a:pt x="7501890" y="2201734"/>
                  <a:pt x="7479031" y="2189669"/>
                </a:cubicBezTo>
                <a:cubicBezTo>
                  <a:pt x="7456806" y="2177604"/>
                  <a:pt x="7437756" y="2213164"/>
                  <a:pt x="7460615" y="2224594"/>
                </a:cubicBezTo>
                <a:close/>
                <a:moveTo>
                  <a:pt x="7395845" y="2656394"/>
                </a:moveTo>
                <a:cubicBezTo>
                  <a:pt x="7367906" y="2639249"/>
                  <a:pt x="7341235" y="2684334"/>
                  <a:pt x="7370445" y="2700209"/>
                </a:cubicBezTo>
                <a:cubicBezTo>
                  <a:pt x="7397750" y="2717354"/>
                  <a:pt x="7424420" y="2672904"/>
                  <a:pt x="7395845" y="2656394"/>
                </a:cubicBezTo>
                <a:close/>
                <a:moveTo>
                  <a:pt x="7324090" y="2478594"/>
                </a:moveTo>
                <a:cubicBezTo>
                  <a:pt x="7298056" y="2461449"/>
                  <a:pt x="7272020" y="2502724"/>
                  <a:pt x="7298690" y="2519234"/>
                </a:cubicBezTo>
                <a:cubicBezTo>
                  <a:pt x="7324090" y="2536379"/>
                  <a:pt x="7350760" y="2495104"/>
                  <a:pt x="7324090" y="2478594"/>
                </a:cubicBezTo>
                <a:close/>
                <a:moveTo>
                  <a:pt x="7298690" y="2597339"/>
                </a:moveTo>
                <a:cubicBezTo>
                  <a:pt x="7271385" y="2578924"/>
                  <a:pt x="7243445" y="2622739"/>
                  <a:pt x="7271385" y="2640519"/>
                </a:cubicBezTo>
                <a:cubicBezTo>
                  <a:pt x="7298690" y="2658299"/>
                  <a:pt x="7327265" y="2615119"/>
                  <a:pt x="7298690" y="2597339"/>
                </a:cubicBezTo>
                <a:close/>
                <a:moveTo>
                  <a:pt x="7366635" y="1780729"/>
                </a:moveTo>
                <a:cubicBezTo>
                  <a:pt x="7373620" y="1764219"/>
                  <a:pt x="7347585" y="1752788"/>
                  <a:pt x="7340600" y="1769934"/>
                </a:cubicBezTo>
                <a:cubicBezTo>
                  <a:pt x="7333615" y="1787079"/>
                  <a:pt x="7359650" y="1797874"/>
                  <a:pt x="7366635" y="1780729"/>
                </a:cubicBezTo>
                <a:close/>
                <a:moveTo>
                  <a:pt x="7340600" y="2231579"/>
                </a:moveTo>
                <a:cubicBezTo>
                  <a:pt x="7317106" y="2216974"/>
                  <a:pt x="7294881" y="2253804"/>
                  <a:pt x="7318375" y="2267774"/>
                </a:cubicBezTo>
                <a:cubicBezTo>
                  <a:pt x="7341870" y="2282379"/>
                  <a:pt x="7364731" y="2245549"/>
                  <a:pt x="7340600" y="2231579"/>
                </a:cubicBezTo>
                <a:close/>
                <a:moveTo>
                  <a:pt x="7204710" y="2534474"/>
                </a:moveTo>
                <a:cubicBezTo>
                  <a:pt x="7178040" y="2515424"/>
                  <a:pt x="7148195" y="2557969"/>
                  <a:pt x="7176135" y="2576384"/>
                </a:cubicBezTo>
                <a:cubicBezTo>
                  <a:pt x="7202170" y="2595434"/>
                  <a:pt x="7232015" y="2552889"/>
                  <a:pt x="7204710" y="2534474"/>
                </a:cubicBezTo>
                <a:close/>
                <a:moveTo>
                  <a:pt x="7145020" y="2357944"/>
                </a:moveTo>
                <a:cubicBezTo>
                  <a:pt x="7120256" y="2339529"/>
                  <a:pt x="7091681" y="2378899"/>
                  <a:pt x="7117081" y="2396679"/>
                </a:cubicBezTo>
                <a:cubicBezTo>
                  <a:pt x="7141845" y="2415094"/>
                  <a:pt x="7171056" y="2375724"/>
                  <a:pt x="7145020" y="2357944"/>
                </a:cubicBezTo>
                <a:close/>
                <a:moveTo>
                  <a:pt x="7233920" y="2419539"/>
                </a:moveTo>
                <a:cubicBezTo>
                  <a:pt x="7208520" y="2401759"/>
                  <a:pt x="7181215" y="2442399"/>
                  <a:pt x="7207250" y="2459544"/>
                </a:cubicBezTo>
                <a:cubicBezTo>
                  <a:pt x="7232015" y="2477324"/>
                  <a:pt x="7259956" y="2436684"/>
                  <a:pt x="7233920" y="2419539"/>
                </a:cubicBezTo>
                <a:close/>
                <a:moveTo>
                  <a:pt x="7265035" y="2209354"/>
                </a:moveTo>
                <a:cubicBezTo>
                  <a:pt x="7280275" y="2186494"/>
                  <a:pt x="7244081" y="2162999"/>
                  <a:pt x="7229475" y="2186494"/>
                </a:cubicBezTo>
                <a:cubicBezTo>
                  <a:pt x="7214235" y="2208719"/>
                  <a:pt x="7250431" y="2232214"/>
                  <a:pt x="7265035" y="2209354"/>
                </a:cubicBezTo>
                <a:close/>
                <a:moveTo>
                  <a:pt x="7510781" y="2586544"/>
                </a:moveTo>
                <a:cubicBezTo>
                  <a:pt x="7483475" y="2571939"/>
                  <a:pt x="7460615" y="2615119"/>
                  <a:pt x="7488556" y="2629089"/>
                </a:cubicBezTo>
                <a:cubicBezTo>
                  <a:pt x="7515225" y="2643694"/>
                  <a:pt x="7538085" y="2600514"/>
                  <a:pt x="7510781" y="2586544"/>
                </a:cubicBezTo>
                <a:close/>
                <a:moveTo>
                  <a:pt x="7494270" y="2711639"/>
                </a:moveTo>
                <a:cubicBezTo>
                  <a:pt x="7465060" y="2695764"/>
                  <a:pt x="7440931" y="2741484"/>
                  <a:pt x="7470775" y="2756724"/>
                </a:cubicBezTo>
                <a:cubicBezTo>
                  <a:pt x="7499350" y="2772599"/>
                  <a:pt x="7524115" y="2726879"/>
                  <a:pt x="7494270" y="2711639"/>
                </a:cubicBezTo>
                <a:close/>
                <a:moveTo>
                  <a:pt x="7465695" y="2482404"/>
                </a:moveTo>
                <a:cubicBezTo>
                  <a:pt x="7491095" y="2497009"/>
                  <a:pt x="7513320" y="2456369"/>
                  <a:pt x="7487285" y="2443034"/>
                </a:cubicBezTo>
                <a:cubicBezTo>
                  <a:pt x="7461885" y="2428429"/>
                  <a:pt x="7439660" y="2469069"/>
                  <a:pt x="7465695" y="2482404"/>
                </a:cubicBezTo>
                <a:close/>
                <a:moveTo>
                  <a:pt x="8023225" y="2901504"/>
                </a:moveTo>
                <a:cubicBezTo>
                  <a:pt x="7990840" y="2895154"/>
                  <a:pt x="7981315" y="2945954"/>
                  <a:pt x="8013700" y="2951669"/>
                </a:cubicBezTo>
                <a:cubicBezTo>
                  <a:pt x="8045450" y="2958019"/>
                  <a:pt x="8055610" y="2907219"/>
                  <a:pt x="8023225" y="2901504"/>
                </a:cubicBezTo>
                <a:close/>
                <a:moveTo>
                  <a:pt x="7532370" y="2145219"/>
                </a:moveTo>
                <a:cubicBezTo>
                  <a:pt x="7553325" y="2156014"/>
                  <a:pt x="7569835" y="2122359"/>
                  <a:pt x="7548245" y="2112199"/>
                </a:cubicBezTo>
                <a:cubicBezTo>
                  <a:pt x="7527290" y="2101404"/>
                  <a:pt x="7510781" y="2135059"/>
                  <a:pt x="7532370" y="2145219"/>
                </a:cubicBezTo>
                <a:lnTo>
                  <a:pt x="7532370" y="2145219"/>
                </a:lnTo>
                <a:close/>
                <a:moveTo>
                  <a:pt x="7424420" y="2280474"/>
                </a:moveTo>
                <a:cubicBezTo>
                  <a:pt x="7400925" y="2266504"/>
                  <a:pt x="7379335" y="2303969"/>
                  <a:pt x="7403465" y="2317304"/>
                </a:cubicBezTo>
                <a:lnTo>
                  <a:pt x="7403465" y="2317304"/>
                </a:lnTo>
                <a:cubicBezTo>
                  <a:pt x="7426960" y="2331274"/>
                  <a:pt x="7448550" y="2293809"/>
                  <a:pt x="7424420" y="2280474"/>
                </a:cubicBezTo>
                <a:close/>
                <a:moveTo>
                  <a:pt x="7416165" y="2534474"/>
                </a:moveTo>
                <a:cubicBezTo>
                  <a:pt x="7389495" y="2518599"/>
                  <a:pt x="7364731" y="2560509"/>
                  <a:pt x="7392035" y="2575749"/>
                </a:cubicBezTo>
                <a:cubicBezTo>
                  <a:pt x="7418706" y="2592259"/>
                  <a:pt x="7443470" y="2549714"/>
                  <a:pt x="7416165" y="2534474"/>
                </a:cubicBezTo>
                <a:close/>
                <a:moveTo>
                  <a:pt x="7454900" y="2105849"/>
                </a:moveTo>
                <a:cubicBezTo>
                  <a:pt x="7475856" y="2117279"/>
                  <a:pt x="7493000" y="2083624"/>
                  <a:pt x="7472045" y="2073463"/>
                </a:cubicBezTo>
                <a:cubicBezTo>
                  <a:pt x="7451090" y="2062034"/>
                  <a:pt x="7433945" y="2095688"/>
                  <a:pt x="7454900" y="2105849"/>
                </a:cubicBezTo>
                <a:lnTo>
                  <a:pt x="7454900" y="2105849"/>
                </a:lnTo>
                <a:close/>
                <a:moveTo>
                  <a:pt x="7459345" y="1877249"/>
                </a:moveTo>
                <a:cubicBezTo>
                  <a:pt x="7436485" y="1867724"/>
                  <a:pt x="7428231" y="1906459"/>
                  <a:pt x="7452995" y="1907094"/>
                </a:cubicBezTo>
                <a:cubicBezTo>
                  <a:pt x="7469506" y="1907729"/>
                  <a:pt x="7474585" y="1883599"/>
                  <a:pt x="7459345" y="1877249"/>
                </a:cubicBezTo>
                <a:close/>
                <a:moveTo>
                  <a:pt x="8580120" y="2894519"/>
                </a:moveTo>
                <a:cubicBezTo>
                  <a:pt x="8547735" y="2900869"/>
                  <a:pt x="8559165" y="2951669"/>
                  <a:pt x="8590915" y="2944048"/>
                </a:cubicBezTo>
                <a:cubicBezTo>
                  <a:pt x="8623300" y="2937698"/>
                  <a:pt x="8611870" y="2886898"/>
                  <a:pt x="8580120" y="2894519"/>
                </a:cubicBezTo>
                <a:close/>
                <a:moveTo>
                  <a:pt x="9139555" y="2566224"/>
                </a:moveTo>
                <a:cubicBezTo>
                  <a:pt x="9139555" y="2566224"/>
                  <a:pt x="9139555" y="2566224"/>
                  <a:pt x="9139555" y="2566224"/>
                </a:cubicBezTo>
                <a:cubicBezTo>
                  <a:pt x="9112885" y="2582099"/>
                  <a:pt x="9138285" y="2624009"/>
                  <a:pt x="9164320" y="2607499"/>
                </a:cubicBezTo>
                <a:cubicBezTo>
                  <a:pt x="9190990" y="2592259"/>
                  <a:pt x="9166225" y="2550349"/>
                  <a:pt x="9139555" y="2566224"/>
                </a:cubicBezTo>
                <a:close/>
                <a:moveTo>
                  <a:pt x="8676005" y="2789109"/>
                </a:moveTo>
                <a:cubicBezTo>
                  <a:pt x="8651240" y="2730689"/>
                  <a:pt x="8595360" y="2821494"/>
                  <a:pt x="8658225" y="2817684"/>
                </a:cubicBezTo>
                <a:lnTo>
                  <a:pt x="8658225" y="2817684"/>
                </a:lnTo>
                <a:cubicBezTo>
                  <a:pt x="8670925" y="2814509"/>
                  <a:pt x="8679180" y="2801809"/>
                  <a:pt x="8676005" y="2789109"/>
                </a:cubicBezTo>
                <a:close/>
                <a:moveTo>
                  <a:pt x="8642350" y="2586544"/>
                </a:moveTo>
                <a:cubicBezTo>
                  <a:pt x="8639175" y="2559239"/>
                  <a:pt x="8596630" y="2564954"/>
                  <a:pt x="8600440" y="2592259"/>
                </a:cubicBezTo>
                <a:cubicBezTo>
                  <a:pt x="8603615" y="2619564"/>
                  <a:pt x="8646795" y="2613849"/>
                  <a:pt x="8642350" y="2586544"/>
                </a:cubicBezTo>
                <a:close/>
                <a:moveTo>
                  <a:pt x="8738235" y="2569399"/>
                </a:moveTo>
                <a:cubicBezTo>
                  <a:pt x="8733155" y="2542094"/>
                  <a:pt x="8691245" y="2550349"/>
                  <a:pt x="8696960" y="2577654"/>
                </a:cubicBezTo>
                <a:cubicBezTo>
                  <a:pt x="8702040" y="2604959"/>
                  <a:pt x="8743950" y="2596069"/>
                  <a:pt x="8738235" y="2569399"/>
                </a:cubicBezTo>
                <a:close/>
                <a:moveTo>
                  <a:pt x="8688705" y="2866579"/>
                </a:moveTo>
                <a:cubicBezTo>
                  <a:pt x="8656955" y="2875469"/>
                  <a:pt x="8672195" y="2924998"/>
                  <a:pt x="8703310" y="2915473"/>
                </a:cubicBezTo>
                <a:cubicBezTo>
                  <a:pt x="8735060" y="2905948"/>
                  <a:pt x="8719820" y="2856419"/>
                  <a:pt x="8688705" y="2866579"/>
                </a:cubicBezTo>
                <a:close/>
                <a:moveTo>
                  <a:pt x="8522970" y="2577654"/>
                </a:moveTo>
                <a:cubicBezTo>
                  <a:pt x="8495665" y="2578924"/>
                  <a:pt x="8498205" y="2622104"/>
                  <a:pt x="8526145" y="2619564"/>
                </a:cubicBezTo>
                <a:cubicBezTo>
                  <a:pt x="8553450" y="2618294"/>
                  <a:pt x="8550910" y="2575114"/>
                  <a:pt x="8522970" y="2577654"/>
                </a:cubicBezTo>
                <a:close/>
                <a:moveTo>
                  <a:pt x="8569325" y="2811334"/>
                </a:moveTo>
                <a:cubicBezTo>
                  <a:pt x="8549005" y="2751644"/>
                  <a:pt x="8486140" y="2838004"/>
                  <a:pt x="8549005" y="2838639"/>
                </a:cubicBezTo>
                <a:cubicBezTo>
                  <a:pt x="8562340" y="2836734"/>
                  <a:pt x="8571865" y="2824669"/>
                  <a:pt x="8569325" y="2811334"/>
                </a:cubicBezTo>
                <a:close/>
                <a:moveTo>
                  <a:pt x="8469630" y="2913569"/>
                </a:moveTo>
                <a:cubicBezTo>
                  <a:pt x="8436610" y="2917379"/>
                  <a:pt x="8444230" y="2968814"/>
                  <a:pt x="8476615" y="2963734"/>
                </a:cubicBezTo>
                <a:cubicBezTo>
                  <a:pt x="8509000" y="2960559"/>
                  <a:pt x="8502015" y="2909123"/>
                  <a:pt x="8469630" y="2913569"/>
                </a:cubicBezTo>
                <a:close/>
                <a:moveTo>
                  <a:pt x="8549640" y="2838639"/>
                </a:moveTo>
                <a:lnTo>
                  <a:pt x="8549640" y="2838639"/>
                </a:lnTo>
                <a:cubicBezTo>
                  <a:pt x="8549640" y="2838639"/>
                  <a:pt x="8549640" y="2838639"/>
                  <a:pt x="8549640" y="2838639"/>
                </a:cubicBezTo>
                <a:cubicBezTo>
                  <a:pt x="8549640" y="2838639"/>
                  <a:pt x="8549640" y="2838639"/>
                  <a:pt x="8549640" y="2838639"/>
                </a:cubicBezTo>
                <a:close/>
                <a:moveTo>
                  <a:pt x="8519795" y="2512249"/>
                </a:moveTo>
                <a:cubicBezTo>
                  <a:pt x="8545830" y="2512249"/>
                  <a:pt x="8545195" y="2471609"/>
                  <a:pt x="8519160" y="2472879"/>
                </a:cubicBezTo>
                <a:cubicBezTo>
                  <a:pt x="8493760" y="2472879"/>
                  <a:pt x="8494395" y="2512249"/>
                  <a:pt x="8519795" y="2512249"/>
                </a:cubicBezTo>
                <a:close/>
                <a:moveTo>
                  <a:pt x="8950325" y="2666554"/>
                </a:moveTo>
                <a:cubicBezTo>
                  <a:pt x="8921750" y="2679254"/>
                  <a:pt x="8942705" y="2723704"/>
                  <a:pt x="8970010" y="2710369"/>
                </a:cubicBezTo>
                <a:cubicBezTo>
                  <a:pt x="8998585" y="2697669"/>
                  <a:pt x="8978265" y="2653219"/>
                  <a:pt x="8950325" y="2666554"/>
                </a:cubicBezTo>
                <a:close/>
                <a:moveTo>
                  <a:pt x="8999220" y="2735769"/>
                </a:moveTo>
                <a:cubicBezTo>
                  <a:pt x="8970010" y="2751009"/>
                  <a:pt x="8994775" y="2796729"/>
                  <a:pt x="9023350" y="2780219"/>
                </a:cubicBezTo>
                <a:lnTo>
                  <a:pt x="9023350" y="2780219"/>
                </a:lnTo>
                <a:cubicBezTo>
                  <a:pt x="9052560" y="2765614"/>
                  <a:pt x="9027795" y="2719894"/>
                  <a:pt x="8999220" y="2735769"/>
                </a:cubicBezTo>
                <a:close/>
                <a:moveTo>
                  <a:pt x="9046210" y="2619564"/>
                </a:moveTo>
                <a:cubicBezTo>
                  <a:pt x="9018270" y="2633534"/>
                  <a:pt x="9041765" y="2676714"/>
                  <a:pt x="9068435" y="2662109"/>
                </a:cubicBezTo>
                <a:cubicBezTo>
                  <a:pt x="9096375" y="2647504"/>
                  <a:pt x="9073515" y="2604324"/>
                  <a:pt x="9046210" y="2619564"/>
                </a:cubicBezTo>
                <a:close/>
                <a:moveTo>
                  <a:pt x="9097010" y="2679254"/>
                </a:moveTo>
                <a:cubicBezTo>
                  <a:pt x="9068435" y="2696399"/>
                  <a:pt x="9096375" y="2740214"/>
                  <a:pt x="9123680" y="2722434"/>
                </a:cubicBezTo>
                <a:cubicBezTo>
                  <a:pt x="9151620" y="2705289"/>
                  <a:pt x="9124315" y="2661474"/>
                  <a:pt x="9097010" y="2679254"/>
                </a:cubicBezTo>
                <a:close/>
                <a:moveTo>
                  <a:pt x="8794750" y="2830384"/>
                </a:moveTo>
                <a:cubicBezTo>
                  <a:pt x="8763635" y="2841814"/>
                  <a:pt x="8782685" y="2890073"/>
                  <a:pt x="8813165" y="2878009"/>
                </a:cubicBezTo>
                <a:cubicBezTo>
                  <a:pt x="8844280" y="2866579"/>
                  <a:pt x="8825865" y="2817684"/>
                  <a:pt x="8794750" y="2830384"/>
                </a:cubicBezTo>
                <a:close/>
                <a:moveTo>
                  <a:pt x="8056881" y="2659569"/>
                </a:moveTo>
                <a:cubicBezTo>
                  <a:pt x="8028306" y="2653219"/>
                  <a:pt x="8018781" y="2698304"/>
                  <a:pt x="8047990" y="2704019"/>
                </a:cubicBezTo>
                <a:cubicBezTo>
                  <a:pt x="8075931" y="2710369"/>
                  <a:pt x="8085456" y="2665284"/>
                  <a:pt x="8056881" y="2659569"/>
                </a:cubicBezTo>
                <a:close/>
                <a:moveTo>
                  <a:pt x="8780145" y="2759264"/>
                </a:moveTo>
                <a:cubicBezTo>
                  <a:pt x="8771255" y="2729419"/>
                  <a:pt x="8724900" y="2744024"/>
                  <a:pt x="8734425" y="2773234"/>
                </a:cubicBezTo>
                <a:cubicBezTo>
                  <a:pt x="8743315" y="2803079"/>
                  <a:pt x="8789670" y="2788474"/>
                  <a:pt x="8780145" y="2759264"/>
                </a:cubicBezTo>
                <a:close/>
                <a:moveTo>
                  <a:pt x="8807450" y="2531299"/>
                </a:moveTo>
                <a:cubicBezTo>
                  <a:pt x="8780780" y="2537649"/>
                  <a:pt x="8791575" y="2579559"/>
                  <a:pt x="8818245" y="2572574"/>
                </a:cubicBezTo>
                <a:cubicBezTo>
                  <a:pt x="8844280" y="2566224"/>
                  <a:pt x="8833485" y="2524314"/>
                  <a:pt x="8807450" y="2531299"/>
                </a:cubicBezTo>
                <a:close/>
                <a:moveTo>
                  <a:pt x="8837295" y="2739579"/>
                </a:moveTo>
                <a:cubicBezTo>
                  <a:pt x="8848090" y="2768789"/>
                  <a:pt x="8893810" y="2751009"/>
                  <a:pt x="8882380" y="2722434"/>
                </a:cubicBezTo>
                <a:cubicBezTo>
                  <a:pt x="8871585" y="2693224"/>
                  <a:pt x="8825865" y="2710369"/>
                  <a:pt x="8837295" y="2739579"/>
                </a:cubicBezTo>
                <a:close/>
                <a:moveTo>
                  <a:pt x="8898890" y="2786569"/>
                </a:moveTo>
                <a:cubicBezTo>
                  <a:pt x="8868410" y="2799904"/>
                  <a:pt x="8890635" y="2846894"/>
                  <a:pt x="8920480" y="2832924"/>
                </a:cubicBezTo>
                <a:cubicBezTo>
                  <a:pt x="8950325" y="2818954"/>
                  <a:pt x="8928100" y="2771964"/>
                  <a:pt x="8898890" y="2786569"/>
                </a:cubicBezTo>
                <a:close/>
                <a:moveTo>
                  <a:pt x="8133715" y="2918014"/>
                </a:moveTo>
                <a:cubicBezTo>
                  <a:pt x="8101331" y="2914204"/>
                  <a:pt x="8095615" y="2965639"/>
                  <a:pt x="8128000" y="2968814"/>
                </a:cubicBezTo>
                <a:cubicBezTo>
                  <a:pt x="8161020" y="2972623"/>
                  <a:pt x="8166735" y="2921189"/>
                  <a:pt x="8133715" y="2918014"/>
                </a:cubicBezTo>
                <a:close/>
                <a:moveTo>
                  <a:pt x="8156575" y="2677349"/>
                </a:moveTo>
                <a:cubicBezTo>
                  <a:pt x="8128000" y="2672904"/>
                  <a:pt x="8121015" y="2718624"/>
                  <a:pt x="8150225" y="2721799"/>
                </a:cubicBezTo>
                <a:cubicBezTo>
                  <a:pt x="8178800" y="2726879"/>
                  <a:pt x="8185785" y="2681159"/>
                  <a:pt x="8156575" y="2677349"/>
                </a:cubicBezTo>
                <a:close/>
                <a:moveTo>
                  <a:pt x="8207375" y="2357309"/>
                </a:moveTo>
                <a:cubicBezTo>
                  <a:pt x="8212456" y="2333814"/>
                  <a:pt x="8175625" y="2326829"/>
                  <a:pt x="8171181" y="2350324"/>
                </a:cubicBezTo>
                <a:cubicBezTo>
                  <a:pt x="8166100" y="2373184"/>
                  <a:pt x="8202931" y="2380804"/>
                  <a:pt x="8207375" y="2357309"/>
                </a:cubicBezTo>
                <a:close/>
                <a:moveTo>
                  <a:pt x="8244840" y="2829749"/>
                </a:moveTo>
                <a:cubicBezTo>
                  <a:pt x="8247381" y="2798634"/>
                  <a:pt x="8198485" y="2795459"/>
                  <a:pt x="8197215" y="2826574"/>
                </a:cubicBezTo>
                <a:cubicBezTo>
                  <a:pt x="8194675" y="2857689"/>
                  <a:pt x="8242935" y="2860864"/>
                  <a:pt x="8244840" y="2829749"/>
                </a:cubicBezTo>
                <a:close/>
                <a:moveTo>
                  <a:pt x="8102600" y="2118549"/>
                </a:moveTo>
                <a:cubicBezTo>
                  <a:pt x="8107681" y="2098864"/>
                  <a:pt x="8077200" y="2091244"/>
                  <a:pt x="8072120" y="2110929"/>
                </a:cubicBezTo>
                <a:cubicBezTo>
                  <a:pt x="8067040" y="2130614"/>
                  <a:pt x="8097520" y="2138234"/>
                  <a:pt x="8102600" y="2118549"/>
                </a:cubicBezTo>
                <a:close/>
                <a:moveTo>
                  <a:pt x="8070215" y="2423349"/>
                </a:moveTo>
                <a:cubicBezTo>
                  <a:pt x="8045450" y="2416999"/>
                  <a:pt x="8035925" y="2456369"/>
                  <a:pt x="8060690" y="2461449"/>
                </a:cubicBezTo>
                <a:cubicBezTo>
                  <a:pt x="8085456" y="2468434"/>
                  <a:pt x="8094981" y="2429064"/>
                  <a:pt x="8070215" y="2423349"/>
                </a:cubicBezTo>
                <a:close/>
                <a:moveTo>
                  <a:pt x="8245475" y="2925634"/>
                </a:moveTo>
                <a:cubicBezTo>
                  <a:pt x="8211820" y="2924364"/>
                  <a:pt x="8211185" y="2977069"/>
                  <a:pt x="8244840" y="2976434"/>
                </a:cubicBezTo>
                <a:cubicBezTo>
                  <a:pt x="8277225" y="2977069"/>
                  <a:pt x="8277860" y="2926269"/>
                  <a:pt x="8245475" y="2925634"/>
                </a:cubicBezTo>
                <a:close/>
                <a:moveTo>
                  <a:pt x="8100695" y="2353499"/>
                </a:moveTo>
                <a:cubicBezTo>
                  <a:pt x="8123556" y="2359214"/>
                  <a:pt x="8132445" y="2323019"/>
                  <a:pt x="8108950" y="2317939"/>
                </a:cubicBezTo>
                <a:cubicBezTo>
                  <a:pt x="8086090" y="2312224"/>
                  <a:pt x="8077200" y="2348419"/>
                  <a:pt x="8100695" y="2353499"/>
                </a:cubicBezTo>
                <a:close/>
                <a:moveTo>
                  <a:pt x="8116570" y="2792919"/>
                </a:moveTo>
                <a:cubicBezTo>
                  <a:pt x="8083550" y="2787839"/>
                  <a:pt x="8079740" y="2841179"/>
                  <a:pt x="8113395" y="2840544"/>
                </a:cubicBezTo>
                <a:cubicBezTo>
                  <a:pt x="8141970" y="2841179"/>
                  <a:pt x="8145781" y="2796094"/>
                  <a:pt x="8116570" y="2792919"/>
                </a:cubicBezTo>
                <a:close/>
                <a:moveTo>
                  <a:pt x="8416290" y="2061399"/>
                </a:moveTo>
                <a:cubicBezTo>
                  <a:pt x="8397240" y="2058859"/>
                  <a:pt x="8395335" y="2089974"/>
                  <a:pt x="8414385" y="2089338"/>
                </a:cubicBezTo>
                <a:cubicBezTo>
                  <a:pt x="8432165" y="2089974"/>
                  <a:pt x="8434070" y="2062669"/>
                  <a:pt x="8416290" y="2061399"/>
                </a:cubicBezTo>
                <a:close/>
                <a:moveTo>
                  <a:pt x="8382000" y="2256344"/>
                </a:moveTo>
                <a:cubicBezTo>
                  <a:pt x="8360410" y="2253804"/>
                  <a:pt x="8356600" y="2288094"/>
                  <a:pt x="8378190" y="2289999"/>
                </a:cubicBezTo>
                <a:cubicBezTo>
                  <a:pt x="8399780" y="2292539"/>
                  <a:pt x="8403590" y="2258249"/>
                  <a:pt x="8382000" y="2256344"/>
                </a:cubicBezTo>
                <a:close/>
                <a:moveTo>
                  <a:pt x="8462010" y="2825304"/>
                </a:moveTo>
                <a:cubicBezTo>
                  <a:pt x="8460105" y="2794189"/>
                  <a:pt x="8411210" y="2797999"/>
                  <a:pt x="8414385" y="2829114"/>
                </a:cubicBezTo>
                <a:cubicBezTo>
                  <a:pt x="8416290" y="2860229"/>
                  <a:pt x="8464550" y="2856419"/>
                  <a:pt x="8462010" y="2825304"/>
                </a:cubicBezTo>
                <a:close/>
                <a:moveTo>
                  <a:pt x="8357870" y="2924364"/>
                </a:moveTo>
                <a:cubicBezTo>
                  <a:pt x="8324850" y="2925634"/>
                  <a:pt x="8327390" y="2977069"/>
                  <a:pt x="8360410" y="2975164"/>
                </a:cubicBezTo>
                <a:cubicBezTo>
                  <a:pt x="8393430" y="2973894"/>
                  <a:pt x="8390890" y="2921823"/>
                  <a:pt x="8357870" y="2924364"/>
                </a:cubicBezTo>
                <a:close/>
                <a:moveTo>
                  <a:pt x="8448675" y="2602419"/>
                </a:moveTo>
                <a:cubicBezTo>
                  <a:pt x="8449310" y="2575114"/>
                  <a:pt x="8406130" y="2575114"/>
                  <a:pt x="8406130" y="2602419"/>
                </a:cubicBezTo>
                <a:cubicBezTo>
                  <a:pt x="8406130" y="2629724"/>
                  <a:pt x="8449310" y="2629724"/>
                  <a:pt x="8448675" y="2602419"/>
                </a:cubicBezTo>
                <a:close/>
                <a:moveTo>
                  <a:pt x="8256906" y="2688144"/>
                </a:moveTo>
                <a:cubicBezTo>
                  <a:pt x="8227695" y="2685604"/>
                  <a:pt x="8224520" y="2731324"/>
                  <a:pt x="8253731" y="2733229"/>
                </a:cubicBezTo>
                <a:cubicBezTo>
                  <a:pt x="8282940" y="2736404"/>
                  <a:pt x="8286115" y="2690049"/>
                  <a:pt x="8256906" y="2688144"/>
                </a:cubicBezTo>
                <a:close/>
                <a:moveTo>
                  <a:pt x="8353425" y="2831654"/>
                </a:moveTo>
                <a:cubicBezTo>
                  <a:pt x="8342631" y="2769424"/>
                  <a:pt x="8267700" y="2844989"/>
                  <a:pt x="8329295" y="2855784"/>
                </a:cubicBezTo>
                <a:cubicBezTo>
                  <a:pt x="8342631" y="2855784"/>
                  <a:pt x="8353425" y="2844989"/>
                  <a:pt x="8353425" y="2831654"/>
                </a:cubicBezTo>
                <a:close/>
                <a:moveTo>
                  <a:pt x="8276590" y="2349689"/>
                </a:moveTo>
                <a:cubicBezTo>
                  <a:pt x="8253095" y="2345879"/>
                  <a:pt x="8247381" y="2382709"/>
                  <a:pt x="8271510" y="2385884"/>
                </a:cubicBezTo>
                <a:cubicBezTo>
                  <a:pt x="8295006" y="2389694"/>
                  <a:pt x="8300085" y="2352864"/>
                  <a:pt x="8276590" y="2349689"/>
                </a:cubicBezTo>
                <a:close/>
                <a:moveTo>
                  <a:pt x="8317231" y="2265234"/>
                </a:moveTo>
                <a:cubicBezTo>
                  <a:pt x="8321040" y="2243644"/>
                  <a:pt x="8286750" y="2238564"/>
                  <a:pt x="8283575" y="2260154"/>
                </a:cubicBezTo>
                <a:cubicBezTo>
                  <a:pt x="8279765" y="2281744"/>
                  <a:pt x="8314056" y="2286824"/>
                  <a:pt x="8317231" y="2265234"/>
                </a:cubicBezTo>
                <a:close/>
                <a:moveTo>
                  <a:pt x="7112000" y="2468434"/>
                </a:moveTo>
                <a:cubicBezTo>
                  <a:pt x="7085965" y="2448749"/>
                  <a:pt x="7054850" y="2490024"/>
                  <a:pt x="7081520" y="2509074"/>
                </a:cubicBezTo>
                <a:cubicBezTo>
                  <a:pt x="7108190" y="2529394"/>
                  <a:pt x="7139306" y="2488119"/>
                  <a:pt x="7112000" y="2468434"/>
                </a:cubicBezTo>
                <a:close/>
                <a:moveTo>
                  <a:pt x="5510530" y="998409"/>
                </a:moveTo>
                <a:cubicBezTo>
                  <a:pt x="5492750" y="993963"/>
                  <a:pt x="5486400" y="1021904"/>
                  <a:pt x="5504180" y="1025713"/>
                </a:cubicBezTo>
                <a:cubicBezTo>
                  <a:pt x="5521960" y="1030794"/>
                  <a:pt x="5528945" y="1002219"/>
                  <a:pt x="5510530" y="998409"/>
                </a:cubicBezTo>
                <a:close/>
                <a:moveTo>
                  <a:pt x="5577840" y="1014919"/>
                </a:moveTo>
                <a:cubicBezTo>
                  <a:pt x="5560060" y="1010474"/>
                  <a:pt x="5553075" y="1037779"/>
                  <a:pt x="5570855" y="1042224"/>
                </a:cubicBezTo>
                <a:cubicBezTo>
                  <a:pt x="5588635" y="1047304"/>
                  <a:pt x="5596255" y="1019363"/>
                  <a:pt x="5577840" y="1014919"/>
                </a:cubicBezTo>
                <a:close/>
                <a:moveTo>
                  <a:pt x="5559425" y="1069529"/>
                </a:moveTo>
                <a:cubicBezTo>
                  <a:pt x="5543550" y="1065719"/>
                  <a:pt x="5537835" y="1091119"/>
                  <a:pt x="5553710" y="1094294"/>
                </a:cubicBezTo>
                <a:cubicBezTo>
                  <a:pt x="5570220" y="1098104"/>
                  <a:pt x="5575935" y="1072704"/>
                  <a:pt x="5559425" y="1069529"/>
                </a:cubicBezTo>
                <a:close/>
                <a:moveTo>
                  <a:pt x="5616575" y="895538"/>
                </a:moveTo>
                <a:cubicBezTo>
                  <a:pt x="5626100" y="879663"/>
                  <a:pt x="5608320" y="860613"/>
                  <a:pt x="5591810" y="867599"/>
                </a:cubicBezTo>
                <a:cubicBezTo>
                  <a:pt x="5593080" y="835213"/>
                  <a:pt x="5541010" y="842199"/>
                  <a:pt x="5550535" y="872679"/>
                </a:cubicBezTo>
                <a:cubicBezTo>
                  <a:pt x="5493385" y="861884"/>
                  <a:pt x="5528310" y="953324"/>
                  <a:pt x="5563870" y="907604"/>
                </a:cubicBezTo>
                <a:cubicBezTo>
                  <a:pt x="5565140" y="908874"/>
                  <a:pt x="5567045" y="910144"/>
                  <a:pt x="5569585" y="910144"/>
                </a:cubicBezTo>
                <a:cubicBezTo>
                  <a:pt x="5556885" y="911413"/>
                  <a:pt x="5549900" y="928559"/>
                  <a:pt x="5558790" y="937449"/>
                </a:cubicBezTo>
                <a:cubicBezTo>
                  <a:pt x="5516880" y="932369"/>
                  <a:pt x="5525135" y="1001584"/>
                  <a:pt x="5565140" y="985709"/>
                </a:cubicBezTo>
                <a:cubicBezTo>
                  <a:pt x="5583555" y="1002219"/>
                  <a:pt x="5603875" y="967929"/>
                  <a:pt x="5580380" y="959674"/>
                </a:cubicBezTo>
                <a:cubicBezTo>
                  <a:pt x="5579745" y="953959"/>
                  <a:pt x="5577205" y="947609"/>
                  <a:pt x="5572125" y="943163"/>
                </a:cubicBezTo>
                <a:cubicBezTo>
                  <a:pt x="5589905" y="943163"/>
                  <a:pt x="5594985" y="916494"/>
                  <a:pt x="5577840" y="910144"/>
                </a:cubicBezTo>
                <a:cubicBezTo>
                  <a:pt x="5583555" y="908874"/>
                  <a:pt x="5588635" y="906969"/>
                  <a:pt x="5593080" y="903159"/>
                </a:cubicBezTo>
                <a:cubicBezTo>
                  <a:pt x="5601335" y="907604"/>
                  <a:pt x="5612130" y="903794"/>
                  <a:pt x="5616575" y="895538"/>
                </a:cubicBezTo>
                <a:close/>
                <a:moveTo>
                  <a:pt x="5490210" y="916494"/>
                </a:moveTo>
                <a:cubicBezTo>
                  <a:pt x="5512435" y="924113"/>
                  <a:pt x="5521960" y="887919"/>
                  <a:pt x="5498465" y="884109"/>
                </a:cubicBezTo>
                <a:cubicBezTo>
                  <a:pt x="5498465" y="881569"/>
                  <a:pt x="5498465" y="879663"/>
                  <a:pt x="5497830" y="877124"/>
                </a:cubicBezTo>
                <a:cubicBezTo>
                  <a:pt x="5505450" y="876488"/>
                  <a:pt x="5513070" y="870138"/>
                  <a:pt x="5513705" y="861884"/>
                </a:cubicBezTo>
                <a:cubicBezTo>
                  <a:pt x="5535295" y="867599"/>
                  <a:pt x="5547360" y="834579"/>
                  <a:pt x="5527040" y="825054"/>
                </a:cubicBezTo>
                <a:cubicBezTo>
                  <a:pt x="5523865" y="823149"/>
                  <a:pt x="5520055" y="822513"/>
                  <a:pt x="5516880" y="823149"/>
                </a:cubicBezTo>
                <a:cubicBezTo>
                  <a:pt x="5516245" y="817434"/>
                  <a:pt x="5513070" y="812354"/>
                  <a:pt x="5507990" y="808544"/>
                </a:cubicBezTo>
                <a:cubicBezTo>
                  <a:pt x="5503545" y="792034"/>
                  <a:pt x="5478780" y="788859"/>
                  <a:pt x="5469890" y="804099"/>
                </a:cubicBezTo>
                <a:cubicBezTo>
                  <a:pt x="5465445" y="802194"/>
                  <a:pt x="5460365" y="801559"/>
                  <a:pt x="5455285" y="802194"/>
                </a:cubicBezTo>
                <a:cubicBezTo>
                  <a:pt x="5455285" y="771079"/>
                  <a:pt x="5405755" y="780604"/>
                  <a:pt x="5417185" y="809179"/>
                </a:cubicBezTo>
                <a:cubicBezTo>
                  <a:pt x="5415915" y="809179"/>
                  <a:pt x="5415280" y="809179"/>
                  <a:pt x="5414010" y="809179"/>
                </a:cubicBezTo>
                <a:cubicBezTo>
                  <a:pt x="5415280" y="802194"/>
                  <a:pt x="5413375" y="795209"/>
                  <a:pt x="5408930" y="789494"/>
                </a:cubicBezTo>
                <a:cubicBezTo>
                  <a:pt x="5448300" y="787588"/>
                  <a:pt x="5431155" y="730438"/>
                  <a:pt x="5396230" y="746313"/>
                </a:cubicBezTo>
                <a:cubicBezTo>
                  <a:pt x="5388610" y="730438"/>
                  <a:pt x="5364480" y="729169"/>
                  <a:pt x="5355590" y="744409"/>
                </a:cubicBezTo>
                <a:cubicBezTo>
                  <a:pt x="5318125" y="740599"/>
                  <a:pt x="5334000" y="800924"/>
                  <a:pt x="5365115" y="779334"/>
                </a:cubicBezTo>
                <a:cubicBezTo>
                  <a:pt x="5372100" y="783144"/>
                  <a:pt x="5380355" y="782509"/>
                  <a:pt x="5387340" y="778699"/>
                </a:cubicBezTo>
                <a:cubicBezTo>
                  <a:pt x="5387975" y="779334"/>
                  <a:pt x="5387975" y="779969"/>
                  <a:pt x="5388610" y="780604"/>
                </a:cubicBezTo>
                <a:cubicBezTo>
                  <a:pt x="5351145" y="781874"/>
                  <a:pt x="5361940" y="842199"/>
                  <a:pt x="5397500" y="830134"/>
                </a:cubicBezTo>
                <a:cubicBezTo>
                  <a:pt x="5400040" y="856804"/>
                  <a:pt x="5441950" y="847913"/>
                  <a:pt x="5433060" y="821879"/>
                </a:cubicBezTo>
                <a:cubicBezTo>
                  <a:pt x="5434330" y="821879"/>
                  <a:pt x="5435600" y="822513"/>
                  <a:pt x="5436870" y="821879"/>
                </a:cubicBezTo>
                <a:cubicBezTo>
                  <a:pt x="5431790" y="844104"/>
                  <a:pt x="5462905" y="859979"/>
                  <a:pt x="5478145" y="842199"/>
                </a:cubicBezTo>
                <a:cubicBezTo>
                  <a:pt x="5479415" y="844104"/>
                  <a:pt x="5481320" y="845374"/>
                  <a:pt x="5483860" y="846644"/>
                </a:cubicBezTo>
                <a:cubicBezTo>
                  <a:pt x="5480685" y="849819"/>
                  <a:pt x="5478145" y="854263"/>
                  <a:pt x="5478145" y="859344"/>
                </a:cubicBezTo>
                <a:cubicBezTo>
                  <a:pt x="5454650" y="854263"/>
                  <a:pt x="5437505" y="886013"/>
                  <a:pt x="5455920" y="902524"/>
                </a:cubicBezTo>
                <a:lnTo>
                  <a:pt x="5455920" y="902524"/>
                </a:lnTo>
                <a:cubicBezTo>
                  <a:pt x="5462905" y="908874"/>
                  <a:pt x="5471795" y="911413"/>
                  <a:pt x="5480685" y="908874"/>
                </a:cubicBezTo>
                <a:cubicBezTo>
                  <a:pt x="5481955" y="911413"/>
                  <a:pt x="5485765" y="915224"/>
                  <a:pt x="5490210" y="916494"/>
                </a:cubicBezTo>
                <a:close/>
                <a:moveTo>
                  <a:pt x="5497195" y="1055559"/>
                </a:moveTo>
                <a:cubicBezTo>
                  <a:pt x="5481320" y="1051749"/>
                  <a:pt x="5475605" y="1077149"/>
                  <a:pt x="5492115" y="1080324"/>
                </a:cubicBezTo>
                <a:cubicBezTo>
                  <a:pt x="5507990" y="1084769"/>
                  <a:pt x="5513705" y="1059369"/>
                  <a:pt x="5497195" y="1055559"/>
                </a:cubicBezTo>
                <a:close/>
                <a:moveTo>
                  <a:pt x="5621655" y="1083499"/>
                </a:moveTo>
                <a:cubicBezTo>
                  <a:pt x="5605780" y="1079688"/>
                  <a:pt x="5600065" y="1104454"/>
                  <a:pt x="5615940" y="1108263"/>
                </a:cubicBezTo>
                <a:lnTo>
                  <a:pt x="5615940" y="1108263"/>
                </a:lnTo>
                <a:cubicBezTo>
                  <a:pt x="5631815" y="1112074"/>
                  <a:pt x="5637530" y="1086674"/>
                  <a:pt x="5621655" y="1083499"/>
                </a:cubicBezTo>
                <a:close/>
                <a:moveTo>
                  <a:pt x="5434965" y="1042859"/>
                </a:moveTo>
                <a:cubicBezTo>
                  <a:pt x="5419090" y="1039684"/>
                  <a:pt x="5414010" y="1064449"/>
                  <a:pt x="5429885" y="1067624"/>
                </a:cubicBezTo>
                <a:cubicBezTo>
                  <a:pt x="5445760" y="1071434"/>
                  <a:pt x="5451475" y="1046034"/>
                  <a:pt x="5434965" y="1042859"/>
                </a:cubicBezTo>
                <a:close/>
                <a:moveTo>
                  <a:pt x="5507990" y="939354"/>
                </a:moveTo>
                <a:cubicBezTo>
                  <a:pt x="5488940" y="933638"/>
                  <a:pt x="5480050" y="964119"/>
                  <a:pt x="5499735" y="969199"/>
                </a:cubicBezTo>
                <a:cubicBezTo>
                  <a:pt x="5518785" y="974913"/>
                  <a:pt x="5527040" y="944434"/>
                  <a:pt x="5507990" y="939354"/>
                </a:cubicBezTo>
                <a:close/>
                <a:moveTo>
                  <a:pt x="5443220" y="982534"/>
                </a:moveTo>
                <a:cubicBezTo>
                  <a:pt x="5425440" y="978088"/>
                  <a:pt x="5419090" y="1006029"/>
                  <a:pt x="5436870" y="1009838"/>
                </a:cubicBezTo>
                <a:cubicBezTo>
                  <a:pt x="5454650" y="1014919"/>
                  <a:pt x="5461635" y="986344"/>
                  <a:pt x="5443220" y="982534"/>
                </a:cubicBezTo>
                <a:close/>
                <a:moveTo>
                  <a:pt x="5952490" y="1288604"/>
                </a:moveTo>
                <a:cubicBezTo>
                  <a:pt x="5974715" y="1267013"/>
                  <a:pt x="5940425" y="1232088"/>
                  <a:pt x="5918835" y="1254313"/>
                </a:cubicBezTo>
                <a:cubicBezTo>
                  <a:pt x="5895975" y="1275904"/>
                  <a:pt x="5930265" y="1310829"/>
                  <a:pt x="5952490" y="1288604"/>
                </a:cubicBezTo>
                <a:close/>
                <a:moveTo>
                  <a:pt x="5852160" y="1276538"/>
                </a:moveTo>
                <a:cubicBezTo>
                  <a:pt x="5827395" y="1298129"/>
                  <a:pt x="5862320" y="1336863"/>
                  <a:pt x="5886450" y="1314004"/>
                </a:cubicBezTo>
                <a:cubicBezTo>
                  <a:pt x="5911215" y="1292413"/>
                  <a:pt x="5875655" y="1254313"/>
                  <a:pt x="5852160" y="1276538"/>
                </a:cubicBezTo>
                <a:close/>
                <a:moveTo>
                  <a:pt x="5909945" y="1139379"/>
                </a:moveTo>
                <a:cubicBezTo>
                  <a:pt x="5942965" y="1121599"/>
                  <a:pt x="5885815" y="1093659"/>
                  <a:pt x="5892165" y="1130488"/>
                </a:cubicBezTo>
                <a:cubicBezTo>
                  <a:pt x="5882640" y="1129854"/>
                  <a:pt x="5872480" y="1137474"/>
                  <a:pt x="5870575" y="1146999"/>
                </a:cubicBezTo>
                <a:cubicBezTo>
                  <a:pt x="5855970" y="1139379"/>
                  <a:pt x="5844540" y="1162874"/>
                  <a:pt x="5859145" y="1169859"/>
                </a:cubicBezTo>
                <a:cubicBezTo>
                  <a:pt x="5770245" y="1215579"/>
                  <a:pt x="5937250" y="1240979"/>
                  <a:pt x="5865495" y="1171129"/>
                </a:cubicBezTo>
                <a:cubicBezTo>
                  <a:pt x="5868670" y="1171129"/>
                  <a:pt x="5871845" y="1169224"/>
                  <a:pt x="5873750" y="1166684"/>
                </a:cubicBezTo>
                <a:cubicBezTo>
                  <a:pt x="5892165" y="1190813"/>
                  <a:pt x="5928360" y="1162238"/>
                  <a:pt x="5909945" y="1139379"/>
                </a:cubicBezTo>
                <a:close/>
                <a:moveTo>
                  <a:pt x="5928995" y="1360994"/>
                </a:moveTo>
                <a:cubicBezTo>
                  <a:pt x="5904230" y="1382584"/>
                  <a:pt x="5939155" y="1421319"/>
                  <a:pt x="5963285" y="1398459"/>
                </a:cubicBezTo>
                <a:cubicBezTo>
                  <a:pt x="5988050" y="1376869"/>
                  <a:pt x="5953125" y="1338134"/>
                  <a:pt x="5928995" y="1360994"/>
                </a:cubicBezTo>
                <a:close/>
                <a:moveTo>
                  <a:pt x="5617845" y="1026349"/>
                </a:moveTo>
                <a:cubicBezTo>
                  <a:pt x="5593715" y="1048574"/>
                  <a:pt x="5629910" y="1086038"/>
                  <a:pt x="5653405" y="1063179"/>
                </a:cubicBezTo>
                <a:cubicBezTo>
                  <a:pt x="5676900" y="1040319"/>
                  <a:pt x="5640705" y="1002854"/>
                  <a:pt x="5617845" y="1026349"/>
                </a:cubicBezTo>
                <a:close/>
                <a:moveTo>
                  <a:pt x="5651500" y="982534"/>
                </a:moveTo>
                <a:cubicBezTo>
                  <a:pt x="5648960" y="981899"/>
                  <a:pt x="5646420" y="981899"/>
                  <a:pt x="5643245" y="981899"/>
                </a:cubicBezTo>
                <a:cubicBezTo>
                  <a:pt x="5645150" y="978724"/>
                  <a:pt x="5647055" y="975549"/>
                  <a:pt x="5647690" y="972374"/>
                </a:cubicBezTo>
                <a:cubicBezTo>
                  <a:pt x="5648325" y="972374"/>
                  <a:pt x="5648960" y="972374"/>
                  <a:pt x="5649595" y="972374"/>
                </a:cubicBezTo>
                <a:cubicBezTo>
                  <a:pt x="5663565" y="979359"/>
                  <a:pt x="5681980" y="966659"/>
                  <a:pt x="5680710" y="950784"/>
                </a:cubicBezTo>
                <a:cubicBezTo>
                  <a:pt x="5709920" y="948244"/>
                  <a:pt x="5699125" y="901888"/>
                  <a:pt x="5671820" y="913319"/>
                </a:cubicBezTo>
                <a:cubicBezTo>
                  <a:pt x="5655310" y="880299"/>
                  <a:pt x="5614035" y="915224"/>
                  <a:pt x="5638800" y="940624"/>
                </a:cubicBezTo>
                <a:cubicBezTo>
                  <a:pt x="5638800" y="940624"/>
                  <a:pt x="5638165" y="941259"/>
                  <a:pt x="5638165" y="941259"/>
                </a:cubicBezTo>
                <a:cubicBezTo>
                  <a:pt x="5636260" y="942529"/>
                  <a:pt x="5634355" y="943799"/>
                  <a:pt x="5633085" y="945704"/>
                </a:cubicBezTo>
                <a:cubicBezTo>
                  <a:pt x="5591175" y="931099"/>
                  <a:pt x="5590540" y="1004124"/>
                  <a:pt x="5633085" y="990154"/>
                </a:cubicBezTo>
                <a:cubicBezTo>
                  <a:pt x="5621020" y="1032063"/>
                  <a:pt x="5689600" y="1004124"/>
                  <a:pt x="5651500" y="982534"/>
                </a:cubicBezTo>
                <a:close/>
                <a:moveTo>
                  <a:pt x="5745480" y="1113979"/>
                </a:moveTo>
                <a:cubicBezTo>
                  <a:pt x="5742305" y="1113344"/>
                  <a:pt x="5739130" y="1113979"/>
                  <a:pt x="5735955" y="1115249"/>
                </a:cubicBezTo>
                <a:cubicBezTo>
                  <a:pt x="5727700" y="1098738"/>
                  <a:pt x="5702935" y="1098104"/>
                  <a:pt x="5692775" y="1113344"/>
                </a:cubicBezTo>
                <a:cubicBezTo>
                  <a:pt x="5682615" y="1065084"/>
                  <a:pt x="5645150" y="1140649"/>
                  <a:pt x="5689600" y="1119059"/>
                </a:cubicBezTo>
                <a:cubicBezTo>
                  <a:pt x="5678805" y="1148269"/>
                  <a:pt x="5724525" y="1167319"/>
                  <a:pt x="5736590" y="1137474"/>
                </a:cubicBezTo>
                <a:cubicBezTo>
                  <a:pt x="5753100" y="1145094"/>
                  <a:pt x="5762625" y="1117788"/>
                  <a:pt x="5745480" y="1113979"/>
                </a:cubicBezTo>
                <a:close/>
                <a:moveTo>
                  <a:pt x="5982970" y="1206688"/>
                </a:moveTo>
                <a:cubicBezTo>
                  <a:pt x="5982335" y="1206054"/>
                  <a:pt x="5981700" y="1206054"/>
                  <a:pt x="5981065" y="1205419"/>
                </a:cubicBezTo>
                <a:cubicBezTo>
                  <a:pt x="6033770" y="1203513"/>
                  <a:pt x="5959475" y="1153984"/>
                  <a:pt x="5977890" y="1203513"/>
                </a:cubicBezTo>
                <a:cubicBezTo>
                  <a:pt x="5883275" y="1202879"/>
                  <a:pt x="6014720" y="1296859"/>
                  <a:pt x="5982970" y="1206688"/>
                </a:cubicBezTo>
                <a:close/>
                <a:moveTo>
                  <a:pt x="5774690" y="1192719"/>
                </a:moveTo>
                <a:cubicBezTo>
                  <a:pt x="5749925" y="1214944"/>
                  <a:pt x="5785485" y="1252409"/>
                  <a:pt x="5808980" y="1230184"/>
                </a:cubicBezTo>
                <a:cubicBezTo>
                  <a:pt x="5833110" y="1207959"/>
                  <a:pt x="5798185" y="1169859"/>
                  <a:pt x="5774690" y="1192719"/>
                </a:cubicBezTo>
                <a:close/>
                <a:moveTo>
                  <a:pt x="5837555" y="1090484"/>
                </a:moveTo>
                <a:cubicBezTo>
                  <a:pt x="5835015" y="1030159"/>
                  <a:pt x="5784215" y="1075879"/>
                  <a:pt x="5795010" y="1096834"/>
                </a:cubicBezTo>
                <a:cubicBezTo>
                  <a:pt x="5791835" y="1094929"/>
                  <a:pt x="5788660" y="1093659"/>
                  <a:pt x="5784850" y="1093659"/>
                </a:cubicBezTo>
                <a:cubicBezTo>
                  <a:pt x="5805170" y="1056194"/>
                  <a:pt x="5734050" y="1072704"/>
                  <a:pt x="5769610" y="1097469"/>
                </a:cubicBezTo>
                <a:cubicBezTo>
                  <a:pt x="5745480" y="1112709"/>
                  <a:pt x="5765800" y="1150809"/>
                  <a:pt x="5791835" y="1140013"/>
                </a:cubicBezTo>
                <a:cubicBezTo>
                  <a:pt x="5792470" y="1177479"/>
                  <a:pt x="5840095" y="1135569"/>
                  <a:pt x="5803265" y="1129854"/>
                </a:cubicBezTo>
                <a:cubicBezTo>
                  <a:pt x="5808980" y="1121599"/>
                  <a:pt x="5807075" y="1110804"/>
                  <a:pt x="5801360" y="1103184"/>
                </a:cubicBezTo>
                <a:cubicBezTo>
                  <a:pt x="5806440" y="1105724"/>
                  <a:pt x="5814695" y="1106359"/>
                  <a:pt x="5826125" y="1105088"/>
                </a:cubicBezTo>
                <a:cubicBezTo>
                  <a:pt x="5826125" y="1112709"/>
                  <a:pt x="5832475" y="1119694"/>
                  <a:pt x="5840095" y="1119059"/>
                </a:cubicBezTo>
                <a:cubicBezTo>
                  <a:pt x="5859780" y="1119059"/>
                  <a:pt x="5857240" y="1086674"/>
                  <a:pt x="5837555" y="1090484"/>
                </a:cubicBezTo>
                <a:close/>
                <a:moveTo>
                  <a:pt x="5197475" y="882204"/>
                </a:moveTo>
                <a:cubicBezTo>
                  <a:pt x="5193030" y="901888"/>
                  <a:pt x="5224145" y="908238"/>
                  <a:pt x="5227955" y="887919"/>
                </a:cubicBezTo>
                <a:cubicBezTo>
                  <a:pt x="5231765" y="868234"/>
                  <a:pt x="5200650" y="862519"/>
                  <a:pt x="5197475" y="882204"/>
                </a:cubicBezTo>
                <a:close/>
                <a:moveTo>
                  <a:pt x="5239385" y="941894"/>
                </a:moveTo>
                <a:cubicBezTo>
                  <a:pt x="5219700" y="938084"/>
                  <a:pt x="5217160" y="969834"/>
                  <a:pt x="5236845" y="969834"/>
                </a:cubicBezTo>
                <a:cubicBezTo>
                  <a:pt x="5253990" y="970469"/>
                  <a:pt x="5256530" y="945069"/>
                  <a:pt x="5239385" y="941894"/>
                </a:cubicBezTo>
                <a:close/>
                <a:moveTo>
                  <a:pt x="5247005" y="1008569"/>
                </a:moveTo>
                <a:cubicBezTo>
                  <a:pt x="5230495" y="1005394"/>
                  <a:pt x="5226685" y="1031429"/>
                  <a:pt x="5242560" y="1033334"/>
                </a:cubicBezTo>
                <a:cubicBezTo>
                  <a:pt x="5259070" y="1036509"/>
                  <a:pt x="5263515" y="1011109"/>
                  <a:pt x="5247005" y="1008569"/>
                </a:cubicBezTo>
                <a:close/>
                <a:moveTo>
                  <a:pt x="5184775" y="998409"/>
                </a:moveTo>
                <a:cubicBezTo>
                  <a:pt x="5168265" y="995869"/>
                  <a:pt x="5164455" y="1021269"/>
                  <a:pt x="5180965" y="1023809"/>
                </a:cubicBezTo>
                <a:cubicBezTo>
                  <a:pt x="5196840" y="1026349"/>
                  <a:pt x="5200650" y="1000949"/>
                  <a:pt x="5184775" y="998409"/>
                </a:cubicBezTo>
                <a:close/>
                <a:moveTo>
                  <a:pt x="5182870" y="946974"/>
                </a:moveTo>
                <a:cubicBezTo>
                  <a:pt x="5186045" y="929194"/>
                  <a:pt x="5157470" y="924113"/>
                  <a:pt x="5154930" y="942529"/>
                </a:cubicBezTo>
                <a:cubicBezTo>
                  <a:pt x="5151755" y="960309"/>
                  <a:pt x="5180330" y="965388"/>
                  <a:pt x="5182870" y="946974"/>
                </a:cubicBezTo>
                <a:close/>
                <a:moveTo>
                  <a:pt x="5114925" y="936179"/>
                </a:moveTo>
                <a:cubicBezTo>
                  <a:pt x="5117465" y="918399"/>
                  <a:pt x="5089525" y="913954"/>
                  <a:pt x="5086985" y="932369"/>
                </a:cubicBezTo>
                <a:cubicBezTo>
                  <a:pt x="5083810" y="950149"/>
                  <a:pt x="5112385" y="954594"/>
                  <a:pt x="5114925" y="936179"/>
                </a:cubicBezTo>
                <a:close/>
                <a:moveTo>
                  <a:pt x="5121275" y="989519"/>
                </a:moveTo>
                <a:cubicBezTo>
                  <a:pt x="5104765" y="986979"/>
                  <a:pt x="5101590" y="1012379"/>
                  <a:pt x="5117465" y="1014919"/>
                </a:cubicBezTo>
                <a:cubicBezTo>
                  <a:pt x="5133975" y="1016824"/>
                  <a:pt x="5137785" y="991424"/>
                  <a:pt x="5121275" y="989519"/>
                </a:cubicBezTo>
                <a:close/>
                <a:moveTo>
                  <a:pt x="5141595" y="856169"/>
                </a:moveTo>
                <a:cubicBezTo>
                  <a:pt x="5121910" y="852359"/>
                  <a:pt x="5116195" y="883474"/>
                  <a:pt x="5136515" y="886649"/>
                </a:cubicBezTo>
                <a:cubicBezTo>
                  <a:pt x="5156200" y="890459"/>
                  <a:pt x="5161915" y="859344"/>
                  <a:pt x="5141595" y="856169"/>
                </a:cubicBezTo>
                <a:close/>
                <a:moveTo>
                  <a:pt x="5280660" y="836484"/>
                </a:moveTo>
                <a:cubicBezTo>
                  <a:pt x="5286375" y="815529"/>
                  <a:pt x="5252720" y="806638"/>
                  <a:pt x="5247640" y="828229"/>
                </a:cubicBezTo>
                <a:cubicBezTo>
                  <a:pt x="5242560" y="849184"/>
                  <a:pt x="5275580" y="857438"/>
                  <a:pt x="5280660" y="836484"/>
                </a:cubicBezTo>
                <a:close/>
                <a:moveTo>
                  <a:pt x="5358765" y="857438"/>
                </a:moveTo>
                <a:cubicBezTo>
                  <a:pt x="5365115" y="836484"/>
                  <a:pt x="5332095" y="826959"/>
                  <a:pt x="5326380" y="848549"/>
                </a:cubicBezTo>
                <a:cubicBezTo>
                  <a:pt x="5319395" y="869504"/>
                  <a:pt x="5353050" y="878394"/>
                  <a:pt x="5358765" y="857438"/>
                </a:cubicBezTo>
                <a:close/>
                <a:moveTo>
                  <a:pt x="5374005" y="920304"/>
                </a:moveTo>
                <a:cubicBezTo>
                  <a:pt x="5379085" y="900619"/>
                  <a:pt x="5347970" y="893634"/>
                  <a:pt x="5343525" y="913319"/>
                </a:cubicBezTo>
                <a:cubicBezTo>
                  <a:pt x="5338445" y="932369"/>
                  <a:pt x="5369560" y="939988"/>
                  <a:pt x="5374005" y="920304"/>
                </a:cubicBezTo>
                <a:close/>
                <a:moveTo>
                  <a:pt x="5372735" y="1030794"/>
                </a:moveTo>
                <a:cubicBezTo>
                  <a:pt x="5356860" y="1027619"/>
                  <a:pt x="5351780" y="1053019"/>
                  <a:pt x="5368290" y="1055559"/>
                </a:cubicBezTo>
                <a:cubicBezTo>
                  <a:pt x="5384165" y="1059369"/>
                  <a:pt x="5388610" y="1033969"/>
                  <a:pt x="5372735" y="1030794"/>
                </a:cubicBezTo>
                <a:close/>
                <a:moveTo>
                  <a:pt x="5375910" y="967929"/>
                </a:moveTo>
                <a:cubicBezTo>
                  <a:pt x="5358130" y="964119"/>
                  <a:pt x="5352415" y="992059"/>
                  <a:pt x="5370195" y="995869"/>
                </a:cubicBezTo>
                <a:cubicBezTo>
                  <a:pt x="5387975" y="999679"/>
                  <a:pt x="5393690" y="971738"/>
                  <a:pt x="5375910" y="967929"/>
                </a:cubicBezTo>
                <a:close/>
                <a:moveTo>
                  <a:pt x="5435600" y="880934"/>
                </a:moveTo>
                <a:cubicBezTo>
                  <a:pt x="5438140" y="872044"/>
                  <a:pt x="5433695" y="862519"/>
                  <a:pt x="5424170" y="859979"/>
                </a:cubicBezTo>
                <a:cubicBezTo>
                  <a:pt x="5380355" y="853629"/>
                  <a:pt x="5415280" y="920304"/>
                  <a:pt x="5435600" y="880934"/>
                </a:cubicBezTo>
                <a:close/>
                <a:moveTo>
                  <a:pt x="5431155" y="950149"/>
                </a:moveTo>
                <a:cubicBezTo>
                  <a:pt x="5448935" y="950784"/>
                  <a:pt x="5452110" y="923479"/>
                  <a:pt x="5434965" y="919669"/>
                </a:cubicBezTo>
                <a:cubicBezTo>
                  <a:pt x="5413375" y="913954"/>
                  <a:pt x="5408295" y="950149"/>
                  <a:pt x="5431155" y="950149"/>
                </a:cubicBezTo>
                <a:close/>
                <a:moveTo>
                  <a:pt x="5300980" y="903159"/>
                </a:moveTo>
                <a:cubicBezTo>
                  <a:pt x="5305425" y="883474"/>
                  <a:pt x="5274310" y="877124"/>
                  <a:pt x="5270500" y="896809"/>
                </a:cubicBezTo>
                <a:cubicBezTo>
                  <a:pt x="5266055" y="916494"/>
                  <a:pt x="5297170" y="923479"/>
                  <a:pt x="5300980" y="903159"/>
                </a:cubicBezTo>
                <a:close/>
                <a:moveTo>
                  <a:pt x="5305425" y="982534"/>
                </a:moveTo>
                <a:cubicBezTo>
                  <a:pt x="5321935" y="983169"/>
                  <a:pt x="5324475" y="957134"/>
                  <a:pt x="5307965" y="954594"/>
                </a:cubicBezTo>
                <a:cubicBezTo>
                  <a:pt x="5288280" y="950784"/>
                  <a:pt x="5285105" y="982534"/>
                  <a:pt x="5305425" y="982534"/>
                </a:cubicBezTo>
                <a:close/>
                <a:moveTo>
                  <a:pt x="5341620" y="779969"/>
                </a:moveTo>
                <a:cubicBezTo>
                  <a:pt x="5315585" y="771079"/>
                  <a:pt x="5307330" y="815529"/>
                  <a:pt x="5335270" y="815529"/>
                </a:cubicBezTo>
                <a:cubicBezTo>
                  <a:pt x="5355590" y="816799"/>
                  <a:pt x="5360670" y="786319"/>
                  <a:pt x="5341620" y="779969"/>
                </a:cubicBezTo>
                <a:close/>
                <a:moveTo>
                  <a:pt x="6725285" y="2016313"/>
                </a:moveTo>
                <a:cubicBezTo>
                  <a:pt x="6702425" y="1995359"/>
                  <a:pt x="6670040" y="2031554"/>
                  <a:pt x="6693535" y="2051874"/>
                </a:cubicBezTo>
                <a:cubicBezTo>
                  <a:pt x="6716395" y="2073463"/>
                  <a:pt x="6748781" y="2036634"/>
                  <a:pt x="6725285" y="2016313"/>
                </a:cubicBezTo>
                <a:close/>
                <a:moveTo>
                  <a:pt x="6645275" y="1943288"/>
                </a:moveTo>
                <a:cubicBezTo>
                  <a:pt x="6622415" y="1921699"/>
                  <a:pt x="6589395" y="1957894"/>
                  <a:pt x="6612890" y="1978849"/>
                </a:cubicBezTo>
                <a:cubicBezTo>
                  <a:pt x="6635115" y="1999804"/>
                  <a:pt x="6668770" y="1964244"/>
                  <a:pt x="6645275" y="1943288"/>
                </a:cubicBezTo>
                <a:close/>
                <a:moveTo>
                  <a:pt x="6624956" y="1749613"/>
                </a:moveTo>
                <a:cubicBezTo>
                  <a:pt x="6644006" y="1750249"/>
                  <a:pt x="6653531" y="1724213"/>
                  <a:pt x="6638290" y="1712149"/>
                </a:cubicBezTo>
                <a:cubicBezTo>
                  <a:pt x="6608445" y="1689288"/>
                  <a:pt x="6586856" y="1748344"/>
                  <a:pt x="6624956" y="1749613"/>
                </a:cubicBezTo>
                <a:close/>
                <a:moveTo>
                  <a:pt x="6641465" y="2103309"/>
                </a:moveTo>
                <a:cubicBezTo>
                  <a:pt x="6631940" y="2113469"/>
                  <a:pt x="6632575" y="2129344"/>
                  <a:pt x="6642735" y="2139504"/>
                </a:cubicBezTo>
                <a:lnTo>
                  <a:pt x="6642735" y="2139504"/>
                </a:lnTo>
                <a:cubicBezTo>
                  <a:pt x="6698615" y="2175699"/>
                  <a:pt x="6694806" y="2063304"/>
                  <a:pt x="6641465" y="2103309"/>
                </a:cubicBezTo>
                <a:close/>
                <a:moveTo>
                  <a:pt x="6713856" y="1774379"/>
                </a:moveTo>
                <a:cubicBezTo>
                  <a:pt x="6713220" y="1774379"/>
                  <a:pt x="6713220" y="1774379"/>
                  <a:pt x="6713856" y="1774379"/>
                </a:cubicBezTo>
                <a:cubicBezTo>
                  <a:pt x="6683375" y="1751519"/>
                  <a:pt x="6662420" y="1810574"/>
                  <a:pt x="6700520" y="1811844"/>
                </a:cubicBezTo>
                <a:cubicBezTo>
                  <a:pt x="6718935" y="1813113"/>
                  <a:pt x="6729095" y="1786444"/>
                  <a:pt x="6713856" y="1774379"/>
                </a:cubicBezTo>
                <a:close/>
                <a:moveTo>
                  <a:pt x="6565900" y="1868994"/>
                </a:moveTo>
                <a:cubicBezTo>
                  <a:pt x="6543675" y="1847404"/>
                  <a:pt x="6510020" y="1882963"/>
                  <a:pt x="6532881" y="1903919"/>
                </a:cubicBezTo>
                <a:cubicBezTo>
                  <a:pt x="6555106" y="1925509"/>
                  <a:pt x="6588760" y="1889949"/>
                  <a:pt x="6565900" y="1868994"/>
                </a:cubicBezTo>
                <a:close/>
                <a:moveTo>
                  <a:pt x="6536690" y="1495613"/>
                </a:moveTo>
                <a:cubicBezTo>
                  <a:pt x="6551295" y="1476563"/>
                  <a:pt x="6520815" y="1454338"/>
                  <a:pt x="6506845" y="1474024"/>
                </a:cubicBezTo>
                <a:cubicBezTo>
                  <a:pt x="6492875" y="1493074"/>
                  <a:pt x="6523356" y="1515299"/>
                  <a:pt x="6536690" y="1495613"/>
                </a:cubicBezTo>
                <a:close/>
                <a:moveTo>
                  <a:pt x="7098665" y="2070924"/>
                </a:moveTo>
                <a:cubicBezTo>
                  <a:pt x="7067550" y="2050604"/>
                  <a:pt x="7049770" y="2107754"/>
                  <a:pt x="7086600" y="2109024"/>
                </a:cubicBezTo>
                <a:cubicBezTo>
                  <a:pt x="7106285" y="2110294"/>
                  <a:pt x="7115175" y="2082354"/>
                  <a:pt x="7098665" y="2070924"/>
                </a:cubicBezTo>
                <a:close/>
                <a:moveTo>
                  <a:pt x="6558915" y="2023934"/>
                </a:moveTo>
                <a:cubicBezTo>
                  <a:pt x="6535420" y="2047429"/>
                  <a:pt x="6572885" y="2082988"/>
                  <a:pt x="6595745" y="2059494"/>
                </a:cubicBezTo>
                <a:cubicBezTo>
                  <a:pt x="6618606" y="2035999"/>
                  <a:pt x="6581775" y="1999804"/>
                  <a:pt x="6558915" y="2023934"/>
                </a:cubicBezTo>
                <a:close/>
                <a:moveTo>
                  <a:pt x="6602731" y="1520379"/>
                </a:moveTo>
                <a:cubicBezTo>
                  <a:pt x="6583681" y="1506409"/>
                  <a:pt x="6562090" y="1536888"/>
                  <a:pt x="6581140" y="1550224"/>
                </a:cubicBezTo>
                <a:cubicBezTo>
                  <a:pt x="6600190" y="1564829"/>
                  <a:pt x="6622415" y="1534349"/>
                  <a:pt x="6602731" y="1520379"/>
                </a:cubicBezTo>
                <a:close/>
                <a:moveTo>
                  <a:pt x="6513831" y="1943288"/>
                </a:moveTo>
                <a:cubicBezTo>
                  <a:pt x="6490970" y="1919794"/>
                  <a:pt x="6454140" y="1956624"/>
                  <a:pt x="6478270" y="1979484"/>
                </a:cubicBezTo>
                <a:lnTo>
                  <a:pt x="6478270" y="1979484"/>
                </a:lnTo>
                <a:cubicBezTo>
                  <a:pt x="6500495" y="2002979"/>
                  <a:pt x="6537325" y="1966149"/>
                  <a:pt x="6513831" y="1943288"/>
                </a:cubicBezTo>
                <a:cubicBezTo>
                  <a:pt x="6513831" y="1943288"/>
                  <a:pt x="6513831" y="1943288"/>
                  <a:pt x="6513831" y="1943288"/>
                </a:cubicBezTo>
                <a:close/>
                <a:moveTo>
                  <a:pt x="7021831" y="2399854"/>
                </a:moveTo>
                <a:cubicBezTo>
                  <a:pt x="6996431" y="2378899"/>
                  <a:pt x="6964045" y="2419539"/>
                  <a:pt x="6990715" y="2439859"/>
                </a:cubicBezTo>
                <a:cubicBezTo>
                  <a:pt x="7016115" y="2460814"/>
                  <a:pt x="7047865" y="2419539"/>
                  <a:pt x="7021831" y="2399854"/>
                </a:cubicBezTo>
                <a:close/>
                <a:moveTo>
                  <a:pt x="6972935" y="2227134"/>
                </a:moveTo>
                <a:cubicBezTo>
                  <a:pt x="6948806" y="2207449"/>
                  <a:pt x="6918325" y="2245549"/>
                  <a:pt x="6943090" y="2264599"/>
                </a:cubicBezTo>
                <a:cubicBezTo>
                  <a:pt x="6967220" y="2284284"/>
                  <a:pt x="6997700" y="2246184"/>
                  <a:pt x="6972935" y="2227134"/>
                </a:cubicBezTo>
                <a:close/>
                <a:moveTo>
                  <a:pt x="7058025" y="2293174"/>
                </a:moveTo>
                <a:cubicBezTo>
                  <a:pt x="7033260" y="2274124"/>
                  <a:pt x="7004050" y="2312859"/>
                  <a:pt x="7028815" y="2331274"/>
                </a:cubicBezTo>
                <a:cubicBezTo>
                  <a:pt x="7053581" y="2350959"/>
                  <a:pt x="7083425" y="2312224"/>
                  <a:pt x="7058025" y="2293174"/>
                </a:cubicBezTo>
                <a:close/>
                <a:moveTo>
                  <a:pt x="6897370" y="2331909"/>
                </a:moveTo>
                <a:cubicBezTo>
                  <a:pt x="6875781" y="2356674"/>
                  <a:pt x="6915785" y="2389694"/>
                  <a:pt x="6936740" y="2364294"/>
                </a:cubicBezTo>
                <a:cubicBezTo>
                  <a:pt x="6958331" y="2338894"/>
                  <a:pt x="6918325" y="2305874"/>
                  <a:pt x="6897370" y="2331909"/>
                </a:cubicBezTo>
                <a:close/>
                <a:moveTo>
                  <a:pt x="6811010" y="2257614"/>
                </a:moveTo>
                <a:cubicBezTo>
                  <a:pt x="6802120" y="2268409"/>
                  <a:pt x="6802756" y="2284284"/>
                  <a:pt x="6813550" y="2293174"/>
                </a:cubicBezTo>
                <a:lnTo>
                  <a:pt x="6813550" y="2293174"/>
                </a:lnTo>
                <a:cubicBezTo>
                  <a:pt x="6870700" y="2327464"/>
                  <a:pt x="6862445" y="2215069"/>
                  <a:pt x="6811010" y="2257614"/>
                </a:cubicBezTo>
                <a:close/>
                <a:moveTo>
                  <a:pt x="6806565" y="2088069"/>
                </a:moveTo>
                <a:cubicBezTo>
                  <a:pt x="6783070" y="2067113"/>
                  <a:pt x="6751320" y="2103944"/>
                  <a:pt x="6775450" y="2124264"/>
                </a:cubicBezTo>
                <a:cubicBezTo>
                  <a:pt x="6798310" y="2145219"/>
                  <a:pt x="6830695" y="2108389"/>
                  <a:pt x="6806565" y="2088069"/>
                </a:cubicBezTo>
                <a:close/>
                <a:moveTo>
                  <a:pt x="6725285" y="2181414"/>
                </a:moveTo>
                <a:cubicBezTo>
                  <a:pt x="6703060" y="2205544"/>
                  <a:pt x="6741160" y="2240469"/>
                  <a:pt x="6762750" y="2215704"/>
                </a:cubicBezTo>
                <a:cubicBezTo>
                  <a:pt x="6785610" y="2190939"/>
                  <a:pt x="6747510" y="2156649"/>
                  <a:pt x="6725285" y="2181414"/>
                </a:cubicBezTo>
                <a:close/>
                <a:moveTo>
                  <a:pt x="6889115" y="2158554"/>
                </a:moveTo>
                <a:cubicBezTo>
                  <a:pt x="6865620" y="2138234"/>
                  <a:pt x="6834506" y="2175699"/>
                  <a:pt x="6858635" y="2195384"/>
                </a:cubicBezTo>
                <a:cubicBezTo>
                  <a:pt x="6882131" y="2215704"/>
                  <a:pt x="6913881" y="2178239"/>
                  <a:pt x="6889115" y="2158554"/>
                </a:cubicBezTo>
                <a:close/>
                <a:moveTo>
                  <a:pt x="6410325" y="1752154"/>
                </a:moveTo>
                <a:cubicBezTo>
                  <a:pt x="6432550" y="1730563"/>
                  <a:pt x="6397625" y="1695638"/>
                  <a:pt x="6376035" y="1718499"/>
                </a:cubicBezTo>
                <a:cubicBezTo>
                  <a:pt x="6354445" y="1740724"/>
                  <a:pt x="6389370" y="1775013"/>
                  <a:pt x="6410325" y="1752154"/>
                </a:cubicBezTo>
                <a:close/>
                <a:moveTo>
                  <a:pt x="6161405" y="1613724"/>
                </a:moveTo>
                <a:cubicBezTo>
                  <a:pt x="6137275" y="1635949"/>
                  <a:pt x="6172200" y="1673413"/>
                  <a:pt x="6196330" y="1650554"/>
                </a:cubicBezTo>
                <a:cubicBezTo>
                  <a:pt x="6220460" y="1628963"/>
                  <a:pt x="6184900" y="1590863"/>
                  <a:pt x="6161405" y="1613724"/>
                </a:cubicBezTo>
                <a:close/>
                <a:moveTo>
                  <a:pt x="6133465" y="1348294"/>
                </a:moveTo>
                <a:cubicBezTo>
                  <a:pt x="6112510" y="1327974"/>
                  <a:pt x="6080760" y="1360994"/>
                  <a:pt x="6102350" y="1381313"/>
                </a:cubicBezTo>
                <a:cubicBezTo>
                  <a:pt x="6122670" y="1401634"/>
                  <a:pt x="6155055" y="1367979"/>
                  <a:pt x="6133465" y="1348294"/>
                </a:cubicBezTo>
                <a:close/>
                <a:moveTo>
                  <a:pt x="6180455" y="1521649"/>
                </a:moveTo>
                <a:cubicBezTo>
                  <a:pt x="6202680" y="1500059"/>
                  <a:pt x="6169025" y="1465134"/>
                  <a:pt x="6146800" y="1487359"/>
                </a:cubicBezTo>
                <a:cubicBezTo>
                  <a:pt x="6124575" y="1508949"/>
                  <a:pt x="6158230" y="1543874"/>
                  <a:pt x="6180455" y="1521649"/>
                </a:cubicBezTo>
                <a:close/>
                <a:moveTo>
                  <a:pt x="6176010" y="1420049"/>
                </a:moveTo>
                <a:cubicBezTo>
                  <a:pt x="6167755" y="1428938"/>
                  <a:pt x="6167755" y="1443544"/>
                  <a:pt x="6176645" y="1451799"/>
                </a:cubicBezTo>
                <a:lnTo>
                  <a:pt x="6176645" y="1451799"/>
                </a:lnTo>
                <a:cubicBezTo>
                  <a:pt x="6226175" y="1484819"/>
                  <a:pt x="6223635" y="1385124"/>
                  <a:pt x="6176010" y="1420049"/>
                </a:cubicBezTo>
                <a:close/>
                <a:moveTo>
                  <a:pt x="6058535" y="1277174"/>
                </a:moveTo>
                <a:cubicBezTo>
                  <a:pt x="6037580" y="1256854"/>
                  <a:pt x="6005830" y="1289874"/>
                  <a:pt x="6027420" y="1310194"/>
                </a:cubicBezTo>
                <a:cubicBezTo>
                  <a:pt x="6048375" y="1330513"/>
                  <a:pt x="6080125" y="1297494"/>
                  <a:pt x="6058535" y="1277174"/>
                </a:cubicBezTo>
                <a:close/>
                <a:moveTo>
                  <a:pt x="6006465" y="1445449"/>
                </a:moveTo>
                <a:cubicBezTo>
                  <a:pt x="5981700" y="1467038"/>
                  <a:pt x="6016625" y="1505774"/>
                  <a:pt x="6040755" y="1482913"/>
                </a:cubicBezTo>
                <a:cubicBezTo>
                  <a:pt x="6065520" y="1461324"/>
                  <a:pt x="6030595" y="1422588"/>
                  <a:pt x="6006465" y="1445449"/>
                </a:cubicBezTo>
                <a:close/>
                <a:moveTo>
                  <a:pt x="6256655" y="1599119"/>
                </a:moveTo>
                <a:cubicBezTo>
                  <a:pt x="6278880" y="1577529"/>
                  <a:pt x="6244590" y="1542604"/>
                  <a:pt x="6223000" y="1564829"/>
                </a:cubicBezTo>
                <a:cubicBezTo>
                  <a:pt x="6200775" y="1586419"/>
                  <a:pt x="6235065" y="1621344"/>
                  <a:pt x="6256655" y="1599119"/>
                </a:cubicBezTo>
                <a:close/>
                <a:moveTo>
                  <a:pt x="6104255" y="1444179"/>
                </a:moveTo>
                <a:cubicBezTo>
                  <a:pt x="6127115" y="1422588"/>
                  <a:pt x="6092825" y="1387663"/>
                  <a:pt x="6070600" y="1409888"/>
                </a:cubicBezTo>
                <a:cubicBezTo>
                  <a:pt x="6048375" y="1430844"/>
                  <a:pt x="6082665" y="1465769"/>
                  <a:pt x="6104255" y="1444179"/>
                </a:cubicBezTo>
                <a:close/>
                <a:moveTo>
                  <a:pt x="6083935" y="1529904"/>
                </a:moveTo>
                <a:cubicBezTo>
                  <a:pt x="6059170" y="1552129"/>
                  <a:pt x="6094730" y="1590229"/>
                  <a:pt x="6118225" y="1567369"/>
                </a:cubicBezTo>
                <a:cubicBezTo>
                  <a:pt x="6142990" y="1545144"/>
                  <a:pt x="6107430" y="1507044"/>
                  <a:pt x="6083935" y="1529904"/>
                </a:cubicBezTo>
                <a:close/>
                <a:moveTo>
                  <a:pt x="6488430" y="1828354"/>
                </a:moveTo>
                <a:cubicBezTo>
                  <a:pt x="6510656" y="1806129"/>
                  <a:pt x="6475095" y="1772474"/>
                  <a:pt x="6454140" y="1794699"/>
                </a:cubicBezTo>
                <a:cubicBezTo>
                  <a:pt x="6431915" y="1816924"/>
                  <a:pt x="6466840" y="1850579"/>
                  <a:pt x="6488430" y="1828354"/>
                </a:cubicBezTo>
                <a:close/>
                <a:moveTo>
                  <a:pt x="6028055" y="1366074"/>
                </a:moveTo>
                <a:cubicBezTo>
                  <a:pt x="6050915" y="1344484"/>
                  <a:pt x="6016625" y="1309559"/>
                  <a:pt x="5994400" y="1331784"/>
                </a:cubicBezTo>
                <a:cubicBezTo>
                  <a:pt x="5972175" y="1353374"/>
                  <a:pt x="6006465" y="1388299"/>
                  <a:pt x="6028055" y="1366074"/>
                </a:cubicBezTo>
                <a:close/>
                <a:moveTo>
                  <a:pt x="6358890" y="1399094"/>
                </a:moveTo>
                <a:cubicBezTo>
                  <a:pt x="6339205" y="1382584"/>
                  <a:pt x="6313805" y="1414334"/>
                  <a:pt x="6334125" y="1430209"/>
                </a:cubicBezTo>
                <a:cubicBezTo>
                  <a:pt x="6353810" y="1446719"/>
                  <a:pt x="6379210" y="1414969"/>
                  <a:pt x="6358890" y="1399094"/>
                </a:cubicBezTo>
                <a:close/>
                <a:moveTo>
                  <a:pt x="6325870" y="1561654"/>
                </a:moveTo>
                <a:cubicBezTo>
                  <a:pt x="6305550" y="1582609"/>
                  <a:pt x="6339205" y="1614359"/>
                  <a:pt x="6358890" y="1592769"/>
                </a:cubicBezTo>
                <a:cubicBezTo>
                  <a:pt x="6379210" y="1571813"/>
                  <a:pt x="6345555" y="1540063"/>
                  <a:pt x="6325870" y="1561654"/>
                </a:cubicBezTo>
                <a:close/>
                <a:moveTo>
                  <a:pt x="6397625" y="1862009"/>
                </a:moveTo>
                <a:cubicBezTo>
                  <a:pt x="6373495" y="1884869"/>
                  <a:pt x="6410325" y="1921699"/>
                  <a:pt x="6433185" y="1898204"/>
                </a:cubicBezTo>
                <a:cubicBezTo>
                  <a:pt x="6456680" y="1875979"/>
                  <a:pt x="6420485" y="1839149"/>
                  <a:pt x="6397625" y="1862009"/>
                </a:cubicBezTo>
                <a:close/>
                <a:moveTo>
                  <a:pt x="6250940" y="1491169"/>
                </a:moveTo>
                <a:cubicBezTo>
                  <a:pt x="6230620" y="1512124"/>
                  <a:pt x="6263640" y="1543874"/>
                  <a:pt x="6283960" y="1522284"/>
                </a:cubicBezTo>
                <a:cubicBezTo>
                  <a:pt x="6304280" y="1501329"/>
                  <a:pt x="6270625" y="1469579"/>
                  <a:pt x="6250940" y="1491169"/>
                </a:cubicBezTo>
                <a:close/>
                <a:moveTo>
                  <a:pt x="6239510" y="1697544"/>
                </a:moveTo>
                <a:cubicBezTo>
                  <a:pt x="6215380" y="1719769"/>
                  <a:pt x="6250940" y="1757234"/>
                  <a:pt x="6274435" y="1734374"/>
                </a:cubicBezTo>
                <a:cubicBezTo>
                  <a:pt x="6298565" y="1712149"/>
                  <a:pt x="6263005" y="1674049"/>
                  <a:pt x="6239510" y="1697544"/>
                </a:cubicBezTo>
                <a:close/>
                <a:moveTo>
                  <a:pt x="6333490" y="1675954"/>
                </a:moveTo>
                <a:cubicBezTo>
                  <a:pt x="6355715" y="1654363"/>
                  <a:pt x="6321425" y="1619438"/>
                  <a:pt x="6299835" y="1642299"/>
                </a:cubicBezTo>
                <a:cubicBezTo>
                  <a:pt x="6276975" y="1663888"/>
                  <a:pt x="6311900" y="1698179"/>
                  <a:pt x="6333490" y="1675954"/>
                </a:cubicBezTo>
                <a:close/>
                <a:moveTo>
                  <a:pt x="6318250" y="1780094"/>
                </a:moveTo>
                <a:cubicBezTo>
                  <a:pt x="6294120" y="1802319"/>
                  <a:pt x="6330315" y="1839784"/>
                  <a:pt x="6353175" y="1816924"/>
                </a:cubicBezTo>
                <a:cubicBezTo>
                  <a:pt x="6377305" y="1794063"/>
                  <a:pt x="6341745" y="1756599"/>
                  <a:pt x="6318250" y="1780094"/>
                </a:cubicBezTo>
                <a:close/>
                <a:moveTo>
                  <a:pt x="11677015" y="763459"/>
                </a:moveTo>
                <a:cubicBezTo>
                  <a:pt x="11657330" y="767269"/>
                  <a:pt x="11664315" y="798384"/>
                  <a:pt x="11683365" y="793938"/>
                </a:cubicBezTo>
                <a:cubicBezTo>
                  <a:pt x="11703050" y="790129"/>
                  <a:pt x="11696700" y="759013"/>
                  <a:pt x="11677015" y="763459"/>
                </a:cubicBezTo>
                <a:close/>
                <a:moveTo>
                  <a:pt x="11456670" y="669479"/>
                </a:moveTo>
                <a:cubicBezTo>
                  <a:pt x="11448415" y="647254"/>
                  <a:pt x="11413490" y="660588"/>
                  <a:pt x="11422380" y="682813"/>
                </a:cubicBezTo>
                <a:cubicBezTo>
                  <a:pt x="11431270" y="705038"/>
                  <a:pt x="11466195" y="691069"/>
                  <a:pt x="11456670" y="669479"/>
                </a:cubicBezTo>
                <a:close/>
                <a:moveTo>
                  <a:pt x="11421110" y="1004124"/>
                </a:moveTo>
                <a:cubicBezTo>
                  <a:pt x="11405235" y="1007934"/>
                  <a:pt x="11411585" y="1033334"/>
                  <a:pt x="11427460" y="1028888"/>
                </a:cubicBezTo>
                <a:cubicBezTo>
                  <a:pt x="11443335" y="1025079"/>
                  <a:pt x="11436985" y="1000313"/>
                  <a:pt x="11421110" y="1004124"/>
                </a:cubicBezTo>
                <a:close/>
                <a:moveTo>
                  <a:pt x="11315700" y="867599"/>
                </a:moveTo>
                <a:cubicBezTo>
                  <a:pt x="11296650" y="873949"/>
                  <a:pt x="11307445" y="903794"/>
                  <a:pt x="11326495" y="896809"/>
                </a:cubicBezTo>
                <a:cubicBezTo>
                  <a:pt x="11345545" y="889824"/>
                  <a:pt x="11334750" y="859979"/>
                  <a:pt x="11315700" y="867599"/>
                </a:cubicBezTo>
                <a:close/>
                <a:moveTo>
                  <a:pt x="11386820" y="842834"/>
                </a:moveTo>
                <a:cubicBezTo>
                  <a:pt x="11367770" y="848549"/>
                  <a:pt x="11377930" y="879029"/>
                  <a:pt x="11396345" y="872044"/>
                </a:cubicBezTo>
                <a:cubicBezTo>
                  <a:pt x="11416030" y="866329"/>
                  <a:pt x="11405870" y="835849"/>
                  <a:pt x="11386820" y="842834"/>
                </a:cubicBezTo>
                <a:close/>
                <a:moveTo>
                  <a:pt x="11367135" y="725359"/>
                </a:moveTo>
                <a:cubicBezTo>
                  <a:pt x="11389360" y="716469"/>
                  <a:pt x="11374755" y="682179"/>
                  <a:pt x="11352530" y="691704"/>
                </a:cubicBezTo>
                <a:cubicBezTo>
                  <a:pt x="11330940" y="700594"/>
                  <a:pt x="11346180" y="734884"/>
                  <a:pt x="11367135" y="725359"/>
                </a:cubicBezTo>
                <a:close/>
                <a:moveTo>
                  <a:pt x="1247775" y="2085529"/>
                </a:moveTo>
                <a:cubicBezTo>
                  <a:pt x="1226185" y="2088704"/>
                  <a:pt x="1231900" y="2122994"/>
                  <a:pt x="1253490" y="2118549"/>
                </a:cubicBezTo>
                <a:cubicBezTo>
                  <a:pt x="1275080" y="2115374"/>
                  <a:pt x="1269365" y="2081719"/>
                  <a:pt x="1247775" y="2085529"/>
                </a:cubicBezTo>
                <a:close/>
                <a:moveTo>
                  <a:pt x="11317605" y="786319"/>
                </a:moveTo>
                <a:cubicBezTo>
                  <a:pt x="11297285" y="793938"/>
                  <a:pt x="11309985" y="826324"/>
                  <a:pt x="11330305" y="817434"/>
                </a:cubicBezTo>
                <a:cubicBezTo>
                  <a:pt x="11350625" y="809813"/>
                  <a:pt x="11337925" y="778063"/>
                  <a:pt x="11317605" y="786319"/>
                </a:cubicBezTo>
                <a:close/>
                <a:moveTo>
                  <a:pt x="11359515" y="1020634"/>
                </a:moveTo>
                <a:cubicBezTo>
                  <a:pt x="11343640" y="1024444"/>
                  <a:pt x="11350625" y="1049844"/>
                  <a:pt x="11366500" y="1045399"/>
                </a:cubicBezTo>
                <a:cubicBezTo>
                  <a:pt x="11381740" y="1040954"/>
                  <a:pt x="11375390" y="1016188"/>
                  <a:pt x="11359515" y="1020634"/>
                </a:cubicBezTo>
                <a:close/>
                <a:moveTo>
                  <a:pt x="11383645" y="927924"/>
                </a:moveTo>
                <a:cubicBezTo>
                  <a:pt x="11365865" y="933004"/>
                  <a:pt x="11374120" y="960309"/>
                  <a:pt x="11391900" y="955229"/>
                </a:cubicBezTo>
                <a:cubicBezTo>
                  <a:pt x="11409045" y="950149"/>
                  <a:pt x="11400790" y="922844"/>
                  <a:pt x="11383645" y="927924"/>
                </a:cubicBezTo>
                <a:close/>
                <a:moveTo>
                  <a:pt x="11450320" y="908874"/>
                </a:moveTo>
                <a:cubicBezTo>
                  <a:pt x="11432540" y="913319"/>
                  <a:pt x="11440160" y="941259"/>
                  <a:pt x="11457940" y="936179"/>
                </a:cubicBezTo>
                <a:cubicBezTo>
                  <a:pt x="11475085" y="931734"/>
                  <a:pt x="11468100" y="903794"/>
                  <a:pt x="11450320" y="908874"/>
                </a:cubicBezTo>
                <a:close/>
                <a:moveTo>
                  <a:pt x="11546840" y="706309"/>
                </a:moveTo>
                <a:cubicBezTo>
                  <a:pt x="11525885" y="712659"/>
                  <a:pt x="11536045" y="745679"/>
                  <a:pt x="11556365" y="738694"/>
                </a:cubicBezTo>
                <a:cubicBezTo>
                  <a:pt x="11577320" y="732344"/>
                  <a:pt x="11567795" y="699324"/>
                  <a:pt x="11546840" y="706309"/>
                </a:cubicBezTo>
                <a:close/>
                <a:moveTo>
                  <a:pt x="11602085" y="886649"/>
                </a:moveTo>
                <a:cubicBezTo>
                  <a:pt x="11587480" y="852359"/>
                  <a:pt x="11554460" y="905699"/>
                  <a:pt x="11591290" y="903794"/>
                </a:cubicBezTo>
                <a:lnTo>
                  <a:pt x="11591290" y="903794"/>
                </a:lnTo>
                <a:cubicBezTo>
                  <a:pt x="11598910" y="901254"/>
                  <a:pt x="11603355" y="894269"/>
                  <a:pt x="11602085" y="886649"/>
                </a:cubicBezTo>
                <a:close/>
                <a:moveTo>
                  <a:pt x="11469370" y="475169"/>
                </a:moveTo>
                <a:cubicBezTo>
                  <a:pt x="11443970" y="485963"/>
                  <a:pt x="11462385" y="525334"/>
                  <a:pt x="11486515" y="513904"/>
                </a:cubicBezTo>
                <a:cubicBezTo>
                  <a:pt x="11511915" y="502474"/>
                  <a:pt x="11494135" y="463104"/>
                  <a:pt x="11469370" y="475169"/>
                </a:cubicBezTo>
                <a:close/>
                <a:moveTo>
                  <a:pt x="11603990" y="779969"/>
                </a:moveTo>
                <a:cubicBezTo>
                  <a:pt x="11584305" y="784413"/>
                  <a:pt x="11591925" y="815529"/>
                  <a:pt x="11611610" y="809813"/>
                </a:cubicBezTo>
                <a:cubicBezTo>
                  <a:pt x="11630660" y="806004"/>
                  <a:pt x="11623040" y="775524"/>
                  <a:pt x="11603990" y="779969"/>
                </a:cubicBezTo>
                <a:close/>
                <a:moveTo>
                  <a:pt x="11607800" y="963484"/>
                </a:moveTo>
                <a:cubicBezTo>
                  <a:pt x="11591290" y="966024"/>
                  <a:pt x="11596370" y="991424"/>
                  <a:pt x="11612880" y="988249"/>
                </a:cubicBezTo>
                <a:cubicBezTo>
                  <a:pt x="11628755" y="985074"/>
                  <a:pt x="11623675" y="959674"/>
                  <a:pt x="11607800" y="963484"/>
                </a:cubicBezTo>
                <a:close/>
                <a:moveTo>
                  <a:pt x="11526520" y="663129"/>
                </a:moveTo>
                <a:lnTo>
                  <a:pt x="11526520" y="663129"/>
                </a:lnTo>
                <a:cubicBezTo>
                  <a:pt x="11579225" y="608519"/>
                  <a:pt x="11452860" y="630109"/>
                  <a:pt x="11520170" y="664399"/>
                </a:cubicBezTo>
                <a:cubicBezTo>
                  <a:pt x="11522710" y="664399"/>
                  <a:pt x="11524615" y="663763"/>
                  <a:pt x="11526520" y="663129"/>
                </a:cubicBezTo>
                <a:close/>
                <a:moveTo>
                  <a:pt x="11520170" y="818069"/>
                </a:moveTo>
                <a:cubicBezTo>
                  <a:pt x="11525250" y="837754"/>
                  <a:pt x="11555730" y="828863"/>
                  <a:pt x="11550015" y="809813"/>
                </a:cubicBezTo>
                <a:cubicBezTo>
                  <a:pt x="11544935" y="790763"/>
                  <a:pt x="11514455" y="799019"/>
                  <a:pt x="11520170" y="818069"/>
                </a:cubicBezTo>
                <a:close/>
                <a:moveTo>
                  <a:pt x="11517630" y="891729"/>
                </a:moveTo>
                <a:cubicBezTo>
                  <a:pt x="11499850" y="895538"/>
                  <a:pt x="11506835" y="924113"/>
                  <a:pt x="11524615" y="919034"/>
                </a:cubicBezTo>
                <a:cubicBezTo>
                  <a:pt x="11542395" y="914588"/>
                  <a:pt x="11535410" y="886649"/>
                  <a:pt x="11517630" y="891729"/>
                </a:cubicBezTo>
                <a:close/>
                <a:moveTo>
                  <a:pt x="11544935" y="975549"/>
                </a:moveTo>
                <a:cubicBezTo>
                  <a:pt x="11528425" y="978724"/>
                  <a:pt x="11534140" y="1004124"/>
                  <a:pt x="11550015" y="1000313"/>
                </a:cubicBezTo>
                <a:cubicBezTo>
                  <a:pt x="11566525" y="997138"/>
                  <a:pt x="11561445" y="972374"/>
                  <a:pt x="11544935" y="975549"/>
                </a:cubicBezTo>
                <a:close/>
                <a:moveTo>
                  <a:pt x="11185525" y="993329"/>
                </a:moveTo>
                <a:cubicBezTo>
                  <a:pt x="11168380" y="999044"/>
                  <a:pt x="11178540" y="1026349"/>
                  <a:pt x="11195050" y="1019999"/>
                </a:cubicBezTo>
                <a:cubicBezTo>
                  <a:pt x="11212830" y="1014284"/>
                  <a:pt x="11202670" y="986979"/>
                  <a:pt x="11185525" y="993329"/>
                </a:cubicBezTo>
                <a:close/>
                <a:moveTo>
                  <a:pt x="11316970" y="948244"/>
                </a:moveTo>
                <a:cubicBezTo>
                  <a:pt x="11299190" y="953324"/>
                  <a:pt x="11308080" y="981263"/>
                  <a:pt x="11325225" y="974913"/>
                </a:cubicBezTo>
                <a:lnTo>
                  <a:pt x="11325225" y="974913"/>
                </a:lnTo>
                <a:cubicBezTo>
                  <a:pt x="11343005" y="969834"/>
                  <a:pt x="11334750" y="942529"/>
                  <a:pt x="11316970" y="948244"/>
                </a:cubicBezTo>
                <a:close/>
                <a:moveTo>
                  <a:pt x="11123295" y="733613"/>
                </a:moveTo>
                <a:cubicBezTo>
                  <a:pt x="11123295" y="733613"/>
                  <a:pt x="11123295" y="733613"/>
                  <a:pt x="11123295" y="733613"/>
                </a:cubicBezTo>
                <a:cubicBezTo>
                  <a:pt x="11101070" y="746313"/>
                  <a:pt x="11121390" y="780604"/>
                  <a:pt x="11143615" y="767269"/>
                </a:cubicBezTo>
                <a:cubicBezTo>
                  <a:pt x="11165840" y="754569"/>
                  <a:pt x="11145520" y="720279"/>
                  <a:pt x="11123295" y="733613"/>
                </a:cubicBezTo>
                <a:close/>
                <a:moveTo>
                  <a:pt x="11183620" y="881569"/>
                </a:moveTo>
                <a:cubicBezTo>
                  <a:pt x="11203940" y="872679"/>
                  <a:pt x="11188700" y="841563"/>
                  <a:pt x="11169015" y="851088"/>
                </a:cubicBezTo>
                <a:cubicBezTo>
                  <a:pt x="11149330" y="859979"/>
                  <a:pt x="11163935" y="891094"/>
                  <a:pt x="11183620" y="881569"/>
                </a:cubicBezTo>
                <a:close/>
                <a:moveTo>
                  <a:pt x="11119485" y="805369"/>
                </a:moveTo>
                <a:cubicBezTo>
                  <a:pt x="11098530" y="816163"/>
                  <a:pt x="11116310" y="849184"/>
                  <a:pt x="11137265" y="837754"/>
                </a:cubicBezTo>
                <a:cubicBezTo>
                  <a:pt x="11157585" y="826324"/>
                  <a:pt x="11139805" y="793304"/>
                  <a:pt x="11119485" y="805369"/>
                </a:cubicBezTo>
                <a:close/>
                <a:moveTo>
                  <a:pt x="11120755" y="1018094"/>
                </a:moveTo>
                <a:cubicBezTo>
                  <a:pt x="11103610" y="1024444"/>
                  <a:pt x="11114405" y="1051113"/>
                  <a:pt x="11130915" y="1044129"/>
                </a:cubicBezTo>
                <a:cubicBezTo>
                  <a:pt x="11148695" y="1038413"/>
                  <a:pt x="11137900" y="1011109"/>
                  <a:pt x="11120755" y="1018094"/>
                </a:cubicBezTo>
                <a:close/>
                <a:moveTo>
                  <a:pt x="11111865" y="916494"/>
                </a:moveTo>
                <a:cubicBezTo>
                  <a:pt x="11131550" y="906969"/>
                  <a:pt x="11116310" y="875854"/>
                  <a:pt x="11096625" y="886013"/>
                </a:cubicBezTo>
                <a:cubicBezTo>
                  <a:pt x="11076305" y="896174"/>
                  <a:pt x="11092180" y="926654"/>
                  <a:pt x="11111865" y="916494"/>
                </a:cubicBezTo>
                <a:close/>
                <a:moveTo>
                  <a:pt x="11119485" y="979994"/>
                </a:moveTo>
                <a:cubicBezTo>
                  <a:pt x="11137900" y="972374"/>
                  <a:pt x="11125200" y="943163"/>
                  <a:pt x="11106785" y="951419"/>
                </a:cubicBezTo>
                <a:cubicBezTo>
                  <a:pt x="11088370" y="959674"/>
                  <a:pt x="11101070" y="988249"/>
                  <a:pt x="11119485" y="979994"/>
                </a:cubicBezTo>
                <a:close/>
                <a:moveTo>
                  <a:pt x="11181715" y="951419"/>
                </a:moveTo>
                <a:cubicBezTo>
                  <a:pt x="11205845" y="950784"/>
                  <a:pt x="11198225" y="912684"/>
                  <a:pt x="11176000" y="921574"/>
                </a:cubicBezTo>
                <a:cubicBezTo>
                  <a:pt x="11160125" y="927924"/>
                  <a:pt x="11165840" y="952054"/>
                  <a:pt x="11181715" y="951419"/>
                </a:cubicBezTo>
                <a:close/>
                <a:moveTo>
                  <a:pt x="9165590" y="2393504"/>
                </a:moveTo>
                <a:cubicBezTo>
                  <a:pt x="9140825" y="2405569"/>
                  <a:pt x="9160510" y="2444304"/>
                  <a:pt x="9184640" y="2430969"/>
                </a:cubicBezTo>
                <a:cubicBezTo>
                  <a:pt x="9209405" y="2418904"/>
                  <a:pt x="9189720" y="2380804"/>
                  <a:pt x="9165590" y="2393504"/>
                </a:cubicBezTo>
                <a:close/>
                <a:moveTo>
                  <a:pt x="11125835" y="663129"/>
                </a:moveTo>
                <a:cubicBezTo>
                  <a:pt x="11102340" y="677734"/>
                  <a:pt x="11125835" y="713929"/>
                  <a:pt x="11148695" y="698688"/>
                </a:cubicBezTo>
                <a:cubicBezTo>
                  <a:pt x="11172190" y="684084"/>
                  <a:pt x="11148695" y="647888"/>
                  <a:pt x="11125835" y="663129"/>
                </a:cubicBezTo>
                <a:close/>
                <a:moveTo>
                  <a:pt x="11250930" y="970469"/>
                </a:moveTo>
                <a:cubicBezTo>
                  <a:pt x="11233785" y="976184"/>
                  <a:pt x="11243310" y="1003488"/>
                  <a:pt x="11260455" y="997138"/>
                </a:cubicBezTo>
                <a:cubicBezTo>
                  <a:pt x="11277600" y="991424"/>
                  <a:pt x="11268710" y="964119"/>
                  <a:pt x="11250930" y="970469"/>
                </a:cubicBezTo>
                <a:close/>
                <a:moveTo>
                  <a:pt x="11176635" y="1075244"/>
                </a:moveTo>
                <a:cubicBezTo>
                  <a:pt x="11160760" y="1080324"/>
                  <a:pt x="11169015" y="1104454"/>
                  <a:pt x="11184890" y="1099374"/>
                </a:cubicBezTo>
                <a:cubicBezTo>
                  <a:pt x="11200130" y="1094929"/>
                  <a:pt x="11191875" y="1070163"/>
                  <a:pt x="11176635" y="1075244"/>
                </a:cubicBezTo>
                <a:close/>
                <a:moveTo>
                  <a:pt x="11236960" y="1056194"/>
                </a:moveTo>
                <a:cubicBezTo>
                  <a:pt x="11221085" y="1060638"/>
                  <a:pt x="11228705" y="1085404"/>
                  <a:pt x="11244580" y="1080324"/>
                </a:cubicBezTo>
                <a:cubicBezTo>
                  <a:pt x="11260455" y="1075879"/>
                  <a:pt x="11252835" y="1051113"/>
                  <a:pt x="11236960" y="1056194"/>
                </a:cubicBezTo>
                <a:close/>
                <a:moveTo>
                  <a:pt x="11297920" y="1037779"/>
                </a:moveTo>
                <a:cubicBezTo>
                  <a:pt x="11282045" y="1042224"/>
                  <a:pt x="11289665" y="1066988"/>
                  <a:pt x="11304905" y="1061909"/>
                </a:cubicBezTo>
                <a:cubicBezTo>
                  <a:pt x="11320780" y="1057463"/>
                  <a:pt x="11313795" y="1032699"/>
                  <a:pt x="11297920" y="1037779"/>
                </a:cubicBezTo>
                <a:close/>
                <a:moveTo>
                  <a:pt x="11298555" y="736154"/>
                </a:moveTo>
                <a:cubicBezTo>
                  <a:pt x="11289030" y="714563"/>
                  <a:pt x="11254740" y="730438"/>
                  <a:pt x="11265535" y="751394"/>
                </a:cubicBezTo>
                <a:cubicBezTo>
                  <a:pt x="11275060" y="772984"/>
                  <a:pt x="11308715" y="757109"/>
                  <a:pt x="11298555" y="736154"/>
                </a:cubicBezTo>
                <a:close/>
                <a:moveTo>
                  <a:pt x="11645265" y="696149"/>
                </a:moveTo>
                <a:cubicBezTo>
                  <a:pt x="11640185" y="674559"/>
                  <a:pt x="11606530" y="683449"/>
                  <a:pt x="11612245" y="705038"/>
                </a:cubicBezTo>
                <a:cubicBezTo>
                  <a:pt x="11617960" y="725994"/>
                  <a:pt x="11650980" y="717104"/>
                  <a:pt x="11645265" y="696149"/>
                </a:cubicBezTo>
                <a:close/>
                <a:moveTo>
                  <a:pt x="11230610" y="695513"/>
                </a:moveTo>
                <a:cubicBezTo>
                  <a:pt x="11218545" y="672654"/>
                  <a:pt x="11182985" y="692338"/>
                  <a:pt x="11196320" y="714563"/>
                </a:cubicBezTo>
                <a:cubicBezTo>
                  <a:pt x="11207750" y="737424"/>
                  <a:pt x="11243310" y="717738"/>
                  <a:pt x="11230610" y="695513"/>
                </a:cubicBezTo>
                <a:close/>
                <a:moveTo>
                  <a:pt x="11195685" y="764729"/>
                </a:moveTo>
                <a:cubicBezTo>
                  <a:pt x="11174095" y="775524"/>
                  <a:pt x="11191240" y="808544"/>
                  <a:pt x="11212195" y="797749"/>
                </a:cubicBezTo>
                <a:cubicBezTo>
                  <a:pt x="11233785" y="787588"/>
                  <a:pt x="11217275" y="753934"/>
                  <a:pt x="11195685" y="764729"/>
                </a:cubicBezTo>
                <a:close/>
                <a:moveTo>
                  <a:pt x="11723370" y="677099"/>
                </a:moveTo>
                <a:cubicBezTo>
                  <a:pt x="11718925" y="655509"/>
                  <a:pt x="11685270" y="663129"/>
                  <a:pt x="11690350" y="684719"/>
                </a:cubicBezTo>
                <a:cubicBezTo>
                  <a:pt x="11695430" y="706309"/>
                  <a:pt x="11728450" y="698054"/>
                  <a:pt x="11723370" y="677099"/>
                </a:cubicBezTo>
                <a:close/>
                <a:moveTo>
                  <a:pt x="12066270" y="809179"/>
                </a:moveTo>
                <a:cubicBezTo>
                  <a:pt x="12047855" y="809813"/>
                  <a:pt x="12049760" y="839024"/>
                  <a:pt x="12067540" y="837119"/>
                </a:cubicBezTo>
                <a:lnTo>
                  <a:pt x="12067540" y="837119"/>
                </a:lnTo>
                <a:cubicBezTo>
                  <a:pt x="12085955" y="836484"/>
                  <a:pt x="12084685" y="807909"/>
                  <a:pt x="12066270" y="809179"/>
                </a:cubicBezTo>
                <a:close/>
                <a:moveTo>
                  <a:pt x="12103100" y="605979"/>
                </a:moveTo>
                <a:cubicBezTo>
                  <a:pt x="12080875" y="606613"/>
                  <a:pt x="12083415" y="641538"/>
                  <a:pt x="12105005" y="639634"/>
                </a:cubicBezTo>
                <a:cubicBezTo>
                  <a:pt x="12127230" y="638999"/>
                  <a:pt x="12125325" y="604074"/>
                  <a:pt x="12103100" y="605979"/>
                </a:cubicBezTo>
                <a:close/>
                <a:moveTo>
                  <a:pt x="12113895" y="907604"/>
                </a:moveTo>
                <a:cubicBezTo>
                  <a:pt x="12097385" y="907604"/>
                  <a:pt x="12098020" y="933638"/>
                  <a:pt x="12114530" y="933004"/>
                </a:cubicBezTo>
                <a:cubicBezTo>
                  <a:pt x="12131040" y="933004"/>
                  <a:pt x="12130405" y="906969"/>
                  <a:pt x="12113895" y="907604"/>
                </a:cubicBezTo>
                <a:close/>
                <a:moveTo>
                  <a:pt x="12050395" y="910144"/>
                </a:moveTo>
                <a:cubicBezTo>
                  <a:pt x="12033885" y="910779"/>
                  <a:pt x="12035155" y="936813"/>
                  <a:pt x="12051665" y="935544"/>
                </a:cubicBezTo>
                <a:cubicBezTo>
                  <a:pt x="12068175" y="934909"/>
                  <a:pt x="12066905" y="909509"/>
                  <a:pt x="12050395" y="910144"/>
                </a:cubicBezTo>
                <a:close/>
                <a:moveTo>
                  <a:pt x="12049760" y="741234"/>
                </a:moveTo>
                <a:cubicBezTo>
                  <a:pt x="12070715" y="741234"/>
                  <a:pt x="12069445" y="708213"/>
                  <a:pt x="12048490" y="710119"/>
                </a:cubicBezTo>
                <a:cubicBezTo>
                  <a:pt x="12029440" y="710754"/>
                  <a:pt x="12030710" y="741234"/>
                  <a:pt x="12049760" y="741234"/>
                </a:cubicBezTo>
                <a:close/>
                <a:moveTo>
                  <a:pt x="12135485" y="806004"/>
                </a:moveTo>
                <a:cubicBezTo>
                  <a:pt x="12117070" y="806638"/>
                  <a:pt x="12118340" y="835213"/>
                  <a:pt x="12136120" y="833944"/>
                </a:cubicBezTo>
                <a:cubicBezTo>
                  <a:pt x="12154535" y="833944"/>
                  <a:pt x="12153900" y="805369"/>
                  <a:pt x="12135485" y="806004"/>
                </a:cubicBezTo>
                <a:close/>
                <a:moveTo>
                  <a:pt x="11997055" y="813624"/>
                </a:moveTo>
                <a:cubicBezTo>
                  <a:pt x="11978640" y="814894"/>
                  <a:pt x="11981180" y="843469"/>
                  <a:pt x="11999595" y="841563"/>
                </a:cubicBezTo>
                <a:cubicBezTo>
                  <a:pt x="12017375" y="840929"/>
                  <a:pt x="12014835" y="812354"/>
                  <a:pt x="11997055" y="813624"/>
                </a:cubicBezTo>
                <a:close/>
                <a:moveTo>
                  <a:pt x="11669395" y="872679"/>
                </a:moveTo>
                <a:cubicBezTo>
                  <a:pt x="11666220" y="854899"/>
                  <a:pt x="11637645" y="859979"/>
                  <a:pt x="11641455" y="878394"/>
                </a:cubicBezTo>
                <a:cubicBezTo>
                  <a:pt x="11645265" y="896174"/>
                  <a:pt x="11673205" y="890459"/>
                  <a:pt x="11669395" y="872679"/>
                </a:cubicBezTo>
                <a:close/>
                <a:moveTo>
                  <a:pt x="12040870" y="627569"/>
                </a:moveTo>
                <a:cubicBezTo>
                  <a:pt x="12038965" y="605979"/>
                  <a:pt x="12004675" y="609154"/>
                  <a:pt x="12007215" y="630744"/>
                </a:cubicBezTo>
                <a:cubicBezTo>
                  <a:pt x="12009120" y="652969"/>
                  <a:pt x="12043410" y="649159"/>
                  <a:pt x="12040870" y="627569"/>
                </a:cubicBezTo>
                <a:close/>
                <a:moveTo>
                  <a:pt x="12192000" y="238949"/>
                </a:moveTo>
                <a:lnTo>
                  <a:pt x="12192000" y="198944"/>
                </a:lnTo>
                <a:cubicBezTo>
                  <a:pt x="12176760" y="207199"/>
                  <a:pt x="12177395" y="231329"/>
                  <a:pt x="12192000" y="238949"/>
                </a:cubicBezTo>
                <a:close/>
                <a:moveTo>
                  <a:pt x="12167235" y="619949"/>
                </a:moveTo>
                <a:cubicBezTo>
                  <a:pt x="12167235" y="633919"/>
                  <a:pt x="12181840" y="638999"/>
                  <a:pt x="12192000" y="634554"/>
                </a:cubicBezTo>
                <a:lnTo>
                  <a:pt x="12192000" y="604709"/>
                </a:lnTo>
                <a:cubicBezTo>
                  <a:pt x="12181840" y="600263"/>
                  <a:pt x="12167235" y="605344"/>
                  <a:pt x="12167235" y="619949"/>
                </a:cubicBezTo>
                <a:close/>
                <a:moveTo>
                  <a:pt x="11974195" y="716469"/>
                </a:moveTo>
                <a:cubicBezTo>
                  <a:pt x="11953875" y="718374"/>
                  <a:pt x="11957050" y="749488"/>
                  <a:pt x="11977370" y="747584"/>
                </a:cubicBezTo>
                <a:cubicBezTo>
                  <a:pt x="11997055" y="745679"/>
                  <a:pt x="11993880" y="713929"/>
                  <a:pt x="11974195" y="716469"/>
                </a:cubicBezTo>
                <a:close/>
                <a:moveTo>
                  <a:pt x="12192000" y="537399"/>
                </a:moveTo>
                <a:lnTo>
                  <a:pt x="12192000" y="501204"/>
                </a:lnTo>
                <a:cubicBezTo>
                  <a:pt x="12171045" y="503108"/>
                  <a:pt x="12171680" y="535494"/>
                  <a:pt x="12192000" y="537399"/>
                </a:cubicBezTo>
                <a:close/>
                <a:moveTo>
                  <a:pt x="12192000" y="143063"/>
                </a:moveTo>
                <a:lnTo>
                  <a:pt x="12192000" y="96074"/>
                </a:lnTo>
                <a:cubicBezTo>
                  <a:pt x="12167235" y="99883"/>
                  <a:pt x="12167870" y="138619"/>
                  <a:pt x="12192000" y="143063"/>
                </a:cubicBezTo>
                <a:close/>
                <a:moveTo>
                  <a:pt x="12192000" y="823149"/>
                </a:moveTo>
                <a:lnTo>
                  <a:pt x="12192000" y="814894"/>
                </a:lnTo>
                <a:cubicBezTo>
                  <a:pt x="12191365" y="817434"/>
                  <a:pt x="12191365" y="820609"/>
                  <a:pt x="12192000" y="823149"/>
                </a:cubicBezTo>
                <a:close/>
                <a:moveTo>
                  <a:pt x="12178030" y="906334"/>
                </a:moveTo>
                <a:cubicBezTo>
                  <a:pt x="12161520" y="906334"/>
                  <a:pt x="12161520" y="932369"/>
                  <a:pt x="12178665" y="931734"/>
                </a:cubicBezTo>
                <a:cubicBezTo>
                  <a:pt x="12194540" y="931734"/>
                  <a:pt x="12194540" y="905699"/>
                  <a:pt x="12178030" y="906334"/>
                </a:cubicBezTo>
                <a:close/>
                <a:moveTo>
                  <a:pt x="12170410" y="400238"/>
                </a:moveTo>
                <a:cubicBezTo>
                  <a:pt x="12145010" y="400874"/>
                  <a:pt x="12146915" y="441513"/>
                  <a:pt x="12172315" y="439608"/>
                </a:cubicBezTo>
                <a:cubicBezTo>
                  <a:pt x="12197715" y="438974"/>
                  <a:pt x="12195810" y="398969"/>
                  <a:pt x="12170410" y="400238"/>
                </a:cubicBezTo>
                <a:close/>
                <a:moveTo>
                  <a:pt x="12192000" y="732979"/>
                </a:moveTo>
                <a:lnTo>
                  <a:pt x="12192000" y="705038"/>
                </a:lnTo>
                <a:cubicBezTo>
                  <a:pt x="12181840" y="710754"/>
                  <a:pt x="12181840" y="727263"/>
                  <a:pt x="12192000" y="732979"/>
                </a:cubicBezTo>
                <a:close/>
                <a:moveTo>
                  <a:pt x="11986895" y="914588"/>
                </a:moveTo>
                <a:cubicBezTo>
                  <a:pt x="11970385" y="915224"/>
                  <a:pt x="11972290" y="941259"/>
                  <a:pt x="11988800" y="939988"/>
                </a:cubicBezTo>
                <a:cubicBezTo>
                  <a:pt x="12004675" y="938719"/>
                  <a:pt x="12003405" y="912684"/>
                  <a:pt x="11986895" y="914588"/>
                </a:cubicBezTo>
                <a:close/>
                <a:moveTo>
                  <a:pt x="11750675" y="748854"/>
                </a:moveTo>
                <a:cubicBezTo>
                  <a:pt x="11730990" y="752029"/>
                  <a:pt x="11736705" y="783144"/>
                  <a:pt x="11756390" y="779334"/>
                </a:cubicBezTo>
                <a:cubicBezTo>
                  <a:pt x="11776075" y="775524"/>
                  <a:pt x="11770360" y="744409"/>
                  <a:pt x="11750675" y="748854"/>
                </a:cubicBezTo>
                <a:close/>
                <a:moveTo>
                  <a:pt x="11788775" y="680274"/>
                </a:moveTo>
                <a:cubicBezTo>
                  <a:pt x="11810365" y="676463"/>
                  <a:pt x="11804015" y="642809"/>
                  <a:pt x="11782425" y="647254"/>
                </a:cubicBezTo>
                <a:cubicBezTo>
                  <a:pt x="11760200" y="651063"/>
                  <a:pt x="11767185" y="685354"/>
                  <a:pt x="11788775" y="680274"/>
                </a:cubicBezTo>
                <a:close/>
                <a:moveTo>
                  <a:pt x="11733530" y="941894"/>
                </a:moveTo>
                <a:cubicBezTo>
                  <a:pt x="11717020" y="943799"/>
                  <a:pt x="11721465" y="969834"/>
                  <a:pt x="11737340" y="967294"/>
                </a:cubicBezTo>
                <a:cubicBezTo>
                  <a:pt x="11753215" y="964754"/>
                  <a:pt x="11749405" y="939354"/>
                  <a:pt x="11733530" y="941894"/>
                </a:cubicBezTo>
                <a:close/>
                <a:moveTo>
                  <a:pt x="11793855" y="865694"/>
                </a:moveTo>
                <a:cubicBezTo>
                  <a:pt x="11812270" y="863154"/>
                  <a:pt x="11807825" y="834579"/>
                  <a:pt x="11789410" y="837754"/>
                </a:cubicBezTo>
                <a:cubicBezTo>
                  <a:pt x="11771630" y="840294"/>
                  <a:pt x="11776075" y="868869"/>
                  <a:pt x="11793855" y="865694"/>
                </a:cubicBezTo>
                <a:close/>
                <a:moveTo>
                  <a:pt x="11725910" y="876488"/>
                </a:moveTo>
                <a:cubicBezTo>
                  <a:pt x="11743690" y="873313"/>
                  <a:pt x="11739245" y="845374"/>
                  <a:pt x="11720830" y="848549"/>
                </a:cubicBezTo>
                <a:cubicBezTo>
                  <a:pt x="11703050" y="851724"/>
                  <a:pt x="11708130" y="879663"/>
                  <a:pt x="11725910" y="876488"/>
                </a:cubicBezTo>
                <a:close/>
                <a:moveTo>
                  <a:pt x="11670665" y="952054"/>
                </a:moveTo>
                <a:cubicBezTo>
                  <a:pt x="11654155" y="954594"/>
                  <a:pt x="11658600" y="979994"/>
                  <a:pt x="11675110" y="976819"/>
                </a:cubicBezTo>
                <a:cubicBezTo>
                  <a:pt x="11690985" y="974913"/>
                  <a:pt x="11686540" y="948879"/>
                  <a:pt x="11670665" y="952054"/>
                </a:cubicBezTo>
                <a:close/>
                <a:moveTo>
                  <a:pt x="11796395" y="933004"/>
                </a:moveTo>
                <a:cubicBezTo>
                  <a:pt x="11779885" y="934909"/>
                  <a:pt x="11783695" y="960309"/>
                  <a:pt x="11799570" y="958404"/>
                </a:cubicBezTo>
                <a:lnTo>
                  <a:pt x="11799570" y="958404"/>
                </a:lnTo>
                <a:cubicBezTo>
                  <a:pt x="11816080" y="956499"/>
                  <a:pt x="11812905" y="931099"/>
                  <a:pt x="11796395" y="933004"/>
                </a:cubicBezTo>
                <a:close/>
                <a:moveTo>
                  <a:pt x="5067300" y="844738"/>
                </a:moveTo>
                <a:cubicBezTo>
                  <a:pt x="5047615" y="841563"/>
                  <a:pt x="5042535" y="872679"/>
                  <a:pt x="5062855" y="875219"/>
                </a:cubicBezTo>
                <a:cubicBezTo>
                  <a:pt x="5082540" y="878394"/>
                  <a:pt x="5087620" y="847279"/>
                  <a:pt x="5067300" y="844738"/>
                </a:cubicBezTo>
                <a:close/>
                <a:moveTo>
                  <a:pt x="11088370" y="649159"/>
                </a:moveTo>
                <a:cubicBezTo>
                  <a:pt x="11045190" y="608519"/>
                  <a:pt x="11030585" y="707579"/>
                  <a:pt x="11083925" y="680909"/>
                </a:cubicBezTo>
                <a:lnTo>
                  <a:pt x="11083925" y="680909"/>
                </a:lnTo>
                <a:cubicBezTo>
                  <a:pt x="11093450" y="673288"/>
                  <a:pt x="11095990" y="658684"/>
                  <a:pt x="11088370" y="649159"/>
                </a:cubicBezTo>
                <a:close/>
                <a:moveTo>
                  <a:pt x="11960860" y="635824"/>
                </a:moveTo>
                <a:cubicBezTo>
                  <a:pt x="11958320" y="614234"/>
                  <a:pt x="11924030" y="618044"/>
                  <a:pt x="11927205" y="640269"/>
                </a:cubicBezTo>
                <a:cubicBezTo>
                  <a:pt x="11929745" y="661859"/>
                  <a:pt x="11964035" y="657413"/>
                  <a:pt x="11960860" y="635824"/>
                </a:cubicBezTo>
                <a:close/>
                <a:moveTo>
                  <a:pt x="11916410" y="738694"/>
                </a:moveTo>
                <a:cubicBezTo>
                  <a:pt x="11904345" y="699959"/>
                  <a:pt x="11862435" y="754569"/>
                  <a:pt x="11903075" y="755838"/>
                </a:cubicBezTo>
                <a:lnTo>
                  <a:pt x="11903075" y="755838"/>
                </a:lnTo>
                <a:cubicBezTo>
                  <a:pt x="11911965" y="754569"/>
                  <a:pt x="11917680" y="746949"/>
                  <a:pt x="11916410" y="738694"/>
                </a:cubicBezTo>
                <a:close/>
                <a:moveTo>
                  <a:pt x="11923395" y="919669"/>
                </a:moveTo>
                <a:cubicBezTo>
                  <a:pt x="11906885" y="920938"/>
                  <a:pt x="11909425" y="946974"/>
                  <a:pt x="11925935" y="945069"/>
                </a:cubicBezTo>
                <a:cubicBezTo>
                  <a:pt x="11941810" y="943163"/>
                  <a:pt x="11939905" y="917763"/>
                  <a:pt x="11923395" y="919669"/>
                </a:cubicBezTo>
                <a:close/>
                <a:moveTo>
                  <a:pt x="11927840" y="819974"/>
                </a:moveTo>
                <a:cubicBezTo>
                  <a:pt x="11909425" y="821244"/>
                  <a:pt x="11912600" y="850454"/>
                  <a:pt x="11931015" y="847913"/>
                </a:cubicBezTo>
                <a:cubicBezTo>
                  <a:pt x="11948795" y="846644"/>
                  <a:pt x="11945620" y="818069"/>
                  <a:pt x="11927840" y="819974"/>
                </a:cubicBezTo>
                <a:close/>
                <a:moveTo>
                  <a:pt x="11901805" y="471358"/>
                </a:moveTo>
                <a:lnTo>
                  <a:pt x="11901805" y="471358"/>
                </a:lnTo>
                <a:cubicBezTo>
                  <a:pt x="11927205" y="466913"/>
                  <a:pt x="11919585" y="427544"/>
                  <a:pt x="11894185" y="432624"/>
                </a:cubicBezTo>
                <a:cubicBezTo>
                  <a:pt x="11869420" y="437069"/>
                  <a:pt x="11877040" y="476438"/>
                  <a:pt x="11901805" y="471358"/>
                </a:cubicBezTo>
                <a:close/>
                <a:moveTo>
                  <a:pt x="11861800" y="633284"/>
                </a:moveTo>
                <a:cubicBezTo>
                  <a:pt x="11840210" y="636459"/>
                  <a:pt x="11845925" y="670749"/>
                  <a:pt x="11867515" y="666938"/>
                </a:cubicBezTo>
                <a:cubicBezTo>
                  <a:pt x="11889105" y="663129"/>
                  <a:pt x="11883390" y="628838"/>
                  <a:pt x="11861800" y="633284"/>
                </a:cubicBezTo>
                <a:close/>
                <a:moveTo>
                  <a:pt x="11824970" y="735519"/>
                </a:moveTo>
                <a:cubicBezTo>
                  <a:pt x="11804650" y="738059"/>
                  <a:pt x="11809730" y="769809"/>
                  <a:pt x="11830050" y="765999"/>
                </a:cubicBezTo>
                <a:cubicBezTo>
                  <a:pt x="11849735" y="763459"/>
                  <a:pt x="11844655" y="732344"/>
                  <a:pt x="11824970" y="735519"/>
                </a:cubicBezTo>
                <a:close/>
                <a:moveTo>
                  <a:pt x="11859895" y="925384"/>
                </a:moveTo>
                <a:cubicBezTo>
                  <a:pt x="11843385" y="926654"/>
                  <a:pt x="11846560" y="952688"/>
                  <a:pt x="11862435" y="950784"/>
                </a:cubicBezTo>
                <a:cubicBezTo>
                  <a:pt x="11878945" y="949513"/>
                  <a:pt x="11876405" y="923479"/>
                  <a:pt x="11859895" y="925384"/>
                </a:cubicBezTo>
                <a:close/>
                <a:moveTo>
                  <a:pt x="11858625" y="828229"/>
                </a:moveTo>
                <a:cubicBezTo>
                  <a:pt x="11840210" y="830134"/>
                  <a:pt x="11844020" y="858709"/>
                  <a:pt x="11862435" y="856169"/>
                </a:cubicBezTo>
                <a:cubicBezTo>
                  <a:pt x="11880215" y="854263"/>
                  <a:pt x="11877040" y="825688"/>
                  <a:pt x="11858625" y="828229"/>
                </a:cubicBezTo>
                <a:close/>
                <a:moveTo>
                  <a:pt x="11116310" y="1096199"/>
                </a:moveTo>
                <a:cubicBezTo>
                  <a:pt x="11100435" y="1101279"/>
                  <a:pt x="11109325" y="1126044"/>
                  <a:pt x="11124565" y="1120329"/>
                </a:cubicBezTo>
                <a:cubicBezTo>
                  <a:pt x="11140440" y="1114613"/>
                  <a:pt x="11131550" y="1090484"/>
                  <a:pt x="11116310" y="1096199"/>
                </a:cubicBezTo>
                <a:close/>
                <a:moveTo>
                  <a:pt x="9740900" y="2080449"/>
                </a:moveTo>
                <a:cubicBezTo>
                  <a:pt x="9748520" y="2020124"/>
                  <a:pt x="9658985" y="2070288"/>
                  <a:pt x="9714230" y="2095688"/>
                </a:cubicBezTo>
                <a:cubicBezTo>
                  <a:pt x="9703435" y="2162364"/>
                  <a:pt x="9803130" y="2106484"/>
                  <a:pt x="9740900" y="2080449"/>
                </a:cubicBezTo>
                <a:close/>
                <a:moveTo>
                  <a:pt x="9907270" y="1820734"/>
                </a:moveTo>
                <a:cubicBezTo>
                  <a:pt x="9890125" y="1801684"/>
                  <a:pt x="9860915" y="1829624"/>
                  <a:pt x="9878695" y="1848038"/>
                </a:cubicBezTo>
                <a:cubicBezTo>
                  <a:pt x="9896475" y="1866454"/>
                  <a:pt x="9925685" y="1839149"/>
                  <a:pt x="9907270" y="1820734"/>
                </a:cubicBezTo>
                <a:close/>
                <a:moveTo>
                  <a:pt x="9948545" y="1896299"/>
                </a:moveTo>
                <a:cubicBezTo>
                  <a:pt x="9922510" y="1875979"/>
                  <a:pt x="9891395" y="1916619"/>
                  <a:pt x="9917430" y="1936304"/>
                </a:cubicBezTo>
                <a:cubicBezTo>
                  <a:pt x="9942830" y="1957259"/>
                  <a:pt x="9974580" y="1916619"/>
                  <a:pt x="9948545" y="1896299"/>
                </a:cubicBezTo>
                <a:close/>
                <a:moveTo>
                  <a:pt x="10033635" y="1755329"/>
                </a:moveTo>
                <a:cubicBezTo>
                  <a:pt x="10031095" y="1753424"/>
                  <a:pt x="10027920" y="1751519"/>
                  <a:pt x="10024745" y="1750884"/>
                </a:cubicBezTo>
                <a:cubicBezTo>
                  <a:pt x="10030460" y="1736913"/>
                  <a:pt x="10016490" y="1720404"/>
                  <a:pt x="10001250" y="1723579"/>
                </a:cubicBezTo>
                <a:cubicBezTo>
                  <a:pt x="10000615" y="1720404"/>
                  <a:pt x="9999345" y="1717863"/>
                  <a:pt x="9997440" y="1715324"/>
                </a:cubicBezTo>
                <a:cubicBezTo>
                  <a:pt x="9999980" y="1715324"/>
                  <a:pt x="10003155" y="1714688"/>
                  <a:pt x="10005695" y="1712784"/>
                </a:cubicBezTo>
                <a:cubicBezTo>
                  <a:pt x="10039985" y="1759774"/>
                  <a:pt x="10063480" y="1664524"/>
                  <a:pt x="10011410" y="1689924"/>
                </a:cubicBezTo>
                <a:cubicBezTo>
                  <a:pt x="10009505" y="1686113"/>
                  <a:pt x="10005695" y="1683574"/>
                  <a:pt x="10001885" y="1682304"/>
                </a:cubicBezTo>
                <a:cubicBezTo>
                  <a:pt x="10001885" y="1657538"/>
                  <a:pt x="9968230" y="1657538"/>
                  <a:pt x="9973945" y="1683574"/>
                </a:cubicBezTo>
                <a:cubicBezTo>
                  <a:pt x="9966325" y="1691194"/>
                  <a:pt x="9969500" y="1705799"/>
                  <a:pt x="9979660" y="1708974"/>
                </a:cubicBezTo>
                <a:cubicBezTo>
                  <a:pt x="9958070" y="1712784"/>
                  <a:pt x="9961880" y="1746438"/>
                  <a:pt x="9983470" y="1745169"/>
                </a:cubicBezTo>
                <a:cubicBezTo>
                  <a:pt x="9983470" y="1748344"/>
                  <a:pt x="9984740" y="1752154"/>
                  <a:pt x="9986010" y="1754694"/>
                </a:cubicBezTo>
                <a:cubicBezTo>
                  <a:pt x="9982200" y="1757234"/>
                  <a:pt x="9979025" y="1761679"/>
                  <a:pt x="9977755" y="1766124"/>
                </a:cubicBezTo>
                <a:cubicBezTo>
                  <a:pt x="9975850" y="1754694"/>
                  <a:pt x="9961880" y="1747074"/>
                  <a:pt x="9951085" y="1751519"/>
                </a:cubicBezTo>
                <a:cubicBezTo>
                  <a:pt x="9952355" y="1743899"/>
                  <a:pt x="9946640" y="1735009"/>
                  <a:pt x="9938385" y="1733104"/>
                </a:cubicBezTo>
                <a:cubicBezTo>
                  <a:pt x="9937750" y="1731834"/>
                  <a:pt x="9937750" y="1731199"/>
                  <a:pt x="9937115" y="1730563"/>
                </a:cubicBezTo>
                <a:cubicBezTo>
                  <a:pt x="9942830" y="1726119"/>
                  <a:pt x="9944735" y="1717863"/>
                  <a:pt x="9940925" y="1711513"/>
                </a:cubicBezTo>
                <a:cubicBezTo>
                  <a:pt x="9947275" y="1701354"/>
                  <a:pt x="9934575" y="1688019"/>
                  <a:pt x="9923780" y="1694369"/>
                </a:cubicBezTo>
                <a:cubicBezTo>
                  <a:pt x="9918065" y="1696909"/>
                  <a:pt x="9915525" y="1704529"/>
                  <a:pt x="9918065" y="1710244"/>
                </a:cubicBezTo>
                <a:cubicBezTo>
                  <a:pt x="9914890" y="1714688"/>
                  <a:pt x="9914255" y="1720404"/>
                  <a:pt x="9916795" y="1725484"/>
                </a:cubicBezTo>
                <a:cubicBezTo>
                  <a:pt x="9906000" y="1731199"/>
                  <a:pt x="9907270" y="1748344"/>
                  <a:pt x="9918065" y="1752788"/>
                </a:cubicBezTo>
                <a:cubicBezTo>
                  <a:pt x="9919335" y="1762313"/>
                  <a:pt x="9930130" y="1768663"/>
                  <a:pt x="9939020" y="1765488"/>
                </a:cubicBezTo>
                <a:cubicBezTo>
                  <a:pt x="9933305" y="1788984"/>
                  <a:pt x="9970135" y="1799144"/>
                  <a:pt x="9977120" y="1775649"/>
                </a:cubicBezTo>
                <a:cubicBezTo>
                  <a:pt x="9978390" y="1788349"/>
                  <a:pt x="9992995" y="1797874"/>
                  <a:pt x="10005060" y="1794063"/>
                </a:cubicBezTo>
                <a:cubicBezTo>
                  <a:pt x="10030460" y="1811209"/>
                  <a:pt x="10057765" y="1773744"/>
                  <a:pt x="10033635" y="1755329"/>
                </a:cubicBezTo>
                <a:close/>
                <a:moveTo>
                  <a:pt x="10016490" y="1804859"/>
                </a:moveTo>
                <a:cubicBezTo>
                  <a:pt x="9990455" y="1785174"/>
                  <a:pt x="9959340" y="1826449"/>
                  <a:pt x="9986645" y="1845499"/>
                </a:cubicBezTo>
                <a:cubicBezTo>
                  <a:pt x="10012680" y="1865819"/>
                  <a:pt x="10043795" y="1823909"/>
                  <a:pt x="10016490" y="1804859"/>
                </a:cubicBezTo>
                <a:close/>
                <a:moveTo>
                  <a:pt x="9884410" y="1919159"/>
                </a:moveTo>
                <a:cubicBezTo>
                  <a:pt x="9882505" y="1914079"/>
                  <a:pt x="9878060" y="1908999"/>
                  <a:pt x="9872980" y="1907094"/>
                </a:cubicBezTo>
                <a:cubicBezTo>
                  <a:pt x="9944100" y="1868359"/>
                  <a:pt x="9807575" y="1844229"/>
                  <a:pt x="9860915" y="1905188"/>
                </a:cubicBezTo>
                <a:cubicBezTo>
                  <a:pt x="9836150" y="1907094"/>
                  <a:pt x="9833610" y="1945194"/>
                  <a:pt x="9858375" y="1949638"/>
                </a:cubicBezTo>
                <a:cubicBezTo>
                  <a:pt x="9877425" y="1999169"/>
                  <a:pt x="9937115" y="1931224"/>
                  <a:pt x="9884410" y="1919159"/>
                </a:cubicBezTo>
                <a:close/>
                <a:moveTo>
                  <a:pt x="9769475" y="2077909"/>
                </a:moveTo>
                <a:cubicBezTo>
                  <a:pt x="9747885" y="2102674"/>
                  <a:pt x="9787255" y="2136329"/>
                  <a:pt x="9808210" y="2110929"/>
                </a:cubicBezTo>
                <a:cubicBezTo>
                  <a:pt x="9829800" y="2086163"/>
                  <a:pt x="9790430" y="2052509"/>
                  <a:pt x="9769475" y="2077909"/>
                </a:cubicBezTo>
                <a:close/>
                <a:moveTo>
                  <a:pt x="9814560" y="2001074"/>
                </a:moveTo>
                <a:cubicBezTo>
                  <a:pt x="9807575" y="1949004"/>
                  <a:pt x="9737090" y="2002979"/>
                  <a:pt x="9785985" y="2023299"/>
                </a:cubicBezTo>
                <a:cubicBezTo>
                  <a:pt x="9791065" y="2082354"/>
                  <a:pt x="9870440" y="2021394"/>
                  <a:pt x="9814560" y="2001074"/>
                </a:cubicBezTo>
                <a:close/>
                <a:moveTo>
                  <a:pt x="9878060" y="1986469"/>
                </a:moveTo>
                <a:cubicBezTo>
                  <a:pt x="9852660" y="1965513"/>
                  <a:pt x="9820275" y="2005519"/>
                  <a:pt x="9846310" y="2025838"/>
                </a:cubicBezTo>
                <a:cubicBezTo>
                  <a:pt x="9871075" y="2047429"/>
                  <a:pt x="9904095" y="2006788"/>
                  <a:pt x="9878060" y="1986469"/>
                </a:cubicBezTo>
                <a:close/>
                <a:moveTo>
                  <a:pt x="9949180" y="1835338"/>
                </a:moveTo>
                <a:cubicBezTo>
                  <a:pt x="9949180" y="1834704"/>
                  <a:pt x="9948545" y="1834704"/>
                  <a:pt x="9948545" y="1834069"/>
                </a:cubicBezTo>
                <a:cubicBezTo>
                  <a:pt x="9950450" y="1832799"/>
                  <a:pt x="9952355" y="1831529"/>
                  <a:pt x="9954260" y="1830259"/>
                </a:cubicBezTo>
                <a:lnTo>
                  <a:pt x="9954260" y="1830259"/>
                </a:lnTo>
                <a:cubicBezTo>
                  <a:pt x="9968230" y="1816288"/>
                  <a:pt x="9954260" y="1790254"/>
                  <a:pt x="9935210" y="1794699"/>
                </a:cubicBezTo>
                <a:cubicBezTo>
                  <a:pt x="9952990" y="1733104"/>
                  <a:pt x="9859645" y="1790254"/>
                  <a:pt x="9922510" y="1802319"/>
                </a:cubicBezTo>
                <a:cubicBezTo>
                  <a:pt x="9916160" y="1810574"/>
                  <a:pt x="9916795" y="1822004"/>
                  <a:pt x="9923780" y="1829624"/>
                </a:cubicBezTo>
                <a:cubicBezTo>
                  <a:pt x="9902825" y="1838513"/>
                  <a:pt x="9909175" y="1872169"/>
                  <a:pt x="9932670" y="1872804"/>
                </a:cubicBezTo>
                <a:cubicBezTo>
                  <a:pt x="9963785" y="1912174"/>
                  <a:pt x="9999980" y="1835338"/>
                  <a:pt x="9949180" y="1835338"/>
                </a:cubicBezTo>
                <a:close/>
                <a:moveTo>
                  <a:pt x="10366375" y="1444179"/>
                </a:moveTo>
                <a:cubicBezTo>
                  <a:pt x="10351770" y="1451799"/>
                  <a:pt x="10364470" y="1474659"/>
                  <a:pt x="10379075" y="1466404"/>
                </a:cubicBezTo>
                <a:cubicBezTo>
                  <a:pt x="10393045" y="1458784"/>
                  <a:pt x="10380345" y="1435924"/>
                  <a:pt x="10366375" y="1444179"/>
                </a:cubicBezTo>
                <a:close/>
                <a:moveTo>
                  <a:pt x="10383520" y="1402269"/>
                </a:moveTo>
                <a:cubicBezTo>
                  <a:pt x="10367645" y="1411794"/>
                  <a:pt x="10383520" y="1435924"/>
                  <a:pt x="10398760" y="1425763"/>
                </a:cubicBezTo>
                <a:cubicBezTo>
                  <a:pt x="10414635" y="1416238"/>
                  <a:pt x="10398760" y="1392109"/>
                  <a:pt x="10383520" y="1402269"/>
                </a:cubicBezTo>
                <a:close/>
                <a:moveTo>
                  <a:pt x="10422255" y="1413699"/>
                </a:moveTo>
                <a:cubicBezTo>
                  <a:pt x="10407650" y="1421319"/>
                  <a:pt x="10420350" y="1444179"/>
                  <a:pt x="10434320" y="1435924"/>
                </a:cubicBezTo>
                <a:cubicBezTo>
                  <a:pt x="10448925" y="1428304"/>
                  <a:pt x="10436225" y="1405444"/>
                  <a:pt x="10422255" y="1413699"/>
                </a:cubicBezTo>
                <a:close/>
                <a:moveTo>
                  <a:pt x="10333990" y="1410524"/>
                </a:moveTo>
                <a:cubicBezTo>
                  <a:pt x="10317480" y="1421954"/>
                  <a:pt x="10336530" y="1447988"/>
                  <a:pt x="10352405" y="1435288"/>
                </a:cubicBezTo>
                <a:cubicBezTo>
                  <a:pt x="10368280" y="1424494"/>
                  <a:pt x="10349865" y="1398459"/>
                  <a:pt x="10333990" y="1410524"/>
                </a:cubicBezTo>
                <a:close/>
                <a:moveTo>
                  <a:pt x="10293350" y="1455609"/>
                </a:moveTo>
                <a:lnTo>
                  <a:pt x="10293350" y="1455609"/>
                </a:lnTo>
                <a:cubicBezTo>
                  <a:pt x="10293985" y="1454974"/>
                  <a:pt x="10295255" y="1453704"/>
                  <a:pt x="10295890" y="1453069"/>
                </a:cubicBezTo>
                <a:cubicBezTo>
                  <a:pt x="10325100" y="1464499"/>
                  <a:pt x="10327005" y="1421319"/>
                  <a:pt x="10302240" y="1414969"/>
                </a:cubicBezTo>
                <a:cubicBezTo>
                  <a:pt x="10290175" y="1395919"/>
                  <a:pt x="10258425" y="1405444"/>
                  <a:pt x="10259060" y="1427669"/>
                </a:cubicBezTo>
                <a:cubicBezTo>
                  <a:pt x="10230485" y="1435288"/>
                  <a:pt x="10236200" y="1482913"/>
                  <a:pt x="10268585" y="1477199"/>
                </a:cubicBezTo>
                <a:cubicBezTo>
                  <a:pt x="10240010" y="1500059"/>
                  <a:pt x="10299700" y="1517838"/>
                  <a:pt x="10287635" y="1482913"/>
                </a:cubicBezTo>
                <a:cubicBezTo>
                  <a:pt x="10299065" y="1479738"/>
                  <a:pt x="10302240" y="1463863"/>
                  <a:pt x="10293350" y="1456244"/>
                </a:cubicBezTo>
                <a:cubicBezTo>
                  <a:pt x="10293350" y="1455609"/>
                  <a:pt x="10293350" y="1455609"/>
                  <a:pt x="10293350" y="1455609"/>
                </a:cubicBezTo>
                <a:close/>
                <a:moveTo>
                  <a:pt x="10252710" y="1501963"/>
                </a:moveTo>
                <a:cubicBezTo>
                  <a:pt x="10278110" y="1476563"/>
                  <a:pt x="10221595" y="1456244"/>
                  <a:pt x="10215880" y="1486724"/>
                </a:cubicBezTo>
                <a:cubicBezTo>
                  <a:pt x="10205085" y="1485454"/>
                  <a:pt x="10197465" y="1494979"/>
                  <a:pt x="10194290" y="1504504"/>
                </a:cubicBezTo>
                <a:cubicBezTo>
                  <a:pt x="10184130" y="1506409"/>
                  <a:pt x="10179685" y="1515934"/>
                  <a:pt x="10175875" y="1524188"/>
                </a:cubicBezTo>
                <a:cubicBezTo>
                  <a:pt x="10172065" y="1524824"/>
                  <a:pt x="10168255" y="1527363"/>
                  <a:pt x="10166350" y="1531174"/>
                </a:cubicBezTo>
                <a:cubicBezTo>
                  <a:pt x="10160000" y="1532444"/>
                  <a:pt x="10154285" y="1538794"/>
                  <a:pt x="10153015" y="1545144"/>
                </a:cubicBezTo>
                <a:cubicBezTo>
                  <a:pt x="10150475" y="1547049"/>
                  <a:pt x="10149205" y="1549588"/>
                  <a:pt x="10147935" y="1552763"/>
                </a:cubicBezTo>
                <a:cubicBezTo>
                  <a:pt x="10136505" y="1554034"/>
                  <a:pt x="10128250" y="1566734"/>
                  <a:pt x="10132060" y="1577529"/>
                </a:cubicBezTo>
                <a:cubicBezTo>
                  <a:pt x="10130790" y="1577529"/>
                  <a:pt x="10128885" y="1578163"/>
                  <a:pt x="10127615" y="1578799"/>
                </a:cubicBezTo>
                <a:cubicBezTo>
                  <a:pt x="10121265" y="1575624"/>
                  <a:pt x="10113645" y="1575624"/>
                  <a:pt x="10107930" y="1580704"/>
                </a:cubicBezTo>
                <a:cubicBezTo>
                  <a:pt x="10107930" y="1580704"/>
                  <a:pt x="10107930" y="1580704"/>
                  <a:pt x="10107930" y="1580704"/>
                </a:cubicBezTo>
                <a:cubicBezTo>
                  <a:pt x="10105390" y="1582609"/>
                  <a:pt x="10104120" y="1585149"/>
                  <a:pt x="10102850" y="1587688"/>
                </a:cubicBezTo>
                <a:cubicBezTo>
                  <a:pt x="10094595" y="1587688"/>
                  <a:pt x="10087610" y="1595309"/>
                  <a:pt x="10088245" y="1602929"/>
                </a:cubicBezTo>
                <a:cubicBezTo>
                  <a:pt x="10083800" y="1606738"/>
                  <a:pt x="10082530" y="1613724"/>
                  <a:pt x="10085705" y="1618804"/>
                </a:cubicBezTo>
                <a:cubicBezTo>
                  <a:pt x="10081260" y="1619438"/>
                  <a:pt x="10076815" y="1621344"/>
                  <a:pt x="10073005" y="1624519"/>
                </a:cubicBezTo>
                <a:cubicBezTo>
                  <a:pt x="10073005" y="1624519"/>
                  <a:pt x="10073005" y="1624519"/>
                  <a:pt x="10073005" y="1624519"/>
                </a:cubicBezTo>
                <a:cubicBezTo>
                  <a:pt x="10071100" y="1627059"/>
                  <a:pt x="10069195" y="1629599"/>
                  <a:pt x="10068560" y="1632138"/>
                </a:cubicBezTo>
                <a:cubicBezTo>
                  <a:pt x="10063480" y="1628329"/>
                  <a:pt x="10057130" y="1627059"/>
                  <a:pt x="10051415" y="1629599"/>
                </a:cubicBezTo>
                <a:cubicBezTo>
                  <a:pt x="10036175" y="1622613"/>
                  <a:pt x="10022840" y="1642934"/>
                  <a:pt x="10031095" y="1656269"/>
                </a:cubicBezTo>
                <a:cubicBezTo>
                  <a:pt x="10022205" y="1667063"/>
                  <a:pt x="10031095" y="1684844"/>
                  <a:pt x="10044430" y="1685479"/>
                </a:cubicBezTo>
                <a:cubicBezTo>
                  <a:pt x="10041255" y="1695004"/>
                  <a:pt x="10044430" y="1706434"/>
                  <a:pt x="10053320" y="1711513"/>
                </a:cubicBezTo>
                <a:cubicBezTo>
                  <a:pt x="10003790" y="1769299"/>
                  <a:pt x="10133330" y="1768029"/>
                  <a:pt x="10082530" y="1710879"/>
                </a:cubicBezTo>
                <a:cubicBezTo>
                  <a:pt x="10111740" y="1714688"/>
                  <a:pt x="10118725" y="1668334"/>
                  <a:pt x="10088880" y="1663888"/>
                </a:cubicBezTo>
                <a:cubicBezTo>
                  <a:pt x="10088245" y="1661984"/>
                  <a:pt x="10086975" y="1659444"/>
                  <a:pt x="10085705" y="1657538"/>
                </a:cubicBezTo>
                <a:cubicBezTo>
                  <a:pt x="10102850" y="1659444"/>
                  <a:pt x="10113645" y="1636584"/>
                  <a:pt x="10100945" y="1624519"/>
                </a:cubicBezTo>
                <a:cubicBezTo>
                  <a:pt x="10104120" y="1625788"/>
                  <a:pt x="10107930" y="1626424"/>
                  <a:pt x="10111740" y="1625788"/>
                </a:cubicBezTo>
                <a:cubicBezTo>
                  <a:pt x="10089515" y="1675954"/>
                  <a:pt x="10180955" y="1672144"/>
                  <a:pt x="10154920" y="1623884"/>
                </a:cubicBezTo>
                <a:cubicBezTo>
                  <a:pt x="10160635" y="1622613"/>
                  <a:pt x="10165715" y="1620074"/>
                  <a:pt x="10169525" y="1614994"/>
                </a:cubicBezTo>
                <a:lnTo>
                  <a:pt x="10169525" y="1614994"/>
                </a:lnTo>
                <a:cubicBezTo>
                  <a:pt x="10177145" y="1605469"/>
                  <a:pt x="10175240" y="1591499"/>
                  <a:pt x="10166985" y="1583244"/>
                </a:cubicBezTo>
                <a:cubicBezTo>
                  <a:pt x="10168890" y="1580704"/>
                  <a:pt x="10170160" y="1576894"/>
                  <a:pt x="10170160" y="1573719"/>
                </a:cubicBezTo>
                <a:cubicBezTo>
                  <a:pt x="10171430" y="1571813"/>
                  <a:pt x="10172700" y="1570544"/>
                  <a:pt x="10172700" y="1568004"/>
                </a:cubicBezTo>
                <a:cubicBezTo>
                  <a:pt x="10173335" y="1567369"/>
                  <a:pt x="10173970" y="1566734"/>
                  <a:pt x="10174605" y="1565463"/>
                </a:cubicBezTo>
                <a:cubicBezTo>
                  <a:pt x="10177145" y="1564829"/>
                  <a:pt x="10179685" y="1563559"/>
                  <a:pt x="10181590" y="1562288"/>
                </a:cubicBezTo>
                <a:cubicBezTo>
                  <a:pt x="10198735" y="1580069"/>
                  <a:pt x="10229850" y="1561654"/>
                  <a:pt x="10223500" y="1538159"/>
                </a:cubicBezTo>
                <a:cubicBezTo>
                  <a:pt x="10233025" y="1531174"/>
                  <a:pt x="10242550" y="1519744"/>
                  <a:pt x="10238740" y="1506409"/>
                </a:cubicBezTo>
                <a:cubicBezTo>
                  <a:pt x="10243820" y="1505774"/>
                  <a:pt x="10248900" y="1505774"/>
                  <a:pt x="10252710" y="1501963"/>
                </a:cubicBezTo>
                <a:close/>
                <a:moveTo>
                  <a:pt x="10255885" y="1507044"/>
                </a:moveTo>
                <a:cubicBezTo>
                  <a:pt x="10241280" y="1514663"/>
                  <a:pt x="10254615" y="1537524"/>
                  <a:pt x="10268585" y="1529269"/>
                </a:cubicBezTo>
                <a:cubicBezTo>
                  <a:pt x="10282555" y="1521013"/>
                  <a:pt x="10269855" y="1498788"/>
                  <a:pt x="10255885" y="1507044"/>
                </a:cubicBezTo>
                <a:close/>
                <a:moveTo>
                  <a:pt x="10311130" y="1475294"/>
                </a:moveTo>
                <a:cubicBezTo>
                  <a:pt x="10296525" y="1483549"/>
                  <a:pt x="10309225" y="1505774"/>
                  <a:pt x="10323830" y="1497519"/>
                </a:cubicBezTo>
                <a:cubicBezTo>
                  <a:pt x="10337800" y="1489899"/>
                  <a:pt x="10325100" y="1467038"/>
                  <a:pt x="10311130" y="1475294"/>
                </a:cubicBezTo>
                <a:close/>
                <a:moveTo>
                  <a:pt x="10325100" y="1439734"/>
                </a:moveTo>
                <a:cubicBezTo>
                  <a:pt x="10325100" y="1439734"/>
                  <a:pt x="10325100" y="1439734"/>
                  <a:pt x="10325100" y="1439734"/>
                </a:cubicBezTo>
                <a:cubicBezTo>
                  <a:pt x="10298430" y="1497519"/>
                  <a:pt x="10389235" y="1439099"/>
                  <a:pt x="10325100" y="1439734"/>
                </a:cubicBezTo>
                <a:close/>
                <a:moveTo>
                  <a:pt x="10416540" y="1370519"/>
                </a:moveTo>
                <a:cubicBezTo>
                  <a:pt x="10405110" y="1354009"/>
                  <a:pt x="10379075" y="1372424"/>
                  <a:pt x="10391140" y="1388299"/>
                </a:cubicBezTo>
                <a:cubicBezTo>
                  <a:pt x="10402570" y="1405444"/>
                  <a:pt x="10427970" y="1387029"/>
                  <a:pt x="10416540" y="1370519"/>
                </a:cubicBezTo>
                <a:close/>
                <a:moveTo>
                  <a:pt x="9370695" y="2479864"/>
                </a:moveTo>
                <a:cubicBezTo>
                  <a:pt x="9345295" y="2500819"/>
                  <a:pt x="9378315" y="2540189"/>
                  <a:pt x="9403080" y="2518599"/>
                </a:cubicBezTo>
                <a:cubicBezTo>
                  <a:pt x="9428480" y="2497644"/>
                  <a:pt x="9395460" y="2458274"/>
                  <a:pt x="9370695" y="2479864"/>
                </a:cubicBezTo>
                <a:close/>
                <a:moveTo>
                  <a:pt x="9403080" y="2380804"/>
                </a:moveTo>
                <a:cubicBezTo>
                  <a:pt x="9378315" y="2399854"/>
                  <a:pt x="9409430" y="2437954"/>
                  <a:pt x="9432925" y="2418269"/>
                </a:cubicBezTo>
                <a:cubicBezTo>
                  <a:pt x="9457690" y="2399219"/>
                  <a:pt x="9427210" y="2361119"/>
                  <a:pt x="9403080" y="2380804"/>
                </a:cubicBezTo>
                <a:close/>
                <a:moveTo>
                  <a:pt x="9413240" y="2244914"/>
                </a:moveTo>
                <a:cubicBezTo>
                  <a:pt x="9390380" y="2260154"/>
                  <a:pt x="9415145" y="2295714"/>
                  <a:pt x="9437370" y="2279839"/>
                </a:cubicBezTo>
                <a:cubicBezTo>
                  <a:pt x="9460230" y="2264599"/>
                  <a:pt x="9436100" y="2229039"/>
                  <a:pt x="9413240" y="2244914"/>
                </a:cubicBezTo>
                <a:close/>
                <a:moveTo>
                  <a:pt x="9361805" y="2304604"/>
                </a:moveTo>
                <a:cubicBezTo>
                  <a:pt x="9347200" y="2281109"/>
                  <a:pt x="9311005" y="2303969"/>
                  <a:pt x="9325610" y="2327464"/>
                </a:cubicBezTo>
                <a:cubicBezTo>
                  <a:pt x="9340850" y="2350959"/>
                  <a:pt x="9377045" y="2327464"/>
                  <a:pt x="9361805" y="2304604"/>
                </a:cubicBezTo>
                <a:close/>
                <a:moveTo>
                  <a:pt x="9317990" y="2446844"/>
                </a:moveTo>
                <a:cubicBezTo>
                  <a:pt x="9292590" y="2465259"/>
                  <a:pt x="9321800" y="2504629"/>
                  <a:pt x="9346565" y="2485579"/>
                </a:cubicBezTo>
                <a:cubicBezTo>
                  <a:pt x="9371965" y="2467164"/>
                  <a:pt x="9342755" y="2427794"/>
                  <a:pt x="9317990" y="2446844"/>
                </a:cubicBezTo>
                <a:close/>
                <a:moveTo>
                  <a:pt x="9230360" y="2509074"/>
                </a:moveTo>
                <a:cubicBezTo>
                  <a:pt x="9204325" y="2526219"/>
                  <a:pt x="9231630" y="2566859"/>
                  <a:pt x="9257030" y="2549079"/>
                </a:cubicBezTo>
                <a:cubicBezTo>
                  <a:pt x="9283065" y="2531934"/>
                  <a:pt x="9255760" y="2491294"/>
                  <a:pt x="9230360" y="2509074"/>
                </a:cubicBezTo>
                <a:close/>
                <a:moveTo>
                  <a:pt x="9455785" y="2404934"/>
                </a:moveTo>
                <a:cubicBezTo>
                  <a:pt x="9431020" y="2426524"/>
                  <a:pt x="9465945" y="2465259"/>
                  <a:pt x="9490075" y="2442399"/>
                </a:cubicBezTo>
                <a:cubicBezTo>
                  <a:pt x="9514205" y="2420809"/>
                  <a:pt x="9479280" y="2382709"/>
                  <a:pt x="9455785" y="2404934"/>
                </a:cubicBezTo>
                <a:close/>
                <a:moveTo>
                  <a:pt x="9190990" y="2617024"/>
                </a:moveTo>
                <a:cubicBezTo>
                  <a:pt x="9163685" y="2635439"/>
                  <a:pt x="9193530" y="2677984"/>
                  <a:pt x="9220200" y="2658934"/>
                </a:cubicBezTo>
                <a:lnTo>
                  <a:pt x="9220200" y="2658934"/>
                </a:lnTo>
                <a:cubicBezTo>
                  <a:pt x="9247505" y="2640519"/>
                  <a:pt x="9217660" y="2597974"/>
                  <a:pt x="9190990" y="2617024"/>
                </a:cubicBezTo>
                <a:close/>
                <a:moveTo>
                  <a:pt x="9282430" y="2550349"/>
                </a:moveTo>
                <a:cubicBezTo>
                  <a:pt x="9255760" y="2570034"/>
                  <a:pt x="9287510" y="2611309"/>
                  <a:pt x="9313545" y="2590354"/>
                </a:cubicBezTo>
                <a:cubicBezTo>
                  <a:pt x="9339580" y="2571304"/>
                  <a:pt x="9307830" y="2530029"/>
                  <a:pt x="9282430" y="2550349"/>
                </a:cubicBezTo>
                <a:close/>
                <a:moveTo>
                  <a:pt x="9617710" y="2246184"/>
                </a:moveTo>
                <a:cubicBezTo>
                  <a:pt x="9594850" y="2269679"/>
                  <a:pt x="9632315" y="2305239"/>
                  <a:pt x="9654540" y="2281109"/>
                </a:cubicBezTo>
                <a:cubicBezTo>
                  <a:pt x="9677400" y="2258249"/>
                  <a:pt x="9639935" y="2222054"/>
                  <a:pt x="9617710" y="2246184"/>
                </a:cubicBezTo>
                <a:close/>
                <a:moveTo>
                  <a:pt x="9662160" y="2157919"/>
                </a:moveTo>
                <a:cubicBezTo>
                  <a:pt x="9688830" y="2089338"/>
                  <a:pt x="9573895" y="2139504"/>
                  <a:pt x="9641840" y="2166809"/>
                </a:cubicBezTo>
                <a:cubicBezTo>
                  <a:pt x="9611995" y="2241104"/>
                  <a:pt x="9736455" y="2186494"/>
                  <a:pt x="9662160" y="2157919"/>
                </a:cubicBezTo>
                <a:close/>
                <a:moveTo>
                  <a:pt x="9485630" y="2312224"/>
                </a:moveTo>
                <a:cubicBezTo>
                  <a:pt x="9461500" y="2332544"/>
                  <a:pt x="9493885" y="2369374"/>
                  <a:pt x="9517380" y="2348419"/>
                </a:cubicBezTo>
                <a:cubicBezTo>
                  <a:pt x="9540875" y="2328099"/>
                  <a:pt x="9509125" y="2291269"/>
                  <a:pt x="9485630" y="2312224"/>
                </a:cubicBezTo>
                <a:close/>
                <a:moveTo>
                  <a:pt x="9695180" y="2162999"/>
                </a:moveTo>
                <a:cubicBezTo>
                  <a:pt x="9672955" y="2187129"/>
                  <a:pt x="9711055" y="2222054"/>
                  <a:pt x="9732645" y="2196654"/>
                </a:cubicBezTo>
                <a:cubicBezTo>
                  <a:pt x="9754870" y="2173159"/>
                  <a:pt x="9716770" y="2138234"/>
                  <a:pt x="9695180" y="2162999"/>
                </a:cubicBezTo>
                <a:close/>
                <a:moveTo>
                  <a:pt x="9701530" y="2002979"/>
                </a:moveTo>
                <a:cubicBezTo>
                  <a:pt x="9694545" y="1994724"/>
                  <a:pt x="9682480" y="1992819"/>
                  <a:pt x="9673590" y="1999804"/>
                </a:cubicBezTo>
                <a:cubicBezTo>
                  <a:pt x="9673590" y="1999804"/>
                  <a:pt x="9673590" y="1999804"/>
                  <a:pt x="9673590" y="1999804"/>
                </a:cubicBezTo>
                <a:cubicBezTo>
                  <a:pt x="9639300" y="2038538"/>
                  <a:pt x="9726930" y="2048063"/>
                  <a:pt x="9701530" y="2002979"/>
                </a:cubicBezTo>
                <a:close/>
                <a:moveTo>
                  <a:pt x="9565640" y="2239834"/>
                </a:moveTo>
                <a:cubicBezTo>
                  <a:pt x="9542780" y="2260789"/>
                  <a:pt x="9575800" y="2296349"/>
                  <a:pt x="9598660" y="2274759"/>
                </a:cubicBezTo>
                <a:cubicBezTo>
                  <a:pt x="9621520" y="2253804"/>
                  <a:pt x="9588500" y="2218244"/>
                  <a:pt x="9565640" y="2239834"/>
                </a:cubicBezTo>
                <a:close/>
                <a:moveTo>
                  <a:pt x="9491980" y="2189034"/>
                </a:moveTo>
                <a:cubicBezTo>
                  <a:pt x="9469755" y="2204909"/>
                  <a:pt x="9495790" y="2239834"/>
                  <a:pt x="9517380" y="2222689"/>
                </a:cubicBezTo>
                <a:cubicBezTo>
                  <a:pt x="9539605" y="2206814"/>
                  <a:pt x="9513570" y="2171889"/>
                  <a:pt x="9491980" y="2189034"/>
                </a:cubicBezTo>
                <a:close/>
                <a:moveTo>
                  <a:pt x="9537700" y="2327464"/>
                </a:moveTo>
                <a:cubicBezTo>
                  <a:pt x="9513570" y="2350324"/>
                  <a:pt x="9550400" y="2387154"/>
                  <a:pt x="9573260" y="2363659"/>
                </a:cubicBezTo>
                <a:cubicBezTo>
                  <a:pt x="9597390" y="2340799"/>
                  <a:pt x="9561195" y="2303969"/>
                  <a:pt x="9537700" y="2327464"/>
                </a:cubicBezTo>
                <a:close/>
                <a:moveTo>
                  <a:pt x="9551035" y="2141409"/>
                </a:moveTo>
                <a:cubicBezTo>
                  <a:pt x="9571990" y="2126804"/>
                  <a:pt x="9549130" y="2093784"/>
                  <a:pt x="9528175" y="2109024"/>
                </a:cubicBezTo>
                <a:cubicBezTo>
                  <a:pt x="9507220" y="2123629"/>
                  <a:pt x="9530715" y="2156649"/>
                  <a:pt x="9551035" y="2141409"/>
                </a:cubicBezTo>
                <a:close/>
                <a:moveTo>
                  <a:pt x="10976610" y="968563"/>
                </a:moveTo>
                <a:cubicBezTo>
                  <a:pt x="10965815" y="949513"/>
                  <a:pt x="10935970" y="966024"/>
                  <a:pt x="10946765" y="985074"/>
                </a:cubicBezTo>
                <a:cubicBezTo>
                  <a:pt x="10957560" y="1004759"/>
                  <a:pt x="10987405" y="987613"/>
                  <a:pt x="10976610" y="968563"/>
                </a:cubicBezTo>
                <a:close/>
                <a:moveTo>
                  <a:pt x="10937240" y="1164144"/>
                </a:moveTo>
                <a:cubicBezTo>
                  <a:pt x="10922000" y="1170494"/>
                  <a:pt x="10931525" y="1193988"/>
                  <a:pt x="10946765" y="1187638"/>
                </a:cubicBezTo>
                <a:cubicBezTo>
                  <a:pt x="10962640" y="1181924"/>
                  <a:pt x="10952480" y="1157794"/>
                  <a:pt x="10937240" y="1164144"/>
                </a:cubicBezTo>
                <a:close/>
                <a:moveTo>
                  <a:pt x="10878820" y="1188909"/>
                </a:moveTo>
                <a:cubicBezTo>
                  <a:pt x="10863580" y="1195259"/>
                  <a:pt x="10873740" y="1218754"/>
                  <a:pt x="10888980" y="1212404"/>
                </a:cubicBezTo>
                <a:cubicBezTo>
                  <a:pt x="10904220" y="1206054"/>
                  <a:pt x="10894060" y="1181924"/>
                  <a:pt x="10878820" y="1188909"/>
                </a:cubicBezTo>
                <a:close/>
                <a:moveTo>
                  <a:pt x="10941050" y="1125409"/>
                </a:moveTo>
                <a:cubicBezTo>
                  <a:pt x="10957560" y="1117788"/>
                  <a:pt x="10945495" y="1091754"/>
                  <a:pt x="10928985" y="1100009"/>
                </a:cubicBezTo>
                <a:cubicBezTo>
                  <a:pt x="10912475" y="1106994"/>
                  <a:pt x="10924540" y="1133663"/>
                  <a:pt x="10941050" y="1125409"/>
                </a:cubicBezTo>
                <a:close/>
                <a:moveTo>
                  <a:pt x="10878820" y="1155254"/>
                </a:moveTo>
                <a:cubicBezTo>
                  <a:pt x="10895330" y="1147634"/>
                  <a:pt x="10882630" y="1121599"/>
                  <a:pt x="10866755" y="1129854"/>
                </a:cubicBezTo>
                <a:cubicBezTo>
                  <a:pt x="10850245" y="1137474"/>
                  <a:pt x="10862945" y="1163509"/>
                  <a:pt x="10878820" y="1155254"/>
                </a:cubicBezTo>
                <a:close/>
                <a:moveTo>
                  <a:pt x="10925175" y="1056194"/>
                </a:moveTo>
                <a:cubicBezTo>
                  <a:pt x="10915650" y="1038413"/>
                  <a:pt x="10888345" y="1053019"/>
                  <a:pt x="10897870" y="1070799"/>
                </a:cubicBezTo>
                <a:cubicBezTo>
                  <a:pt x="10906760" y="1088579"/>
                  <a:pt x="10934700" y="1073974"/>
                  <a:pt x="10925175" y="1056194"/>
                </a:cubicBezTo>
                <a:close/>
                <a:moveTo>
                  <a:pt x="10823575" y="1166684"/>
                </a:moveTo>
                <a:cubicBezTo>
                  <a:pt x="10815320" y="1150174"/>
                  <a:pt x="10789920" y="1162874"/>
                  <a:pt x="10798175" y="1179384"/>
                </a:cubicBezTo>
                <a:cubicBezTo>
                  <a:pt x="10806430" y="1195894"/>
                  <a:pt x="10831830" y="1183194"/>
                  <a:pt x="10823575" y="1166684"/>
                </a:cubicBezTo>
                <a:close/>
                <a:moveTo>
                  <a:pt x="10772775" y="1122234"/>
                </a:moveTo>
                <a:cubicBezTo>
                  <a:pt x="10754995" y="1131759"/>
                  <a:pt x="10770870" y="1159699"/>
                  <a:pt x="10788650" y="1148904"/>
                </a:cubicBezTo>
                <a:cubicBezTo>
                  <a:pt x="10805795" y="1139379"/>
                  <a:pt x="10789920" y="1112074"/>
                  <a:pt x="10772775" y="1122234"/>
                </a:cubicBezTo>
                <a:close/>
                <a:moveTo>
                  <a:pt x="10820400" y="1214309"/>
                </a:moveTo>
                <a:cubicBezTo>
                  <a:pt x="10805160" y="1220659"/>
                  <a:pt x="10815955" y="1244788"/>
                  <a:pt x="10830560" y="1237169"/>
                </a:cubicBezTo>
                <a:cubicBezTo>
                  <a:pt x="10845800" y="1230819"/>
                  <a:pt x="10835005" y="1207324"/>
                  <a:pt x="10820400" y="1214309"/>
                </a:cubicBezTo>
                <a:close/>
                <a:moveTo>
                  <a:pt x="10859135" y="1091754"/>
                </a:moveTo>
                <a:cubicBezTo>
                  <a:pt x="10849610" y="1073974"/>
                  <a:pt x="10821670" y="1089213"/>
                  <a:pt x="10831830" y="1106994"/>
                </a:cubicBezTo>
                <a:cubicBezTo>
                  <a:pt x="10841355" y="1124774"/>
                  <a:pt x="10869295" y="1108899"/>
                  <a:pt x="10859135" y="1091754"/>
                </a:cubicBezTo>
                <a:close/>
                <a:moveTo>
                  <a:pt x="11056620" y="1044129"/>
                </a:moveTo>
                <a:cubicBezTo>
                  <a:pt x="11039475" y="1051113"/>
                  <a:pt x="11050905" y="1077784"/>
                  <a:pt x="11067415" y="1070163"/>
                </a:cubicBezTo>
                <a:cubicBezTo>
                  <a:pt x="11084560" y="1063179"/>
                  <a:pt x="11073130" y="1037144"/>
                  <a:pt x="11056620" y="1044129"/>
                </a:cubicBezTo>
                <a:close/>
                <a:moveTo>
                  <a:pt x="11052175" y="1011109"/>
                </a:moveTo>
                <a:cubicBezTo>
                  <a:pt x="11070590" y="1002854"/>
                  <a:pt x="11057255" y="974279"/>
                  <a:pt x="11038840" y="983169"/>
                </a:cubicBezTo>
                <a:cubicBezTo>
                  <a:pt x="11020425" y="991424"/>
                  <a:pt x="11033760" y="1019999"/>
                  <a:pt x="11052175" y="1011109"/>
                </a:cubicBezTo>
                <a:lnTo>
                  <a:pt x="11052175" y="1011109"/>
                </a:lnTo>
                <a:close/>
                <a:moveTo>
                  <a:pt x="11055985" y="1117788"/>
                </a:moveTo>
                <a:cubicBezTo>
                  <a:pt x="11040745" y="1123504"/>
                  <a:pt x="11049635" y="1147634"/>
                  <a:pt x="11064875" y="1141284"/>
                </a:cubicBezTo>
                <a:cubicBezTo>
                  <a:pt x="11080750" y="1136204"/>
                  <a:pt x="11071225" y="1112074"/>
                  <a:pt x="11055985" y="1117788"/>
                </a:cubicBezTo>
                <a:close/>
                <a:moveTo>
                  <a:pt x="10762615" y="1240344"/>
                </a:moveTo>
                <a:cubicBezTo>
                  <a:pt x="10747375" y="1247329"/>
                  <a:pt x="10758805" y="1270824"/>
                  <a:pt x="10773410" y="1263204"/>
                </a:cubicBezTo>
                <a:cubicBezTo>
                  <a:pt x="10788015" y="1256854"/>
                  <a:pt x="10777220" y="1233359"/>
                  <a:pt x="10762615" y="1240344"/>
                </a:cubicBezTo>
                <a:close/>
                <a:moveTo>
                  <a:pt x="11044555" y="717738"/>
                </a:moveTo>
                <a:cubicBezTo>
                  <a:pt x="11021695" y="732979"/>
                  <a:pt x="11046460" y="768538"/>
                  <a:pt x="11068685" y="752663"/>
                </a:cubicBezTo>
                <a:cubicBezTo>
                  <a:pt x="11091545" y="736788"/>
                  <a:pt x="11066780" y="701863"/>
                  <a:pt x="11044555" y="717738"/>
                </a:cubicBezTo>
                <a:close/>
                <a:moveTo>
                  <a:pt x="11040745" y="953324"/>
                </a:moveTo>
                <a:cubicBezTo>
                  <a:pt x="11060430" y="943163"/>
                  <a:pt x="11043920" y="912684"/>
                  <a:pt x="11024870" y="923479"/>
                </a:cubicBezTo>
                <a:cubicBezTo>
                  <a:pt x="11005185" y="933638"/>
                  <a:pt x="11021060" y="964119"/>
                  <a:pt x="11040745" y="953324"/>
                </a:cubicBezTo>
                <a:close/>
                <a:moveTo>
                  <a:pt x="10996930" y="1140649"/>
                </a:moveTo>
                <a:cubicBezTo>
                  <a:pt x="10981690" y="1146363"/>
                  <a:pt x="10991215" y="1170494"/>
                  <a:pt x="11006455" y="1164144"/>
                </a:cubicBezTo>
                <a:cubicBezTo>
                  <a:pt x="11021060" y="1158429"/>
                  <a:pt x="11012170" y="1134299"/>
                  <a:pt x="10996930" y="1140649"/>
                </a:cubicBezTo>
                <a:close/>
                <a:moveTo>
                  <a:pt x="10991850" y="1022538"/>
                </a:moveTo>
                <a:cubicBezTo>
                  <a:pt x="10982960" y="1004124"/>
                  <a:pt x="10955020" y="1018729"/>
                  <a:pt x="10963910" y="1036509"/>
                </a:cubicBezTo>
                <a:cubicBezTo>
                  <a:pt x="10972800" y="1054924"/>
                  <a:pt x="11001375" y="1040319"/>
                  <a:pt x="10991850" y="1022538"/>
                </a:cubicBezTo>
                <a:close/>
                <a:moveTo>
                  <a:pt x="11003915" y="1097469"/>
                </a:moveTo>
                <a:cubicBezTo>
                  <a:pt x="11020425" y="1090484"/>
                  <a:pt x="11008995" y="1063813"/>
                  <a:pt x="10992485" y="1071434"/>
                </a:cubicBezTo>
                <a:cubicBezTo>
                  <a:pt x="10975975" y="1078419"/>
                  <a:pt x="10987405" y="1105088"/>
                  <a:pt x="11003915" y="1097469"/>
                </a:cubicBezTo>
                <a:close/>
                <a:moveTo>
                  <a:pt x="10534015" y="1353374"/>
                </a:moveTo>
                <a:cubicBezTo>
                  <a:pt x="10519410" y="1360994"/>
                  <a:pt x="10531475" y="1383854"/>
                  <a:pt x="10545445" y="1375599"/>
                </a:cubicBezTo>
                <a:cubicBezTo>
                  <a:pt x="10560685" y="1368613"/>
                  <a:pt x="10548620" y="1345754"/>
                  <a:pt x="10534015" y="1353374"/>
                </a:cubicBezTo>
                <a:close/>
                <a:moveTo>
                  <a:pt x="10442575" y="1365438"/>
                </a:moveTo>
                <a:cubicBezTo>
                  <a:pt x="10426700" y="1374963"/>
                  <a:pt x="10441940" y="1399094"/>
                  <a:pt x="10457180" y="1389569"/>
                </a:cubicBezTo>
                <a:cubicBezTo>
                  <a:pt x="10473055" y="1380044"/>
                  <a:pt x="10457815" y="1355279"/>
                  <a:pt x="10442575" y="1365438"/>
                </a:cubicBezTo>
                <a:close/>
                <a:moveTo>
                  <a:pt x="10590530" y="1324163"/>
                </a:moveTo>
                <a:cubicBezTo>
                  <a:pt x="10575925" y="1331784"/>
                  <a:pt x="10587355" y="1354644"/>
                  <a:pt x="10601960" y="1347024"/>
                </a:cubicBezTo>
                <a:cubicBezTo>
                  <a:pt x="10617200" y="1339404"/>
                  <a:pt x="10605135" y="1316544"/>
                  <a:pt x="10590530" y="1324163"/>
                </a:cubicBezTo>
                <a:close/>
                <a:moveTo>
                  <a:pt x="10561320" y="1293684"/>
                </a:moveTo>
                <a:cubicBezTo>
                  <a:pt x="10545445" y="1302574"/>
                  <a:pt x="10560050" y="1327338"/>
                  <a:pt x="10575290" y="1317813"/>
                </a:cubicBezTo>
                <a:lnTo>
                  <a:pt x="10575290" y="1317813"/>
                </a:lnTo>
                <a:cubicBezTo>
                  <a:pt x="10591165" y="1308924"/>
                  <a:pt x="10576560" y="1284159"/>
                  <a:pt x="10561320" y="1293684"/>
                </a:cubicBezTo>
                <a:close/>
                <a:moveTo>
                  <a:pt x="10632440" y="1206688"/>
                </a:moveTo>
                <a:cubicBezTo>
                  <a:pt x="10650855" y="1193988"/>
                  <a:pt x="10630535" y="1166049"/>
                  <a:pt x="10612755" y="1178749"/>
                </a:cubicBezTo>
                <a:cubicBezTo>
                  <a:pt x="10612755" y="1178749"/>
                  <a:pt x="10612755" y="1178749"/>
                  <a:pt x="10612755" y="1178749"/>
                </a:cubicBezTo>
                <a:cubicBezTo>
                  <a:pt x="10594975" y="1191449"/>
                  <a:pt x="10614660" y="1219388"/>
                  <a:pt x="10632440" y="1206688"/>
                </a:cubicBezTo>
                <a:close/>
                <a:moveTo>
                  <a:pt x="10473690" y="1349563"/>
                </a:moveTo>
                <a:cubicBezTo>
                  <a:pt x="10490200" y="1338134"/>
                  <a:pt x="10472420" y="1312099"/>
                  <a:pt x="10455910" y="1324163"/>
                </a:cubicBezTo>
                <a:cubicBezTo>
                  <a:pt x="10455910" y="1324163"/>
                  <a:pt x="10455910" y="1324163"/>
                  <a:pt x="10455910" y="1324163"/>
                </a:cubicBezTo>
                <a:cubicBezTo>
                  <a:pt x="10439400" y="1334959"/>
                  <a:pt x="10457815" y="1360994"/>
                  <a:pt x="10473690" y="1349563"/>
                </a:cubicBezTo>
                <a:lnTo>
                  <a:pt x="10473690" y="1349563"/>
                </a:lnTo>
                <a:close/>
                <a:moveTo>
                  <a:pt x="10539730" y="1286063"/>
                </a:moveTo>
                <a:cubicBezTo>
                  <a:pt x="10528935" y="1268919"/>
                  <a:pt x="10502265" y="1286699"/>
                  <a:pt x="10513695" y="1303209"/>
                </a:cubicBezTo>
                <a:cubicBezTo>
                  <a:pt x="10525125" y="1320354"/>
                  <a:pt x="10551160" y="1302574"/>
                  <a:pt x="10539730" y="1286063"/>
                </a:cubicBezTo>
                <a:close/>
                <a:moveTo>
                  <a:pt x="10640060" y="1264474"/>
                </a:moveTo>
                <a:cubicBezTo>
                  <a:pt x="10631170" y="1248599"/>
                  <a:pt x="10606405" y="1262569"/>
                  <a:pt x="10615295" y="1278444"/>
                </a:cubicBezTo>
                <a:cubicBezTo>
                  <a:pt x="10624820" y="1294319"/>
                  <a:pt x="10649585" y="1280349"/>
                  <a:pt x="10640060" y="1264474"/>
                </a:cubicBezTo>
                <a:close/>
                <a:moveTo>
                  <a:pt x="10761980" y="1198434"/>
                </a:moveTo>
                <a:cubicBezTo>
                  <a:pt x="10753725" y="1181924"/>
                  <a:pt x="10728325" y="1195259"/>
                  <a:pt x="10737215" y="1211769"/>
                </a:cubicBezTo>
                <a:cubicBezTo>
                  <a:pt x="10745470" y="1227644"/>
                  <a:pt x="10770870" y="1214309"/>
                  <a:pt x="10761980" y="1198434"/>
                </a:cubicBezTo>
                <a:close/>
                <a:moveTo>
                  <a:pt x="10501630" y="1329244"/>
                </a:moveTo>
                <a:cubicBezTo>
                  <a:pt x="10485755" y="1338769"/>
                  <a:pt x="10500995" y="1362899"/>
                  <a:pt x="10516235" y="1353374"/>
                </a:cubicBezTo>
                <a:cubicBezTo>
                  <a:pt x="10532110" y="1343849"/>
                  <a:pt x="10516870" y="1319719"/>
                  <a:pt x="10501630" y="1329244"/>
                </a:cubicBezTo>
                <a:close/>
                <a:moveTo>
                  <a:pt x="10478135" y="1383219"/>
                </a:moveTo>
                <a:cubicBezTo>
                  <a:pt x="10463530" y="1390838"/>
                  <a:pt x="10476230" y="1413699"/>
                  <a:pt x="10490200" y="1405444"/>
                </a:cubicBezTo>
                <a:cubicBezTo>
                  <a:pt x="10504805" y="1397824"/>
                  <a:pt x="10492105" y="1375599"/>
                  <a:pt x="10478135" y="1383219"/>
                </a:cubicBezTo>
                <a:close/>
                <a:moveTo>
                  <a:pt x="10704830" y="1267649"/>
                </a:moveTo>
                <a:cubicBezTo>
                  <a:pt x="10689590" y="1274634"/>
                  <a:pt x="10701020" y="1298129"/>
                  <a:pt x="10715625" y="1290509"/>
                </a:cubicBezTo>
                <a:cubicBezTo>
                  <a:pt x="10730865" y="1283524"/>
                  <a:pt x="10719435" y="1260663"/>
                  <a:pt x="10704830" y="1267649"/>
                </a:cubicBezTo>
                <a:close/>
                <a:moveTo>
                  <a:pt x="10647680" y="1295588"/>
                </a:moveTo>
                <a:cubicBezTo>
                  <a:pt x="10633075" y="1302574"/>
                  <a:pt x="10644505" y="1326069"/>
                  <a:pt x="10659110" y="1318449"/>
                </a:cubicBezTo>
                <a:cubicBezTo>
                  <a:pt x="10673715" y="1311463"/>
                  <a:pt x="10662285" y="1287969"/>
                  <a:pt x="10647680" y="1295588"/>
                </a:cubicBezTo>
                <a:close/>
                <a:moveTo>
                  <a:pt x="10701020" y="1230819"/>
                </a:moveTo>
                <a:cubicBezTo>
                  <a:pt x="10692765" y="1214309"/>
                  <a:pt x="10667365" y="1228279"/>
                  <a:pt x="10676255" y="1244154"/>
                </a:cubicBezTo>
                <a:cubicBezTo>
                  <a:pt x="10684510" y="1260663"/>
                  <a:pt x="10709910" y="1246694"/>
                  <a:pt x="10701020" y="1230819"/>
                </a:cubicBezTo>
                <a:close/>
                <a:moveTo>
                  <a:pt x="10744200" y="995869"/>
                </a:moveTo>
                <a:cubicBezTo>
                  <a:pt x="10706735" y="1052384"/>
                  <a:pt x="10819765" y="1025713"/>
                  <a:pt x="10760075" y="992059"/>
                </a:cubicBezTo>
                <a:cubicBezTo>
                  <a:pt x="10807700" y="931734"/>
                  <a:pt x="10678795" y="956499"/>
                  <a:pt x="10745470" y="994599"/>
                </a:cubicBezTo>
                <a:cubicBezTo>
                  <a:pt x="10744835" y="995234"/>
                  <a:pt x="10744835" y="995234"/>
                  <a:pt x="10744200" y="995869"/>
                </a:cubicBezTo>
                <a:close/>
                <a:moveTo>
                  <a:pt x="10708005" y="1160969"/>
                </a:moveTo>
                <a:cubicBezTo>
                  <a:pt x="10690860" y="1171129"/>
                  <a:pt x="10706735" y="1198434"/>
                  <a:pt x="10723880" y="1187638"/>
                </a:cubicBezTo>
                <a:cubicBezTo>
                  <a:pt x="10741660" y="1177479"/>
                  <a:pt x="10725150" y="1150174"/>
                  <a:pt x="10708005" y="1160969"/>
                </a:cubicBezTo>
                <a:close/>
                <a:moveTo>
                  <a:pt x="10643870" y="1199704"/>
                </a:moveTo>
                <a:cubicBezTo>
                  <a:pt x="10626725" y="1209863"/>
                  <a:pt x="10643870" y="1237169"/>
                  <a:pt x="10660380" y="1225738"/>
                </a:cubicBezTo>
                <a:cubicBezTo>
                  <a:pt x="10677525" y="1215579"/>
                  <a:pt x="10661015" y="1188909"/>
                  <a:pt x="10643870" y="1199704"/>
                </a:cubicBezTo>
                <a:close/>
                <a:moveTo>
                  <a:pt x="10688955" y="1164144"/>
                </a:moveTo>
                <a:cubicBezTo>
                  <a:pt x="10718165" y="1163509"/>
                  <a:pt x="10704195" y="1117788"/>
                  <a:pt x="10679430" y="1133029"/>
                </a:cubicBezTo>
                <a:cubicBezTo>
                  <a:pt x="10665460" y="1141919"/>
                  <a:pt x="10673080" y="1164779"/>
                  <a:pt x="10688955" y="1164144"/>
                </a:cubicBezTo>
                <a:close/>
                <a:moveTo>
                  <a:pt x="10679430" y="1112074"/>
                </a:moveTo>
                <a:cubicBezTo>
                  <a:pt x="10701020" y="1138109"/>
                  <a:pt x="10730230" y="1091119"/>
                  <a:pt x="10697845" y="1083499"/>
                </a:cubicBezTo>
                <a:cubicBezTo>
                  <a:pt x="10708005" y="1074609"/>
                  <a:pt x="10705465" y="1056829"/>
                  <a:pt x="10692765" y="1051113"/>
                </a:cubicBezTo>
                <a:cubicBezTo>
                  <a:pt x="10700385" y="1040954"/>
                  <a:pt x="10696575" y="1025079"/>
                  <a:pt x="10685145" y="1019999"/>
                </a:cubicBezTo>
                <a:cubicBezTo>
                  <a:pt x="10753090" y="972374"/>
                  <a:pt x="10612120" y="959674"/>
                  <a:pt x="10669905" y="1018729"/>
                </a:cubicBezTo>
                <a:cubicBezTo>
                  <a:pt x="10650855" y="1023174"/>
                  <a:pt x="10649585" y="1052384"/>
                  <a:pt x="10668000" y="1058734"/>
                </a:cubicBezTo>
                <a:cubicBezTo>
                  <a:pt x="10660380" y="1069529"/>
                  <a:pt x="10667365" y="1087309"/>
                  <a:pt x="10681335" y="1088579"/>
                </a:cubicBezTo>
                <a:cubicBezTo>
                  <a:pt x="10674985" y="1094929"/>
                  <a:pt x="10674350" y="1105088"/>
                  <a:pt x="10679430" y="1112074"/>
                </a:cubicBezTo>
                <a:close/>
                <a:moveTo>
                  <a:pt x="11482705" y="989519"/>
                </a:moveTo>
                <a:cubicBezTo>
                  <a:pt x="11466830" y="992694"/>
                  <a:pt x="11472545" y="1018094"/>
                  <a:pt x="11488420" y="1014284"/>
                </a:cubicBezTo>
                <a:cubicBezTo>
                  <a:pt x="11504930" y="1010474"/>
                  <a:pt x="11499215" y="985709"/>
                  <a:pt x="11482705" y="989519"/>
                </a:cubicBezTo>
                <a:close/>
                <a:moveTo>
                  <a:pt x="635" y="1256854"/>
                </a:moveTo>
                <a:cubicBezTo>
                  <a:pt x="0" y="1256854"/>
                  <a:pt x="0" y="1256854"/>
                  <a:pt x="635" y="1256854"/>
                </a:cubicBezTo>
                <a:lnTo>
                  <a:pt x="0" y="1293049"/>
                </a:lnTo>
                <a:cubicBezTo>
                  <a:pt x="18415" y="1289874"/>
                  <a:pt x="20955" y="1260029"/>
                  <a:pt x="635" y="1256854"/>
                </a:cubicBezTo>
                <a:close/>
                <a:moveTo>
                  <a:pt x="635" y="1186369"/>
                </a:moveTo>
                <a:cubicBezTo>
                  <a:pt x="0" y="1186369"/>
                  <a:pt x="0" y="1186369"/>
                  <a:pt x="635" y="1186369"/>
                </a:cubicBezTo>
                <a:lnTo>
                  <a:pt x="0" y="1223199"/>
                </a:lnTo>
                <a:cubicBezTo>
                  <a:pt x="18415" y="1220024"/>
                  <a:pt x="20320" y="1190179"/>
                  <a:pt x="635" y="1186369"/>
                </a:cubicBezTo>
                <a:close/>
                <a:moveTo>
                  <a:pt x="15240" y="1344484"/>
                </a:moveTo>
                <a:cubicBezTo>
                  <a:pt x="15240" y="1333054"/>
                  <a:pt x="8255" y="1327974"/>
                  <a:pt x="0" y="1326704"/>
                </a:cubicBezTo>
                <a:lnTo>
                  <a:pt x="0" y="1362263"/>
                </a:lnTo>
                <a:cubicBezTo>
                  <a:pt x="8255" y="1360994"/>
                  <a:pt x="15240" y="1354644"/>
                  <a:pt x="15240" y="1344484"/>
                </a:cubicBezTo>
                <a:close/>
                <a:moveTo>
                  <a:pt x="163830" y="1565463"/>
                </a:moveTo>
                <a:cubicBezTo>
                  <a:pt x="178435" y="1573084"/>
                  <a:pt x="189865" y="1549588"/>
                  <a:pt x="175260" y="1542604"/>
                </a:cubicBezTo>
                <a:cubicBezTo>
                  <a:pt x="160020" y="1534984"/>
                  <a:pt x="148590" y="1558479"/>
                  <a:pt x="163830" y="1565463"/>
                </a:cubicBezTo>
                <a:close/>
                <a:moveTo>
                  <a:pt x="132080" y="1957894"/>
                </a:moveTo>
                <a:cubicBezTo>
                  <a:pt x="123825" y="1978213"/>
                  <a:pt x="155575" y="1990913"/>
                  <a:pt x="163830" y="1970594"/>
                </a:cubicBezTo>
                <a:cubicBezTo>
                  <a:pt x="172085" y="1950274"/>
                  <a:pt x="139700" y="1937574"/>
                  <a:pt x="132080" y="1957894"/>
                </a:cubicBezTo>
                <a:close/>
                <a:moveTo>
                  <a:pt x="15240" y="1414334"/>
                </a:moveTo>
                <a:cubicBezTo>
                  <a:pt x="15240" y="1402904"/>
                  <a:pt x="8255" y="1397824"/>
                  <a:pt x="0" y="1396554"/>
                </a:cubicBezTo>
                <a:lnTo>
                  <a:pt x="0" y="1432113"/>
                </a:lnTo>
                <a:cubicBezTo>
                  <a:pt x="8255" y="1430844"/>
                  <a:pt x="15240" y="1424494"/>
                  <a:pt x="15240" y="1414334"/>
                </a:cubicBezTo>
                <a:close/>
                <a:moveTo>
                  <a:pt x="121285" y="1812479"/>
                </a:moveTo>
                <a:cubicBezTo>
                  <a:pt x="113030" y="1830894"/>
                  <a:pt x="141605" y="1843594"/>
                  <a:pt x="149860" y="1825179"/>
                </a:cubicBezTo>
                <a:cubicBezTo>
                  <a:pt x="158115" y="1806763"/>
                  <a:pt x="129540" y="1794063"/>
                  <a:pt x="121285" y="1812479"/>
                </a:cubicBezTo>
                <a:close/>
                <a:moveTo>
                  <a:pt x="111125" y="1666429"/>
                </a:moveTo>
                <a:cubicBezTo>
                  <a:pt x="107950" y="1673413"/>
                  <a:pt x="110490" y="1681669"/>
                  <a:pt x="117475" y="1685479"/>
                </a:cubicBezTo>
                <a:lnTo>
                  <a:pt x="117475" y="1685479"/>
                </a:lnTo>
                <a:cubicBezTo>
                  <a:pt x="153670" y="1695004"/>
                  <a:pt x="132715" y="1636584"/>
                  <a:pt x="111125" y="1666429"/>
                </a:cubicBezTo>
                <a:close/>
                <a:moveTo>
                  <a:pt x="106680" y="1536888"/>
                </a:moveTo>
                <a:cubicBezTo>
                  <a:pt x="121285" y="1544509"/>
                  <a:pt x="133350" y="1521649"/>
                  <a:pt x="118110" y="1514029"/>
                </a:cubicBezTo>
                <a:cubicBezTo>
                  <a:pt x="103505" y="1506409"/>
                  <a:pt x="92075" y="1529269"/>
                  <a:pt x="106680" y="1536888"/>
                </a:cubicBezTo>
                <a:close/>
                <a:moveTo>
                  <a:pt x="635" y="1116519"/>
                </a:moveTo>
                <a:cubicBezTo>
                  <a:pt x="0" y="1116519"/>
                  <a:pt x="0" y="1116519"/>
                  <a:pt x="635" y="1116519"/>
                </a:cubicBezTo>
                <a:lnTo>
                  <a:pt x="0" y="1152713"/>
                </a:lnTo>
                <a:cubicBezTo>
                  <a:pt x="18415" y="1150174"/>
                  <a:pt x="20955" y="1120329"/>
                  <a:pt x="635" y="1116519"/>
                </a:cubicBezTo>
                <a:close/>
                <a:moveTo>
                  <a:pt x="7620" y="2171254"/>
                </a:moveTo>
                <a:cubicBezTo>
                  <a:pt x="5080" y="2169984"/>
                  <a:pt x="2540" y="2169984"/>
                  <a:pt x="0" y="2169349"/>
                </a:cubicBezTo>
                <a:lnTo>
                  <a:pt x="0" y="2209354"/>
                </a:lnTo>
                <a:cubicBezTo>
                  <a:pt x="19050" y="2209989"/>
                  <a:pt x="28575" y="2179509"/>
                  <a:pt x="7620" y="2171254"/>
                </a:cubicBezTo>
                <a:close/>
                <a:moveTo>
                  <a:pt x="10795" y="1472754"/>
                </a:moveTo>
                <a:cubicBezTo>
                  <a:pt x="16510" y="1461959"/>
                  <a:pt x="8255" y="1454974"/>
                  <a:pt x="0" y="1454338"/>
                </a:cubicBezTo>
                <a:lnTo>
                  <a:pt x="0" y="1502599"/>
                </a:lnTo>
                <a:cubicBezTo>
                  <a:pt x="13335" y="1500694"/>
                  <a:pt x="20320" y="1482913"/>
                  <a:pt x="10795" y="1472754"/>
                </a:cubicBezTo>
                <a:close/>
                <a:moveTo>
                  <a:pt x="437515" y="1820734"/>
                </a:moveTo>
                <a:cubicBezTo>
                  <a:pt x="454660" y="1827084"/>
                  <a:pt x="464820" y="1800413"/>
                  <a:pt x="447040" y="1794063"/>
                </a:cubicBezTo>
                <a:cubicBezTo>
                  <a:pt x="429895" y="1787079"/>
                  <a:pt x="419735" y="1814384"/>
                  <a:pt x="437515" y="1820734"/>
                </a:cubicBezTo>
                <a:close/>
                <a:moveTo>
                  <a:pt x="7620" y="2457639"/>
                </a:moveTo>
                <a:cubicBezTo>
                  <a:pt x="5080" y="2457004"/>
                  <a:pt x="2540" y="2456369"/>
                  <a:pt x="0" y="2456369"/>
                </a:cubicBezTo>
                <a:lnTo>
                  <a:pt x="0" y="2501454"/>
                </a:lnTo>
                <a:cubicBezTo>
                  <a:pt x="22225" y="2502089"/>
                  <a:pt x="32385" y="2465894"/>
                  <a:pt x="7620" y="2457639"/>
                </a:cubicBezTo>
                <a:close/>
                <a:moveTo>
                  <a:pt x="7620" y="2028379"/>
                </a:moveTo>
                <a:cubicBezTo>
                  <a:pt x="5080" y="2027109"/>
                  <a:pt x="2540" y="2026474"/>
                  <a:pt x="0" y="2026474"/>
                </a:cubicBezTo>
                <a:lnTo>
                  <a:pt x="0" y="2063304"/>
                </a:lnTo>
                <a:cubicBezTo>
                  <a:pt x="17145" y="2063938"/>
                  <a:pt x="26670" y="2036634"/>
                  <a:pt x="7620" y="2028379"/>
                </a:cubicBezTo>
                <a:close/>
                <a:moveTo>
                  <a:pt x="13335" y="1616263"/>
                </a:moveTo>
                <a:cubicBezTo>
                  <a:pt x="17780" y="1605469"/>
                  <a:pt x="8890" y="1597849"/>
                  <a:pt x="0" y="1597849"/>
                </a:cubicBezTo>
                <a:lnTo>
                  <a:pt x="0" y="1642299"/>
                </a:lnTo>
                <a:cubicBezTo>
                  <a:pt x="10795" y="1639759"/>
                  <a:pt x="19685" y="1628963"/>
                  <a:pt x="13335" y="1616263"/>
                </a:cubicBezTo>
                <a:close/>
                <a:moveTo>
                  <a:pt x="635" y="1536254"/>
                </a:moveTo>
                <a:cubicBezTo>
                  <a:pt x="0" y="1536254"/>
                  <a:pt x="0" y="1536254"/>
                  <a:pt x="635" y="1536254"/>
                </a:cubicBezTo>
                <a:lnTo>
                  <a:pt x="0" y="1572449"/>
                </a:lnTo>
                <a:cubicBezTo>
                  <a:pt x="18415" y="1569909"/>
                  <a:pt x="20955" y="1540063"/>
                  <a:pt x="635" y="1536254"/>
                </a:cubicBezTo>
                <a:close/>
                <a:moveTo>
                  <a:pt x="6985" y="1741994"/>
                </a:moveTo>
                <a:cubicBezTo>
                  <a:pt x="4445" y="1740724"/>
                  <a:pt x="2540" y="1740088"/>
                  <a:pt x="0" y="1740088"/>
                </a:cubicBezTo>
                <a:lnTo>
                  <a:pt x="0" y="1771204"/>
                </a:lnTo>
                <a:cubicBezTo>
                  <a:pt x="13970" y="1771204"/>
                  <a:pt x="22860" y="1748979"/>
                  <a:pt x="6985" y="1741994"/>
                </a:cubicBezTo>
                <a:close/>
                <a:moveTo>
                  <a:pt x="635" y="1675954"/>
                </a:moveTo>
                <a:cubicBezTo>
                  <a:pt x="0" y="1675954"/>
                  <a:pt x="0" y="1675954"/>
                  <a:pt x="635" y="1675954"/>
                </a:cubicBezTo>
                <a:lnTo>
                  <a:pt x="0" y="1712149"/>
                </a:lnTo>
                <a:cubicBezTo>
                  <a:pt x="19050" y="1709609"/>
                  <a:pt x="20320" y="1679763"/>
                  <a:pt x="635" y="1675954"/>
                </a:cubicBezTo>
                <a:close/>
                <a:moveTo>
                  <a:pt x="6985" y="1884869"/>
                </a:moveTo>
                <a:cubicBezTo>
                  <a:pt x="4445" y="1883599"/>
                  <a:pt x="1905" y="1882963"/>
                  <a:pt x="0" y="1882963"/>
                </a:cubicBezTo>
                <a:lnTo>
                  <a:pt x="0" y="1917254"/>
                </a:lnTo>
                <a:cubicBezTo>
                  <a:pt x="15875" y="1917888"/>
                  <a:pt x="24765" y="1893124"/>
                  <a:pt x="6985" y="1884869"/>
                </a:cubicBezTo>
                <a:close/>
                <a:moveTo>
                  <a:pt x="307975" y="1769934"/>
                </a:moveTo>
                <a:cubicBezTo>
                  <a:pt x="324485" y="1777554"/>
                  <a:pt x="335915" y="1750884"/>
                  <a:pt x="318770" y="1743899"/>
                </a:cubicBezTo>
                <a:cubicBezTo>
                  <a:pt x="301625" y="1736913"/>
                  <a:pt x="290830" y="1762949"/>
                  <a:pt x="307975" y="1769934"/>
                </a:cubicBezTo>
                <a:close/>
                <a:moveTo>
                  <a:pt x="347345" y="2314129"/>
                </a:moveTo>
                <a:cubicBezTo>
                  <a:pt x="372110" y="2319209"/>
                  <a:pt x="380365" y="2279839"/>
                  <a:pt x="354965" y="2275394"/>
                </a:cubicBezTo>
                <a:cubicBezTo>
                  <a:pt x="329565" y="2270314"/>
                  <a:pt x="321945" y="2309684"/>
                  <a:pt x="347345" y="2314129"/>
                </a:cubicBezTo>
                <a:close/>
                <a:moveTo>
                  <a:pt x="173355" y="1695638"/>
                </a:moveTo>
                <a:cubicBezTo>
                  <a:pt x="165735" y="1712149"/>
                  <a:pt x="191770" y="1724213"/>
                  <a:pt x="198755" y="1707069"/>
                </a:cubicBezTo>
                <a:cubicBezTo>
                  <a:pt x="207010" y="1691194"/>
                  <a:pt x="180975" y="1679129"/>
                  <a:pt x="173355" y="1695638"/>
                </a:cubicBezTo>
                <a:close/>
                <a:moveTo>
                  <a:pt x="338455" y="1916619"/>
                </a:moveTo>
                <a:cubicBezTo>
                  <a:pt x="357505" y="1923604"/>
                  <a:pt x="368300" y="1893759"/>
                  <a:pt x="348615" y="1887409"/>
                </a:cubicBezTo>
                <a:cubicBezTo>
                  <a:pt x="330200" y="1879788"/>
                  <a:pt x="320040" y="1909634"/>
                  <a:pt x="338455" y="1916619"/>
                </a:cubicBezTo>
                <a:close/>
                <a:moveTo>
                  <a:pt x="336550" y="1646744"/>
                </a:moveTo>
                <a:cubicBezTo>
                  <a:pt x="351155" y="1653729"/>
                  <a:pt x="361950" y="1630234"/>
                  <a:pt x="346710" y="1623884"/>
                </a:cubicBezTo>
                <a:cubicBezTo>
                  <a:pt x="331470" y="1616899"/>
                  <a:pt x="321310" y="1640394"/>
                  <a:pt x="336550" y="1646744"/>
                </a:cubicBezTo>
                <a:close/>
                <a:moveTo>
                  <a:pt x="400050" y="1921063"/>
                </a:moveTo>
                <a:cubicBezTo>
                  <a:pt x="393700" y="1940113"/>
                  <a:pt x="423545" y="1950274"/>
                  <a:pt x="429260" y="1930588"/>
                </a:cubicBezTo>
                <a:cubicBezTo>
                  <a:pt x="436245" y="1911538"/>
                  <a:pt x="405765" y="1902013"/>
                  <a:pt x="400050" y="1921063"/>
                </a:cubicBezTo>
                <a:close/>
                <a:moveTo>
                  <a:pt x="375920" y="2059494"/>
                </a:moveTo>
                <a:cubicBezTo>
                  <a:pt x="394970" y="2060129"/>
                  <a:pt x="399415" y="2030919"/>
                  <a:pt x="380365" y="2026474"/>
                </a:cubicBezTo>
                <a:cubicBezTo>
                  <a:pt x="356235" y="2019488"/>
                  <a:pt x="350520" y="2059494"/>
                  <a:pt x="375920" y="2059494"/>
                </a:cubicBezTo>
                <a:close/>
                <a:moveTo>
                  <a:pt x="394335" y="1672144"/>
                </a:moveTo>
                <a:cubicBezTo>
                  <a:pt x="408940" y="1679129"/>
                  <a:pt x="419735" y="1654999"/>
                  <a:pt x="404495" y="1648649"/>
                </a:cubicBezTo>
                <a:cubicBezTo>
                  <a:pt x="389890" y="1642299"/>
                  <a:pt x="379095" y="1665794"/>
                  <a:pt x="394335" y="1672144"/>
                </a:cubicBezTo>
                <a:close/>
                <a:moveTo>
                  <a:pt x="372110" y="1795969"/>
                </a:moveTo>
                <a:cubicBezTo>
                  <a:pt x="388620" y="1802954"/>
                  <a:pt x="399415" y="1776284"/>
                  <a:pt x="382270" y="1769934"/>
                </a:cubicBezTo>
                <a:cubicBezTo>
                  <a:pt x="365760" y="1762949"/>
                  <a:pt x="354965" y="1789619"/>
                  <a:pt x="372110" y="1795969"/>
                </a:cubicBezTo>
                <a:close/>
                <a:moveTo>
                  <a:pt x="342265" y="2163634"/>
                </a:moveTo>
                <a:cubicBezTo>
                  <a:pt x="348615" y="2140774"/>
                  <a:pt x="312420" y="2131249"/>
                  <a:pt x="306705" y="2154109"/>
                </a:cubicBezTo>
                <a:cubicBezTo>
                  <a:pt x="300355" y="2176969"/>
                  <a:pt x="336550" y="2186494"/>
                  <a:pt x="342265" y="2163634"/>
                </a:cubicBezTo>
                <a:close/>
                <a:moveTo>
                  <a:pt x="278130" y="1620074"/>
                </a:moveTo>
                <a:cubicBezTo>
                  <a:pt x="292735" y="1627059"/>
                  <a:pt x="304165" y="1603563"/>
                  <a:pt x="288925" y="1597213"/>
                </a:cubicBezTo>
                <a:cubicBezTo>
                  <a:pt x="274320" y="1590229"/>
                  <a:pt x="263525" y="1613724"/>
                  <a:pt x="278130" y="1620074"/>
                </a:cubicBezTo>
                <a:close/>
                <a:moveTo>
                  <a:pt x="243840" y="1742629"/>
                </a:moveTo>
                <a:cubicBezTo>
                  <a:pt x="260350" y="1750249"/>
                  <a:pt x="271780" y="1723579"/>
                  <a:pt x="255270" y="1716594"/>
                </a:cubicBezTo>
                <a:cubicBezTo>
                  <a:pt x="238760" y="1709609"/>
                  <a:pt x="227330" y="1735644"/>
                  <a:pt x="243840" y="1742629"/>
                </a:cubicBezTo>
                <a:close/>
                <a:moveTo>
                  <a:pt x="220980" y="1593404"/>
                </a:moveTo>
                <a:cubicBezTo>
                  <a:pt x="235585" y="1601024"/>
                  <a:pt x="247015" y="1577529"/>
                  <a:pt x="231775" y="1570544"/>
                </a:cubicBezTo>
                <a:cubicBezTo>
                  <a:pt x="217170" y="1562924"/>
                  <a:pt x="205740" y="1586419"/>
                  <a:pt x="220980" y="1593404"/>
                </a:cubicBezTo>
                <a:close/>
                <a:moveTo>
                  <a:pt x="189865" y="1842324"/>
                </a:moveTo>
                <a:cubicBezTo>
                  <a:pt x="181610" y="1860738"/>
                  <a:pt x="210820" y="1872804"/>
                  <a:pt x="218440" y="1854388"/>
                </a:cubicBezTo>
                <a:cubicBezTo>
                  <a:pt x="226695" y="1835338"/>
                  <a:pt x="197485" y="1823274"/>
                  <a:pt x="189865" y="1842324"/>
                </a:cubicBezTo>
                <a:close/>
                <a:moveTo>
                  <a:pt x="282575" y="2013774"/>
                </a:moveTo>
                <a:cubicBezTo>
                  <a:pt x="275590" y="2034729"/>
                  <a:pt x="307975" y="2045524"/>
                  <a:pt x="314960" y="2024569"/>
                </a:cubicBezTo>
                <a:cubicBezTo>
                  <a:pt x="321945" y="2003613"/>
                  <a:pt x="289560" y="1992819"/>
                  <a:pt x="282575" y="2013774"/>
                </a:cubicBezTo>
                <a:close/>
                <a:moveTo>
                  <a:pt x="236220" y="2152839"/>
                </a:moveTo>
                <a:cubicBezTo>
                  <a:pt x="258445" y="2160459"/>
                  <a:pt x="269875" y="2124264"/>
                  <a:pt x="247015" y="2117914"/>
                </a:cubicBezTo>
                <a:cubicBezTo>
                  <a:pt x="224790" y="2110294"/>
                  <a:pt x="213360" y="2145854"/>
                  <a:pt x="236220" y="2152839"/>
                </a:cubicBezTo>
                <a:close/>
                <a:moveTo>
                  <a:pt x="267970" y="1890584"/>
                </a:moveTo>
                <a:cubicBezTo>
                  <a:pt x="286385" y="1898204"/>
                  <a:pt x="298450" y="1868359"/>
                  <a:pt x="278765" y="1861374"/>
                </a:cubicBezTo>
                <a:cubicBezTo>
                  <a:pt x="260985" y="1853754"/>
                  <a:pt x="249555" y="1883599"/>
                  <a:pt x="267970" y="1890584"/>
                </a:cubicBezTo>
                <a:close/>
                <a:moveTo>
                  <a:pt x="238760" y="1998534"/>
                </a:moveTo>
                <a:cubicBezTo>
                  <a:pt x="246380" y="1978213"/>
                  <a:pt x="213995" y="1966149"/>
                  <a:pt x="207010" y="1987104"/>
                </a:cubicBezTo>
                <a:cubicBezTo>
                  <a:pt x="199390" y="2007424"/>
                  <a:pt x="231140" y="2019488"/>
                  <a:pt x="238760" y="1998534"/>
                </a:cubicBezTo>
                <a:close/>
                <a:moveTo>
                  <a:pt x="7620" y="2314129"/>
                </a:moveTo>
                <a:cubicBezTo>
                  <a:pt x="5080" y="2312859"/>
                  <a:pt x="2540" y="2312859"/>
                  <a:pt x="0" y="2312859"/>
                </a:cubicBezTo>
                <a:lnTo>
                  <a:pt x="0" y="2355404"/>
                </a:lnTo>
                <a:cubicBezTo>
                  <a:pt x="20320" y="2356039"/>
                  <a:pt x="30480" y="2323019"/>
                  <a:pt x="7620" y="2314129"/>
                </a:cubicBezTo>
                <a:close/>
                <a:moveTo>
                  <a:pt x="302260" y="2415729"/>
                </a:moveTo>
                <a:cubicBezTo>
                  <a:pt x="307340" y="2389059"/>
                  <a:pt x="264795" y="2381439"/>
                  <a:pt x="260350" y="2408109"/>
                </a:cubicBezTo>
                <a:cubicBezTo>
                  <a:pt x="255270" y="2435414"/>
                  <a:pt x="297815" y="2443034"/>
                  <a:pt x="302260" y="2415729"/>
                </a:cubicBezTo>
                <a:close/>
                <a:moveTo>
                  <a:pt x="426720" y="2552254"/>
                </a:moveTo>
                <a:cubicBezTo>
                  <a:pt x="427990" y="2523044"/>
                  <a:pt x="381635" y="2521774"/>
                  <a:pt x="381635" y="2550984"/>
                </a:cubicBezTo>
                <a:cubicBezTo>
                  <a:pt x="380365" y="2580829"/>
                  <a:pt x="426085" y="2582099"/>
                  <a:pt x="426720" y="2552254"/>
                </a:cubicBezTo>
                <a:close/>
                <a:moveTo>
                  <a:pt x="448945" y="2761169"/>
                </a:moveTo>
                <a:cubicBezTo>
                  <a:pt x="415925" y="2766249"/>
                  <a:pt x="424815" y="2817049"/>
                  <a:pt x="457200" y="2811334"/>
                </a:cubicBezTo>
                <a:cubicBezTo>
                  <a:pt x="489585" y="2806889"/>
                  <a:pt x="481330" y="2755454"/>
                  <a:pt x="448945" y="2761169"/>
                </a:cubicBezTo>
                <a:close/>
                <a:moveTo>
                  <a:pt x="529590" y="2549714"/>
                </a:moveTo>
                <a:cubicBezTo>
                  <a:pt x="528320" y="2520504"/>
                  <a:pt x="482600" y="2522409"/>
                  <a:pt x="484505" y="2551619"/>
                </a:cubicBezTo>
                <a:cubicBezTo>
                  <a:pt x="485140" y="2581464"/>
                  <a:pt x="531495" y="2578924"/>
                  <a:pt x="529590" y="2549714"/>
                </a:cubicBezTo>
                <a:close/>
                <a:moveTo>
                  <a:pt x="561340" y="2657029"/>
                </a:moveTo>
                <a:cubicBezTo>
                  <a:pt x="556895" y="2625914"/>
                  <a:pt x="508635" y="2633534"/>
                  <a:pt x="513715" y="2664014"/>
                </a:cubicBezTo>
                <a:cubicBezTo>
                  <a:pt x="518160" y="2695129"/>
                  <a:pt x="566420" y="2687509"/>
                  <a:pt x="561340" y="2657029"/>
                </a:cubicBezTo>
                <a:close/>
                <a:moveTo>
                  <a:pt x="398780" y="2428429"/>
                </a:moveTo>
                <a:cubicBezTo>
                  <a:pt x="402590" y="2401124"/>
                  <a:pt x="359410" y="2396679"/>
                  <a:pt x="356870" y="2423984"/>
                </a:cubicBezTo>
                <a:cubicBezTo>
                  <a:pt x="353060" y="2450654"/>
                  <a:pt x="395605" y="2455734"/>
                  <a:pt x="398780" y="2428429"/>
                </a:cubicBezTo>
                <a:close/>
                <a:moveTo>
                  <a:pt x="321310" y="2650679"/>
                </a:moveTo>
                <a:cubicBezTo>
                  <a:pt x="290195" y="2649409"/>
                  <a:pt x="289560" y="2698939"/>
                  <a:pt x="320675" y="2698939"/>
                </a:cubicBezTo>
                <a:cubicBezTo>
                  <a:pt x="351790" y="2699574"/>
                  <a:pt x="352425" y="2650679"/>
                  <a:pt x="321310" y="2650679"/>
                </a:cubicBezTo>
                <a:close/>
                <a:moveTo>
                  <a:pt x="303530" y="2523044"/>
                </a:moveTo>
                <a:cubicBezTo>
                  <a:pt x="273050" y="2519869"/>
                  <a:pt x="270510" y="2568129"/>
                  <a:pt x="300990" y="2568129"/>
                </a:cubicBezTo>
                <a:cubicBezTo>
                  <a:pt x="328930" y="2568764"/>
                  <a:pt x="331470" y="2524949"/>
                  <a:pt x="303530" y="2523044"/>
                </a:cubicBezTo>
                <a:close/>
                <a:moveTo>
                  <a:pt x="337820" y="2774504"/>
                </a:moveTo>
                <a:cubicBezTo>
                  <a:pt x="304800" y="2776409"/>
                  <a:pt x="308610" y="2827844"/>
                  <a:pt x="341630" y="2825304"/>
                </a:cubicBezTo>
                <a:cubicBezTo>
                  <a:pt x="374650" y="2823399"/>
                  <a:pt x="370840" y="2771964"/>
                  <a:pt x="337820" y="2774504"/>
                </a:cubicBezTo>
                <a:close/>
                <a:moveTo>
                  <a:pt x="427990" y="2648139"/>
                </a:moveTo>
                <a:cubicBezTo>
                  <a:pt x="396875" y="2650044"/>
                  <a:pt x="400050" y="2698304"/>
                  <a:pt x="431165" y="2695764"/>
                </a:cubicBezTo>
                <a:cubicBezTo>
                  <a:pt x="462280" y="2694494"/>
                  <a:pt x="459105" y="2645599"/>
                  <a:pt x="427990" y="2648139"/>
                </a:cubicBezTo>
                <a:close/>
                <a:moveTo>
                  <a:pt x="833755" y="2500184"/>
                </a:moveTo>
                <a:cubicBezTo>
                  <a:pt x="827405" y="2471609"/>
                  <a:pt x="782320" y="2482404"/>
                  <a:pt x="789940" y="2510979"/>
                </a:cubicBezTo>
                <a:cubicBezTo>
                  <a:pt x="796925" y="2539554"/>
                  <a:pt x="841375" y="2528124"/>
                  <a:pt x="833755" y="2500184"/>
                </a:cubicBezTo>
                <a:close/>
                <a:moveTo>
                  <a:pt x="772160" y="2667824"/>
                </a:moveTo>
                <a:cubicBezTo>
                  <a:pt x="741045" y="2679889"/>
                  <a:pt x="760730" y="2727514"/>
                  <a:pt x="791210" y="2714814"/>
                </a:cubicBezTo>
                <a:cubicBezTo>
                  <a:pt x="822325" y="2702749"/>
                  <a:pt x="802640" y="2655124"/>
                  <a:pt x="772160" y="2667824"/>
                </a:cubicBezTo>
                <a:close/>
                <a:moveTo>
                  <a:pt x="875030" y="2571939"/>
                </a:moveTo>
                <a:cubicBezTo>
                  <a:pt x="864870" y="2542729"/>
                  <a:pt x="819150" y="2559239"/>
                  <a:pt x="829945" y="2588449"/>
                </a:cubicBezTo>
                <a:cubicBezTo>
                  <a:pt x="840105" y="2617659"/>
                  <a:pt x="885825" y="2600514"/>
                  <a:pt x="875030" y="2571939"/>
                </a:cubicBezTo>
                <a:close/>
                <a:moveTo>
                  <a:pt x="558800" y="2738309"/>
                </a:moveTo>
                <a:cubicBezTo>
                  <a:pt x="526415" y="2745929"/>
                  <a:pt x="539750" y="2796094"/>
                  <a:pt x="571500" y="2787839"/>
                </a:cubicBezTo>
                <a:cubicBezTo>
                  <a:pt x="603250" y="2780219"/>
                  <a:pt x="590550" y="2730054"/>
                  <a:pt x="558800" y="2738309"/>
                </a:cubicBezTo>
                <a:close/>
                <a:moveTo>
                  <a:pt x="772160" y="2606864"/>
                </a:moveTo>
                <a:cubicBezTo>
                  <a:pt x="763905" y="2577019"/>
                  <a:pt x="716915" y="2590354"/>
                  <a:pt x="725805" y="2620199"/>
                </a:cubicBezTo>
                <a:cubicBezTo>
                  <a:pt x="734695" y="2650044"/>
                  <a:pt x="781685" y="2636074"/>
                  <a:pt x="772160" y="2606864"/>
                </a:cubicBezTo>
                <a:close/>
                <a:moveTo>
                  <a:pt x="6985" y="2600514"/>
                </a:moveTo>
                <a:cubicBezTo>
                  <a:pt x="4445" y="2599879"/>
                  <a:pt x="1905" y="2599244"/>
                  <a:pt x="0" y="2599244"/>
                </a:cubicBezTo>
                <a:lnTo>
                  <a:pt x="0" y="2647504"/>
                </a:lnTo>
                <a:cubicBezTo>
                  <a:pt x="24130" y="2648139"/>
                  <a:pt x="34290" y="2608769"/>
                  <a:pt x="6985" y="2600514"/>
                </a:cubicBezTo>
                <a:close/>
                <a:moveTo>
                  <a:pt x="733425" y="2523044"/>
                </a:moveTo>
                <a:cubicBezTo>
                  <a:pt x="728345" y="2493834"/>
                  <a:pt x="683260" y="2502724"/>
                  <a:pt x="688975" y="2531299"/>
                </a:cubicBezTo>
                <a:cubicBezTo>
                  <a:pt x="694055" y="2559874"/>
                  <a:pt x="739140" y="2551619"/>
                  <a:pt x="733425" y="2523044"/>
                </a:cubicBezTo>
                <a:close/>
                <a:moveTo>
                  <a:pt x="631825" y="2539554"/>
                </a:moveTo>
                <a:cubicBezTo>
                  <a:pt x="628650" y="2510344"/>
                  <a:pt x="582930" y="2515424"/>
                  <a:pt x="586740" y="2544634"/>
                </a:cubicBezTo>
                <a:cubicBezTo>
                  <a:pt x="589915" y="2574479"/>
                  <a:pt x="635635" y="2568764"/>
                  <a:pt x="631825" y="2539554"/>
                </a:cubicBezTo>
                <a:close/>
                <a:moveTo>
                  <a:pt x="666750" y="2706559"/>
                </a:moveTo>
                <a:cubicBezTo>
                  <a:pt x="635000" y="2716719"/>
                  <a:pt x="652145" y="2765614"/>
                  <a:pt x="682625" y="2754819"/>
                </a:cubicBezTo>
                <a:cubicBezTo>
                  <a:pt x="713740" y="2745294"/>
                  <a:pt x="697865" y="2695764"/>
                  <a:pt x="666750" y="2706559"/>
                </a:cubicBezTo>
                <a:close/>
                <a:moveTo>
                  <a:pt x="667385" y="2635439"/>
                </a:moveTo>
                <a:cubicBezTo>
                  <a:pt x="661035" y="2604959"/>
                  <a:pt x="613410" y="2615754"/>
                  <a:pt x="620395" y="2646234"/>
                </a:cubicBezTo>
                <a:cubicBezTo>
                  <a:pt x="627380" y="2676714"/>
                  <a:pt x="675005" y="2665919"/>
                  <a:pt x="667385" y="2635439"/>
                </a:cubicBezTo>
                <a:close/>
                <a:moveTo>
                  <a:pt x="86360" y="2060763"/>
                </a:moveTo>
                <a:cubicBezTo>
                  <a:pt x="64135" y="2051874"/>
                  <a:pt x="50800" y="2086163"/>
                  <a:pt x="73025" y="2095054"/>
                </a:cubicBezTo>
                <a:cubicBezTo>
                  <a:pt x="94615" y="2104579"/>
                  <a:pt x="108585" y="2069654"/>
                  <a:pt x="86360" y="2060763"/>
                </a:cubicBezTo>
                <a:close/>
                <a:moveTo>
                  <a:pt x="92710" y="2530664"/>
                </a:moveTo>
                <a:cubicBezTo>
                  <a:pt x="120650" y="2538919"/>
                  <a:pt x="132715" y="2493834"/>
                  <a:pt x="104140" y="2486849"/>
                </a:cubicBezTo>
                <a:cubicBezTo>
                  <a:pt x="76200" y="2479229"/>
                  <a:pt x="64135" y="2523679"/>
                  <a:pt x="92710" y="2530664"/>
                </a:cubicBezTo>
                <a:close/>
                <a:moveTo>
                  <a:pt x="80010" y="1917888"/>
                </a:moveTo>
                <a:cubicBezTo>
                  <a:pt x="59690" y="1908999"/>
                  <a:pt x="46355" y="1940749"/>
                  <a:pt x="66675" y="1949004"/>
                </a:cubicBezTo>
                <a:cubicBezTo>
                  <a:pt x="86360" y="1957894"/>
                  <a:pt x="100330" y="1926144"/>
                  <a:pt x="80010" y="1917888"/>
                </a:cubicBezTo>
                <a:close/>
                <a:moveTo>
                  <a:pt x="85725" y="2385884"/>
                </a:moveTo>
                <a:cubicBezTo>
                  <a:pt x="111760" y="2394774"/>
                  <a:pt x="124460" y="2353499"/>
                  <a:pt x="98425" y="2345244"/>
                </a:cubicBezTo>
                <a:cubicBezTo>
                  <a:pt x="72390" y="2336989"/>
                  <a:pt x="59690" y="2378264"/>
                  <a:pt x="85725" y="2385884"/>
                </a:cubicBezTo>
                <a:close/>
                <a:moveTo>
                  <a:pt x="79375" y="2241104"/>
                </a:moveTo>
                <a:cubicBezTo>
                  <a:pt x="102870" y="2249994"/>
                  <a:pt x="116840" y="2211894"/>
                  <a:pt x="92710" y="2203639"/>
                </a:cubicBezTo>
                <a:cubicBezTo>
                  <a:pt x="67945" y="2194749"/>
                  <a:pt x="54610" y="2232849"/>
                  <a:pt x="79375" y="2241104"/>
                </a:cubicBezTo>
                <a:close/>
                <a:moveTo>
                  <a:pt x="260985" y="2295079"/>
                </a:moveTo>
                <a:cubicBezTo>
                  <a:pt x="334010" y="2255074"/>
                  <a:pt x="194945" y="2237929"/>
                  <a:pt x="255905" y="2294444"/>
                </a:cubicBezTo>
                <a:lnTo>
                  <a:pt x="255905" y="2294444"/>
                </a:lnTo>
                <a:cubicBezTo>
                  <a:pt x="257810" y="2294444"/>
                  <a:pt x="259715" y="2295079"/>
                  <a:pt x="260985" y="2295079"/>
                </a:cubicBezTo>
                <a:close/>
                <a:moveTo>
                  <a:pt x="6350" y="2743389"/>
                </a:moveTo>
                <a:cubicBezTo>
                  <a:pt x="3810" y="2742754"/>
                  <a:pt x="1905" y="2742754"/>
                  <a:pt x="0" y="2742119"/>
                </a:cubicBezTo>
                <a:lnTo>
                  <a:pt x="0" y="2792919"/>
                </a:lnTo>
                <a:cubicBezTo>
                  <a:pt x="26670" y="2794824"/>
                  <a:pt x="36195" y="2751009"/>
                  <a:pt x="6350" y="2743389"/>
                </a:cubicBezTo>
                <a:close/>
                <a:moveTo>
                  <a:pt x="62230" y="1484819"/>
                </a:moveTo>
                <a:cubicBezTo>
                  <a:pt x="43815" y="1475294"/>
                  <a:pt x="35560" y="1508313"/>
                  <a:pt x="56515" y="1508949"/>
                </a:cubicBezTo>
                <a:cubicBezTo>
                  <a:pt x="68580" y="1509584"/>
                  <a:pt x="73660" y="1490534"/>
                  <a:pt x="62230" y="1484819"/>
                </a:cubicBezTo>
                <a:close/>
                <a:moveTo>
                  <a:pt x="67945" y="1629599"/>
                </a:moveTo>
                <a:cubicBezTo>
                  <a:pt x="46990" y="1620074"/>
                  <a:pt x="38735" y="1655634"/>
                  <a:pt x="61595" y="1656269"/>
                </a:cubicBezTo>
                <a:cubicBezTo>
                  <a:pt x="76200" y="1656904"/>
                  <a:pt x="81280" y="1635949"/>
                  <a:pt x="67945" y="1629599"/>
                </a:cubicBezTo>
                <a:close/>
                <a:moveTo>
                  <a:pt x="67310" y="1803588"/>
                </a:moveTo>
                <a:cubicBezTo>
                  <a:pt x="83185" y="1804224"/>
                  <a:pt x="88900" y="1780094"/>
                  <a:pt x="73660" y="1773744"/>
                </a:cubicBezTo>
                <a:cubicBezTo>
                  <a:pt x="51435" y="1763584"/>
                  <a:pt x="42545" y="1802954"/>
                  <a:pt x="67310" y="1803588"/>
                </a:cubicBezTo>
                <a:close/>
                <a:moveTo>
                  <a:pt x="203200" y="2508439"/>
                </a:moveTo>
                <a:cubicBezTo>
                  <a:pt x="172085" y="2502724"/>
                  <a:pt x="167005" y="2553524"/>
                  <a:pt x="199390" y="2553524"/>
                </a:cubicBezTo>
                <a:cubicBezTo>
                  <a:pt x="225425" y="2554159"/>
                  <a:pt x="229870" y="2512884"/>
                  <a:pt x="203200" y="2508439"/>
                </a:cubicBezTo>
                <a:close/>
                <a:moveTo>
                  <a:pt x="209550" y="2691319"/>
                </a:moveTo>
                <a:cubicBezTo>
                  <a:pt x="240030" y="2695129"/>
                  <a:pt x="245745" y="2646869"/>
                  <a:pt x="214630" y="2643694"/>
                </a:cubicBezTo>
                <a:cubicBezTo>
                  <a:pt x="184150" y="2639884"/>
                  <a:pt x="179070" y="2688779"/>
                  <a:pt x="209550" y="2691319"/>
                </a:cubicBezTo>
                <a:lnTo>
                  <a:pt x="209550" y="2691319"/>
                </a:lnTo>
                <a:close/>
                <a:moveTo>
                  <a:pt x="100330" y="2674174"/>
                </a:moveTo>
                <a:cubicBezTo>
                  <a:pt x="130810" y="2681159"/>
                  <a:pt x="140970" y="2632899"/>
                  <a:pt x="109855" y="2627184"/>
                </a:cubicBezTo>
                <a:cubicBezTo>
                  <a:pt x="79375" y="2620199"/>
                  <a:pt x="69850" y="2668459"/>
                  <a:pt x="100330" y="2674174"/>
                </a:cubicBezTo>
                <a:close/>
                <a:moveTo>
                  <a:pt x="191135" y="2371279"/>
                </a:moveTo>
                <a:cubicBezTo>
                  <a:pt x="161290" y="2363659"/>
                  <a:pt x="154940" y="2413189"/>
                  <a:pt x="186055" y="2413189"/>
                </a:cubicBezTo>
                <a:cubicBezTo>
                  <a:pt x="210185" y="2413824"/>
                  <a:pt x="214630" y="2376359"/>
                  <a:pt x="191135" y="2371279"/>
                </a:cubicBezTo>
                <a:close/>
                <a:moveTo>
                  <a:pt x="226695" y="2776409"/>
                </a:moveTo>
                <a:cubicBezTo>
                  <a:pt x="193675" y="2774504"/>
                  <a:pt x="191770" y="2826574"/>
                  <a:pt x="224790" y="2827209"/>
                </a:cubicBezTo>
                <a:cubicBezTo>
                  <a:pt x="257175" y="2829114"/>
                  <a:pt x="259715" y="2777044"/>
                  <a:pt x="226695" y="2776409"/>
                </a:cubicBezTo>
                <a:close/>
                <a:moveTo>
                  <a:pt x="178435" y="2232214"/>
                </a:moveTo>
                <a:cubicBezTo>
                  <a:pt x="149860" y="2223959"/>
                  <a:pt x="143510" y="2270949"/>
                  <a:pt x="172720" y="2270949"/>
                </a:cubicBezTo>
                <a:cubicBezTo>
                  <a:pt x="194945" y="2271584"/>
                  <a:pt x="200025" y="2237929"/>
                  <a:pt x="178435" y="2232214"/>
                </a:cubicBezTo>
                <a:close/>
                <a:moveTo>
                  <a:pt x="115570" y="2766249"/>
                </a:moveTo>
                <a:cubicBezTo>
                  <a:pt x="83185" y="2761169"/>
                  <a:pt x="75565" y="2811969"/>
                  <a:pt x="107950" y="2816414"/>
                </a:cubicBezTo>
                <a:cubicBezTo>
                  <a:pt x="140335" y="2822129"/>
                  <a:pt x="148590" y="2770694"/>
                  <a:pt x="115570" y="2766249"/>
                </a:cubicBezTo>
                <a:close/>
                <a:moveTo>
                  <a:pt x="166370" y="2090609"/>
                </a:moveTo>
                <a:cubicBezTo>
                  <a:pt x="139700" y="2081719"/>
                  <a:pt x="132080" y="2126169"/>
                  <a:pt x="160020" y="2126169"/>
                </a:cubicBezTo>
                <a:cubicBezTo>
                  <a:pt x="179705" y="2127439"/>
                  <a:pt x="185420" y="2096959"/>
                  <a:pt x="166370" y="2090609"/>
                </a:cubicBezTo>
                <a:close/>
                <a:moveTo>
                  <a:pt x="1195070" y="2180779"/>
                </a:moveTo>
                <a:cubicBezTo>
                  <a:pt x="1190625" y="2157284"/>
                  <a:pt x="1153795" y="2164904"/>
                  <a:pt x="1158875" y="2188399"/>
                </a:cubicBezTo>
                <a:cubicBezTo>
                  <a:pt x="1163955" y="2211894"/>
                  <a:pt x="1200150" y="2203639"/>
                  <a:pt x="1195070" y="2180779"/>
                </a:cubicBezTo>
                <a:close/>
                <a:moveTo>
                  <a:pt x="936625" y="2389059"/>
                </a:moveTo>
                <a:cubicBezTo>
                  <a:pt x="942975" y="2415729"/>
                  <a:pt x="984885" y="2405569"/>
                  <a:pt x="977900" y="2378899"/>
                </a:cubicBezTo>
                <a:cubicBezTo>
                  <a:pt x="971550" y="2352229"/>
                  <a:pt x="929640" y="2363024"/>
                  <a:pt x="936625" y="2389059"/>
                </a:cubicBezTo>
                <a:close/>
                <a:moveTo>
                  <a:pt x="974725" y="1958529"/>
                </a:moveTo>
                <a:cubicBezTo>
                  <a:pt x="992505" y="1961069"/>
                  <a:pt x="996950" y="1932494"/>
                  <a:pt x="978535" y="1930588"/>
                </a:cubicBezTo>
                <a:cubicBezTo>
                  <a:pt x="960755" y="1927413"/>
                  <a:pt x="956945" y="1955988"/>
                  <a:pt x="974725" y="1958529"/>
                </a:cubicBezTo>
                <a:close/>
                <a:moveTo>
                  <a:pt x="835660" y="2240469"/>
                </a:moveTo>
                <a:cubicBezTo>
                  <a:pt x="859790" y="2240469"/>
                  <a:pt x="859155" y="2203004"/>
                  <a:pt x="835025" y="2203639"/>
                </a:cubicBezTo>
                <a:cubicBezTo>
                  <a:pt x="811530" y="2203639"/>
                  <a:pt x="812165" y="2241104"/>
                  <a:pt x="835660" y="2240469"/>
                </a:cubicBezTo>
                <a:close/>
                <a:moveTo>
                  <a:pt x="1000760" y="1866454"/>
                </a:moveTo>
                <a:cubicBezTo>
                  <a:pt x="1016635" y="1870263"/>
                  <a:pt x="1021715" y="1844229"/>
                  <a:pt x="1005840" y="1841688"/>
                </a:cubicBezTo>
                <a:cubicBezTo>
                  <a:pt x="989330" y="1837879"/>
                  <a:pt x="984250" y="1863279"/>
                  <a:pt x="1000760" y="1866454"/>
                </a:cubicBezTo>
                <a:close/>
                <a:moveTo>
                  <a:pt x="1001395" y="2023299"/>
                </a:moveTo>
                <a:cubicBezTo>
                  <a:pt x="981075" y="2022029"/>
                  <a:pt x="979805" y="2053779"/>
                  <a:pt x="1000125" y="2054413"/>
                </a:cubicBezTo>
                <a:cubicBezTo>
                  <a:pt x="1019810" y="2055049"/>
                  <a:pt x="1021080" y="2023934"/>
                  <a:pt x="1001395" y="2023299"/>
                </a:cubicBezTo>
                <a:close/>
                <a:moveTo>
                  <a:pt x="993775" y="2126804"/>
                </a:moveTo>
                <a:cubicBezTo>
                  <a:pt x="994410" y="2149029"/>
                  <a:pt x="1028700" y="2147759"/>
                  <a:pt x="1027430" y="2125534"/>
                </a:cubicBezTo>
                <a:cubicBezTo>
                  <a:pt x="1027430" y="2103944"/>
                  <a:pt x="993140" y="2105214"/>
                  <a:pt x="993775" y="2126804"/>
                </a:cubicBezTo>
                <a:close/>
                <a:moveTo>
                  <a:pt x="1025525" y="2209354"/>
                </a:moveTo>
                <a:cubicBezTo>
                  <a:pt x="1023620" y="2185859"/>
                  <a:pt x="986155" y="2189669"/>
                  <a:pt x="989330" y="2213164"/>
                </a:cubicBezTo>
                <a:cubicBezTo>
                  <a:pt x="991235" y="2237294"/>
                  <a:pt x="1028700" y="2232849"/>
                  <a:pt x="1025525" y="2209354"/>
                </a:cubicBezTo>
                <a:close/>
                <a:moveTo>
                  <a:pt x="985520" y="2276664"/>
                </a:moveTo>
                <a:cubicBezTo>
                  <a:pt x="960120" y="2281109"/>
                  <a:pt x="967740" y="2320479"/>
                  <a:pt x="992505" y="2315399"/>
                </a:cubicBezTo>
                <a:cubicBezTo>
                  <a:pt x="1017905" y="2311589"/>
                  <a:pt x="1010920" y="2271584"/>
                  <a:pt x="985520" y="2276664"/>
                </a:cubicBezTo>
                <a:close/>
                <a:moveTo>
                  <a:pt x="848995" y="2142044"/>
                </a:moveTo>
                <a:cubicBezTo>
                  <a:pt x="871220" y="2143314"/>
                  <a:pt x="872490" y="2109024"/>
                  <a:pt x="850900" y="2108389"/>
                </a:cubicBezTo>
                <a:cubicBezTo>
                  <a:pt x="829310" y="2106484"/>
                  <a:pt x="827405" y="2140774"/>
                  <a:pt x="848995" y="2142044"/>
                </a:cubicBezTo>
                <a:close/>
                <a:moveTo>
                  <a:pt x="906145" y="1947734"/>
                </a:moveTo>
                <a:cubicBezTo>
                  <a:pt x="923925" y="1950909"/>
                  <a:pt x="929005" y="1922969"/>
                  <a:pt x="910590" y="1919794"/>
                </a:cubicBezTo>
                <a:cubicBezTo>
                  <a:pt x="892810" y="1916619"/>
                  <a:pt x="888365" y="1945194"/>
                  <a:pt x="906145" y="1947734"/>
                </a:cubicBezTo>
                <a:close/>
                <a:moveTo>
                  <a:pt x="1050925" y="2379534"/>
                </a:moveTo>
                <a:cubicBezTo>
                  <a:pt x="1082675" y="2379534"/>
                  <a:pt x="1075055" y="2329369"/>
                  <a:pt x="1044575" y="2338259"/>
                </a:cubicBezTo>
                <a:cubicBezTo>
                  <a:pt x="1021715" y="2344609"/>
                  <a:pt x="1027430" y="2380169"/>
                  <a:pt x="1050925" y="2379534"/>
                </a:cubicBezTo>
                <a:close/>
                <a:moveTo>
                  <a:pt x="876300" y="1838513"/>
                </a:moveTo>
                <a:cubicBezTo>
                  <a:pt x="892175" y="1842959"/>
                  <a:pt x="898525" y="1817559"/>
                  <a:pt x="882650" y="1813749"/>
                </a:cubicBezTo>
                <a:cubicBezTo>
                  <a:pt x="866775" y="1809938"/>
                  <a:pt x="860425" y="1834704"/>
                  <a:pt x="876300" y="1838513"/>
                </a:cubicBezTo>
                <a:close/>
                <a:moveTo>
                  <a:pt x="862330" y="2426524"/>
                </a:moveTo>
                <a:cubicBezTo>
                  <a:pt x="892175" y="2426524"/>
                  <a:pt x="887730" y="2378899"/>
                  <a:pt x="858520" y="2384614"/>
                </a:cubicBezTo>
                <a:cubicBezTo>
                  <a:pt x="833120" y="2388424"/>
                  <a:pt x="837565" y="2427159"/>
                  <a:pt x="862330" y="2426524"/>
                </a:cubicBezTo>
                <a:close/>
                <a:moveTo>
                  <a:pt x="910590" y="2032188"/>
                </a:moveTo>
                <a:cubicBezTo>
                  <a:pt x="908685" y="2052509"/>
                  <a:pt x="939800" y="2055049"/>
                  <a:pt x="941705" y="2034729"/>
                </a:cubicBezTo>
                <a:cubicBezTo>
                  <a:pt x="943610" y="2015044"/>
                  <a:pt x="911860" y="2011869"/>
                  <a:pt x="910590" y="2032188"/>
                </a:cubicBezTo>
                <a:close/>
                <a:moveTo>
                  <a:pt x="836295" y="2023299"/>
                </a:moveTo>
                <a:cubicBezTo>
                  <a:pt x="833755" y="2042984"/>
                  <a:pt x="864870" y="2047429"/>
                  <a:pt x="867410" y="2027109"/>
                </a:cubicBezTo>
                <a:cubicBezTo>
                  <a:pt x="869950" y="2007424"/>
                  <a:pt x="838200" y="2003613"/>
                  <a:pt x="836295" y="2023299"/>
                </a:cubicBezTo>
                <a:close/>
                <a:moveTo>
                  <a:pt x="920115" y="2200464"/>
                </a:moveTo>
                <a:cubicBezTo>
                  <a:pt x="896620" y="2201734"/>
                  <a:pt x="898525" y="2239199"/>
                  <a:pt x="922655" y="2237294"/>
                </a:cubicBezTo>
                <a:cubicBezTo>
                  <a:pt x="946150" y="2236024"/>
                  <a:pt x="944245" y="2198559"/>
                  <a:pt x="920115" y="2200464"/>
                </a:cubicBezTo>
                <a:close/>
                <a:moveTo>
                  <a:pt x="898525" y="2330004"/>
                </a:moveTo>
                <a:cubicBezTo>
                  <a:pt x="925830" y="2330004"/>
                  <a:pt x="923290" y="2286824"/>
                  <a:pt x="895985" y="2290634"/>
                </a:cubicBezTo>
                <a:cubicBezTo>
                  <a:pt x="871855" y="2293174"/>
                  <a:pt x="875030" y="2330639"/>
                  <a:pt x="898525" y="2330004"/>
                </a:cubicBezTo>
                <a:close/>
                <a:moveTo>
                  <a:pt x="938530" y="1853119"/>
                </a:moveTo>
                <a:cubicBezTo>
                  <a:pt x="954405" y="1856929"/>
                  <a:pt x="960120" y="1831529"/>
                  <a:pt x="944245" y="1828354"/>
                </a:cubicBezTo>
                <a:cubicBezTo>
                  <a:pt x="927735" y="1824544"/>
                  <a:pt x="922020" y="1849944"/>
                  <a:pt x="938530" y="1853119"/>
                </a:cubicBezTo>
                <a:close/>
                <a:moveTo>
                  <a:pt x="930910" y="2110294"/>
                </a:moveTo>
                <a:cubicBezTo>
                  <a:pt x="908685" y="2109659"/>
                  <a:pt x="908685" y="2144584"/>
                  <a:pt x="930910" y="2143949"/>
                </a:cubicBezTo>
                <a:cubicBezTo>
                  <a:pt x="952500" y="2144584"/>
                  <a:pt x="952500" y="2110294"/>
                  <a:pt x="930910" y="2110294"/>
                </a:cubicBezTo>
                <a:close/>
                <a:moveTo>
                  <a:pt x="1134745" y="2040444"/>
                </a:moveTo>
                <a:cubicBezTo>
                  <a:pt x="1135380" y="2060763"/>
                  <a:pt x="1166495" y="2059494"/>
                  <a:pt x="1165860" y="2039174"/>
                </a:cubicBezTo>
                <a:cubicBezTo>
                  <a:pt x="1165225" y="2019488"/>
                  <a:pt x="1133475" y="2020124"/>
                  <a:pt x="1134745" y="2040444"/>
                </a:cubicBezTo>
                <a:close/>
                <a:moveTo>
                  <a:pt x="1173480" y="2273489"/>
                </a:moveTo>
                <a:cubicBezTo>
                  <a:pt x="1198245" y="2267139"/>
                  <a:pt x="1187450" y="2227769"/>
                  <a:pt x="1162685" y="2235389"/>
                </a:cubicBezTo>
                <a:cubicBezTo>
                  <a:pt x="1137285" y="2242374"/>
                  <a:pt x="1148715" y="2281109"/>
                  <a:pt x="1173480" y="2273489"/>
                </a:cubicBezTo>
                <a:close/>
                <a:moveTo>
                  <a:pt x="1136650" y="2308414"/>
                </a:moveTo>
                <a:cubicBezTo>
                  <a:pt x="1110615" y="2317304"/>
                  <a:pt x="1125220" y="2357944"/>
                  <a:pt x="1150620" y="2348419"/>
                </a:cubicBezTo>
                <a:cubicBezTo>
                  <a:pt x="1176655" y="2339529"/>
                  <a:pt x="1162050" y="2298889"/>
                  <a:pt x="1136650" y="2308414"/>
                </a:cubicBezTo>
                <a:close/>
                <a:moveTo>
                  <a:pt x="1188085" y="2112199"/>
                </a:moveTo>
                <a:cubicBezTo>
                  <a:pt x="1185545" y="2089974"/>
                  <a:pt x="1151255" y="2094419"/>
                  <a:pt x="1154430" y="2116644"/>
                </a:cubicBezTo>
                <a:cubicBezTo>
                  <a:pt x="1156970" y="2138234"/>
                  <a:pt x="1191260" y="2133789"/>
                  <a:pt x="1188085" y="2112199"/>
                </a:cubicBezTo>
                <a:close/>
                <a:moveTo>
                  <a:pt x="1183005" y="1975038"/>
                </a:moveTo>
                <a:cubicBezTo>
                  <a:pt x="1201420" y="1975674"/>
                  <a:pt x="1202055" y="1947099"/>
                  <a:pt x="1183640" y="1947099"/>
                </a:cubicBezTo>
                <a:cubicBezTo>
                  <a:pt x="1165225" y="1946463"/>
                  <a:pt x="1164590" y="1975038"/>
                  <a:pt x="1183005" y="1975038"/>
                </a:cubicBezTo>
                <a:close/>
                <a:moveTo>
                  <a:pt x="875665" y="2622739"/>
                </a:moveTo>
                <a:cubicBezTo>
                  <a:pt x="845185" y="2636074"/>
                  <a:pt x="867410" y="2683064"/>
                  <a:pt x="897255" y="2668459"/>
                </a:cubicBezTo>
                <a:cubicBezTo>
                  <a:pt x="927735" y="2655124"/>
                  <a:pt x="905510" y="2608134"/>
                  <a:pt x="875665" y="2622739"/>
                </a:cubicBezTo>
                <a:close/>
                <a:moveTo>
                  <a:pt x="1252855" y="1975674"/>
                </a:moveTo>
                <a:lnTo>
                  <a:pt x="1252855" y="1975674"/>
                </a:lnTo>
                <a:lnTo>
                  <a:pt x="1252855" y="1975674"/>
                </a:lnTo>
                <a:cubicBezTo>
                  <a:pt x="1271270" y="1975674"/>
                  <a:pt x="1270635" y="1947099"/>
                  <a:pt x="1252855" y="1947099"/>
                </a:cubicBezTo>
                <a:cubicBezTo>
                  <a:pt x="1234440" y="1947734"/>
                  <a:pt x="1234440" y="1976309"/>
                  <a:pt x="1252855" y="1975674"/>
                </a:cubicBezTo>
                <a:close/>
                <a:moveTo>
                  <a:pt x="1190625" y="1894394"/>
                </a:moveTo>
                <a:cubicBezTo>
                  <a:pt x="1207135" y="1896299"/>
                  <a:pt x="1209675" y="1870263"/>
                  <a:pt x="1193165" y="1868994"/>
                </a:cubicBezTo>
                <a:cubicBezTo>
                  <a:pt x="1176655" y="1867088"/>
                  <a:pt x="1174115" y="1893124"/>
                  <a:pt x="1190625" y="1894394"/>
                </a:cubicBezTo>
                <a:close/>
                <a:moveTo>
                  <a:pt x="1043940" y="1966784"/>
                </a:moveTo>
                <a:cubicBezTo>
                  <a:pt x="1061720" y="1968688"/>
                  <a:pt x="1064895" y="1940113"/>
                  <a:pt x="1046480" y="1938844"/>
                </a:cubicBezTo>
                <a:cubicBezTo>
                  <a:pt x="1028700" y="1936304"/>
                  <a:pt x="1025525" y="1964879"/>
                  <a:pt x="1043940" y="1966784"/>
                </a:cubicBezTo>
                <a:close/>
                <a:moveTo>
                  <a:pt x="1224915" y="2051238"/>
                </a:moveTo>
                <a:cubicBezTo>
                  <a:pt x="1245870" y="2051238"/>
                  <a:pt x="1244600" y="2018219"/>
                  <a:pt x="1223645" y="2020124"/>
                </a:cubicBezTo>
                <a:cubicBezTo>
                  <a:pt x="1203960" y="2021394"/>
                  <a:pt x="1205230" y="2051874"/>
                  <a:pt x="1224915" y="2051238"/>
                </a:cubicBezTo>
                <a:close/>
                <a:moveTo>
                  <a:pt x="1254125" y="1899474"/>
                </a:moveTo>
                <a:cubicBezTo>
                  <a:pt x="1270635" y="1900744"/>
                  <a:pt x="1271905" y="1874709"/>
                  <a:pt x="1255395" y="1874074"/>
                </a:cubicBezTo>
                <a:cubicBezTo>
                  <a:pt x="1238885" y="1872804"/>
                  <a:pt x="1237615" y="1898204"/>
                  <a:pt x="1254125" y="1899474"/>
                </a:cubicBezTo>
                <a:close/>
                <a:moveTo>
                  <a:pt x="1059815" y="2040444"/>
                </a:moveTo>
                <a:cubicBezTo>
                  <a:pt x="1059180" y="2060763"/>
                  <a:pt x="1090930" y="2060763"/>
                  <a:pt x="1090930" y="2040444"/>
                </a:cubicBezTo>
                <a:cubicBezTo>
                  <a:pt x="1091565" y="2020759"/>
                  <a:pt x="1059815" y="2020124"/>
                  <a:pt x="1059815" y="2040444"/>
                </a:cubicBezTo>
                <a:close/>
                <a:moveTo>
                  <a:pt x="5058410" y="980629"/>
                </a:moveTo>
                <a:cubicBezTo>
                  <a:pt x="5041900" y="978088"/>
                  <a:pt x="5038725" y="1004124"/>
                  <a:pt x="5055235" y="1006029"/>
                </a:cubicBezTo>
                <a:cubicBezTo>
                  <a:pt x="5071745" y="1007934"/>
                  <a:pt x="5074920" y="982534"/>
                  <a:pt x="5058410" y="980629"/>
                </a:cubicBezTo>
                <a:close/>
                <a:moveTo>
                  <a:pt x="837565" y="1935034"/>
                </a:moveTo>
                <a:cubicBezTo>
                  <a:pt x="855345" y="1938844"/>
                  <a:pt x="861060" y="1910904"/>
                  <a:pt x="843280" y="1907094"/>
                </a:cubicBezTo>
                <a:cubicBezTo>
                  <a:pt x="825500" y="1903919"/>
                  <a:pt x="819785" y="1931859"/>
                  <a:pt x="837565" y="1935034"/>
                </a:cubicBezTo>
                <a:close/>
                <a:moveTo>
                  <a:pt x="1074420" y="2258249"/>
                </a:moveTo>
                <a:cubicBezTo>
                  <a:pt x="1049020" y="2263964"/>
                  <a:pt x="1058545" y="2303334"/>
                  <a:pt x="1083310" y="2296349"/>
                </a:cubicBezTo>
                <a:cubicBezTo>
                  <a:pt x="1108710" y="2291269"/>
                  <a:pt x="1099185" y="2252534"/>
                  <a:pt x="1074420" y="2258249"/>
                </a:cubicBezTo>
                <a:close/>
                <a:moveTo>
                  <a:pt x="1063625" y="1877884"/>
                </a:moveTo>
                <a:cubicBezTo>
                  <a:pt x="1079500" y="1880424"/>
                  <a:pt x="1083945" y="1855024"/>
                  <a:pt x="1067435" y="1852484"/>
                </a:cubicBezTo>
                <a:cubicBezTo>
                  <a:pt x="1051560" y="1849944"/>
                  <a:pt x="1047115" y="1875344"/>
                  <a:pt x="1063625" y="1877884"/>
                </a:cubicBezTo>
                <a:close/>
                <a:moveTo>
                  <a:pt x="1110615" y="2196654"/>
                </a:moveTo>
                <a:cubicBezTo>
                  <a:pt x="1107440" y="2173159"/>
                  <a:pt x="1069975" y="2178874"/>
                  <a:pt x="1074420" y="2202369"/>
                </a:cubicBezTo>
                <a:cubicBezTo>
                  <a:pt x="1078230" y="2226499"/>
                  <a:pt x="1114425" y="2220149"/>
                  <a:pt x="1110615" y="2196654"/>
                </a:cubicBezTo>
                <a:close/>
                <a:moveTo>
                  <a:pt x="1127125" y="1886774"/>
                </a:moveTo>
                <a:cubicBezTo>
                  <a:pt x="1143635" y="1889313"/>
                  <a:pt x="1146810" y="1863279"/>
                  <a:pt x="1130300" y="1861374"/>
                </a:cubicBezTo>
                <a:cubicBezTo>
                  <a:pt x="1113790" y="1859469"/>
                  <a:pt x="1110615" y="1884869"/>
                  <a:pt x="1127125" y="1886774"/>
                </a:cubicBezTo>
                <a:close/>
                <a:moveTo>
                  <a:pt x="1113155" y="1971863"/>
                </a:moveTo>
                <a:cubicBezTo>
                  <a:pt x="1131570" y="1973769"/>
                  <a:pt x="1133475" y="1944559"/>
                  <a:pt x="1115060" y="1943924"/>
                </a:cubicBezTo>
                <a:cubicBezTo>
                  <a:pt x="1097280" y="1942654"/>
                  <a:pt x="1095375" y="1971229"/>
                  <a:pt x="1113155" y="1971863"/>
                </a:cubicBezTo>
                <a:close/>
                <a:moveTo>
                  <a:pt x="808990" y="2339529"/>
                </a:moveTo>
                <a:cubicBezTo>
                  <a:pt x="834390" y="2338259"/>
                  <a:pt x="831215" y="2297619"/>
                  <a:pt x="805815" y="2300159"/>
                </a:cubicBezTo>
                <a:cubicBezTo>
                  <a:pt x="780415" y="2302064"/>
                  <a:pt x="783590" y="2342069"/>
                  <a:pt x="808990" y="2339529"/>
                </a:cubicBezTo>
                <a:close/>
                <a:moveTo>
                  <a:pt x="554355" y="1983294"/>
                </a:moveTo>
                <a:cubicBezTo>
                  <a:pt x="573405" y="1989009"/>
                  <a:pt x="581660" y="1957894"/>
                  <a:pt x="561975" y="1953449"/>
                </a:cubicBezTo>
                <a:cubicBezTo>
                  <a:pt x="542925" y="1947734"/>
                  <a:pt x="534670" y="1978213"/>
                  <a:pt x="554355" y="1983294"/>
                </a:cubicBezTo>
                <a:close/>
                <a:moveTo>
                  <a:pt x="568960" y="1865184"/>
                </a:moveTo>
                <a:cubicBezTo>
                  <a:pt x="586105" y="1870899"/>
                  <a:pt x="594995" y="1843594"/>
                  <a:pt x="577215" y="1838513"/>
                </a:cubicBezTo>
                <a:cubicBezTo>
                  <a:pt x="560070" y="1832799"/>
                  <a:pt x="551180" y="1860104"/>
                  <a:pt x="568960" y="1865184"/>
                </a:cubicBezTo>
                <a:close/>
                <a:moveTo>
                  <a:pt x="514985" y="2078544"/>
                </a:moveTo>
                <a:cubicBezTo>
                  <a:pt x="509905" y="2100134"/>
                  <a:pt x="543560" y="2107119"/>
                  <a:pt x="548005" y="2085529"/>
                </a:cubicBezTo>
                <a:cubicBezTo>
                  <a:pt x="553085" y="2063938"/>
                  <a:pt x="519430" y="2056954"/>
                  <a:pt x="514985" y="2078544"/>
                </a:cubicBezTo>
                <a:close/>
                <a:moveTo>
                  <a:pt x="572135" y="1743263"/>
                </a:moveTo>
                <a:cubicBezTo>
                  <a:pt x="587375" y="1748979"/>
                  <a:pt x="596265" y="1724849"/>
                  <a:pt x="581025" y="1719134"/>
                </a:cubicBezTo>
                <a:cubicBezTo>
                  <a:pt x="565785" y="1713419"/>
                  <a:pt x="556260" y="1737549"/>
                  <a:pt x="572135" y="1743263"/>
                </a:cubicBezTo>
                <a:close/>
                <a:moveTo>
                  <a:pt x="607695" y="2114104"/>
                </a:moveTo>
                <a:cubicBezTo>
                  <a:pt x="629285" y="2118549"/>
                  <a:pt x="635000" y="2084259"/>
                  <a:pt x="613410" y="2080449"/>
                </a:cubicBezTo>
                <a:cubicBezTo>
                  <a:pt x="591820" y="2076638"/>
                  <a:pt x="586105" y="2110929"/>
                  <a:pt x="607695" y="2114104"/>
                </a:cubicBezTo>
                <a:close/>
                <a:moveTo>
                  <a:pt x="534035" y="2299524"/>
                </a:moveTo>
                <a:cubicBezTo>
                  <a:pt x="508635" y="2296984"/>
                  <a:pt x="505460" y="2336989"/>
                  <a:pt x="530860" y="2338894"/>
                </a:cubicBezTo>
                <a:cubicBezTo>
                  <a:pt x="556260" y="2341434"/>
                  <a:pt x="560070" y="2301429"/>
                  <a:pt x="534035" y="2299524"/>
                </a:cubicBezTo>
                <a:close/>
                <a:moveTo>
                  <a:pt x="512445" y="1720404"/>
                </a:moveTo>
                <a:cubicBezTo>
                  <a:pt x="568960" y="1709609"/>
                  <a:pt x="478155" y="1674684"/>
                  <a:pt x="512445" y="1720404"/>
                </a:cubicBezTo>
                <a:lnTo>
                  <a:pt x="512445" y="1720404"/>
                </a:lnTo>
                <a:close/>
                <a:moveTo>
                  <a:pt x="559435" y="2205544"/>
                </a:moveTo>
                <a:cubicBezTo>
                  <a:pt x="556260" y="2229039"/>
                  <a:pt x="593090" y="2234119"/>
                  <a:pt x="595630" y="2209989"/>
                </a:cubicBezTo>
                <a:cubicBezTo>
                  <a:pt x="599440" y="2186494"/>
                  <a:pt x="561975" y="2182049"/>
                  <a:pt x="559435" y="2205544"/>
                </a:cubicBezTo>
                <a:close/>
                <a:moveTo>
                  <a:pt x="624840" y="2304604"/>
                </a:moveTo>
                <a:cubicBezTo>
                  <a:pt x="599440" y="2303334"/>
                  <a:pt x="598170" y="2343974"/>
                  <a:pt x="623570" y="2343974"/>
                </a:cubicBezTo>
                <a:cubicBezTo>
                  <a:pt x="648970" y="2345244"/>
                  <a:pt x="650240" y="2305239"/>
                  <a:pt x="624840" y="2304604"/>
                </a:cubicBezTo>
                <a:close/>
                <a:moveTo>
                  <a:pt x="572135" y="2456369"/>
                </a:moveTo>
                <a:cubicBezTo>
                  <a:pt x="600075" y="2457004"/>
                  <a:pt x="599440" y="2413189"/>
                  <a:pt x="571500" y="2413824"/>
                </a:cubicBezTo>
                <a:cubicBezTo>
                  <a:pt x="544195" y="2413824"/>
                  <a:pt x="544830" y="2457004"/>
                  <a:pt x="572135" y="2456369"/>
                </a:cubicBezTo>
                <a:close/>
                <a:moveTo>
                  <a:pt x="448945" y="2079813"/>
                </a:moveTo>
                <a:cubicBezTo>
                  <a:pt x="469900" y="2085529"/>
                  <a:pt x="478790" y="2051874"/>
                  <a:pt x="457200" y="2046794"/>
                </a:cubicBezTo>
                <a:cubicBezTo>
                  <a:pt x="436245" y="2041713"/>
                  <a:pt x="427990" y="2075369"/>
                  <a:pt x="448945" y="2079813"/>
                </a:cubicBezTo>
                <a:close/>
                <a:moveTo>
                  <a:pt x="814705" y="1822004"/>
                </a:moveTo>
                <a:cubicBezTo>
                  <a:pt x="830580" y="1827084"/>
                  <a:pt x="837565" y="1801684"/>
                  <a:pt x="821690" y="1797238"/>
                </a:cubicBezTo>
                <a:cubicBezTo>
                  <a:pt x="805180" y="1793429"/>
                  <a:pt x="798830" y="1818194"/>
                  <a:pt x="814705" y="1822004"/>
                </a:cubicBezTo>
                <a:close/>
                <a:moveTo>
                  <a:pt x="473710" y="2454464"/>
                </a:moveTo>
                <a:cubicBezTo>
                  <a:pt x="501015" y="2456369"/>
                  <a:pt x="503555" y="2413189"/>
                  <a:pt x="475615" y="2412554"/>
                </a:cubicBezTo>
                <a:cubicBezTo>
                  <a:pt x="448310" y="2410649"/>
                  <a:pt x="446405" y="2453829"/>
                  <a:pt x="473710" y="2454464"/>
                </a:cubicBezTo>
                <a:close/>
                <a:moveTo>
                  <a:pt x="481965" y="1962974"/>
                </a:moveTo>
                <a:cubicBezTo>
                  <a:pt x="501015" y="1968688"/>
                  <a:pt x="510540" y="1938844"/>
                  <a:pt x="490855" y="1933129"/>
                </a:cubicBezTo>
                <a:cubicBezTo>
                  <a:pt x="471170" y="1927413"/>
                  <a:pt x="462280" y="1957259"/>
                  <a:pt x="481965" y="1962974"/>
                </a:cubicBezTo>
                <a:close/>
                <a:moveTo>
                  <a:pt x="412115" y="2161094"/>
                </a:moveTo>
                <a:cubicBezTo>
                  <a:pt x="389255" y="2155379"/>
                  <a:pt x="381000" y="2192209"/>
                  <a:pt x="404495" y="2196654"/>
                </a:cubicBezTo>
                <a:cubicBezTo>
                  <a:pt x="427355" y="2202369"/>
                  <a:pt x="435610" y="2165539"/>
                  <a:pt x="412115" y="2161094"/>
                </a:cubicBezTo>
                <a:close/>
                <a:moveTo>
                  <a:pt x="502920" y="1843594"/>
                </a:moveTo>
                <a:cubicBezTo>
                  <a:pt x="520065" y="1849944"/>
                  <a:pt x="529590" y="1822638"/>
                  <a:pt x="511810" y="1816924"/>
                </a:cubicBezTo>
                <a:cubicBezTo>
                  <a:pt x="494665" y="1810574"/>
                  <a:pt x="485140" y="1837879"/>
                  <a:pt x="502920" y="1843594"/>
                </a:cubicBezTo>
                <a:close/>
                <a:moveTo>
                  <a:pt x="438785" y="2328734"/>
                </a:moveTo>
                <a:cubicBezTo>
                  <a:pt x="464185" y="2332544"/>
                  <a:pt x="469900" y="2292539"/>
                  <a:pt x="443865" y="2289364"/>
                </a:cubicBezTo>
                <a:cubicBezTo>
                  <a:pt x="418465" y="2286189"/>
                  <a:pt x="413385" y="2326194"/>
                  <a:pt x="438785" y="2328734"/>
                </a:cubicBezTo>
                <a:close/>
                <a:moveTo>
                  <a:pt x="512445" y="1720404"/>
                </a:moveTo>
                <a:cubicBezTo>
                  <a:pt x="512445" y="1720404"/>
                  <a:pt x="512445" y="1720404"/>
                  <a:pt x="512445" y="1720404"/>
                </a:cubicBezTo>
                <a:cubicBezTo>
                  <a:pt x="512445" y="1720404"/>
                  <a:pt x="512445" y="1720404"/>
                  <a:pt x="512445" y="1720404"/>
                </a:cubicBezTo>
                <a:lnTo>
                  <a:pt x="512445" y="1720404"/>
                </a:lnTo>
                <a:close/>
                <a:moveTo>
                  <a:pt x="510540" y="2198559"/>
                </a:moveTo>
                <a:cubicBezTo>
                  <a:pt x="514985" y="2175064"/>
                  <a:pt x="478155" y="2168714"/>
                  <a:pt x="474345" y="2192209"/>
                </a:cubicBezTo>
                <a:cubicBezTo>
                  <a:pt x="470535" y="2215704"/>
                  <a:pt x="506730" y="2222054"/>
                  <a:pt x="510540" y="2198559"/>
                </a:cubicBezTo>
                <a:close/>
                <a:moveTo>
                  <a:pt x="753110" y="1804224"/>
                </a:moveTo>
                <a:cubicBezTo>
                  <a:pt x="768350" y="1809304"/>
                  <a:pt x="776605" y="1784538"/>
                  <a:pt x="760730" y="1780094"/>
                </a:cubicBezTo>
                <a:cubicBezTo>
                  <a:pt x="744855" y="1775013"/>
                  <a:pt x="737235" y="1799779"/>
                  <a:pt x="753110" y="1804224"/>
                </a:cubicBezTo>
                <a:close/>
                <a:moveTo>
                  <a:pt x="759460" y="1903284"/>
                </a:moveTo>
                <a:cubicBezTo>
                  <a:pt x="755015" y="1921063"/>
                  <a:pt x="782955" y="1927413"/>
                  <a:pt x="786765" y="1909634"/>
                </a:cubicBezTo>
                <a:cubicBezTo>
                  <a:pt x="791210" y="1891854"/>
                  <a:pt x="763270" y="1885504"/>
                  <a:pt x="759460" y="1903284"/>
                </a:cubicBezTo>
                <a:close/>
                <a:moveTo>
                  <a:pt x="748665" y="2239834"/>
                </a:moveTo>
                <a:cubicBezTo>
                  <a:pt x="748665" y="2239834"/>
                  <a:pt x="748665" y="2239834"/>
                  <a:pt x="748665" y="2239834"/>
                </a:cubicBezTo>
                <a:cubicBezTo>
                  <a:pt x="748665" y="2239834"/>
                  <a:pt x="748665" y="2239834"/>
                  <a:pt x="748665" y="2239834"/>
                </a:cubicBezTo>
                <a:lnTo>
                  <a:pt x="748665" y="2239834"/>
                </a:lnTo>
                <a:close/>
                <a:moveTo>
                  <a:pt x="748665" y="2239834"/>
                </a:moveTo>
                <a:cubicBezTo>
                  <a:pt x="772160" y="2241104"/>
                  <a:pt x="773430" y="2203639"/>
                  <a:pt x="749935" y="2203004"/>
                </a:cubicBezTo>
                <a:cubicBezTo>
                  <a:pt x="726440" y="2201734"/>
                  <a:pt x="725170" y="2239199"/>
                  <a:pt x="748665" y="2239834"/>
                </a:cubicBezTo>
                <a:close/>
                <a:moveTo>
                  <a:pt x="453390" y="1696909"/>
                </a:moveTo>
                <a:cubicBezTo>
                  <a:pt x="468630" y="1703259"/>
                  <a:pt x="478155" y="1679129"/>
                  <a:pt x="462915" y="1673413"/>
                </a:cubicBezTo>
                <a:cubicBezTo>
                  <a:pt x="447675" y="1667063"/>
                  <a:pt x="438150" y="1691194"/>
                  <a:pt x="453390" y="1696909"/>
                </a:cubicBezTo>
                <a:close/>
                <a:moveTo>
                  <a:pt x="695960" y="2324924"/>
                </a:moveTo>
                <a:cubicBezTo>
                  <a:pt x="695960" y="2350324"/>
                  <a:pt x="736600" y="2349689"/>
                  <a:pt x="735330" y="2323654"/>
                </a:cubicBezTo>
                <a:cubicBezTo>
                  <a:pt x="735330" y="2298889"/>
                  <a:pt x="695325" y="2299524"/>
                  <a:pt x="695960" y="2324924"/>
                </a:cubicBezTo>
                <a:close/>
                <a:moveTo>
                  <a:pt x="762000" y="2012504"/>
                </a:moveTo>
                <a:cubicBezTo>
                  <a:pt x="758190" y="2032188"/>
                  <a:pt x="789940" y="2037269"/>
                  <a:pt x="792480" y="2017584"/>
                </a:cubicBezTo>
                <a:cubicBezTo>
                  <a:pt x="796290" y="1997263"/>
                  <a:pt x="765175" y="1992184"/>
                  <a:pt x="762000" y="2012504"/>
                </a:cubicBezTo>
                <a:close/>
                <a:moveTo>
                  <a:pt x="763270" y="2399854"/>
                </a:moveTo>
                <a:cubicBezTo>
                  <a:pt x="735965" y="2403029"/>
                  <a:pt x="741680" y="2445574"/>
                  <a:pt x="768985" y="2441764"/>
                </a:cubicBezTo>
                <a:cubicBezTo>
                  <a:pt x="796290" y="2438589"/>
                  <a:pt x="790575" y="2396044"/>
                  <a:pt x="763270" y="2399854"/>
                </a:cubicBezTo>
                <a:close/>
                <a:moveTo>
                  <a:pt x="753110" y="2117279"/>
                </a:moveTo>
                <a:cubicBezTo>
                  <a:pt x="750570" y="2138869"/>
                  <a:pt x="784860" y="2142679"/>
                  <a:pt x="786765" y="2120454"/>
                </a:cubicBezTo>
                <a:cubicBezTo>
                  <a:pt x="789305" y="2098864"/>
                  <a:pt x="755015" y="2095688"/>
                  <a:pt x="753110" y="2117279"/>
                </a:cubicBezTo>
                <a:close/>
                <a:moveTo>
                  <a:pt x="706755" y="1986469"/>
                </a:moveTo>
                <a:cubicBezTo>
                  <a:pt x="687070" y="1982024"/>
                  <a:pt x="680720" y="2013138"/>
                  <a:pt x="701040" y="2016949"/>
                </a:cubicBezTo>
                <a:cubicBezTo>
                  <a:pt x="720725" y="2021394"/>
                  <a:pt x="727075" y="1990279"/>
                  <a:pt x="706755" y="1986469"/>
                </a:cubicBezTo>
                <a:close/>
                <a:moveTo>
                  <a:pt x="667385" y="2410014"/>
                </a:moveTo>
                <a:cubicBezTo>
                  <a:pt x="640080" y="2411284"/>
                  <a:pt x="643255" y="2454464"/>
                  <a:pt x="670560" y="2451924"/>
                </a:cubicBezTo>
                <a:cubicBezTo>
                  <a:pt x="698500" y="2450654"/>
                  <a:pt x="694690" y="2407474"/>
                  <a:pt x="667385" y="2410014"/>
                </a:cubicBezTo>
                <a:close/>
                <a:moveTo>
                  <a:pt x="625475" y="1867724"/>
                </a:moveTo>
                <a:cubicBezTo>
                  <a:pt x="620395" y="1884869"/>
                  <a:pt x="647700" y="1893124"/>
                  <a:pt x="652780" y="1875344"/>
                </a:cubicBezTo>
                <a:cubicBezTo>
                  <a:pt x="657860" y="1858199"/>
                  <a:pt x="630555" y="1849944"/>
                  <a:pt x="625475" y="1867724"/>
                </a:cubicBezTo>
                <a:close/>
                <a:moveTo>
                  <a:pt x="645160" y="2215069"/>
                </a:moveTo>
                <a:cubicBezTo>
                  <a:pt x="642620" y="2238564"/>
                  <a:pt x="680085" y="2241739"/>
                  <a:pt x="681990" y="2217609"/>
                </a:cubicBezTo>
                <a:cubicBezTo>
                  <a:pt x="683895" y="2194749"/>
                  <a:pt x="647065" y="2191574"/>
                  <a:pt x="645160" y="2215069"/>
                </a:cubicBezTo>
                <a:close/>
                <a:moveTo>
                  <a:pt x="631825" y="1764854"/>
                </a:moveTo>
                <a:cubicBezTo>
                  <a:pt x="647065" y="1770569"/>
                  <a:pt x="655955" y="1745804"/>
                  <a:pt x="640080" y="1740724"/>
                </a:cubicBezTo>
                <a:cubicBezTo>
                  <a:pt x="624840" y="1735009"/>
                  <a:pt x="616585" y="1759774"/>
                  <a:pt x="631825" y="1764854"/>
                </a:cubicBezTo>
                <a:close/>
                <a:moveTo>
                  <a:pt x="627380" y="2001074"/>
                </a:moveTo>
                <a:cubicBezTo>
                  <a:pt x="647065" y="2006154"/>
                  <a:pt x="654050" y="1975038"/>
                  <a:pt x="634365" y="1970594"/>
                </a:cubicBezTo>
                <a:cubicBezTo>
                  <a:pt x="614680" y="1966149"/>
                  <a:pt x="607695" y="1996629"/>
                  <a:pt x="627380" y="2001074"/>
                </a:cubicBezTo>
                <a:close/>
                <a:moveTo>
                  <a:pt x="692150" y="1886774"/>
                </a:moveTo>
                <a:cubicBezTo>
                  <a:pt x="688975" y="1923604"/>
                  <a:pt x="742950" y="1891854"/>
                  <a:pt x="709295" y="1876613"/>
                </a:cubicBezTo>
                <a:cubicBezTo>
                  <a:pt x="702310" y="1874709"/>
                  <a:pt x="694055" y="1879154"/>
                  <a:pt x="692150" y="1886774"/>
                </a:cubicBezTo>
                <a:close/>
                <a:moveTo>
                  <a:pt x="692150" y="1785174"/>
                </a:moveTo>
                <a:cubicBezTo>
                  <a:pt x="707390" y="1790254"/>
                  <a:pt x="715645" y="1766124"/>
                  <a:pt x="699770" y="1761044"/>
                </a:cubicBezTo>
                <a:cubicBezTo>
                  <a:pt x="684530" y="1755963"/>
                  <a:pt x="676910" y="1780729"/>
                  <a:pt x="692150" y="1785174"/>
                </a:cubicBezTo>
                <a:close/>
                <a:moveTo>
                  <a:pt x="687705" y="2126804"/>
                </a:moveTo>
                <a:cubicBezTo>
                  <a:pt x="709295" y="2129979"/>
                  <a:pt x="714375" y="2095688"/>
                  <a:pt x="692150" y="2093149"/>
                </a:cubicBezTo>
                <a:cubicBezTo>
                  <a:pt x="670560" y="2089974"/>
                  <a:pt x="666115" y="2124264"/>
                  <a:pt x="687705" y="2126804"/>
                </a:cubicBezTo>
                <a:close/>
                <a:moveTo>
                  <a:pt x="1092835" y="2138869"/>
                </a:moveTo>
                <a:cubicBezTo>
                  <a:pt x="1115060" y="2137599"/>
                  <a:pt x="1111885" y="2103309"/>
                  <a:pt x="1090295" y="2105214"/>
                </a:cubicBezTo>
                <a:cubicBezTo>
                  <a:pt x="1068070" y="2106484"/>
                  <a:pt x="1070610" y="2140774"/>
                  <a:pt x="1092835" y="2138869"/>
                </a:cubicBezTo>
                <a:close/>
                <a:moveTo>
                  <a:pt x="4357370" y="893634"/>
                </a:moveTo>
                <a:cubicBezTo>
                  <a:pt x="4356735" y="875219"/>
                  <a:pt x="4328160" y="876488"/>
                  <a:pt x="4328795" y="894904"/>
                </a:cubicBezTo>
                <a:cubicBezTo>
                  <a:pt x="4329430" y="912684"/>
                  <a:pt x="4358005" y="911413"/>
                  <a:pt x="4357370" y="893634"/>
                </a:cubicBezTo>
                <a:close/>
                <a:moveTo>
                  <a:pt x="4335780" y="827594"/>
                </a:moveTo>
                <a:cubicBezTo>
                  <a:pt x="4335145" y="807274"/>
                  <a:pt x="4303395" y="809813"/>
                  <a:pt x="4304665" y="829499"/>
                </a:cubicBezTo>
                <a:cubicBezTo>
                  <a:pt x="4305935" y="849819"/>
                  <a:pt x="4337685" y="847913"/>
                  <a:pt x="4335780" y="827594"/>
                </a:cubicBezTo>
                <a:close/>
                <a:moveTo>
                  <a:pt x="4297045" y="937449"/>
                </a:moveTo>
                <a:cubicBezTo>
                  <a:pt x="4280535" y="937449"/>
                  <a:pt x="4281170" y="963484"/>
                  <a:pt x="4297680" y="962849"/>
                </a:cubicBezTo>
                <a:cubicBezTo>
                  <a:pt x="4314190" y="962849"/>
                  <a:pt x="4313555" y="936813"/>
                  <a:pt x="4297045" y="937449"/>
                </a:cubicBezTo>
                <a:close/>
                <a:moveTo>
                  <a:pt x="4360545" y="936813"/>
                </a:moveTo>
                <a:cubicBezTo>
                  <a:pt x="4344035" y="936813"/>
                  <a:pt x="4344035" y="962213"/>
                  <a:pt x="4360545" y="962213"/>
                </a:cubicBezTo>
                <a:cubicBezTo>
                  <a:pt x="4377055" y="962213"/>
                  <a:pt x="4377055" y="936179"/>
                  <a:pt x="4360545" y="936813"/>
                </a:cubicBezTo>
                <a:close/>
                <a:moveTo>
                  <a:pt x="4387215" y="729804"/>
                </a:moveTo>
                <a:cubicBezTo>
                  <a:pt x="4364990" y="731074"/>
                  <a:pt x="4367530" y="765363"/>
                  <a:pt x="4389120" y="763459"/>
                </a:cubicBezTo>
                <a:cubicBezTo>
                  <a:pt x="4410710" y="762824"/>
                  <a:pt x="4408805" y="728534"/>
                  <a:pt x="4387215" y="729804"/>
                </a:cubicBezTo>
                <a:close/>
                <a:moveTo>
                  <a:pt x="4204335" y="887284"/>
                </a:moveTo>
                <a:cubicBezTo>
                  <a:pt x="4185920" y="888554"/>
                  <a:pt x="4188460" y="917129"/>
                  <a:pt x="4206240" y="915224"/>
                </a:cubicBezTo>
                <a:cubicBezTo>
                  <a:pt x="4224655" y="914588"/>
                  <a:pt x="4222115" y="886013"/>
                  <a:pt x="4204335" y="887284"/>
                </a:cubicBezTo>
                <a:close/>
                <a:moveTo>
                  <a:pt x="4233545" y="939354"/>
                </a:moveTo>
                <a:cubicBezTo>
                  <a:pt x="4217035" y="939988"/>
                  <a:pt x="4218305" y="965388"/>
                  <a:pt x="4234180" y="964754"/>
                </a:cubicBezTo>
                <a:cubicBezTo>
                  <a:pt x="4250690" y="964119"/>
                  <a:pt x="4250055" y="938719"/>
                  <a:pt x="4233545" y="939354"/>
                </a:cubicBezTo>
                <a:close/>
                <a:moveTo>
                  <a:pt x="4260215" y="898079"/>
                </a:moveTo>
                <a:cubicBezTo>
                  <a:pt x="4260850" y="916494"/>
                  <a:pt x="4289425" y="914588"/>
                  <a:pt x="4288155" y="896809"/>
                </a:cubicBezTo>
                <a:cubicBezTo>
                  <a:pt x="4287520" y="877759"/>
                  <a:pt x="4258945" y="879663"/>
                  <a:pt x="4260215" y="898079"/>
                </a:cubicBezTo>
                <a:close/>
                <a:moveTo>
                  <a:pt x="3859530" y="926654"/>
                </a:moveTo>
                <a:cubicBezTo>
                  <a:pt x="3841115" y="929194"/>
                  <a:pt x="3846195" y="957769"/>
                  <a:pt x="3863975" y="954594"/>
                </a:cubicBezTo>
                <a:cubicBezTo>
                  <a:pt x="3882390" y="952054"/>
                  <a:pt x="3877945" y="923479"/>
                  <a:pt x="3859530" y="926654"/>
                </a:cubicBezTo>
                <a:close/>
                <a:moveTo>
                  <a:pt x="4411980" y="877759"/>
                </a:moveTo>
                <a:cubicBezTo>
                  <a:pt x="4393565" y="877759"/>
                  <a:pt x="4394200" y="906969"/>
                  <a:pt x="4412615" y="906334"/>
                </a:cubicBezTo>
                <a:cubicBezTo>
                  <a:pt x="4431030" y="905699"/>
                  <a:pt x="4430395" y="877124"/>
                  <a:pt x="4411980" y="877759"/>
                </a:cubicBezTo>
                <a:close/>
                <a:moveTo>
                  <a:pt x="4464685" y="471994"/>
                </a:moveTo>
                <a:cubicBezTo>
                  <a:pt x="4462780" y="499299"/>
                  <a:pt x="4505960" y="501838"/>
                  <a:pt x="4507230" y="473899"/>
                </a:cubicBezTo>
                <a:cubicBezTo>
                  <a:pt x="4508500" y="447229"/>
                  <a:pt x="4465320" y="444688"/>
                  <a:pt x="4464685" y="471994"/>
                </a:cubicBezTo>
                <a:close/>
                <a:moveTo>
                  <a:pt x="4410710" y="823784"/>
                </a:moveTo>
                <a:cubicBezTo>
                  <a:pt x="4410075" y="803463"/>
                  <a:pt x="4378325" y="805369"/>
                  <a:pt x="4379595" y="825054"/>
                </a:cubicBezTo>
                <a:cubicBezTo>
                  <a:pt x="4380230" y="845374"/>
                  <a:pt x="4411980" y="844104"/>
                  <a:pt x="4410710" y="823784"/>
                </a:cubicBezTo>
                <a:close/>
                <a:moveTo>
                  <a:pt x="4464685" y="545654"/>
                </a:moveTo>
                <a:cubicBezTo>
                  <a:pt x="4439285" y="545654"/>
                  <a:pt x="4439285" y="585659"/>
                  <a:pt x="4464685" y="585024"/>
                </a:cubicBezTo>
                <a:cubicBezTo>
                  <a:pt x="4490720" y="585659"/>
                  <a:pt x="4490085" y="545654"/>
                  <a:pt x="4464685" y="545654"/>
                </a:cubicBezTo>
                <a:close/>
                <a:moveTo>
                  <a:pt x="4481195" y="877124"/>
                </a:moveTo>
                <a:cubicBezTo>
                  <a:pt x="4462780" y="877124"/>
                  <a:pt x="4462780" y="905699"/>
                  <a:pt x="4481195" y="905063"/>
                </a:cubicBezTo>
                <a:cubicBezTo>
                  <a:pt x="4499610" y="905063"/>
                  <a:pt x="4499610" y="876488"/>
                  <a:pt x="4481195" y="877124"/>
                </a:cubicBezTo>
                <a:close/>
                <a:moveTo>
                  <a:pt x="4467860" y="760284"/>
                </a:moveTo>
                <a:cubicBezTo>
                  <a:pt x="4490085" y="760284"/>
                  <a:pt x="4489450" y="725359"/>
                  <a:pt x="4467225" y="726629"/>
                </a:cubicBezTo>
                <a:cubicBezTo>
                  <a:pt x="4445635" y="726629"/>
                  <a:pt x="4446270" y="760919"/>
                  <a:pt x="4467860" y="760284"/>
                </a:cubicBezTo>
                <a:close/>
                <a:moveTo>
                  <a:pt x="4464685" y="404049"/>
                </a:moveTo>
                <a:cubicBezTo>
                  <a:pt x="4493895" y="407858"/>
                  <a:pt x="4498975" y="361504"/>
                  <a:pt x="4469130" y="358963"/>
                </a:cubicBezTo>
                <a:cubicBezTo>
                  <a:pt x="4440555" y="355154"/>
                  <a:pt x="4435475" y="401508"/>
                  <a:pt x="4464685" y="404049"/>
                </a:cubicBezTo>
                <a:close/>
                <a:moveTo>
                  <a:pt x="4210050" y="583119"/>
                </a:moveTo>
                <a:cubicBezTo>
                  <a:pt x="4206875" y="557719"/>
                  <a:pt x="4166870" y="563434"/>
                  <a:pt x="4170680" y="588834"/>
                </a:cubicBezTo>
                <a:cubicBezTo>
                  <a:pt x="4174490" y="614234"/>
                  <a:pt x="4214495" y="608519"/>
                  <a:pt x="4210050" y="583119"/>
                </a:cubicBezTo>
                <a:close/>
                <a:moveTo>
                  <a:pt x="4424045" y="936813"/>
                </a:moveTo>
                <a:cubicBezTo>
                  <a:pt x="4407535" y="936179"/>
                  <a:pt x="4407535" y="962213"/>
                  <a:pt x="4424045" y="962213"/>
                </a:cubicBezTo>
                <a:cubicBezTo>
                  <a:pt x="4440555" y="962213"/>
                  <a:pt x="4440555" y="936179"/>
                  <a:pt x="4424045" y="936813"/>
                </a:cubicBezTo>
                <a:close/>
                <a:moveTo>
                  <a:pt x="4432300" y="186879"/>
                </a:moveTo>
                <a:cubicBezTo>
                  <a:pt x="4400550" y="177988"/>
                  <a:pt x="4387215" y="228154"/>
                  <a:pt x="4419600" y="235774"/>
                </a:cubicBezTo>
                <a:cubicBezTo>
                  <a:pt x="4450715" y="245299"/>
                  <a:pt x="4464685" y="195133"/>
                  <a:pt x="4432300" y="186879"/>
                </a:cubicBezTo>
                <a:close/>
                <a:moveTo>
                  <a:pt x="4469130" y="806638"/>
                </a:moveTo>
                <a:cubicBezTo>
                  <a:pt x="4448810" y="806638"/>
                  <a:pt x="4449445" y="838388"/>
                  <a:pt x="4469765" y="837754"/>
                </a:cubicBezTo>
                <a:cubicBezTo>
                  <a:pt x="4490085" y="837119"/>
                  <a:pt x="4489450" y="805369"/>
                  <a:pt x="4469130" y="806638"/>
                </a:cubicBezTo>
                <a:close/>
                <a:moveTo>
                  <a:pt x="3983990" y="737424"/>
                </a:moveTo>
                <a:cubicBezTo>
                  <a:pt x="4007485" y="732344"/>
                  <a:pt x="3998595" y="696149"/>
                  <a:pt x="3975735" y="701863"/>
                </a:cubicBezTo>
                <a:cubicBezTo>
                  <a:pt x="3952875" y="706944"/>
                  <a:pt x="3961130" y="743138"/>
                  <a:pt x="3983990" y="737424"/>
                </a:cubicBezTo>
                <a:close/>
                <a:moveTo>
                  <a:pt x="3947160" y="858074"/>
                </a:moveTo>
                <a:cubicBezTo>
                  <a:pt x="3927475" y="861249"/>
                  <a:pt x="3932555" y="892363"/>
                  <a:pt x="3952240" y="888554"/>
                </a:cubicBezTo>
                <a:cubicBezTo>
                  <a:pt x="3971925" y="885379"/>
                  <a:pt x="3966845" y="854263"/>
                  <a:pt x="3947160" y="858074"/>
                </a:cubicBezTo>
                <a:close/>
                <a:moveTo>
                  <a:pt x="3979545" y="955229"/>
                </a:moveTo>
                <a:cubicBezTo>
                  <a:pt x="3963035" y="956499"/>
                  <a:pt x="3965575" y="982534"/>
                  <a:pt x="3982085" y="980629"/>
                </a:cubicBezTo>
                <a:cubicBezTo>
                  <a:pt x="3997960" y="979359"/>
                  <a:pt x="3996055" y="953324"/>
                  <a:pt x="3979545" y="955229"/>
                </a:cubicBezTo>
                <a:close/>
                <a:moveTo>
                  <a:pt x="3997325" y="907604"/>
                </a:moveTo>
                <a:cubicBezTo>
                  <a:pt x="3978910" y="909509"/>
                  <a:pt x="3982720" y="938084"/>
                  <a:pt x="4001135" y="935544"/>
                </a:cubicBezTo>
                <a:cubicBezTo>
                  <a:pt x="4018915" y="933638"/>
                  <a:pt x="4015105" y="905063"/>
                  <a:pt x="3997325" y="907604"/>
                </a:cubicBezTo>
                <a:close/>
                <a:moveTo>
                  <a:pt x="3914775" y="831404"/>
                </a:moveTo>
                <a:cubicBezTo>
                  <a:pt x="3936365" y="826959"/>
                  <a:pt x="3928745" y="793304"/>
                  <a:pt x="3907155" y="798384"/>
                </a:cubicBezTo>
                <a:cubicBezTo>
                  <a:pt x="3886200" y="802829"/>
                  <a:pt x="3893820" y="836484"/>
                  <a:pt x="3914775" y="831404"/>
                </a:cubicBezTo>
                <a:close/>
                <a:moveTo>
                  <a:pt x="3873500" y="871409"/>
                </a:moveTo>
                <a:cubicBezTo>
                  <a:pt x="3853815" y="874584"/>
                  <a:pt x="3860165" y="906334"/>
                  <a:pt x="3879215" y="901888"/>
                </a:cubicBezTo>
                <a:cubicBezTo>
                  <a:pt x="3898900" y="898713"/>
                  <a:pt x="3892550" y="867599"/>
                  <a:pt x="3873500" y="871409"/>
                </a:cubicBezTo>
                <a:close/>
                <a:moveTo>
                  <a:pt x="3928110" y="916494"/>
                </a:moveTo>
                <a:cubicBezTo>
                  <a:pt x="3909695" y="919034"/>
                  <a:pt x="3914140" y="946974"/>
                  <a:pt x="3931920" y="944434"/>
                </a:cubicBezTo>
                <a:cubicBezTo>
                  <a:pt x="3950335" y="941894"/>
                  <a:pt x="3946525" y="913954"/>
                  <a:pt x="3928110" y="916494"/>
                </a:cubicBezTo>
                <a:close/>
                <a:moveTo>
                  <a:pt x="4038600" y="858709"/>
                </a:moveTo>
                <a:cubicBezTo>
                  <a:pt x="4037330" y="850454"/>
                  <a:pt x="4029075" y="844738"/>
                  <a:pt x="4020820" y="846009"/>
                </a:cubicBezTo>
                <a:cubicBezTo>
                  <a:pt x="3982720" y="858709"/>
                  <a:pt x="4037965" y="899984"/>
                  <a:pt x="4038600" y="858709"/>
                </a:cubicBezTo>
                <a:close/>
                <a:moveTo>
                  <a:pt x="3916045" y="961579"/>
                </a:moveTo>
                <a:cubicBezTo>
                  <a:pt x="3899535" y="962849"/>
                  <a:pt x="3902710" y="988884"/>
                  <a:pt x="3918585" y="986979"/>
                </a:cubicBezTo>
                <a:cubicBezTo>
                  <a:pt x="3935095" y="985074"/>
                  <a:pt x="3932555" y="959674"/>
                  <a:pt x="3916045" y="961579"/>
                </a:cubicBezTo>
                <a:close/>
                <a:moveTo>
                  <a:pt x="4170045" y="826324"/>
                </a:moveTo>
                <a:cubicBezTo>
                  <a:pt x="4149725" y="828229"/>
                  <a:pt x="4153535" y="859979"/>
                  <a:pt x="4173220" y="857438"/>
                </a:cubicBezTo>
                <a:cubicBezTo>
                  <a:pt x="4193540" y="855534"/>
                  <a:pt x="4189730" y="823784"/>
                  <a:pt x="4170045" y="826324"/>
                </a:cubicBezTo>
                <a:close/>
                <a:moveTo>
                  <a:pt x="4097020" y="581849"/>
                </a:moveTo>
                <a:cubicBezTo>
                  <a:pt x="4071620" y="586294"/>
                  <a:pt x="4079240" y="625663"/>
                  <a:pt x="4104640" y="620584"/>
                </a:cubicBezTo>
                <a:cubicBezTo>
                  <a:pt x="4129405" y="616138"/>
                  <a:pt x="4121785" y="576769"/>
                  <a:pt x="4097020" y="581849"/>
                </a:cubicBezTo>
                <a:close/>
                <a:moveTo>
                  <a:pt x="4106545" y="945704"/>
                </a:moveTo>
                <a:cubicBezTo>
                  <a:pt x="4090035" y="946338"/>
                  <a:pt x="4091940" y="972374"/>
                  <a:pt x="4108450" y="971104"/>
                </a:cubicBezTo>
                <a:cubicBezTo>
                  <a:pt x="4124325" y="969834"/>
                  <a:pt x="4123055" y="944434"/>
                  <a:pt x="4106545" y="945704"/>
                </a:cubicBezTo>
                <a:close/>
                <a:moveTo>
                  <a:pt x="4135120" y="892999"/>
                </a:moveTo>
                <a:cubicBezTo>
                  <a:pt x="4116705" y="894269"/>
                  <a:pt x="4119245" y="922844"/>
                  <a:pt x="4137660" y="920938"/>
                </a:cubicBezTo>
                <a:cubicBezTo>
                  <a:pt x="4156075" y="919669"/>
                  <a:pt x="4153535" y="891094"/>
                  <a:pt x="4135120" y="892999"/>
                </a:cubicBezTo>
                <a:close/>
                <a:moveTo>
                  <a:pt x="4170045" y="941894"/>
                </a:moveTo>
                <a:cubicBezTo>
                  <a:pt x="4153535" y="942529"/>
                  <a:pt x="4154805" y="968563"/>
                  <a:pt x="4171315" y="967294"/>
                </a:cubicBezTo>
                <a:cubicBezTo>
                  <a:pt x="4187825" y="966659"/>
                  <a:pt x="4186555" y="940624"/>
                  <a:pt x="4170045" y="941894"/>
                </a:cubicBezTo>
                <a:close/>
                <a:moveTo>
                  <a:pt x="4065905" y="766634"/>
                </a:moveTo>
                <a:cubicBezTo>
                  <a:pt x="4044315" y="769809"/>
                  <a:pt x="4050030" y="804099"/>
                  <a:pt x="4071620" y="800288"/>
                </a:cubicBezTo>
                <a:cubicBezTo>
                  <a:pt x="4093845" y="797113"/>
                  <a:pt x="4087495" y="762824"/>
                  <a:pt x="4065905" y="766634"/>
                </a:cubicBezTo>
                <a:close/>
                <a:moveTo>
                  <a:pt x="4099560" y="866329"/>
                </a:moveTo>
                <a:cubicBezTo>
                  <a:pt x="4119245" y="863788"/>
                  <a:pt x="4115435" y="832674"/>
                  <a:pt x="4095750" y="835213"/>
                </a:cubicBezTo>
                <a:cubicBezTo>
                  <a:pt x="4075430" y="837754"/>
                  <a:pt x="4079875" y="868869"/>
                  <a:pt x="4099560" y="866329"/>
                </a:cubicBezTo>
                <a:close/>
                <a:moveTo>
                  <a:pt x="4065905" y="899349"/>
                </a:moveTo>
                <a:cubicBezTo>
                  <a:pt x="4047490" y="900619"/>
                  <a:pt x="4050665" y="929829"/>
                  <a:pt x="4069080" y="927288"/>
                </a:cubicBezTo>
                <a:cubicBezTo>
                  <a:pt x="4087495" y="926019"/>
                  <a:pt x="4084320" y="897444"/>
                  <a:pt x="4065905" y="899349"/>
                </a:cubicBezTo>
                <a:close/>
                <a:moveTo>
                  <a:pt x="4043045" y="949513"/>
                </a:moveTo>
                <a:cubicBezTo>
                  <a:pt x="4026535" y="950784"/>
                  <a:pt x="4028440" y="976184"/>
                  <a:pt x="4044950" y="974913"/>
                </a:cubicBezTo>
                <a:cubicBezTo>
                  <a:pt x="4061460" y="974279"/>
                  <a:pt x="4059555" y="948244"/>
                  <a:pt x="4043045" y="949513"/>
                </a:cubicBezTo>
                <a:close/>
                <a:moveTo>
                  <a:pt x="4244340" y="818704"/>
                </a:moveTo>
                <a:cubicBezTo>
                  <a:pt x="4224020" y="819974"/>
                  <a:pt x="4227195" y="851724"/>
                  <a:pt x="4246880" y="849819"/>
                </a:cubicBezTo>
                <a:cubicBezTo>
                  <a:pt x="4267200" y="848549"/>
                  <a:pt x="4264660" y="816799"/>
                  <a:pt x="4244340" y="818704"/>
                </a:cubicBezTo>
                <a:close/>
                <a:moveTo>
                  <a:pt x="4827270" y="889824"/>
                </a:moveTo>
                <a:cubicBezTo>
                  <a:pt x="4808855" y="887919"/>
                  <a:pt x="4806950" y="917129"/>
                  <a:pt x="4825365" y="917763"/>
                </a:cubicBezTo>
                <a:cubicBezTo>
                  <a:pt x="4843145" y="919669"/>
                  <a:pt x="4845685" y="891094"/>
                  <a:pt x="4827270" y="889824"/>
                </a:cubicBezTo>
                <a:close/>
                <a:moveTo>
                  <a:pt x="4869180" y="959038"/>
                </a:moveTo>
                <a:cubicBezTo>
                  <a:pt x="4852670" y="957134"/>
                  <a:pt x="4850130" y="983169"/>
                  <a:pt x="4866640" y="984438"/>
                </a:cubicBezTo>
                <a:cubicBezTo>
                  <a:pt x="4882515" y="986344"/>
                  <a:pt x="4885055" y="960944"/>
                  <a:pt x="4869180" y="959038"/>
                </a:cubicBezTo>
                <a:close/>
                <a:moveTo>
                  <a:pt x="4843780" y="818069"/>
                </a:moveTo>
                <a:cubicBezTo>
                  <a:pt x="4824095" y="816163"/>
                  <a:pt x="4820920" y="847279"/>
                  <a:pt x="4841240" y="849184"/>
                </a:cubicBezTo>
                <a:cubicBezTo>
                  <a:pt x="4861560" y="851088"/>
                  <a:pt x="4864100" y="819338"/>
                  <a:pt x="4843780" y="818069"/>
                </a:cubicBezTo>
                <a:close/>
                <a:moveTo>
                  <a:pt x="4871085" y="742504"/>
                </a:moveTo>
                <a:cubicBezTo>
                  <a:pt x="4849495" y="739963"/>
                  <a:pt x="4845685" y="774254"/>
                  <a:pt x="4867275" y="776159"/>
                </a:cubicBezTo>
                <a:cubicBezTo>
                  <a:pt x="4888865" y="779334"/>
                  <a:pt x="4893310" y="745044"/>
                  <a:pt x="4871085" y="742504"/>
                </a:cubicBezTo>
                <a:close/>
                <a:moveTo>
                  <a:pt x="4806315" y="753299"/>
                </a:moveTo>
                <a:cubicBezTo>
                  <a:pt x="4808220" y="731709"/>
                  <a:pt x="4773930" y="728534"/>
                  <a:pt x="4772660" y="750759"/>
                </a:cubicBezTo>
                <a:cubicBezTo>
                  <a:pt x="4770120" y="772349"/>
                  <a:pt x="4804410" y="774888"/>
                  <a:pt x="4806315" y="753299"/>
                </a:cubicBezTo>
                <a:close/>
                <a:moveTo>
                  <a:pt x="4758055" y="884744"/>
                </a:moveTo>
                <a:cubicBezTo>
                  <a:pt x="4739005" y="883474"/>
                  <a:pt x="4738370" y="913319"/>
                  <a:pt x="4757420" y="912684"/>
                </a:cubicBezTo>
                <a:cubicBezTo>
                  <a:pt x="4775200" y="913319"/>
                  <a:pt x="4775835" y="886013"/>
                  <a:pt x="4758055" y="884744"/>
                </a:cubicBezTo>
                <a:close/>
                <a:moveTo>
                  <a:pt x="4805680" y="953959"/>
                </a:moveTo>
                <a:cubicBezTo>
                  <a:pt x="4788535" y="952688"/>
                  <a:pt x="4787265" y="979359"/>
                  <a:pt x="4804410" y="979359"/>
                </a:cubicBezTo>
                <a:cubicBezTo>
                  <a:pt x="4820285" y="979359"/>
                  <a:pt x="4821555" y="954594"/>
                  <a:pt x="4805680" y="953959"/>
                </a:cubicBezTo>
                <a:close/>
                <a:moveTo>
                  <a:pt x="4769485" y="812354"/>
                </a:moveTo>
                <a:cubicBezTo>
                  <a:pt x="4749165" y="811084"/>
                  <a:pt x="4747260" y="842199"/>
                  <a:pt x="4767580" y="843469"/>
                </a:cubicBezTo>
                <a:cubicBezTo>
                  <a:pt x="4787265" y="845374"/>
                  <a:pt x="4789805" y="813624"/>
                  <a:pt x="4769485" y="812354"/>
                </a:cubicBezTo>
                <a:close/>
                <a:moveTo>
                  <a:pt x="4742180" y="948879"/>
                </a:moveTo>
                <a:cubicBezTo>
                  <a:pt x="4725035" y="947609"/>
                  <a:pt x="4724400" y="974279"/>
                  <a:pt x="4741545" y="974279"/>
                </a:cubicBezTo>
                <a:cubicBezTo>
                  <a:pt x="4757420" y="974279"/>
                  <a:pt x="4758055" y="949513"/>
                  <a:pt x="4742180" y="948879"/>
                </a:cubicBezTo>
                <a:close/>
                <a:moveTo>
                  <a:pt x="4896485" y="896174"/>
                </a:moveTo>
                <a:cubicBezTo>
                  <a:pt x="4878070" y="894269"/>
                  <a:pt x="4875530" y="922844"/>
                  <a:pt x="4893945" y="924113"/>
                </a:cubicBezTo>
                <a:cubicBezTo>
                  <a:pt x="4911725" y="926019"/>
                  <a:pt x="4914900" y="897444"/>
                  <a:pt x="4896485" y="896174"/>
                </a:cubicBezTo>
                <a:close/>
                <a:moveTo>
                  <a:pt x="4995545" y="973009"/>
                </a:moveTo>
                <a:cubicBezTo>
                  <a:pt x="4979035" y="971104"/>
                  <a:pt x="4975860" y="996504"/>
                  <a:pt x="4992370" y="998409"/>
                </a:cubicBezTo>
                <a:cubicBezTo>
                  <a:pt x="5008880" y="1000313"/>
                  <a:pt x="5012055" y="974279"/>
                  <a:pt x="4995545" y="973009"/>
                </a:cubicBezTo>
                <a:close/>
                <a:moveTo>
                  <a:pt x="5031105" y="765363"/>
                </a:moveTo>
                <a:cubicBezTo>
                  <a:pt x="5007610" y="760919"/>
                  <a:pt x="5004435" y="799019"/>
                  <a:pt x="5028565" y="799019"/>
                </a:cubicBezTo>
                <a:cubicBezTo>
                  <a:pt x="5048885" y="799654"/>
                  <a:pt x="5051425" y="768538"/>
                  <a:pt x="5031105" y="765363"/>
                </a:cubicBezTo>
                <a:close/>
                <a:moveTo>
                  <a:pt x="4993005" y="833944"/>
                </a:moveTo>
                <a:cubicBezTo>
                  <a:pt x="4973320" y="831404"/>
                  <a:pt x="4968875" y="862519"/>
                  <a:pt x="4989195" y="865059"/>
                </a:cubicBezTo>
                <a:cubicBezTo>
                  <a:pt x="5008880" y="867599"/>
                  <a:pt x="5013325" y="836484"/>
                  <a:pt x="4993005" y="833944"/>
                </a:cubicBezTo>
                <a:close/>
                <a:moveTo>
                  <a:pt x="5034280" y="911413"/>
                </a:moveTo>
                <a:cubicBezTo>
                  <a:pt x="5016500" y="908874"/>
                  <a:pt x="5012690" y="937449"/>
                  <a:pt x="5030470" y="939354"/>
                </a:cubicBezTo>
                <a:cubicBezTo>
                  <a:pt x="5048885" y="941894"/>
                  <a:pt x="5052695" y="913319"/>
                  <a:pt x="5034280" y="911413"/>
                </a:cubicBezTo>
                <a:close/>
                <a:moveTo>
                  <a:pt x="4932045" y="966024"/>
                </a:moveTo>
                <a:cubicBezTo>
                  <a:pt x="4915535" y="964119"/>
                  <a:pt x="4912995" y="989519"/>
                  <a:pt x="4929505" y="991424"/>
                </a:cubicBezTo>
                <a:cubicBezTo>
                  <a:pt x="4946015" y="992694"/>
                  <a:pt x="4948555" y="967294"/>
                  <a:pt x="4932045" y="966024"/>
                </a:cubicBezTo>
                <a:close/>
                <a:moveTo>
                  <a:pt x="4932680" y="842199"/>
                </a:moveTo>
                <a:cubicBezTo>
                  <a:pt x="4935220" y="822513"/>
                  <a:pt x="4903470" y="818704"/>
                  <a:pt x="4901565" y="839024"/>
                </a:cubicBezTo>
                <a:cubicBezTo>
                  <a:pt x="4899025" y="859344"/>
                  <a:pt x="4930775" y="862519"/>
                  <a:pt x="4932680" y="842199"/>
                </a:cubicBezTo>
                <a:close/>
                <a:moveTo>
                  <a:pt x="4965700" y="903159"/>
                </a:moveTo>
                <a:cubicBezTo>
                  <a:pt x="4947285" y="900619"/>
                  <a:pt x="4944110" y="929829"/>
                  <a:pt x="4962525" y="931099"/>
                </a:cubicBezTo>
                <a:cubicBezTo>
                  <a:pt x="4980305" y="933004"/>
                  <a:pt x="4983480" y="905063"/>
                  <a:pt x="4965700" y="903159"/>
                </a:cubicBezTo>
                <a:close/>
                <a:moveTo>
                  <a:pt x="4965700" y="772349"/>
                </a:moveTo>
                <a:cubicBezTo>
                  <a:pt x="4968875" y="750759"/>
                  <a:pt x="4934585" y="745679"/>
                  <a:pt x="4932045" y="767904"/>
                </a:cubicBezTo>
                <a:cubicBezTo>
                  <a:pt x="4928870" y="788859"/>
                  <a:pt x="4963160" y="793938"/>
                  <a:pt x="4965700" y="772349"/>
                </a:cubicBezTo>
                <a:close/>
                <a:moveTo>
                  <a:pt x="4619625" y="879029"/>
                </a:moveTo>
                <a:cubicBezTo>
                  <a:pt x="4601210" y="878394"/>
                  <a:pt x="4600575" y="906969"/>
                  <a:pt x="4618990" y="906969"/>
                </a:cubicBezTo>
                <a:cubicBezTo>
                  <a:pt x="4637405" y="907604"/>
                  <a:pt x="4638040" y="879029"/>
                  <a:pt x="4619625" y="879029"/>
                </a:cubicBezTo>
                <a:close/>
                <a:moveTo>
                  <a:pt x="4577715" y="638363"/>
                </a:moveTo>
                <a:cubicBezTo>
                  <a:pt x="4553585" y="637729"/>
                  <a:pt x="4553585" y="675194"/>
                  <a:pt x="4577080" y="675194"/>
                </a:cubicBezTo>
                <a:cubicBezTo>
                  <a:pt x="4600575" y="675829"/>
                  <a:pt x="4601210" y="638999"/>
                  <a:pt x="4577715" y="638363"/>
                </a:cubicBezTo>
                <a:close/>
                <a:moveTo>
                  <a:pt x="4615180" y="941259"/>
                </a:moveTo>
                <a:cubicBezTo>
                  <a:pt x="4598670" y="939988"/>
                  <a:pt x="4597400" y="966024"/>
                  <a:pt x="4613910" y="966659"/>
                </a:cubicBezTo>
                <a:cubicBezTo>
                  <a:pt x="4630420" y="967929"/>
                  <a:pt x="4631690" y="941894"/>
                  <a:pt x="4615180" y="941259"/>
                </a:cubicBezTo>
                <a:close/>
                <a:moveTo>
                  <a:pt x="4548505" y="725359"/>
                </a:moveTo>
                <a:cubicBezTo>
                  <a:pt x="4526280" y="725359"/>
                  <a:pt x="4526915" y="759649"/>
                  <a:pt x="4548505" y="759013"/>
                </a:cubicBezTo>
                <a:cubicBezTo>
                  <a:pt x="4570730" y="759013"/>
                  <a:pt x="4570730" y="724724"/>
                  <a:pt x="4548505" y="725359"/>
                </a:cubicBezTo>
                <a:close/>
                <a:moveTo>
                  <a:pt x="4741545" y="564704"/>
                </a:moveTo>
                <a:cubicBezTo>
                  <a:pt x="4730750" y="563434"/>
                  <a:pt x="4720590" y="570419"/>
                  <a:pt x="4719320" y="581849"/>
                </a:cubicBezTo>
                <a:cubicBezTo>
                  <a:pt x="4721225" y="633284"/>
                  <a:pt x="4791075" y="579944"/>
                  <a:pt x="4741545" y="564704"/>
                </a:cubicBezTo>
                <a:close/>
                <a:moveTo>
                  <a:pt x="4550410" y="877124"/>
                </a:moveTo>
                <a:cubicBezTo>
                  <a:pt x="4531995" y="876488"/>
                  <a:pt x="4531995" y="905699"/>
                  <a:pt x="4550410" y="905699"/>
                </a:cubicBezTo>
                <a:cubicBezTo>
                  <a:pt x="4568825" y="905699"/>
                  <a:pt x="4568825" y="877124"/>
                  <a:pt x="4550410" y="877124"/>
                </a:cubicBezTo>
                <a:close/>
                <a:moveTo>
                  <a:pt x="4540250" y="312608"/>
                </a:moveTo>
                <a:cubicBezTo>
                  <a:pt x="4547870" y="282129"/>
                  <a:pt x="4500245" y="271333"/>
                  <a:pt x="4493260" y="301813"/>
                </a:cubicBezTo>
                <a:cubicBezTo>
                  <a:pt x="4485640" y="332294"/>
                  <a:pt x="4533265" y="343088"/>
                  <a:pt x="4540250" y="312608"/>
                </a:cubicBezTo>
                <a:close/>
                <a:moveTo>
                  <a:pt x="4490720" y="638363"/>
                </a:moveTo>
                <a:cubicBezTo>
                  <a:pt x="4466590" y="638363"/>
                  <a:pt x="4467225" y="675829"/>
                  <a:pt x="4491355" y="675194"/>
                </a:cubicBezTo>
                <a:cubicBezTo>
                  <a:pt x="4514850" y="675194"/>
                  <a:pt x="4514850" y="637729"/>
                  <a:pt x="4490720" y="638363"/>
                </a:cubicBezTo>
                <a:close/>
                <a:moveTo>
                  <a:pt x="4551680" y="939354"/>
                </a:moveTo>
                <a:cubicBezTo>
                  <a:pt x="4535170" y="938719"/>
                  <a:pt x="4534535" y="964754"/>
                  <a:pt x="4551045" y="964754"/>
                </a:cubicBezTo>
                <a:cubicBezTo>
                  <a:pt x="4567555" y="964754"/>
                  <a:pt x="4567555" y="939354"/>
                  <a:pt x="4551680" y="939354"/>
                </a:cubicBezTo>
                <a:close/>
                <a:moveTo>
                  <a:pt x="4559935" y="821244"/>
                </a:moveTo>
                <a:cubicBezTo>
                  <a:pt x="4559935" y="800924"/>
                  <a:pt x="4528820" y="800924"/>
                  <a:pt x="4528820" y="821244"/>
                </a:cubicBezTo>
                <a:cubicBezTo>
                  <a:pt x="4528820" y="841563"/>
                  <a:pt x="4559935" y="840929"/>
                  <a:pt x="4559935" y="821244"/>
                </a:cubicBezTo>
                <a:close/>
                <a:moveTo>
                  <a:pt x="4584700" y="459929"/>
                </a:moveTo>
                <a:cubicBezTo>
                  <a:pt x="4557395" y="456754"/>
                  <a:pt x="4552950" y="499299"/>
                  <a:pt x="4580255" y="501838"/>
                </a:cubicBezTo>
                <a:cubicBezTo>
                  <a:pt x="4607560" y="505649"/>
                  <a:pt x="4612640" y="462469"/>
                  <a:pt x="4584700" y="459929"/>
                </a:cubicBezTo>
                <a:close/>
                <a:moveTo>
                  <a:pt x="4678680" y="945069"/>
                </a:moveTo>
                <a:cubicBezTo>
                  <a:pt x="4662170" y="943799"/>
                  <a:pt x="4660900" y="969834"/>
                  <a:pt x="4677410" y="970469"/>
                </a:cubicBezTo>
                <a:cubicBezTo>
                  <a:pt x="4693285" y="971738"/>
                  <a:pt x="4695190" y="945704"/>
                  <a:pt x="4678680" y="945069"/>
                </a:cubicBezTo>
                <a:close/>
                <a:moveTo>
                  <a:pt x="4688840" y="881569"/>
                </a:moveTo>
                <a:cubicBezTo>
                  <a:pt x="4670425" y="880299"/>
                  <a:pt x="4669155" y="909509"/>
                  <a:pt x="4687570" y="909509"/>
                </a:cubicBezTo>
                <a:cubicBezTo>
                  <a:pt x="4705985" y="910779"/>
                  <a:pt x="4707255" y="882204"/>
                  <a:pt x="4688840" y="881569"/>
                </a:cubicBezTo>
                <a:close/>
                <a:moveTo>
                  <a:pt x="4694555" y="808544"/>
                </a:moveTo>
                <a:cubicBezTo>
                  <a:pt x="4674235" y="807274"/>
                  <a:pt x="4672965" y="839659"/>
                  <a:pt x="4693920" y="839659"/>
                </a:cubicBezTo>
                <a:cubicBezTo>
                  <a:pt x="4713605" y="840294"/>
                  <a:pt x="4714240" y="809179"/>
                  <a:pt x="4694555" y="808544"/>
                </a:cubicBezTo>
                <a:close/>
                <a:moveTo>
                  <a:pt x="4709795" y="729169"/>
                </a:moveTo>
                <a:cubicBezTo>
                  <a:pt x="4687570" y="727899"/>
                  <a:pt x="4686300" y="762188"/>
                  <a:pt x="4707890" y="762824"/>
                </a:cubicBezTo>
                <a:cubicBezTo>
                  <a:pt x="4730115" y="764729"/>
                  <a:pt x="4732020" y="730438"/>
                  <a:pt x="4709795" y="729169"/>
                </a:cubicBezTo>
                <a:close/>
                <a:moveTo>
                  <a:pt x="4681220" y="661224"/>
                </a:moveTo>
                <a:cubicBezTo>
                  <a:pt x="4683125" y="637729"/>
                  <a:pt x="4645660" y="635188"/>
                  <a:pt x="4644390" y="659319"/>
                </a:cubicBezTo>
                <a:cubicBezTo>
                  <a:pt x="4643120" y="682813"/>
                  <a:pt x="4680585" y="685354"/>
                  <a:pt x="4681220" y="661224"/>
                </a:cubicBezTo>
                <a:close/>
                <a:moveTo>
                  <a:pt x="4619625" y="806004"/>
                </a:moveTo>
                <a:cubicBezTo>
                  <a:pt x="4599305" y="805369"/>
                  <a:pt x="4598670" y="837119"/>
                  <a:pt x="4618990" y="837119"/>
                </a:cubicBezTo>
                <a:cubicBezTo>
                  <a:pt x="4638675" y="837754"/>
                  <a:pt x="4639310" y="806638"/>
                  <a:pt x="4619625" y="806004"/>
                </a:cubicBezTo>
                <a:close/>
                <a:moveTo>
                  <a:pt x="4629150" y="725994"/>
                </a:moveTo>
                <a:cubicBezTo>
                  <a:pt x="4606925" y="725359"/>
                  <a:pt x="4606290" y="760284"/>
                  <a:pt x="4628515" y="759649"/>
                </a:cubicBezTo>
                <a:cubicBezTo>
                  <a:pt x="4650105" y="760284"/>
                  <a:pt x="4650740" y="726629"/>
                  <a:pt x="4629150" y="725994"/>
                </a:cubicBezTo>
                <a:close/>
                <a:moveTo>
                  <a:pt x="4488180" y="937449"/>
                </a:moveTo>
                <a:cubicBezTo>
                  <a:pt x="4471670" y="936813"/>
                  <a:pt x="4471035" y="962849"/>
                  <a:pt x="4487545" y="962849"/>
                </a:cubicBezTo>
                <a:cubicBezTo>
                  <a:pt x="4504055" y="963484"/>
                  <a:pt x="4504690" y="937449"/>
                  <a:pt x="4488180" y="937449"/>
                </a:cubicBezTo>
                <a:close/>
                <a:moveTo>
                  <a:pt x="1173480" y="2458909"/>
                </a:moveTo>
                <a:cubicBezTo>
                  <a:pt x="1172210" y="2459544"/>
                  <a:pt x="1170940" y="2460814"/>
                  <a:pt x="1169670" y="2462084"/>
                </a:cubicBezTo>
                <a:cubicBezTo>
                  <a:pt x="1189355" y="2368739"/>
                  <a:pt x="1066165" y="2473514"/>
                  <a:pt x="1162050" y="2469069"/>
                </a:cubicBezTo>
                <a:lnTo>
                  <a:pt x="1162050" y="2469069"/>
                </a:lnTo>
                <a:cubicBezTo>
                  <a:pt x="1164590" y="2467799"/>
                  <a:pt x="1166495" y="2465894"/>
                  <a:pt x="1168400" y="2463989"/>
                </a:cubicBezTo>
                <a:cubicBezTo>
                  <a:pt x="1144270" y="2566859"/>
                  <a:pt x="1278255" y="2450654"/>
                  <a:pt x="1173480" y="2458909"/>
                </a:cubicBezTo>
                <a:close/>
                <a:moveTo>
                  <a:pt x="3246120" y="971738"/>
                </a:moveTo>
                <a:cubicBezTo>
                  <a:pt x="3224530" y="981899"/>
                  <a:pt x="3241675" y="1015554"/>
                  <a:pt x="3262630" y="1004759"/>
                </a:cubicBezTo>
                <a:cubicBezTo>
                  <a:pt x="3284220" y="994599"/>
                  <a:pt x="3267710" y="960944"/>
                  <a:pt x="3246120" y="971738"/>
                </a:cubicBezTo>
                <a:close/>
                <a:moveTo>
                  <a:pt x="2949575" y="1176209"/>
                </a:moveTo>
                <a:cubicBezTo>
                  <a:pt x="2936240" y="1156524"/>
                  <a:pt x="2907030" y="1180019"/>
                  <a:pt x="2923540" y="1197163"/>
                </a:cubicBezTo>
                <a:cubicBezTo>
                  <a:pt x="2905760" y="1218754"/>
                  <a:pt x="2950845" y="1232088"/>
                  <a:pt x="2947670" y="1204149"/>
                </a:cubicBezTo>
                <a:cubicBezTo>
                  <a:pt x="2973705" y="1216849"/>
                  <a:pt x="2977515" y="1168588"/>
                  <a:pt x="2949575" y="1176209"/>
                </a:cubicBezTo>
                <a:close/>
                <a:moveTo>
                  <a:pt x="2893060" y="1209229"/>
                </a:moveTo>
                <a:cubicBezTo>
                  <a:pt x="2901315" y="1199704"/>
                  <a:pt x="2895600" y="1182559"/>
                  <a:pt x="2882900" y="1180019"/>
                </a:cubicBezTo>
                <a:cubicBezTo>
                  <a:pt x="2875915" y="1131124"/>
                  <a:pt x="2813050" y="1185099"/>
                  <a:pt x="2860675" y="1199069"/>
                </a:cubicBezTo>
                <a:cubicBezTo>
                  <a:pt x="2860675" y="1201609"/>
                  <a:pt x="2861945" y="1204784"/>
                  <a:pt x="2863215" y="1207324"/>
                </a:cubicBezTo>
                <a:cubicBezTo>
                  <a:pt x="2846705" y="1207959"/>
                  <a:pt x="2842260" y="1232088"/>
                  <a:pt x="2856865" y="1239074"/>
                </a:cubicBezTo>
                <a:cubicBezTo>
                  <a:pt x="2860675" y="1252409"/>
                  <a:pt x="2880995" y="1251138"/>
                  <a:pt x="2883535" y="1238438"/>
                </a:cubicBezTo>
                <a:cubicBezTo>
                  <a:pt x="2901315" y="1242884"/>
                  <a:pt x="2909570" y="1215579"/>
                  <a:pt x="2893060" y="1209229"/>
                </a:cubicBezTo>
                <a:close/>
                <a:moveTo>
                  <a:pt x="2957195" y="1135569"/>
                </a:moveTo>
                <a:cubicBezTo>
                  <a:pt x="2967355" y="1080324"/>
                  <a:pt x="2883535" y="1124774"/>
                  <a:pt x="2934970" y="1146999"/>
                </a:cubicBezTo>
                <a:cubicBezTo>
                  <a:pt x="2927985" y="1195894"/>
                  <a:pt x="3001645" y="1157159"/>
                  <a:pt x="2957195" y="1135569"/>
                </a:cubicBezTo>
                <a:close/>
                <a:moveTo>
                  <a:pt x="2991485" y="1043494"/>
                </a:moveTo>
                <a:cubicBezTo>
                  <a:pt x="2975610" y="1021269"/>
                  <a:pt x="2940685" y="1047304"/>
                  <a:pt x="2957830" y="1068894"/>
                </a:cubicBezTo>
                <a:cubicBezTo>
                  <a:pt x="2973705" y="1091119"/>
                  <a:pt x="3007995" y="1065084"/>
                  <a:pt x="2991485" y="1043494"/>
                </a:cubicBezTo>
                <a:close/>
                <a:moveTo>
                  <a:pt x="2806700" y="1158429"/>
                </a:moveTo>
                <a:cubicBezTo>
                  <a:pt x="2785110" y="1174938"/>
                  <a:pt x="2811780" y="1209229"/>
                  <a:pt x="2832735" y="1191449"/>
                </a:cubicBezTo>
                <a:cubicBezTo>
                  <a:pt x="2854960" y="1174938"/>
                  <a:pt x="2828290" y="1140649"/>
                  <a:pt x="2806700" y="1158429"/>
                </a:cubicBezTo>
                <a:close/>
                <a:moveTo>
                  <a:pt x="2767330" y="1275269"/>
                </a:moveTo>
                <a:cubicBezTo>
                  <a:pt x="2763520" y="1265744"/>
                  <a:pt x="2748915" y="1265109"/>
                  <a:pt x="2744470" y="1274634"/>
                </a:cubicBezTo>
                <a:cubicBezTo>
                  <a:pt x="2740025" y="1270824"/>
                  <a:pt x="2733040" y="1269554"/>
                  <a:pt x="2727325" y="1270824"/>
                </a:cubicBezTo>
                <a:cubicBezTo>
                  <a:pt x="2720340" y="1263838"/>
                  <a:pt x="2709545" y="1262569"/>
                  <a:pt x="2701925" y="1268919"/>
                </a:cubicBezTo>
                <a:cubicBezTo>
                  <a:pt x="2701925" y="1268919"/>
                  <a:pt x="2701925" y="1268919"/>
                  <a:pt x="2701925" y="1268919"/>
                </a:cubicBezTo>
                <a:cubicBezTo>
                  <a:pt x="2693670" y="1274634"/>
                  <a:pt x="2691765" y="1286063"/>
                  <a:pt x="2696210" y="1294319"/>
                </a:cubicBezTo>
                <a:cubicBezTo>
                  <a:pt x="2693670" y="1294954"/>
                  <a:pt x="2691130" y="1296224"/>
                  <a:pt x="2689225" y="1298129"/>
                </a:cubicBezTo>
                <a:cubicBezTo>
                  <a:pt x="2689860" y="1291144"/>
                  <a:pt x="2686685" y="1283524"/>
                  <a:pt x="2680335" y="1279079"/>
                </a:cubicBezTo>
                <a:cubicBezTo>
                  <a:pt x="2701925" y="1275904"/>
                  <a:pt x="2705735" y="1244788"/>
                  <a:pt x="2685415" y="1236534"/>
                </a:cubicBezTo>
                <a:cubicBezTo>
                  <a:pt x="2696845" y="1220659"/>
                  <a:pt x="2681605" y="1195894"/>
                  <a:pt x="2661920" y="1199704"/>
                </a:cubicBezTo>
                <a:cubicBezTo>
                  <a:pt x="2649855" y="1127949"/>
                  <a:pt x="2568575" y="1221294"/>
                  <a:pt x="2641600" y="1223834"/>
                </a:cubicBezTo>
                <a:cubicBezTo>
                  <a:pt x="2641600" y="1233359"/>
                  <a:pt x="2647950" y="1242884"/>
                  <a:pt x="2656840" y="1246059"/>
                </a:cubicBezTo>
                <a:cubicBezTo>
                  <a:pt x="2651125" y="1255584"/>
                  <a:pt x="2653665" y="1269554"/>
                  <a:pt x="2663825" y="1275904"/>
                </a:cubicBezTo>
                <a:cubicBezTo>
                  <a:pt x="2638425" y="1280349"/>
                  <a:pt x="2644140" y="1320354"/>
                  <a:pt x="2670175" y="1317813"/>
                </a:cubicBezTo>
                <a:cubicBezTo>
                  <a:pt x="2669540" y="1318449"/>
                  <a:pt x="2669540" y="1319719"/>
                  <a:pt x="2668905" y="1320354"/>
                </a:cubicBezTo>
                <a:cubicBezTo>
                  <a:pt x="2662555" y="1317179"/>
                  <a:pt x="2654300" y="1317813"/>
                  <a:pt x="2648585" y="1322894"/>
                </a:cubicBezTo>
                <a:cubicBezTo>
                  <a:pt x="2640330" y="1317813"/>
                  <a:pt x="2627630" y="1320354"/>
                  <a:pt x="2622550" y="1329244"/>
                </a:cubicBezTo>
                <a:cubicBezTo>
                  <a:pt x="2623185" y="1321624"/>
                  <a:pt x="2619375" y="1312734"/>
                  <a:pt x="2612390" y="1308288"/>
                </a:cubicBezTo>
                <a:cubicBezTo>
                  <a:pt x="2617470" y="1292413"/>
                  <a:pt x="2602230" y="1275269"/>
                  <a:pt x="2585720" y="1278444"/>
                </a:cubicBezTo>
                <a:cubicBezTo>
                  <a:pt x="2557145" y="1220659"/>
                  <a:pt x="2502535" y="1314004"/>
                  <a:pt x="2566670" y="1310829"/>
                </a:cubicBezTo>
                <a:cubicBezTo>
                  <a:pt x="2568575" y="1315909"/>
                  <a:pt x="2572385" y="1320354"/>
                  <a:pt x="2577465" y="1322894"/>
                </a:cubicBezTo>
                <a:cubicBezTo>
                  <a:pt x="2576195" y="1328609"/>
                  <a:pt x="2577465" y="1334959"/>
                  <a:pt x="2581275" y="1340674"/>
                </a:cubicBezTo>
                <a:cubicBezTo>
                  <a:pt x="2570480" y="1346388"/>
                  <a:pt x="2567305" y="1363534"/>
                  <a:pt x="2574290" y="1373059"/>
                </a:cubicBezTo>
                <a:cubicBezTo>
                  <a:pt x="2573020" y="1374329"/>
                  <a:pt x="2572385" y="1375599"/>
                  <a:pt x="2571750" y="1376869"/>
                </a:cubicBezTo>
                <a:cubicBezTo>
                  <a:pt x="2561590" y="1373059"/>
                  <a:pt x="2545080" y="1376234"/>
                  <a:pt x="2545080" y="1389569"/>
                </a:cubicBezTo>
                <a:cubicBezTo>
                  <a:pt x="2545080" y="1389569"/>
                  <a:pt x="2544445" y="1390204"/>
                  <a:pt x="2544445" y="1390204"/>
                </a:cubicBezTo>
                <a:cubicBezTo>
                  <a:pt x="2543175" y="1385759"/>
                  <a:pt x="2540000" y="1381313"/>
                  <a:pt x="2536190" y="1378774"/>
                </a:cubicBezTo>
                <a:cubicBezTo>
                  <a:pt x="2536190" y="1364169"/>
                  <a:pt x="2519680" y="1352104"/>
                  <a:pt x="2505710" y="1357184"/>
                </a:cubicBezTo>
                <a:cubicBezTo>
                  <a:pt x="2464435" y="1314638"/>
                  <a:pt x="2437130" y="1410524"/>
                  <a:pt x="2494280" y="1395919"/>
                </a:cubicBezTo>
                <a:cubicBezTo>
                  <a:pt x="2496185" y="1397824"/>
                  <a:pt x="2498090" y="1399729"/>
                  <a:pt x="2500630" y="1400999"/>
                </a:cubicBezTo>
                <a:cubicBezTo>
                  <a:pt x="2500630" y="1402269"/>
                  <a:pt x="2501265" y="1404174"/>
                  <a:pt x="2501900" y="1405444"/>
                </a:cubicBezTo>
                <a:cubicBezTo>
                  <a:pt x="2500630" y="1406713"/>
                  <a:pt x="2499360" y="1407984"/>
                  <a:pt x="2498725" y="1409888"/>
                </a:cubicBezTo>
                <a:cubicBezTo>
                  <a:pt x="2490470" y="1409888"/>
                  <a:pt x="2483485" y="1418144"/>
                  <a:pt x="2484755" y="1425763"/>
                </a:cubicBezTo>
                <a:cubicBezTo>
                  <a:pt x="2484755" y="1425763"/>
                  <a:pt x="2484120" y="1425763"/>
                  <a:pt x="2484120" y="1426399"/>
                </a:cubicBezTo>
                <a:cubicBezTo>
                  <a:pt x="2476500" y="1387029"/>
                  <a:pt x="2436495" y="1442274"/>
                  <a:pt x="2475865" y="1437194"/>
                </a:cubicBezTo>
                <a:cubicBezTo>
                  <a:pt x="2475865" y="1437194"/>
                  <a:pt x="2475865" y="1437194"/>
                  <a:pt x="2475865" y="1437194"/>
                </a:cubicBezTo>
                <a:cubicBezTo>
                  <a:pt x="2452370" y="1464499"/>
                  <a:pt x="2507615" y="1486724"/>
                  <a:pt x="2510155" y="1451163"/>
                </a:cubicBezTo>
                <a:cubicBezTo>
                  <a:pt x="2522220" y="1456879"/>
                  <a:pt x="2536825" y="1444813"/>
                  <a:pt x="2534920" y="1432113"/>
                </a:cubicBezTo>
                <a:cubicBezTo>
                  <a:pt x="2537460" y="1427034"/>
                  <a:pt x="2538095" y="1421319"/>
                  <a:pt x="2536825" y="1415604"/>
                </a:cubicBezTo>
                <a:cubicBezTo>
                  <a:pt x="2539365" y="1414334"/>
                  <a:pt x="2541270" y="1411794"/>
                  <a:pt x="2542540" y="1409254"/>
                </a:cubicBezTo>
                <a:cubicBezTo>
                  <a:pt x="2546985" y="1416238"/>
                  <a:pt x="2555875" y="1418779"/>
                  <a:pt x="2563495" y="1414969"/>
                </a:cubicBezTo>
                <a:cubicBezTo>
                  <a:pt x="2570480" y="1415604"/>
                  <a:pt x="2578735" y="1411159"/>
                  <a:pt x="2581910" y="1404809"/>
                </a:cubicBezTo>
                <a:cubicBezTo>
                  <a:pt x="2586355" y="1406079"/>
                  <a:pt x="2590800" y="1405444"/>
                  <a:pt x="2594610" y="1402904"/>
                </a:cubicBezTo>
                <a:lnTo>
                  <a:pt x="2594610" y="1402904"/>
                </a:lnTo>
                <a:cubicBezTo>
                  <a:pt x="2604770" y="1399094"/>
                  <a:pt x="2609850" y="1386394"/>
                  <a:pt x="2604135" y="1376869"/>
                </a:cubicBezTo>
                <a:cubicBezTo>
                  <a:pt x="2606040" y="1375599"/>
                  <a:pt x="2607310" y="1374329"/>
                  <a:pt x="2607945" y="1373059"/>
                </a:cubicBezTo>
                <a:cubicBezTo>
                  <a:pt x="2612390" y="1379409"/>
                  <a:pt x="2621280" y="1381313"/>
                  <a:pt x="2628265" y="1377504"/>
                </a:cubicBezTo>
                <a:lnTo>
                  <a:pt x="2628265" y="1377504"/>
                </a:lnTo>
                <a:cubicBezTo>
                  <a:pt x="2634615" y="1373694"/>
                  <a:pt x="2637155" y="1366709"/>
                  <a:pt x="2635885" y="1360359"/>
                </a:cubicBezTo>
                <a:cubicBezTo>
                  <a:pt x="2638425" y="1360994"/>
                  <a:pt x="2641600" y="1360359"/>
                  <a:pt x="2644140" y="1359724"/>
                </a:cubicBezTo>
                <a:cubicBezTo>
                  <a:pt x="2652395" y="1366709"/>
                  <a:pt x="2665730" y="1362899"/>
                  <a:pt x="2669540" y="1352738"/>
                </a:cubicBezTo>
                <a:cubicBezTo>
                  <a:pt x="2673985" y="1349563"/>
                  <a:pt x="2676525" y="1345119"/>
                  <a:pt x="2677795" y="1340674"/>
                </a:cubicBezTo>
                <a:cubicBezTo>
                  <a:pt x="2690495" y="1349563"/>
                  <a:pt x="2707005" y="1334324"/>
                  <a:pt x="2700020" y="1320988"/>
                </a:cubicBezTo>
                <a:cubicBezTo>
                  <a:pt x="2703830" y="1320354"/>
                  <a:pt x="2707640" y="1317179"/>
                  <a:pt x="2708910" y="1313369"/>
                </a:cubicBezTo>
                <a:cubicBezTo>
                  <a:pt x="2716530" y="1326704"/>
                  <a:pt x="2738120" y="1322259"/>
                  <a:pt x="2740025" y="1307654"/>
                </a:cubicBezTo>
                <a:cubicBezTo>
                  <a:pt x="2743200" y="1308288"/>
                  <a:pt x="2746375" y="1308288"/>
                  <a:pt x="2748915" y="1307019"/>
                </a:cubicBezTo>
                <a:cubicBezTo>
                  <a:pt x="2760345" y="1310194"/>
                  <a:pt x="2770505" y="1297494"/>
                  <a:pt x="2766695" y="1286699"/>
                </a:cubicBezTo>
                <a:cubicBezTo>
                  <a:pt x="2768600" y="1282254"/>
                  <a:pt x="2769235" y="1279079"/>
                  <a:pt x="2767330" y="1275269"/>
                </a:cubicBezTo>
                <a:close/>
                <a:moveTo>
                  <a:pt x="2615565" y="1342579"/>
                </a:moveTo>
                <a:cubicBezTo>
                  <a:pt x="2616835" y="1341309"/>
                  <a:pt x="2618105" y="1340038"/>
                  <a:pt x="2618740" y="1338134"/>
                </a:cubicBezTo>
                <a:cubicBezTo>
                  <a:pt x="2618740" y="1339404"/>
                  <a:pt x="2618740" y="1340674"/>
                  <a:pt x="2618740" y="1341309"/>
                </a:cubicBezTo>
                <a:cubicBezTo>
                  <a:pt x="2618105" y="1341944"/>
                  <a:pt x="2616835" y="1341944"/>
                  <a:pt x="2615565" y="1342579"/>
                </a:cubicBezTo>
                <a:close/>
                <a:moveTo>
                  <a:pt x="2684145" y="1310194"/>
                </a:moveTo>
                <a:cubicBezTo>
                  <a:pt x="2684780" y="1309559"/>
                  <a:pt x="2684780" y="1308924"/>
                  <a:pt x="2685415" y="1308924"/>
                </a:cubicBezTo>
                <a:cubicBezTo>
                  <a:pt x="2685415" y="1309559"/>
                  <a:pt x="2685415" y="1310194"/>
                  <a:pt x="2685415" y="1310829"/>
                </a:cubicBezTo>
                <a:cubicBezTo>
                  <a:pt x="2685415" y="1310194"/>
                  <a:pt x="2684780" y="1310194"/>
                  <a:pt x="2684145" y="1310194"/>
                </a:cubicBezTo>
                <a:close/>
                <a:moveTo>
                  <a:pt x="2458085" y="1446084"/>
                </a:moveTo>
                <a:cubicBezTo>
                  <a:pt x="2452370" y="1433384"/>
                  <a:pt x="2435860" y="1428938"/>
                  <a:pt x="2424430" y="1435924"/>
                </a:cubicBezTo>
                <a:cubicBezTo>
                  <a:pt x="2385060" y="1411794"/>
                  <a:pt x="2367280" y="1485454"/>
                  <a:pt x="2413000" y="1482279"/>
                </a:cubicBezTo>
                <a:cubicBezTo>
                  <a:pt x="2413000" y="1483549"/>
                  <a:pt x="2413635" y="1484184"/>
                  <a:pt x="2414270" y="1485454"/>
                </a:cubicBezTo>
                <a:cubicBezTo>
                  <a:pt x="2366645" y="1501329"/>
                  <a:pt x="2433320" y="1552763"/>
                  <a:pt x="2437130" y="1503234"/>
                </a:cubicBezTo>
                <a:cubicBezTo>
                  <a:pt x="2444115" y="1504504"/>
                  <a:pt x="2451735" y="1502599"/>
                  <a:pt x="2456815" y="1496884"/>
                </a:cubicBezTo>
                <a:lnTo>
                  <a:pt x="2456815" y="1496884"/>
                </a:lnTo>
                <a:cubicBezTo>
                  <a:pt x="2468880" y="1484184"/>
                  <a:pt x="2477770" y="1456244"/>
                  <a:pt x="2458085" y="1446084"/>
                </a:cubicBezTo>
                <a:close/>
                <a:moveTo>
                  <a:pt x="2823845" y="1241613"/>
                </a:moveTo>
                <a:cubicBezTo>
                  <a:pt x="2823845" y="1232724"/>
                  <a:pt x="2814955" y="1224469"/>
                  <a:pt x="2806700" y="1224469"/>
                </a:cubicBezTo>
                <a:cubicBezTo>
                  <a:pt x="2789555" y="1189544"/>
                  <a:pt x="2746375" y="1237804"/>
                  <a:pt x="2783205" y="1251138"/>
                </a:cubicBezTo>
                <a:cubicBezTo>
                  <a:pt x="2767965" y="1264474"/>
                  <a:pt x="2788285" y="1289874"/>
                  <a:pt x="2804795" y="1277174"/>
                </a:cubicBezTo>
                <a:cubicBezTo>
                  <a:pt x="2809875" y="1278444"/>
                  <a:pt x="2815590" y="1275904"/>
                  <a:pt x="2818765" y="1272094"/>
                </a:cubicBezTo>
                <a:cubicBezTo>
                  <a:pt x="2836545" y="1274634"/>
                  <a:pt x="2841625" y="1245424"/>
                  <a:pt x="2823845" y="1241613"/>
                </a:cubicBezTo>
                <a:close/>
                <a:moveTo>
                  <a:pt x="3187065" y="1094294"/>
                </a:moveTo>
                <a:cubicBezTo>
                  <a:pt x="3178810" y="1096834"/>
                  <a:pt x="3175000" y="1106994"/>
                  <a:pt x="3179445" y="1113979"/>
                </a:cubicBezTo>
                <a:cubicBezTo>
                  <a:pt x="3176905" y="1112074"/>
                  <a:pt x="3174365" y="1111438"/>
                  <a:pt x="3171190" y="1111438"/>
                </a:cubicBezTo>
                <a:cubicBezTo>
                  <a:pt x="3178810" y="1104454"/>
                  <a:pt x="3175635" y="1090484"/>
                  <a:pt x="3166110" y="1086674"/>
                </a:cubicBezTo>
                <a:cubicBezTo>
                  <a:pt x="3181985" y="1040954"/>
                  <a:pt x="3104515" y="1068894"/>
                  <a:pt x="3146425" y="1093659"/>
                </a:cubicBezTo>
                <a:cubicBezTo>
                  <a:pt x="3140075" y="1103819"/>
                  <a:pt x="3150235" y="1118424"/>
                  <a:pt x="3161665" y="1115884"/>
                </a:cubicBezTo>
                <a:cubicBezTo>
                  <a:pt x="3146425" y="1139379"/>
                  <a:pt x="3192780" y="1143824"/>
                  <a:pt x="3183255" y="1118424"/>
                </a:cubicBezTo>
                <a:cubicBezTo>
                  <a:pt x="3207385" y="1134934"/>
                  <a:pt x="3215005" y="1087309"/>
                  <a:pt x="3187065" y="1094294"/>
                </a:cubicBezTo>
                <a:close/>
                <a:moveTo>
                  <a:pt x="2390775" y="1503234"/>
                </a:moveTo>
                <a:cubicBezTo>
                  <a:pt x="2402205" y="1491804"/>
                  <a:pt x="2386330" y="1472754"/>
                  <a:pt x="2372995" y="1481644"/>
                </a:cubicBezTo>
                <a:cubicBezTo>
                  <a:pt x="2352040" y="1457513"/>
                  <a:pt x="2337435" y="1509584"/>
                  <a:pt x="2367915" y="1500059"/>
                </a:cubicBezTo>
                <a:cubicBezTo>
                  <a:pt x="2368550" y="1501329"/>
                  <a:pt x="2369185" y="1502599"/>
                  <a:pt x="2370455" y="1503869"/>
                </a:cubicBezTo>
                <a:cubicBezTo>
                  <a:pt x="2363470" y="1500694"/>
                  <a:pt x="2353945" y="1503869"/>
                  <a:pt x="2350770" y="1511488"/>
                </a:cubicBezTo>
                <a:cubicBezTo>
                  <a:pt x="2347595" y="1512759"/>
                  <a:pt x="2343785" y="1515299"/>
                  <a:pt x="2341245" y="1517838"/>
                </a:cubicBezTo>
                <a:cubicBezTo>
                  <a:pt x="2336165" y="1515934"/>
                  <a:pt x="2331085" y="1515934"/>
                  <a:pt x="2326005" y="1517838"/>
                </a:cubicBezTo>
                <a:cubicBezTo>
                  <a:pt x="2324100" y="1517204"/>
                  <a:pt x="2321560" y="1516569"/>
                  <a:pt x="2319655" y="1517204"/>
                </a:cubicBezTo>
                <a:cubicBezTo>
                  <a:pt x="2316480" y="1510219"/>
                  <a:pt x="2307590" y="1508313"/>
                  <a:pt x="2301240" y="1512124"/>
                </a:cubicBezTo>
                <a:cubicBezTo>
                  <a:pt x="2301240" y="1512124"/>
                  <a:pt x="2301240" y="1512124"/>
                  <a:pt x="2301240" y="1512124"/>
                </a:cubicBezTo>
                <a:cubicBezTo>
                  <a:pt x="2290445" y="1518474"/>
                  <a:pt x="2296160" y="1535619"/>
                  <a:pt x="2308225" y="1535619"/>
                </a:cubicBezTo>
                <a:cubicBezTo>
                  <a:pt x="2308225" y="1536254"/>
                  <a:pt x="2308225" y="1536254"/>
                  <a:pt x="2308860" y="1536888"/>
                </a:cubicBezTo>
                <a:cubicBezTo>
                  <a:pt x="2308225" y="1540063"/>
                  <a:pt x="2308225" y="1542604"/>
                  <a:pt x="2308860" y="1545779"/>
                </a:cubicBezTo>
                <a:cubicBezTo>
                  <a:pt x="2293620" y="1538159"/>
                  <a:pt x="2279015" y="1559749"/>
                  <a:pt x="2291715" y="1571179"/>
                </a:cubicBezTo>
                <a:cubicBezTo>
                  <a:pt x="2289175" y="1574354"/>
                  <a:pt x="2287905" y="1578799"/>
                  <a:pt x="2287905" y="1582609"/>
                </a:cubicBezTo>
                <a:cubicBezTo>
                  <a:pt x="2285365" y="1583244"/>
                  <a:pt x="2283460" y="1584513"/>
                  <a:pt x="2281555" y="1585784"/>
                </a:cubicBezTo>
                <a:cubicBezTo>
                  <a:pt x="2273935" y="1585784"/>
                  <a:pt x="2266315" y="1590229"/>
                  <a:pt x="2262505" y="1597213"/>
                </a:cubicBezTo>
                <a:cubicBezTo>
                  <a:pt x="2259965" y="1594674"/>
                  <a:pt x="2257425" y="1593404"/>
                  <a:pt x="2254250" y="1592769"/>
                </a:cubicBezTo>
                <a:cubicBezTo>
                  <a:pt x="2249805" y="1585149"/>
                  <a:pt x="2239645" y="1583244"/>
                  <a:pt x="2232660" y="1588324"/>
                </a:cubicBezTo>
                <a:cubicBezTo>
                  <a:pt x="2232660" y="1588324"/>
                  <a:pt x="2232660" y="1588324"/>
                  <a:pt x="2232660" y="1588324"/>
                </a:cubicBezTo>
                <a:cubicBezTo>
                  <a:pt x="2223135" y="1594674"/>
                  <a:pt x="2223770" y="1609279"/>
                  <a:pt x="2233930" y="1614359"/>
                </a:cubicBezTo>
                <a:cubicBezTo>
                  <a:pt x="2206625" y="1620074"/>
                  <a:pt x="2223135" y="1662619"/>
                  <a:pt x="2247265" y="1648013"/>
                </a:cubicBezTo>
                <a:cubicBezTo>
                  <a:pt x="2259965" y="1654363"/>
                  <a:pt x="2277110" y="1647379"/>
                  <a:pt x="2281555" y="1634044"/>
                </a:cubicBezTo>
                <a:cubicBezTo>
                  <a:pt x="2282190" y="1634044"/>
                  <a:pt x="2282825" y="1633409"/>
                  <a:pt x="2283460" y="1633409"/>
                </a:cubicBezTo>
                <a:cubicBezTo>
                  <a:pt x="2290445" y="1634044"/>
                  <a:pt x="2297430" y="1630869"/>
                  <a:pt x="2301875" y="1625788"/>
                </a:cubicBezTo>
                <a:cubicBezTo>
                  <a:pt x="2313940" y="1623249"/>
                  <a:pt x="2321560" y="1609279"/>
                  <a:pt x="2317750" y="1597849"/>
                </a:cubicBezTo>
                <a:cubicBezTo>
                  <a:pt x="2324100" y="1594038"/>
                  <a:pt x="2327275" y="1586419"/>
                  <a:pt x="2326005" y="1579434"/>
                </a:cubicBezTo>
                <a:cubicBezTo>
                  <a:pt x="2328545" y="1578163"/>
                  <a:pt x="2330450" y="1576259"/>
                  <a:pt x="2332355" y="1573719"/>
                </a:cubicBezTo>
                <a:cubicBezTo>
                  <a:pt x="2341880" y="1585784"/>
                  <a:pt x="2362835" y="1580704"/>
                  <a:pt x="2366010" y="1565463"/>
                </a:cubicBezTo>
                <a:cubicBezTo>
                  <a:pt x="2383790" y="1568004"/>
                  <a:pt x="2395855" y="1546413"/>
                  <a:pt x="2396490" y="1531174"/>
                </a:cubicBezTo>
                <a:cubicBezTo>
                  <a:pt x="2402840" y="1523554"/>
                  <a:pt x="2400935" y="1508313"/>
                  <a:pt x="2390775" y="1503234"/>
                </a:cubicBezTo>
                <a:close/>
                <a:moveTo>
                  <a:pt x="3235325" y="1088579"/>
                </a:moveTo>
                <a:cubicBezTo>
                  <a:pt x="3248660" y="1084134"/>
                  <a:pt x="3248025" y="1063179"/>
                  <a:pt x="3234055" y="1059369"/>
                </a:cubicBezTo>
                <a:cubicBezTo>
                  <a:pt x="3270885" y="1013013"/>
                  <a:pt x="3171190" y="1028888"/>
                  <a:pt x="3220720" y="1061274"/>
                </a:cubicBezTo>
                <a:cubicBezTo>
                  <a:pt x="3206115" y="1070799"/>
                  <a:pt x="3219450" y="1094929"/>
                  <a:pt x="3235325" y="1088579"/>
                </a:cubicBezTo>
                <a:close/>
                <a:moveTo>
                  <a:pt x="3228975" y="1094294"/>
                </a:moveTo>
                <a:cubicBezTo>
                  <a:pt x="3213100" y="1098738"/>
                  <a:pt x="3220085" y="1123504"/>
                  <a:pt x="3235960" y="1118424"/>
                </a:cubicBezTo>
                <a:cubicBezTo>
                  <a:pt x="3252470" y="1114613"/>
                  <a:pt x="3244850" y="1089213"/>
                  <a:pt x="3228975" y="1094294"/>
                </a:cubicBezTo>
                <a:close/>
                <a:moveTo>
                  <a:pt x="3253105" y="1072704"/>
                </a:moveTo>
                <a:cubicBezTo>
                  <a:pt x="3235325" y="1077784"/>
                  <a:pt x="3244850" y="1105724"/>
                  <a:pt x="3261995" y="1099374"/>
                </a:cubicBezTo>
                <a:cubicBezTo>
                  <a:pt x="3279140" y="1093659"/>
                  <a:pt x="3270250" y="1066354"/>
                  <a:pt x="3253105" y="1072704"/>
                </a:cubicBezTo>
                <a:close/>
                <a:moveTo>
                  <a:pt x="2992120" y="1167319"/>
                </a:moveTo>
                <a:cubicBezTo>
                  <a:pt x="2988945" y="1168588"/>
                  <a:pt x="2986405" y="1171129"/>
                  <a:pt x="2985135" y="1174304"/>
                </a:cubicBezTo>
                <a:cubicBezTo>
                  <a:pt x="2969260" y="1183829"/>
                  <a:pt x="2987040" y="1207324"/>
                  <a:pt x="3000375" y="1194624"/>
                </a:cubicBezTo>
                <a:cubicBezTo>
                  <a:pt x="3020060" y="1190813"/>
                  <a:pt x="3010535" y="1159699"/>
                  <a:pt x="2992120" y="1167319"/>
                </a:cubicBezTo>
                <a:close/>
                <a:moveTo>
                  <a:pt x="3023235" y="1144459"/>
                </a:moveTo>
                <a:cubicBezTo>
                  <a:pt x="3007360" y="1106359"/>
                  <a:pt x="2967355" y="1162874"/>
                  <a:pt x="3007995" y="1165413"/>
                </a:cubicBezTo>
                <a:cubicBezTo>
                  <a:pt x="3023870" y="1195894"/>
                  <a:pt x="3056890" y="1149538"/>
                  <a:pt x="3023235" y="1144459"/>
                </a:cubicBezTo>
                <a:close/>
                <a:moveTo>
                  <a:pt x="3028950" y="1091754"/>
                </a:moveTo>
                <a:cubicBezTo>
                  <a:pt x="3061970" y="1030794"/>
                  <a:pt x="2950210" y="1070163"/>
                  <a:pt x="3013710" y="1096834"/>
                </a:cubicBezTo>
                <a:cubicBezTo>
                  <a:pt x="3007995" y="1102549"/>
                  <a:pt x="3006090" y="1111438"/>
                  <a:pt x="3010535" y="1119059"/>
                </a:cubicBezTo>
                <a:cubicBezTo>
                  <a:pt x="3031490" y="1149538"/>
                  <a:pt x="3065145" y="1098738"/>
                  <a:pt x="3028950" y="1091754"/>
                </a:cubicBezTo>
                <a:close/>
                <a:moveTo>
                  <a:pt x="3056890" y="1141919"/>
                </a:moveTo>
                <a:cubicBezTo>
                  <a:pt x="3052445" y="1143824"/>
                  <a:pt x="3049270" y="1146999"/>
                  <a:pt x="3048000" y="1151444"/>
                </a:cubicBezTo>
                <a:cubicBezTo>
                  <a:pt x="3023870" y="1159063"/>
                  <a:pt x="3050540" y="1190813"/>
                  <a:pt x="3062605" y="1169224"/>
                </a:cubicBezTo>
                <a:cubicBezTo>
                  <a:pt x="3083560" y="1167954"/>
                  <a:pt x="3076575" y="1134299"/>
                  <a:pt x="3056890" y="1141919"/>
                </a:cubicBezTo>
                <a:close/>
                <a:moveTo>
                  <a:pt x="3121660" y="1117788"/>
                </a:moveTo>
                <a:cubicBezTo>
                  <a:pt x="3115945" y="1119694"/>
                  <a:pt x="3112135" y="1125409"/>
                  <a:pt x="3112135" y="1131124"/>
                </a:cubicBezTo>
                <a:cubicBezTo>
                  <a:pt x="3110230" y="1131124"/>
                  <a:pt x="3107690" y="1131124"/>
                  <a:pt x="3105785" y="1132394"/>
                </a:cubicBezTo>
                <a:cubicBezTo>
                  <a:pt x="3107055" y="1125409"/>
                  <a:pt x="3101975" y="1117788"/>
                  <a:pt x="3094990" y="1115884"/>
                </a:cubicBezTo>
                <a:cubicBezTo>
                  <a:pt x="3097530" y="1103184"/>
                  <a:pt x="3082290" y="1092388"/>
                  <a:pt x="3070860" y="1098104"/>
                </a:cubicBezTo>
                <a:cubicBezTo>
                  <a:pt x="3056890" y="1104454"/>
                  <a:pt x="3059430" y="1127313"/>
                  <a:pt x="3074670" y="1129854"/>
                </a:cubicBezTo>
                <a:cubicBezTo>
                  <a:pt x="3074035" y="1141919"/>
                  <a:pt x="3088005" y="1150174"/>
                  <a:pt x="3097530" y="1143824"/>
                </a:cubicBezTo>
                <a:cubicBezTo>
                  <a:pt x="3096895" y="1160334"/>
                  <a:pt x="3122295" y="1160969"/>
                  <a:pt x="3122930" y="1145094"/>
                </a:cubicBezTo>
                <a:cubicBezTo>
                  <a:pt x="3147060" y="1148904"/>
                  <a:pt x="3144520" y="1110169"/>
                  <a:pt x="3121660" y="1117788"/>
                </a:cubicBezTo>
                <a:close/>
                <a:moveTo>
                  <a:pt x="2884170" y="1098104"/>
                </a:moveTo>
                <a:cubicBezTo>
                  <a:pt x="2861945" y="1114613"/>
                  <a:pt x="2888615" y="1148904"/>
                  <a:pt x="2910205" y="1131759"/>
                </a:cubicBezTo>
                <a:cubicBezTo>
                  <a:pt x="2931795" y="1115249"/>
                  <a:pt x="2905760" y="1080959"/>
                  <a:pt x="2884170" y="1098104"/>
                </a:cubicBezTo>
                <a:close/>
                <a:moveTo>
                  <a:pt x="2200910" y="1651824"/>
                </a:moveTo>
                <a:cubicBezTo>
                  <a:pt x="2200910" y="1651824"/>
                  <a:pt x="2200275" y="1651824"/>
                  <a:pt x="2200275" y="1651824"/>
                </a:cubicBezTo>
                <a:cubicBezTo>
                  <a:pt x="2199640" y="1648013"/>
                  <a:pt x="2197100" y="1644204"/>
                  <a:pt x="2193290" y="1641663"/>
                </a:cubicBezTo>
                <a:cubicBezTo>
                  <a:pt x="2191385" y="1623249"/>
                  <a:pt x="2163445" y="1623884"/>
                  <a:pt x="2162810" y="1642299"/>
                </a:cubicBezTo>
                <a:cubicBezTo>
                  <a:pt x="2162175" y="1641029"/>
                  <a:pt x="2161540" y="1639124"/>
                  <a:pt x="2160270" y="1637854"/>
                </a:cubicBezTo>
                <a:cubicBezTo>
                  <a:pt x="2176780" y="1613088"/>
                  <a:pt x="2126615" y="1609913"/>
                  <a:pt x="2139950" y="1636584"/>
                </a:cubicBezTo>
                <a:cubicBezTo>
                  <a:pt x="2121535" y="1654999"/>
                  <a:pt x="2159635" y="1674049"/>
                  <a:pt x="2163445" y="1648649"/>
                </a:cubicBezTo>
                <a:cubicBezTo>
                  <a:pt x="2164080" y="1650554"/>
                  <a:pt x="2165350" y="1652459"/>
                  <a:pt x="2166620" y="1654363"/>
                </a:cubicBezTo>
                <a:cubicBezTo>
                  <a:pt x="2165985" y="1658174"/>
                  <a:pt x="2167255" y="1661984"/>
                  <a:pt x="2169795" y="1665159"/>
                </a:cubicBezTo>
                <a:cubicBezTo>
                  <a:pt x="2152650" y="1660713"/>
                  <a:pt x="2139950" y="1684209"/>
                  <a:pt x="2153285" y="1695638"/>
                </a:cubicBezTo>
                <a:cubicBezTo>
                  <a:pt x="2150745" y="1700084"/>
                  <a:pt x="2150110" y="1705163"/>
                  <a:pt x="2150745" y="1710244"/>
                </a:cubicBezTo>
                <a:cubicBezTo>
                  <a:pt x="2145665" y="1707069"/>
                  <a:pt x="2139950" y="1705799"/>
                  <a:pt x="2134235" y="1707069"/>
                </a:cubicBezTo>
                <a:cubicBezTo>
                  <a:pt x="2135505" y="1701988"/>
                  <a:pt x="2134870" y="1696274"/>
                  <a:pt x="2131695" y="1691829"/>
                </a:cubicBezTo>
                <a:cubicBezTo>
                  <a:pt x="2136775" y="1678494"/>
                  <a:pt x="2120265" y="1665159"/>
                  <a:pt x="2108835" y="1673413"/>
                </a:cubicBezTo>
                <a:cubicBezTo>
                  <a:pt x="2124075" y="1646744"/>
                  <a:pt x="2072640" y="1648013"/>
                  <a:pt x="2089150" y="1674049"/>
                </a:cubicBezTo>
                <a:cubicBezTo>
                  <a:pt x="2087880" y="1674684"/>
                  <a:pt x="2086610" y="1675319"/>
                  <a:pt x="2085340" y="1675954"/>
                </a:cubicBezTo>
                <a:cubicBezTo>
                  <a:pt x="2085340" y="1675954"/>
                  <a:pt x="2085340" y="1675954"/>
                  <a:pt x="2085340" y="1675954"/>
                </a:cubicBezTo>
                <a:cubicBezTo>
                  <a:pt x="2070100" y="1686749"/>
                  <a:pt x="2087245" y="1709609"/>
                  <a:pt x="2101850" y="1698813"/>
                </a:cubicBezTo>
                <a:cubicBezTo>
                  <a:pt x="2100580" y="1705163"/>
                  <a:pt x="2103120" y="1712149"/>
                  <a:pt x="2108835" y="1715959"/>
                </a:cubicBezTo>
                <a:cubicBezTo>
                  <a:pt x="2108200" y="1716594"/>
                  <a:pt x="2107565" y="1717863"/>
                  <a:pt x="2107565" y="1719134"/>
                </a:cubicBezTo>
                <a:cubicBezTo>
                  <a:pt x="2078355" y="1700084"/>
                  <a:pt x="2065655" y="1755963"/>
                  <a:pt x="2099945" y="1752154"/>
                </a:cubicBezTo>
                <a:cubicBezTo>
                  <a:pt x="2099310" y="1755329"/>
                  <a:pt x="2099310" y="1758504"/>
                  <a:pt x="2099945" y="1761679"/>
                </a:cubicBezTo>
                <a:cubicBezTo>
                  <a:pt x="2091055" y="1759774"/>
                  <a:pt x="2080895" y="1762949"/>
                  <a:pt x="2074545" y="1770569"/>
                </a:cubicBezTo>
                <a:cubicBezTo>
                  <a:pt x="2072005" y="1768663"/>
                  <a:pt x="2068195" y="1767394"/>
                  <a:pt x="2065020" y="1766759"/>
                </a:cubicBezTo>
                <a:cubicBezTo>
                  <a:pt x="2063750" y="1765488"/>
                  <a:pt x="2062480" y="1764854"/>
                  <a:pt x="2061210" y="1764219"/>
                </a:cubicBezTo>
                <a:cubicBezTo>
                  <a:pt x="2069465" y="1759774"/>
                  <a:pt x="2072005" y="1748979"/>
                  <a:pt x="2067560" y="1741359"/>
                </a:cubicBezTo>
                <a:cubicBezTo>
                  <a:pt x="2080260" y="1728659"/>
                  <a:pt x="2061845" y="1707069"/>
                  <a:pt x="2047240" y="1717863"/>
                </a:cubicBezTo>
                <a:cubicBezTo>
                  <a:pt x="2026285" y="1694369"/>
                  <a:pt x="2007870" y="1743899"/>
                  <a:pt x="2038985" y="1740088"/>
                </a:cubicBezTo>
                <a:cubicBezTo>
                  <a:pt x="2033270" y="1747709"/>
                  <a:pt x="2035175" y="1759138"/>
                  <a:pt x="2043430" y="1764219"/>
                </a:cubicBezTo>
                <a:cubicBezTo>
                  <a:pt x="2040890" y="1765488"/>
                  <a:pt x="2038350" y="1767394"/>
                  <a:pt x="2036445" y="1769934"/>
                </a:cubicBezTo>
                <a:cubicBezTo>
                  <a:pt x="2001520" y="1752154"/>
                  <a:pt x="2000250" y="1817559"/>
                  <a:pt x="2035810" y="1801049"/>
                </a:cubicBezTo>
                <a:cubicBezTo>
                  <a:pt x="2035810" y="1802319"/>
                  <a:pt x="2035810" y="1803588"/>
                  <a:pt x="2035810" y="1804859"/>
                </a:cubicBezTo>
                <a:cubicBezTo>
                  <a:pt x="2019935" y="1807399"/>
                  <a:pt x="2011680" y="1827719"/>
                  <a:pt x="2020570" y="1841054"/>
                </a:cubicBezTo>
                <a:cubicBezTo>
                  <a:pt x="2015490" y="1838513"/>
                  <a:pt x="2009775" y="1837879"/>
                  <a:pt x="2004695" y="1839149"/>
                </a:cubicBezTo>
                <a:cubicBezTo>
                  <a:pt x="2003425" y="1835338"/>
                  <a:pt x="2000250" y="1832163"/>
                  <a:pt x="1996440" y="1829624"/>
                </a:cubicBezTo>
                <a:cubicBezTo>
                  <a:pt x="1991995" y="1818194"/>
                  <a:pt x="1977390" y="1813749"/>
                  <a:pt x="1967230" y="1820734"/>
                </a:cubicBezTo>
                <a:cubicBezTo>
                  <a:pt x="1938020" y="1802954"/>
                  <a:pt x="1925955" y="1858199"/>
                  <a:pt x="1960245" y="1853754"/>
                </a:cubicBezTo>
                <a:cubicBezTo>
                  <a:pt x="1955800" y="1859469"/>
                  <a:pt x="1954530" y="1867088"/>
                  <a:pt x="1956435" y="1873438"/>
                </a:cubicBezTo>
                <a:cubicBezTo>
                  <a:pt x="1888490" y="1891854"/>
                  <a:pt x="1986915" y="1959799"/>
                  <a:pt x="1979930" y="1889949"/>
                </a:cubicBezTo>
                <a:cubicBezTo>
                  <a:pt x="1985010" y="1889313"/>
                  <a:pt x="1990090" y="1887409"/>
                  <a:pt x="1993900" y="1883599"/>
                </a:cubicBezTo>
                <a:cubicBezTo>
                  <a:pt x="2015490" y="1902013"/>
                  <a:pt x="2047240" y="1872804"/>
                  <a:pt x="2030730" y="1849944"/>
                </a:cubicBezTo>
                <a:cubicBezTo>
                  <a:pt x="2047240" y="1858199"/>
                  <a:pt x="2067560" y="1842959"/>
                  <a:pt x="2064385" y="1825179"/>
                </a:cubicBezTo>
                <a:cubicBezTo>
                  <a:pt x="2072005" y="1823274"/>
                  <a:pt x="2078990" y="1815654"/>
                  <a:pt x="2080260" y="1808034"/>
                </a:cubicBezTo>
                <a:cubicBezTo>
                  <a:pt x="2098675" y="1820734"/>
                  <a:pt x="2124710" y="1801049"/>
                  <a:pt x="2117725" y="1780094"/>
                </a:cubicBezTo>
                <a:cubicBezTo>
                  <a:pt x="2131060" y="1783269"/>
                  <a:pt x="2145665" y="1771838"/>
                  <a:pt x="2146300" y="1758504"/>
                </a:cubicBezTo>
                <a:cubicBezTo>
                  <a:pt x="2160270" y="1753424"/>
                  <a:pt x="2160270" y="1738819"/>
                  <a:pt x="2159635" y="1726754"/>
                </a:cubicBezTo>
                <a:cubicBezTo>
                  <a:pt x="2174875" y="1740088"/>
                  <a:pt x="2200910" y="1727388"/>
                  <a:pt x="2200275" y="1707704"/>
                </a:cubicBezTo>
                <a:cubicBezTo>
                  <a:pt x="2210435" y="1708974"/>
                  <a:pt x="2221865" y="1701988"/>
                  <a:pt x="2224405" y="1691829"/>
                </a:cubicBezTo>
                <a:cubicBezTo>
                  <a:pt x="2238375" y="1686113"/>
                  <a:pt x="2242185" y="1667063"/>
                  <a:pt x="2232025" y="1656269"/>
                </a:cubicBezTo>
                <a:cubicBezTo>
                  <a:pt x="2226945" y="1644838"/>
                  <a:pt x="2210435" y="1642934"/>
                  <a:pt x="2200910" y="1651824"/>
                </a:cubicBezTo>
                <a:close/>
                <a:moveTo>
                  <a:pt x="2104390" y="1679129"/>
                </a:moveTo>
                <a:cubicBezTo>
                  <a:pt x="2104390" y="1679129"/>
                  <a:pt x="2103755" y="1678494"/>
                  <a:pt x="2103755" y="1678494"/>
                </a:cubicBezTo>
                <a:cubicBezTo>
                  <a:pt x="2104390" y="1678494"/>
                  <a:pt x="2105025" y="1677859"/>
                  <a:pt x="2105660" y="1677859"/>
                </a:cubicBezTo>
                <a:cubicBezTo>
                  <a:pt x="2105025" y="1677859"/>
                  <a:pt x="2105025" y="1678494"/>
                  <a:pt x="2104390" y="1679129"/>
                </a:cubicBezTo>
                <a:close/>
                <a:moveTo>
                  <a:pt x="932815" y="2471609"/>
                </a:moveTo>
                <a:cubicBezTo>
                  <a:pt x="905510" y="2418904"/>
                  <a:pt x="859155" y="2507169"/>
                  <a:pt x="917575" y="2499549"/>
                </a:cubicBezTo>
                <a:lnTo>
                  <a:pt x="917575" y="2499549"/>
                </a:lnTo>
                <a:cubicBezTo>
                  <a:pt x="929640" y="2495739"/>
                  <a:pt x="936625" y="2483039"/>
                  <a:pt x="932815" y="2471609"/>
                </a:cubicBezTo>
                <a:close/>
                <a:moveTo>
                  <a:pt x="1178560" y="2376359"/>
                </a:moveTo>
                <a:cubicBezTo>
                  <a:pt x="1190625" y="2403029"/>
                  <a:pt x="1232535" y="2383344"/>
                  <a:pt x="1219200" y="2357309"/>
                </a:cubicBezTo>
                <a:cubicBezTo>
                  <a:pt x="1207770" y="2330004"/>
                  <a:pt x="1166495" y="2349689"/>
                  <a:pt x="1178560" y="2376359"/>
                </a:cubicBezTo>
                <a:close/>
                <a:moveTo>
                  <a:pt x="1076325" y="2517329"/>
                </a:moveTo>
                <a:cubicBezTo>
                  <a:pt x="1047750" y="2533204"/>
                  <a:pt x="1073785" y="2578289"/>
                  <a:pt x="1101725" y="2561144"/>
                </a:cubicBezTo>
                <a:cubicBezTo>
                  <a:pt x="1130300" y="2545269"/>
                  <a:pt x="1104900" y="2500819"/>
                  <a:pt x="1076325" y="2517329"/>
                </a:cubicBezTo>
                <a:close/>
                <a:moveTo>
                  <a:pt x="1075055" y="2486214"/>
                </a:moveTo>
                <a:cubicBezTo>
                  <a:pt x="1062355" y="2457639"/>
                  <a:pt x="1017905" y="2478594"/>
                  <a:pt x="1031875" y="2506534"/>
                </a:cubicBezTo>
                <a:cubicBezTo>
                  <a:pt x="1044575" y="2535109"/>
                  <a:pt x="1088390" y="2514154"/>
                  <a:pt x="1075055" y="2486214"/>
                </a:cubicBezTo>
                <a:close/>
                <a:moveTo>
                  <a:pt x="975995" y="2531299"/>
                </a:moveTo>
                <a:cubicBezTo>
                  <a:pt x="964565" y="2502724"/>
                  <a:pt x="919480" y="2521139"/>
                  <a:pt x="931545" y="2549714"/>
                </a:cubicBezTo>
                <a:cubicBezTo>
                  <a:pt x="943610" y="2578924"/>
                  <a:pt x="988695" y="2559874"/>
                  <a:pt x="975995" y="2531299"/>
                </a:cubicBezTo>
                <a:close/>
                <a:moveTo>
                  <a:pt x="977265" y="2572574"/>
                </a:moveTo>
                <a:cubicBezTo>
                  <a:pt x="948055" y="2587814"/>
                  <a:pt x="972185" y="2633534"/>
                  <a:pt x="1000760" y="2617659"/>
                </a:cubicBezTo>
                <a:cubicBezTo>
                  <a:pt x="1029970" y="2602419"/>
                  <a:pt x="1005840" y="2556699"/>
                  <a:pt x="977265" y="2572574"/>
                </a:cubicBezTo>
                <a:close/>
                <a:moveTo>
                  <a:pt x="1029970" y="2437954"/>
                </a:moveTo>
                <a:cubicBezTo>
                  <a:pt x="1020445" y="2410014"/>
                  <a:pt x="977265" y="2425889"/>
                  <a:pt x="987425" y="2453194"/>
                </a:cubicBezTo>
                <a:cubicBezTo>
                  <a:pt x="997585" y="2481134"/>
                  <a:pt x="1040765" y="2465259"/>
                  <a:pt x="1029970" y="2437954"/>
                </a:cubicBezTo>
                <a:close/>
                <a:moveTo>
                  <a:pt x="1269365" y="2397314"/>
                </a:moveTo>
                <a:cubicBezTo>
                  <a:pt x="1250950" y="2319844"/>
                  <a:pt x="1180465" y="2435414"/>
                  <a:pt x="1257935" y="2416364"/>
                </a:cubicBezTo>
                <a:cubicBezTo>
                  <a:pt x="1275715" y="2500184"/>
                  <a:pt x="1352550" y="2375089"/>
                  <a:pt x="1269365" y="2397314"/>
                </a:cubicBezTo>
                <a:close/>
                <a:moveTo>
                  <a:pt x="1125855" y="2399219"/>
                </a:moveTo>
                <a:cubicBezTo>
                  <a:pt x="1115060" y="2371914"/>
                  <a:pt x="1072515" y="2389694"/>
                  <a:pt x="1083945" y="2416364"/>
                </a:cubicBezTo>
                <a:cubicBezTo>
                  <a:pt x="1095375" y="2444304"/>
                  <a:pt x="1137285" y="2425889"/>
                  <a:pt x="1125855" y="2399219"/>
                </a:cubicBezTo>
                <a:close/>
                <a:moveTo>
                  <a:pt x="1488440" y="2150934"/>
                </a:moveTo>
                <a:cubicBezTo>
                  <a:pt x="1464310" y="2163634"/>
                  <a:pt x="1484630" y="2201734"/>
                  <a:pt x="1508760" y="2188399"/>
                </a:cubicBezTo>
                <a:cubicBezTo>
                  <a:pt x="1532890" y="2175064"/>
                  <a:pt x="1512570" y="2136964"/>
                  <a:pt x="1488440" y="2150934"/>
                </a:cubicBezTo>
                <a:close/>
                <a:moveTo>
                  <a:pt x="1546860" y="2199194"/>
                </a:moveTo>
                <a:cubicBezTo>
                  <a:pt x="1546860" y="2199194"/>
                  <a:pt x="1546860" y="2199194"/>
                  <a:pt x="1546860" y="2199194"/>
                </a:cubicBezTo>
                <a:cubicBezTo>
                  <a:pt x="1543685" y="2201099"/>
                  <a:pt x="1541780" y="2204274"/>
                  <a:pt x="1539875" y="2206814"/>
                </a:cubicBezTo>
                <a:cubicBezTo>
                  <a:pt x="1482725" y="2162999"/>
                  <a:pt x="1490980" y="2284919"/>
                  <a:pt x="1541780" y="2234119"/>
                </a:cubicBezTo>
                <a:cubicBezTo>
                  <a:pt x="1550035" y="2245549"/>
                  <a:pt x="1565910" y="2247454"/>
                  <a:pt x="1577340" y="2239199"/>
                </a:cubicBezTo>
                <a:lnTo>
                  <a:pt x="1577340" y="2239199"/>
                </a:lnTo>
                <a:cubicBezTo>
                  <a:pt x="1604010" y="2220149"/>
                  <a:pt x="1572895" y="2178874"/>
                  <a:pt x="1546860" y="2199194"/>
                </a:cubicBezTo>
                <a:close/>
                <a:moveTo>
                  <a:pt x="1662430" y="2126169"/>
                </a:moveTo>
                <a:cubicBezTo>
                  <a:pt x="1696720" y="2067749"/>
                  <a:pt x="1583690" y="2089338"/>
                  <a:pt x="1636395" y="2131249"/>
                </a:cubicBezTo>
                <a:cubicBezTo>
                  <a:pt x="1632585" y="2135059"/>
                  <a:pt x="1630045" y="2139504"/>
                  <a:pt x="1628775" y="2143949"/>
                </a:cubicBezTo>
                <a:cubicBezTo>
                  <a:pt x="1616710" y="2136329"/>
                  <a:pt x="1607820" y="2134424"/>
                  <a:pt x="1601470" y="2135694"/>
                </a:cubicBezTo>
                <a:cubicBezTo>
                  <a:pt x="1607820" y="2130614"/>
                  <a:pt x="1607820" y="2120454"/>
                  <a:pt x="1593850" y="2102674"/>
                </a:cubicBezTo>
                <a:cubicBezTo>
                  <a:pt x="1616075" y="2102039"/>
                  <a:pt x="1618615" y="2068384"/>
                  <a:pt x="1597660" y="2063938"/>
                </a:cubicBezTo>
                <a:cubicBezTo>
                  <a:pt x="1630045" y="2013774"/>
                  <a:pt x="1530350" y="2034729"/>
                  <a:pt x="1580515" y="2067749"/>
                </a:cubicBezTo>
                <a:cubicBezTo>
                  <a:pt x="1569720" y="2076004"/>
                  <a:pt x="1570990" y="2093784"/>
                  <a:pt x="1583055" y="2100134"/>
                </a:cubicBezTo>
                <a:cubicBezTo>
                  <a:pt x="1534795" y="2122994"/>
                  <a:pt x="1576705" y="2143949"/>
                  <a:pt x="1596390" y="2138234"/>
                </a:cubicBezTo>
                <a:cubicBezTo>
                  <a:pt x="1577975" y="2153474"/>
                  <a:pt x="1602740" y="2216339"/>
                  <a:pt x="1634490" y="2165539"/>
                </a:cubicBezTo>
                <a:cubicBezTo>
                  <a:pt x="1661795" y="2198559"/>
                  <a:pt x="1701165" y="2142044"/>
                  <a:pt x="1662430" y="2126169"/>
                </a:cubicBezTo>
                <a:close/>
                <a:moveTo>
                  <a:pt x="1281430" y="2301429"/>
                </a:moveTo>
                <a:cubicBezTo>
                  <a:pt x="1254760" y="2314764"/>
                  <a:pt x="1276350" y="2355404"/>
                  <a:pt x="1301750" y="2341434"/>
                </a:cubicBezTo>
                <a:lnTo>
                  <a:pt x="1301750" y="2341434"/>
                </a:lnTo>
                <a:cubicBezTo>
                  <a:pt x="1328420" y="2328099"/>
                  <a:pt x="1307465" y="2287459"/>
                  <a:pt x="1281430" y="2301429"/>
                </a:cubicBezTo>
                <a:close/>
                <a:moveTo>
                  <a:pt x="1927860" y="1914079"/>
                </a:moveTo>
                <a:cubicBezTo>
                  <a:pt x="1930400" y="1907094"/>
                  <a:pt x="1929765" y="1898838"/>
                  <a:pt x="1924685" y="1893124"/>
                </a:cubicBezTo>
                <a:cubicBezTo>
                  <a:pt x="1926590" y="1880424"/>
                  <a:pt x="1912620" y="1868994"/>
                  <a:pt x="1900555" y="1872169"/>
                </a:cubicBezTo>
                <a:cubicBezTo>
                  <a:pt x="1891665" y="1861374"/>
                  <a:pt x="1871980" y="1866454"/>
                  <a:pt x="1869440" y="1880424"/>
                </a:cubicBezTo>
                <a:cubicBezTo>
                  <a:pt x="1831340" y="1823909"/>
                  <a:pt x="1826260" y="1940749"/>
                  <a:pt x="1869440" y="1887409"/>
                </a:cubicBezTo>
                <a:cubicBezTo>
                  <a:pt x="1870710" y="1896299"/>
                  <a:pt x="1879600" y="1903284"/>
                  <a:pt x="1887855" y="1902649"/>
                </a:cubicBezTo>
                <a:cubicBezTo>
                  <a:pt x="1887220" y="1905188"/>
                  <a:pt x="1887220" y="1907729"/>
                  <a:pt x="1887855" y="1910269"/>
                </a:cubicBezTo>
                <a:cubicBezTo>
                  <a:pt x="1876425" y="1915984"/>
                  <a:pt x="1871980" y="1930588"/>
                  <a:pt x="1878330" y="1941384"/>
                </a:cubicBezTo>
                <a:cubicBezTo>
                  <a:pt x="1866900" y="1938209"/>
                  <a:pt x="1852930" y="1945829"/>
                  <a:pt x="1850390" y="1957894"/>
                </a:cubicBezTo>
                <a:cubicBezTo>
                  <a:pt x="1849755" y="1955354"/>
                  <a:pt x="1849120" y="1953449"/>
                  <a:pt x="1847850" y="1951544"/>
                </a:cubicBezTo>
                <a:cubicBezTo>
                  <a:pt x="1854200" y="1940113"/>
                  <a:pt x="1845310" y="1923604"/>
                  <a:pt x="1831975" y="1923604"/>
                </a:cubicBezTo>
                <a:cubicBezTo>
                  <a:pt x="1826895" y="1910269"/>
                  <a:pt x="1807210" y="1907729"/>
                  <a:pt x="1799590" y="1920429"/>
                </a:cubicBezTo>
                <a:cubicBezTo>
                  <a:pt x="1772285" y="1865184"/>
                  <a:pt x="1746250" y="1967419"/>
                  <a:pt x="1796415" y="1931859"/>
                </a:cubicBezTo>
                <a:cubicBezTo>
                  <a:pt x="1797050" y="1939479"/>
                  <a:pt x="1803400" y="1947099"/>
                  <a:pt x="1811020" y="1948369"/>
                </a:cubicBezTo>
                <a:cubicBezTo>
                  <a:pt x="1811020" y="1949638"/>
                  <a:pt x="1811655" y="1950909"/>
                  <a:pt x="1812290" y="1952179"/>
                </a:cubicBezTo>
                <a:cubicBezTo>
                  <a:pt x="1808480" y="1957894"/>
                  <a:pt x="1807845" y="1964244"/>
                  <a:pt x="1810385" y="1970594"/>
                </a:cubicBezTo>
                <a:cubicBezTo>
                  <a:pt x="1791335" y="1974404"/>
                  <a:pt x="1788795" y="1999169"/>
                  <a:pt x="1801495" y="2009963"/>
                </a:cubicBezTo>
                <a:cubicBezTo>
                  <a:pt x="1795780" y="2006788"/>
                  <a:pt x="1786255" y="2006788"/>
                  <a:pt x="1772920" y="2011869"/>
                </a:cubicBezTo>
                <a:cubicBezTo>
                  <a:pt x="1772285" y="2012504"/>
                  <a:pt x="1771650" y="2013138"/>
                  <a:pt x="1771015" y="2013774"/>
                </a:cubicBezTo>
                <a:cubicBezTo>
                  <a:pt x="1770380" y="2011234"/>
                  <a:pt x="1769745" y="2008694"/>
                  <a:pt x="1767840" y="2006154"/>
                </a:cubicBezTo>
                <a:cubicBezTo>
                  <a:pt x="1778000" y="1996629"/>
                  <a:pt x="1772920" y="1976944"/>
                  <a:pt x="1759585" y="1973769"/>
                </a:cubicBezTo>
                <a:cubicBezTo>
                  <a:pt x="1760855" y="1957894"/>
                  <a:pt x="1739900" y="1948369"/>
                  <a:pt x="1728470" y="1960434"/>
                </a:cubicBezTo>
                <a:cubicBezTo>
                  <a:pt x="1720215" y="1905188"/>
                  <a:pt x="1663700" y="1981388"/>
                  <a:pt x="1718945" y="1973134"/>
                </a:cubicBezTo>
                <a:lnTo>
                  <a:pt x="1718945" y="1973134"/>
                </a:lnTo>
                <a:cubicBezTo>
                  <a:pt x="1720850" y="1972499"/>
                  <a:pt x="1722120" y="1971229"/>
                  <a:pt x="1723390" y="1969959"/>
                </a:cubicBezTo>
                <a:cubicBezTo>
                  <a:pt x="1721485" y="1978213"/>
                  <a:pt x="1726565" y="1987104"/>
                  <a:pt x="1734185" y="1990279"/>
                </a:cubicBezTo>
                <a:cubicBezTo>
                  <a:pt x="1733550" y="1994724"/>
                  <a:pt x="1734185" y="1998534"/>
                  <a:pt x="1736725" y="2002344"/>
                </a:cubicBezTo>
                <a:cubicBezTo>
                  <a:pt x="1729105" y="2009329"/>
                  <a:pt x="1727200" y="2020759"/>
                  <a:pt x="1732915" y="2029649"/>
                </a:cubicBezTo>
                <a:cubicBezTo>
                  <a:pt x="1710690" y="2028379"/>
                  <a:pt x="1701800" y="2061399"/>
                  <a:pt x="1721485" y="2071559"/>
                </a:cubicBezTo>
                <a:cubicBezTo>
                  <a:pt x="1720215" y="2074734"/>
                  <a:pt x="1720215" y="2078544"/>
                  <a:pt x="1720215" y="2082354"/>
                </a:cubicBezTo>
                <a:cubicBezTo>
                  <a:pt x="1713865" y="2072194"/>
                  <a:pt x="1699895" y="2069019"/>
                  <a:pt x="1689100" y="2074734"/>
                </a:cubicBezTo>
                <a:cubicBezTo>
                  <a:pt x="1690370" y="2068384"/>
                  <a:pt x="1688465" y="2061399"/>
                  <a:pt x="1684020" y="2056954"/>
                </a:cubicBezTo>
                <a:cubicBezTo>
                  <a:pt x="1698625" y="2049969"/>
                  <a:pt x="1696720" y="2026474"/>
                  <a:pt x="1681480" y="2021394"/>
                </a:cubicBezTo>
                <a:cubicBezTo>
                  <a:pt x="1693545" y="1975038"/>
                  <a:pt x="1617345" y="2003613"/>
                  <a:pt x="1657350" y="2030284"/>
                </a:cubicBezTo>
                <a:cubicBezTo>
                  <a:pt x="1653540" y="2036634"/>
                  <a:pt x="1654175" y="2046159"/>
                  <a:pt x="1659890" y="2051874"/>
                </a:cubicBezTo>
                <a:cubicBezTo>
                  <a:pt x="1635125" y="2062669"/>
                  <a:pt x="1652905" y="2102039"/>
                  <a:pt x="1677670" y="2090609"/>
                </a:cubicBezTo>
                <a:cubicBezTo>
                  <a:pt x="1669415" y="2126169"/>
                  <a:pt x="1727835" y="2129979"/>
                  <a:pt x="1724660" y="2093784"/>
                </a:cubicBezTo>
                <a:cubicBezTo>
                  <a:pt x="1749425" y="2130614"/>
                  <a:pt x="1795780" y="2073463"/>
                  <a:pt x="1755140" y="2056319"/>
                </a:cubicBezTo>
                <a:cubicBezTo>
                  <a:pt x="1756410" y="2050604"/>
                  <a:pt x="1755140" y="2044254"/>
                  <a:pt x="1751330" y="2039174"/>
                </a:cubicBezTo>
                <a:cubicBezTo>
                  <a:pt x="1755775" y="2039174"/>
                  <a:pt x="1760855" y="2037269"/>
                  <a:pt x="1764030" y="2034094"/>
                </a:cubicBezTo>
                <a:cubicBezTo>
                  <a:pt x="1788160" y="2088069"/>
                  <a:pt x="1823085" y="2028379"/>
                  <a:pt x="1804670" y="2011234"/>
                </a:cubicBezTo>
                <a:cubicBezTo>
                  <a:pt x="1806575" y="2012504"/>
                  <a:pt x="1808480" y="2013138"/>
                  <a:pt x="1811020" y="2013774"/>
                </a:cubicBezTo>
                <a:cubicBezTo>
                  <a:pt x="1828800" y="2072194"/>
                  <a:pt x="1897380" y="1995994"/>
                  <a:pt x="1837690" y="1984563"/>
                </a:cubicBezTo>
                <a:cubicBezTo>
                  <a:pt x="1837690" y="1983929"/>
                  <a:pt x="1837690" y="1983929"/>
                  <a:pt x="1837055" y="1983294"/>
                </a:cubicBezTo>
                <a:cubicBezTo>
                  <a:pt x="1843405" y="1981388"/>
                  <a:pt x="1849120" y="1975674"/>
                  <a:pt x="1851025" y="1969959"/>
                </a:cubicBezTo>
                <a:cubicBezTo>
                  <a:pt x="1858645" y="2006154"/>
                  <a:pt x="1913890" y="1983929"/>
                  <a:pt x="1894840" y="1952813"/>
                </a:cubicBezTo>
                <a:cubicBezTo>
                  <a:pt x="1898015" y="1953449"/>
                  <a:pt x="1901190" y="1953449"/>
                  <a:pt x="1904365" y="1952813"/>
                </a:cubicBezTo>
                <a:cubicBezTo>
                  <a:pt x="1931035" y="1992184"/>
                  <a:pt x="1975485" y="1924874"/>
                  <a:pt x="1927860" y="1914079"/>
                </a:cubicBezTo>
                <a:close/>
                <a:moveTo>
                  <a:pt x="1362710" y="2333179"/>
                </a:moveTo>
                <a:cubicBezTo>
                  <a:pt x="1362710" y="2333179"/>
                  <a:pt x="1362075" y="2333814"/>
                  <a:pt x="1362075" y="2333814"/>
                </a:cubicBezTo>
                <a:cubicBezTo>
                  <a:pt x="1327150" y="2270949"/>
                  <a:pt x="1285875" y="2385884"/>
                  <a:pt x="1352550" y="2359849"/>
                </a:cubicBezTo>
                <a:cubicBezTo>
                  <a:pt x="1388745" y="2428429"/>
                  <a:pt x="1435100" y="2305239"/>
                  <a:pt x="1362710" y="2333179"/>
                </a:cubicBezTo>
                <a:close/>
                <a:moveTo>
                  <a:pt x="1455420" y="2267139"/>
                </a:moveTo>
                <a:cubicBezTo>
                  <a:pt x="1454150" y="2268409"/>
                  <a:pt x="1452880" y="2269044"/>
                  <a:pt x="1451610" y="2270314"/>
                </a:cubicBezTo>
                <a:cubicBezTo>
                  <a:pt x="1404620" y="2219514"/>
                  <a:pt x="1388745" y="2336354"/>
                  <a:pt x="1447800" y="2299524"/>
                </a:cubicBezTo>
                <a:cubicBezTo>
                  <a:pt x="1454785" y="2313494"/>
                  <a:pt x="1473200" y="2317304"/>
                  <a:pt x="1485265" y="2308414"/>
                </a:cubicBezTo>
                <a:lnTo>
                  <a:pt x="1485265" y="2308414"/>
                </a:lnTo>
                <a:cubicBezTo>
                  <a:pt x="1512570" y="2288729"/>
                  <a:pt x="1482090" y="2247454"/>
                  <a:pt x="1455420" y="2267139"/>
                </a:cubicBezTo>
                <a:close/>
                <a:moveTo>
                  <a:pt x="1371600" y="2253169"/>
                </a:moveTo>
                <a:cubicBezTo>
                  <a:pt x="1345565" y="2267139"/>
                  <a:pt x="1368425" y="2307144"/>
                  <a:pt x="1393825" y="2292539"/>
                </a:cubicBezTo>
                <a:cubicBezTo>
                  <a:pt x="1419860" y="2278569"/>
                  <a:pt x="1397000" y="2238564"/>
                  <a:pt x="1371600" y="2253169"/>
                </a:cubicBezTo>
                <a:close/>
                <a:moveTo>
                  <a:pt x="3589020" y="971104"/>
                </a:moveTo>
                <a:cubicBezTo>
                  <a:pt x="3608705" y="966024"/>
                  <a:pt x="3599815" y="935544"/>
                  <a:pt x="3580765" y="941259"/>
                </a:cubicBezTo>
                <a:cubicBezTo>
                  <a:pt x="3561080" y="946338"/>
                  <a:pt x="3569970" y="976819"/>
                  <a:pt x="3589020" y="971104"/>
                </a:cubicBezTo>
                <a:close/>
                <a:moveTo>
                  <a:pt x="3660775" y="382458"/>
                </a:moveTo>
                <a:cubicBezTo>
                  <a:pt x="3632200" y="395158"/>
                  <a:pt x="3653790" y="439608"/>
                  <a:pt x="3681095" y="425638"/>
                </a:cubicBezTo>
                <a:cubicBezTo>
                  <a:pt x="3709670" y="412938"/>
                  <a:pt x="3688715" y="369124"/>
                  <a:pt x="3660775" y="382458"/>
                </a:cubicBezTo>
                <a:close/>
                <a:moveTo>
                  <a:pt x="3728720" y="978724"/>
                </a:moveTo>
                <a:cubicBezTo>
                  <a:pt x="3746500" y="975549"/>
                  <a:pt x="3741420" y="946974"/>
                  <a:pt x="3723005" y="950784"/>
                </a:cubicBezTo>
                <a:cubicBezTo>
                  <a:pt x="3705225" y="953959"/>
                  <a:pt x="3710940" y="982534"/>
                  <a:pt x="3728720" y="978724"/>
                </a:cubicBezTo>
                <a:close/>
                <a:moveTo>
                  <a:pt x="3733800" y="629474"/>
                </a:moveTo>
                <a:cubicBezTo>
                  <a:pt x="3759200" y="619313"/>
                  <a:pt x="3743325" y="579309"/>
                  <a:pt x="3717925" y="590104"/>
                </a:cubicBezTo>
                <a:cubicBezTo>
                  <a:pt x="3691890" y="600263"/>
                  <a:pt x="3709035" y="640269"/>
                  <a:pt x="3733800" y="629474"/>
                </a:cubicBezTo>
                <a:close/>
                <a:moveTo>
                  <a:pt x="3725545" y="771713"/>
                </a:moveTo>
                <a:cubicBezTo>
                  <a:pt x="3702685" y="778699"/>
                  <a:pt x="3714750" y="814259"/>
                  <a:pt x="3736975" y="806638"/>
                </a:cubicBezTo>
                <a:cubicBezTo>
                  <a:pt x="3759835" y="799654"/>
                  <a:pt x="3748405" y="764094"/>
                  <a:pt x="3725545" y="771713"/>
                </a:cubicBezTo>
                <a:close/>
                <a:moveTo>
                  <a:pt x="3766185" y="692338"/>
                </a:moveTo>
                <a:cubicBezTo>
                  <a:pt x="3757930" y="668209"/>
                  <a:pt x="3719830" y="682179"/>
                  <a:pt x="3729355" y="705674"/>
                </a:cubicBezTo>
                <a:cubicBezTo>
                  <a:pt x="3737610" y="730438"/>
                  <a:pt x="3775075" y="716469"/>
                  <a:pt x="3766185" y="692338"/>
                </a:cubicBezTo>
                <a:close/>
                <a:moveTo>
                  <a:pt x="3660775" y="992059"/>
                </a:moveTo>
                <a:cubicBezTo>
                  <a:pt x="3678555" y="988249"/>
                  <a:pt x="3672840" y="960309"/>
                  <a:pt x="3655060" y="964119"/>
                </a:cubicBezTo>
                <a:cubicBezTo>
                  <a:pt x="3637280" y="968563"/>
                  <a:pt x="3642995" y="996504"/>
                  <a:pt x="3660775" y="992059"/>
                </a:cubicBezTo>
                <a:close/>
                <a:moveTo>
                  <a:pt x="3657600" y="952054"/>
                </a:moveTo>
                <a:cubicBezTo>
                  <a:pt x="3680460" y="952054"/>
                  <a:pt x="3676015" y="915859"/>
                  <a:pt x="3653790" y="921574"/>
                </a:cubicBezTo>
                <a:cubicBezTo>
                  <a:pt x="3636010" y="925384"/>
                  <a:pt x="3639820" y="952688"/>
                  <a:pt x="3657600" y="952054"/>
                </a:cubicBezTo>
                <a:close/>
                <a:moveTo>
                  <a:pt x="3663950" y="995869"/>
                </a:moveTo>
                <a:cubicBezTo>
                  <a:pt x="3647440" y="998409"/>
                  <a:pt x="3651885" y="1023809"/>
                  <a:pt x="3668395" y="1020634"/>
                </a:cubicBezTo>
                <a:cubicBezTo>
                  <a:pt x="3684270" y="1018729"/>
                  <a:pt x="3679825" y="992694"/>
                  <a:pt x="3663950" y="995869"/>
                </a:cubicBezTo>
                <a:close/>
                <a:moveTo>
                  <a:pt x="3305810" y="852994"/>
                </a:moveTo>
                <a:cubicBezTo>
                  <a:pt x="3329305" y="839024"/>
                  <a:pt x="3306445" y="802194"/>
                  <a:pt x="3283585" y="817434"/>
                </a:cubicBezTo>
                <a:cubicBezTo>
                  <a:pt x="3260090" y="831404"/>
                  <a:pt x="3282950" y="867599"/>
                  <a:pt x="3305810" y="852994"/>
                </a:cubicBezTo>
                <a:close/>
                <a:moveTo>
                  <a:pt x="3656330" y="834579"/>
                </a:moveTo>
                <a:cubicBezTo>
                  <a:pt x="3678555" y="826959"/>
                  <a:pt x="3665855" y="791399"/>
                  <a:pt x="3643630" y="800288"/>
                </a:cubicBezTo>
                <a:cubicBezTo>
                  <a:pt x="3621405" y="807909"/>
                  <a:pt x="3634105" y="842834"/>
                  <a:pt x="3656330" y="834579"/>
                </a:cubicBezTo>
                <a:close/>
                <a:moveTo>
                  <a:pt x="3791585" y="938084"/>
                </a:moveTo>
                <a:cubicBezTo>
                  <a:pt x="3773170" y="940624"/>
                  <a:pt x="3778885" y="969199"/>
                  <a:pt x="3796665" y="966024"/>
                </a:cubicBezTo>
                <a:cubicBezTo>
                  <a:pt x="3814445" y="963484"/>
                  <a:pt x="3809365" y="934909"/>
                  <a:pt x="3791585" y="938084"/>
                </a:cubicBezTo>
                <a:close/>
                <a:moveTo>
                  <a:pt x="3789680" y="976819"/>
                </a:moveTo>
                <a:cubicBezTo>
                  <a:pt x="3773170" y="978724"/>
                  <a:pt x="3776980" y="1004124"/>
                  <a:pt x="3792855" y="1002219"/>
                </a:cubicBezTo>
                <a:cubicBezTo>
                  <a:pt x="3809365" y="999679"/>
                  <a:pt x="3806190" y="974279"/>
                  <a:pt x="3789680" y="976819"/>
                </a:cubicBezTo>
                <a:close/>
                <a:moveTo>
                  <a:pt x="3799840" y="886649"/>
                </a:moveTo>
                <a:cubicBezTo>
                  <a:pt x="3780155" y="890459"/>
                  <a:pt x="3787140" y="921574"/>
                  <a:pt x="3806190" y="917129"/>
                </a:cubicBezTo>
                <a:cubicBezTo>
                  <a:pt x="3825875" y="913319"/>
                  <a:pt x="3818890" y="882204"/>
                  <a:pt x="3799840" y="886649"/>
                </a:cubicBezTo>
                <a:close/>
                <a:moveTo>
                  <a:pt x="3849370" y="828863"/>
                </a:moveTo>
                <a:cubicBezTo>
                  <a:pt x="3844290" y="807274"/>
                  <a:pt x="3810635" y="816163"/>
                  <a:pt x="3816350" y="837119"/>
                </a:cubicBezTo>
                <a:cubicBezTo>
                  <a:pt x="3821430" y="858709"/>
                  <a:pt x="3855085" y="850454"/>
                  <a:pt x="3849370" y="828863"/>
                </a:cubicBezTo>
                <a:close/>
                <a:moveTo>
                  <a:pt x="3750945" y="837119"/>
                </a:moveTo>
                <a:cubicBezTo>
                  <a:pt x="3729355" y="842834"/>
                  <a:pt x="3738880" y="875854"/>
                  <a:pt x="3759835" y="869504"/>
                </a:cubicBezTo>
                <a:cubicBezTo>
                  <a:pt x="3780790" y="864424"/>
                  <a:pt x="3771900" y="831404"/>
                  <a:pt x="3750945" y="837119"/>
                </a:cubicBezTo>
                <a:close/>
                <a:moveTo>
                  <a:pt x="3782695" y="476438"/>
                </a:moveTo>
                <a:cubicBezTo>
                  <a:pt x="3771900" y="449133"/>
                  <a:pt x="3729355" y="466279"/>
                  <a:pt x="3740785" y="493583"/>
                </a:cubicBezTo>
                <a:cubicBezTo>
                  <a:pt x="3751580" y="520888"/>
                  <a:pt x="3794125" y="503744"/>
                  <a:pt x="3782695" y="476438"/>
                </a:cubicBezTo>
                <a:close/>
                <a:moveTo>
                  <a:pt x="3726180" y="903159"/>
                </a:moveTo>
                <a:cubicBezTo>
                  <a:pt x="3706495" y="907604"/>
                  <a:pt x="3714115" y="938084"/>
                  <a:pt x="3733165" y="933638"/>
                </a:cubicBezTo>
                <a:cubicBezTo>
                  <a:pt x="3752850" y="929194"/>
                  <a:pt x="3745865" y="898713"/>
                  <a:pt x="3726180" y="903159"/>
                </a:cubicBezTo>
                <a:close/>
                <a:moveTo>
                  <a:pt x="3726815" y="985709"/>
                </a:moveTo>
                <a:cubicBezTo>
                  <a:pt x="3710305" y="987613"/>
                  <a:pt x="3714115" y="1013649"/>
                  <a:pt x="3730625" y="1011109"/>
                </a:cubicBezTo>
                <a:cubicBezTo>
                  <a:pt x="3747135" y="1008569"/>
                  <a:pt x="3742690" y="983169"/>
                  <a:pt x="3726815" y="985709"/>
                </a:cubicBezTo>
                <a:close/>
                <a:moveTo>
                  <a:pt x="3672840" y="859979"/>
                </a:moveTo>
                <a:cubicBezTo>
                  <a:pt x="3651885" y="865694"/>
                  <a:pt x="3662045" y="899349"/>
                  <a:pt x="3682365" y="892363"/>
                </a:cubicBezTo>
                <a:cubicBezTo>
                  <a:pt x="3703955" y="886013"/>
                  <a:pt x="3693795" y="852994"/>
                  <a:pt x="3672840" y="859979"/>
                </a:cubicBezTo>
                <a:close/>
                <a:moveTo>
                  <a:pt x="3414395" y="1046034"/>
                </a:moveTo>
                <a:cubicBezTo>
                  <a:pt x="3398520" y="1049844"/>
                  <a:pt x="3404235" y="1074609"/>
                  <a:pt x="3420110" y="1070799"/>
                </a:cubicBezTo>
                <a:cubicBezTo>
                  <a:pt x="3435985" y="1066988"/>
                  <a:pt x="3430270" y="1042224"/>
                  <a:pt x="3414395" y="1046034"/>
                </a:cubicBezTo>
                <a:close/>
                <a:moveTo>
                  <a:pt x="3476625" y="1032063"/>
                </a:moveTo>
                <a:cubicBezTo>
                  <a:pt x="3460115" y="1035238"/>
                  <a:pt x="3465830" y="1060638"/>
                  <a:pt x="3481705" y="1056829"/>
                </a:cubicBezTo>
                <a:cubicBezTo>
                  <a:pt x="3497580" y="1053654"/>
                  <a:pt x="3492500" y="1028254"/>
                  <a:pt x="3476625" y="1032063"/>
                </a:cubicBezTo>
                <a:close/>
                <a:moveTo>
                  <a:pt x="3645535" y="667574"/>
                </a:moveTo>
                <a:cubicBezTo>
                  <a:pt x="3670935" y="656779"/>
                  <a:pt x="3652520" y="617409"/>
                  <a:pt x="3627755" y="628838"/>
                </a:cubicBezTo>
                <a:cubicBezTo>
                  <a:pt x="3602355" y="640269"/>
                  <a:pt x="3620770" y="679638"/>
                  <a:pt x="3645535" y="667574"/>
                </a:cubicBezTo>
                <a:close/>
                <a:moveTo>
                  <a:pt x="3385820" y="1032063"/>
                </a:moveTo>
                <a:cubicBezTo>
                  <a:pt x="3368040" y="1037144"/>
                  <a:pt x="3376295" y="1064449"/>
                  <a:pt x="3393440" y="1059369"/>
                </a:cubicBezTo>
                <a:cubicBezTo>
                  <a:pt x="3411220" y="1054288"/>
                  <a:pt x="3403600" y="1026349"/>
                  <a:pt x="3385820" y="1032063"/>
                </a:cubicBezTo>
                <a:close/>
                <a:moveTo>
                  <a:pt x="3456305" y="994599"/>
                </a:moveTo>
                <a:cubicBezTo>
                  <a:pt x="3450590" y="975549"/>
                  <a:pt x="3420110" y="985074"/>
                  <a:pt x="3426460" y="1004124"/>
                </a:cubicBezTo>
                <a:cubicBezTo>
                  <a:pt x="3432810" y="1023174"/>
                  <a:pt x="3463290" y="1013649"/>
                  <a:pt x="3456305" y="994599"/>
                </a:cubicBezTo>
                <a:close/>
                <a:moveTo>
                  <a:pt x="3385185" y="1017459"/>
                </a:moveTo>
                <a:cubicBezTo>
                  <a:pt x="3378835" y="998409"/>
                  <a:pt x="3348990" y="1008569"/>
                  <a:pt x="3355975" y="1027619"/>
                </a:cubicBezTo>
                <a:cubicBezTo>
                  <a:pt x="3362325" y="1046669"/>
                  <a:pt x="3392170" y="1036509"/>
                  <a:pt x="3385185" y="1017459"/>
                </a:cubicBezTo>
                <a:close/>
                <a:moveTo>
                  <a:pt x="3319145" y="1051749"/>
                </a:moveTo>
                <a:cubicBezTo>
                  <a:pt x="3317240" y="1052384"/>
                  <a:pt x="3315335" y="1053654"/>
                  <a:pt x="3313430" y="1054924"/>
                </a:cubicBezTo>
                <a:cubicBezTo>
                  <a:pt x="3314700" y="990788"/>
                  <a:pt x="3249295" y="1077149"/>
                  <a:pt x="3310255" y="1058734"/>
                </a:cubicBezTo>
                <a:cubicBezTo>
                  <a:pt x="3304540" y="1108263"/>
                  <a:pt x="3368675" y="1053019"/>
                  <a:pt x="3319145" y="1051749"/>
                </a:cubicBezTo>
                <a:close/>
                <a:moveTo>
                  <a:pt x="3290570" y="1077149"/>
                </a:moveTo>
                <a:cubicBezTo>
                  <a:pt x="3274695" y="1080959"/>
                  <a:pt x="3281680" y="1106359"/>
                  <a:pt x="3296920" y="1101913"/>
                </a:cubicBezTo>
                <a:cubicBezTo>
                  <a:pt x="3313430" y="1097469"/>
                  <a:pt x="3306445" y="1072704"/>
                  <a:pt x="3290570" y="1077149"/>
                </a:cubicBezTo>
                <a:close/>
                <a:moveTo>
                  <a:pt x="3352165" y="1061274"/>
                </a:moveTo>
                <a:cubicBezTo>
                  <a:pt x="3336290" y="1065084"/>
                  <a:pt x="3342640" y="1090484"/>
                  <a:pt x="3358515" y="1086038"/>
                </a:cubicBezTo>
                <a:cubicBezTo>
                  <a:pt x="3374390" y="1081594"/>
                  <a:pt x="3368040" y="1056829"/>
                  <a:pt x="3352165" y="1061274"/>
                </a:cubicBezTo>
                <a:close/>
                <a:moveTo>
                  <a:pt x="3470275" y="1023174"/>
                </a:moveTo>
                <a:cubicBezTo>
                  <a:pt x="3465830" y="1005394"/>
                  <a:pt x="3437890" y="1013013"/>
                  <a:pt x="3442970" y="1030794"/>
                </a:cubicBezTo>
                <a:cubicBezTo>
                  <a:pt x="3447415" y="1048574"/>
                  <a:pt x="3474720" y="1040954"/>
                  <a:pt x="3470275" y="1023174"/>
                </a:cubicBezTo>
                <a:close/>
                <a:moveTo>
                  <a:pt x="3604260" y="990154"/>
                </a:moveTo>
                <a:cubicBezTo>
                  <a:pt x="3600450" y="972374"/>
                  <a:pt x="3572510" y="978724"/>
                  <a:pt x="3576955" y="996504"/>
                </a:cubicBezTo>
                <a:cubicBezTo>
                  <a:pt x="3580765" y="1014919"/>
                  <a:pt x="3608705" y="1007934"/>
                  <a:pt x="3604260" y="990154"/>
                </a:cubicBezTo>
                <a:close/>
                <a:moveTo>
                  <a:pt x="3601085" y="1006663"/>
                </a:moveTo>
                <a:cubicBezTo>
                  <a:pt x="3584575" y="1009204"/>
                  <a:pt x="3589655" y="1034604"/>
                  <a:pt x="3605530" y="1031429"/>
                </a:cubicBezTo>
                <a:cubicBezTo>
                  <a:pt x="3622040" y="1028888"/>
                  <a:pt x="3617595" y="1003488"/>
                  <a:pt x="3601085" y="1006663"/>
                </a:cubicBezTo>
                <a:close/>
                <a:moveTo>
                  <a:pt x="3853180" y="968563"/>
                </a:moveTo>
                <a:cubicBezTo>
                  <a:pt x="3836670" y="970469"/>
                  <a:pt x="3839845" y="995869"/>
                  <a:pt x="3856355" y="993963"/>
                </a:cubicBezTo>
                <a:cubicBezTo>
                  <a:pt x="3872230" y="992059"/>
                  <a:pt x="3869055" y="966659"/>
                  <a:pt x="3853180" y="968563"/>
                </a:cubicBezTo>
                <a:close/>
                <a:moveTo>
                  <a:pt x="3596005" y="884109"/>
                </a:moveTo>
                <a:cubicBezTo>
                  <a:pt x="3575050" y="890459"/>
                  <a:pt x="3585845" y="923479"/>
                  <a:pt x="3606800" y="916494"/>
                </a:cubicBezTo>
                <a:cubicBezTo>
                  <a:pt x="3627120" y="909509"/>
                  <a:pt x="3616325" y="876488"/>
                  <a:pt x="3596005" y="884109"/>
                </a:cubicBezTo>
                <a:close/>
                <a:moveTo>
                  <a:pt x="3536950" y="1006029"/>
                </a:moveTo>
                <a:cubicBezTo>
                  <a:pt x="3532505" y="988249"/>
                  <a:pt x="3505200" y="995234"/>
                  <a:pt x="3509645" y="1013013"/>
                </a:cubicBezTo>
                <a:cubicBezTo>
                  <a:pt x="3514090" y="1030794"/>
                  <a:pt x="3541395" y="1023809"/>
                  <a:pt x="3536950" y="1006029"/>
                </a:cubicBezTo>
                <a:close/>
                <a:moveTo>
                  <a:pt x="3586480" y="840929"/>
                </a:moveTo>
                <a:cubicBezTo>
                  <a:pt x="3578225" y="818704"/>
                  <a:pt x="3543300" y="832038"/>
                  <a:pt x="3552190" y="854263"/>
                </a:cubicBezTo>
                <a:cubicBezTo>
                  <a:pt x="3560445" y="876488"/>
                  <a:pt x="3595370" y="863154"/>
                  <a:pt x="3586480" y="840929"/>
                </a:cubicBezTo>
                <a:close/>
                <a:moveTo>
                  <a:pt x="3517900" y="991424"/>
                </a:moveTo>
                <a:cubicBezTo>
                  <a:pt x="3537585" y="985709"/>
                  <a:pt x="3528060" y="955863"/>
                  <a:pt x="3509010" y="961579"/>
                </a:cubicBezTo>
                <a:cubicBezTo>
                  <a:pt x="3489325" y="967294"/>
                  <a:pt x="3498850" y="997774"/>
                  <a:pt x="3517900" y="991424"/>
                </a:cubicBezTo>
                <a:close/>
                <a:moveTo>
                  <a:pt x="3538855" y="1018729"/>
                </a:moveTo>
                <a:cubicBezTo>
                  <a:pt x="3522345" y="1021904"/>
                  <a:pt x="3528060" y="1047304"/>
                  <a:pt x="3543935" y="1043494"/>
                </a:cubicBezTo>
                <a:cubicBezTo>
                  <a:pt x="3559810" y="1040954"/>
                  <a:pt x="3554730" y="1015554"/>
                  <a:pt x="3538855" y="1018729"/>
                </a:cubicBezTo>
                <a:close/>
              </a:path>
            </a:pathLst>
          </a:custGeom>
          <a:gradFill>
            <a:gsLst>
              <a:gs pos="0">
                <a:schemeClr val="accent1"/>
              </a:gs>
              <a:gs pos="22000">
                <a:schemeClr val="lt2"/>
              </a:gs>
              <a:gs pos="63000">
                <a:schemeClr val="lt2"/>
              </a:gs>
              <a:gs pos="85000">
                <a:schemeClr val="accent1"/>
              </a:gs>
              <a:gs pos="100000">
                <a:schemeClr val="accent2"/>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23;p5"/>
          <p:cNvSpPr txBox="1">
            <a:spLocks noGrp="1"/>
          </p:cNvSpPr>
          <p:nvPr>
            <p:ph type="title"/>
          </p:nvPr>
        </p:nvSpPr>
        <p:spPr>
          <a:xfrm>
            <a:off x="1037875" y="836000"/>
            <a:ext cx="7068300" cy="396300"/>
          </a:xfrm>
          <a:prstGeom prst="rect">
            <a:avLst/>
          </a:prstGeom>
        </p:spPr>
        <p:txBody>
          <a:bodyPr spcFirstLastPara="1" wrap="square" lIns="0" tIns="0" rIns="0" bIns="0"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24" name="Google Shape;24;p5"/>
          <p:cNvSpPr txBox="1">
            <a:spLocks noGrp="1"/>
          </p:cNvSpPr>
          <p:nvPr>
            <p:ph type="body" idx="1"/>
          </p:nvPr>
        </p:nvSpPr>
        <p:spPr>
          <a:xfrm>
            <a:off x="1037875" y="1353948"/>
            <a:ext cx="7068300" cy="3033900"/>
          </a:xfrm>
          <a:prstGeom prst="rect">
            <a:avLst/>
          </a:prstGeom>
        </p:spPr>
        <p:txBody>
          <a:bodyPr spcFirstLastPara="1" wrap="square" lIns="0" tIns="0" rIns="0" bIns="0" anchor="t" anchorCtr="0">
            <a:noAutofit/>
          </a:bodyPr>
          <a:lstStyle>
            <a:lvl1pPr marL="457200" lvl="0" indent="-381000" rtl="0">
              <a:spcBef>
                <a:spcPts val="600"/>
              </a:spcBef>
              <a:spcAft>
                <a:spcPts val="0"/>
              </a:spcAft>
              <a:buSzPts val="24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81000" rtl="0">
              <a:spcBef>
                <a:spcPts val="0"/>
              </a:spcBef>
              <a:spcAft>
                <a:spcPts val="0"/>
              </a:spcAft>
              <a:buSzPts val="2400"/>
              <a:buChar char="●"/>
              <a:defRPr/>
            </a:lvl4pPr>
            <a:lvl5pPr marL="2286000" lvl="4" indent="-381000" rtl="0">
              <a:spcBef>
                <a:spcPts val="0"/>
              </a:spcBef>
              <a:spcAft>
                <a:spcPts val="0"/>
              </a:spcAft>
              <a:buSzPts val="2400"/>
              <a:buChar char="○"/>
              <a:defRPr/>
            </a:lvl5pPr>
            <a:lvl6pPr marL="2743200" lvl="5" indent="-381000" rtl="0">
              <a:spcBef>
                <a:spcPts val="0"/>
              </a:spcBef>
              <a:spcAft>
                <a:spcPts val="0"/>
              </a:spcAft>
              <a:buSzPts val="2400"/>
              <a:buChar char="■"/>
              <a:defRPr/>
            </a:lvl6pPr>
            <a:lvl7pPr marL="3200400" lvl="6" indent="-381000" rtl="0">
              <a:spcBef>
                <a:spcPts val="0"/>
              </a:spcBef>
              <a:spcAft>
                <a:spcPts val="0"/>
              </a:spcAft>
              <a:buSzPts val="2400"/>
              <a:buChar char="●"/>
              <a:defRPr/>
            </a:lvl7pPr>
            <a:lvl8pPr marL="3657600" lvl="7" indent="-381000" rtl="0">
              <a:spcBef>
                <a:spcPts val="0"/>
              </a:spcBef>
              <a:spcAft>
                <a:spcPts val="0"/>
              </a:spcAft>
              <a:buSzPts val="2400"/>
              <a:buChar char="○"/>
              <a:defRPr/>
            </a:lvl8pPr>
            <a:lvl9pPr marL="4114800" lvl="8" indent="-381000" rtl="0">
              <a:spcBef>
                <a:spcPts val="0"/>
              </a:spcBef>
              <a:spcAft>
                <a:spcPts val="0"/>
              </a:spcAft>
              <a:buSzPts val="2400"/>
              <a:buChar char="■"/>
              <a:defRPr/>
            </a:lvl9pPr>
          </a:lstStyle>
          <a:p>
            <a:endParaRPr/>
          </a:p>
        </p:txBody>
      </p:sp>
      <p:sp>
        <p:nvSpPr>
          <p:cNvPr id="25" name="Google Shape;25;p5"/>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6"/>
        <p:cNvGrpSpPr/>
        <p:nvPr/>
      </p:nvGrpSpPr>
      <p:grpSpPr>
        <a:xfrm>
          <a:off x="0" y="0"/>
          <a:ext cx="0" cy="0"/>
          <a:chOff x="0" y="0"/>
          <a:chExt cx="0" cy="0"/>
        </a:xfrm>
      </p:grpSpPr>
      <p:sp>
        <p:nvSpPr>
          <p:cNvPr id="27" name="Google Shape;27;p6"/>
          <p:cNvSpPr/>
          <p:nvPr/>
        </p:nvSpPr>
        <p:spPr>
          <a:xfrm>
            <a:off x="0" y="2625824"/>
            <a:ext cx="9144000" cy="2232329"/>
          </a:xfrm>
          <a:custGeom>
            <a:avLst/>
            <a:gdLst/>
            <a:ahLst/>
            <a:cxnLst/>
            <a:rect l="l" t="t" r="r" b="b"/>
            <a:pathLst>
              <a:path w="12192000" h="2976439" extrusionOk="0">
                <a:moveTo>
                  <a:pt x="6456680" y="1376234"/>
                </a:moveTo>
                <a:cubicBezTo>
                  <a:pt x="6463665" y="1380044"/>
                  <a:pt x="6471920" y="1378138"/>
                  <a:pt x="6476365" y="1371788"/>
                </a:cubicBezTo>
                <a:cubicBezTo>
                  <a:pt x="6503670" y="1378138"/>
                  <a:pt x="6495415" y="1331784"/>
                  <a:pt x="6471920" y="1347024"/>
                </a:cubicBezTo>
                <a:cubicBezTo>
                  <a:pt x="6454775" y="1340674"/>
                  <a:pt x="6438900" y="1365438"/>
                  <a:pt x="6456680" y="1376234"/>
                </a:cubicBezTo>
                <a:close/>
                <a:moveTo>
                  <a:pt x="6391910" y="1339404"/>
                </a:moveTo>
                <a:cubicBezTo>
                  <a:pt x="6393180" y="1340038"/>
                  <a:pt x="6395085" y="1340674"/>
                  <a:pt x="6396355" y="1341309"/>
                </a:cubicBezTo>
                <a:cubicBezTo>
                  <a:pt x="6399530" y="1350199"/>
                  <a:pt x="6413500" y="1352104"/>
                  <a:pt x="6418580" y="1343213"/>
                </a:cubicBezTo>
                <a:cubicBezTo>
                  <a:pt x="6441440" y="1342579"/>
                  <a:pt x="6431915" y="1306384"/>
                  <a:pt x="6411595" y="1316544"/>
                </a:cubicBezTo>
                <a:cubicBezTo>
                  <a:pt x="6396990" y="1296859"/>
                  <a:pt x="6370320" y="1327338"/>
                  <a:pt x="6391910" y="1339404"/>
                </a:cubicBezTo>
                <a:close/>
                <a:moveTo>
                  <a:pt x="6412865" y="1360359"/>
                </a:moveTo>
                <a:cubicBezTo>
                  <a:pt x="6400800" y="1378774"/>
                  <a:pt x="6429375" y="1397188"/>
                  <a:pt x="6440805" y="1378774"/>
                </a:cubicBezTo>
                <a:cubicBezTo>
                  <a:pt x="6453505" y="1360994"/>
                  <a:pt x="6424295" y="1341944"/>
                  <a:pt x="6412865" y="1360359"/>
                </a:cubicBezTo>
                <a:close/>
                <a:moveTo>
                  <a:pt x="6502400" y="1514029"/>
                </a:moveTo>
                <a:cubicBezTo>
                  <a:pt x="6482715" y="1497519"/>
                  <a:pt x="6457315" y="1529269"/>
                  <a:pt x="6477635" y="1545144"/>
                </a:cubicBezTo>
                <a:cubicBezTo>
                  <a:pt x="6497320" y="1561019"/>
                  <a:pt x="6522720" y="1529269"/>
                  <a:pt x="6502400" y="1514029"/>
                </a:cubicBezTo>
                <a:close/>
                <a:moveTo>
                  <a:pt x="6382385" y="1402269"/>
                </a:moveTo>
                <a:cubicBezTo>
                  <a:pt x="6399530" y="1402904"/>
                  <a:pt x="6407785" y="1378774"/>
                  <a:pt x="6393180" y="1369249"/>
                </a:cubicBezTo>
                <a:cubicBezTo>
                  <a:pt x="6367145" y="1350834"/>
                  <a:pt x="6350635" y="1400999"/>
                  <a:pt x="6382385" y="1402269"/>
                </a:cubicBezTo>
                <a:close/>
                <a:moveTo>
                  <a:pt x="6216015" y="1284794"/>
                </a:moveTo>
                <a:cubicBezTo>
                  <a:pt x="6196330" y="1268284"/>
                  <a:pt x="6170930" y="1300034"/>
                  <a:pt x="6191250" y="1315909"/>
                </a:cubicBezTo>
                <a:cubicBezTo>
                  <a:pt x="6210935" y="1331784"/>
                  <a:pt x="6236335" y="1300669"/>
                  <a:pt x="6216015" y="1284794"/>
                </a:cubicBezTo>
                <a:close/>
                <a:moveTo>
                  <a:pt x="6049645" y="1169859"/>
                </a:moveTo>
                <a:cubicBezTo>
                  <a:pt x="6049010" y="1164779"/>
                  <a:pt x="6045835" y="1159699"/>
                  <a:pt x="6040755" y="1157794"/>
                </a:cubicBezTo>
                <a:cubicBezTo>
                  <a:pt x="6017260" y="1150174"/>
                  <a:pt x="6015355" y="1190813"/>
                  <a:pt x="6039485" y="1184463"/>
                </a:cubicBezTo>
                <a:cubicBezTo>
                  <a:pt x="6038850" y="1189544"/>
                  <a:pt x="6040120" y="1194624"/>
                  <a:pt x="6043295" y="1198434"/>
                </a:cubicBezTo>
                <a:cubicBezTo>
                  <a:pt x="5981700" y="1191449"/>
                  <a:pt x="6039485" y="1279079"/>
                  <a:pt x="6057265" y="1220024"/>
                </a:cubicBezTo>
                <a:cubicBezTo>
                  <a:pt x="6060440" y="1216213"/>
                  <a:pt x="6061075" y="1210499"/>
                  <a:pt x="6059170" y="1206688"/>
                </a:cubicBezTo>
                <a:cubicBezTo>
                  <a:pt x="6075045" y="1207324"/>
                  <a:pt x="6085205" y="1186369"/>
                  <a:pt x="6074410" y="1174938"/>
                </a:cubicBezTo>
                <a:cubicBezTo>
                  <a:pt x="6077585" y="1176844"/>
                  <a:pt x="6081395" y="1178113"/>
                  <a:pt x="6084570" y="1177479"/>
                </a:cubicBezTo>
                <a:cubicBezTo>
                  <a:pt x="6082030" y="1183194"/>
                  <a:pt x="6082665" y="1190179"/>
                  <a:pt x="6085840" y="1195259"/>
                </a:cubicBezTo>
                <a:cubicBezTo>
                  <a:pt x="6085205" y="1211769"/>
                  <a:pt x="6111240" y="1214944"/>
                  <a:pt x="6113780" y="1197799"/>
                </a:cubicBezTo>
                <a:cubicBezTo>
                  <a:pt x="6115050" y="1196529"/>
                  <a:pt x="6116320" y="1194624"/>
                  <a:pt x="6117590" y="1192719"/>
                </a:cubicBezTo>
                <a:cubicBezTo>
                  <a:pt x="6118860" y="1200974"/>
                  <a:pt x="6128385" y="1207324"/>
                  <a:pt x="6137275" y="1204784"/>
                </a:cubicBezTo>
                <a:cubicBezTo>
                  <a:pt x="6139180" y="1210499"/>
                  <a:pt x="6144895" y="1216213"/>
                  <a:pt x="6151245" y="1216849"/>
                </a:cubicBezTo>
                <a:cubicBezTo>
                  <a:pt x="6149975" y="1221929"/>
                  <a:pt x="6151245" y="1227009"/>
                  <a:pt x="6155055" y="1230819"/>
                </a:cubicBezTo>
                <a:cubicBezTo>
                  <a:pt x="6154420" y="1235263"/>
                  <a:pt x="6155690" y="1240344"/>
                  <a:pt x="6158865" y="1244154"/>
                </a:cubicBezTo>
                <a:cubicBezTo>
                  <a:pt x="6145530" y="1263838"/>
                  <a:pt x="6184265" y="1273363"/>
                  <a:pt x="6181725" y="1249234"/>
                </a:cubicBezTo>
                <a:cubicBezTo>
                  <a:pt x="6187440" y="1246694"/>
                  <a:pt x="6191250" y="1240344"/>
                  <a:pt x="6191885" y="1234629"/>
                </a:cubicBezTo>
                <a:cubicBezTo>
                  <a:pt x="6196330" y="1237804"/>
                  <a:pt x="6202045" y="1238438"/>
                  <a:pt x="6207125" y="1236534"/>
                </a:cubicBezTo>
                <a:cubicBezTo>
                  <a:pt x="6203315" y="1248599"/>
                  <a:pt x="6214745" y="1256219"/>
                  <a:pt x="6224905" y="1260029"/>
                </a:cubicBezTo>
                <a:cubicBezTo>
                  <a:pt x="6213475" y="1263838"/>
                  <a:pt x="6214110" y="1280984"/>
                  <a:pt x="6225540" y="1284159"/>
                </a:cubicBezTo>
                <a:cubicBezTo>
                  <a:pt x="6239510" y="1333054"/>
                  <a:pt x="6290945" y="1263204"/>
                  <a:pt x="6239510" y="1265109"/>
                </a:cubicBezTo>
                <a:cubicBezTo>
                  <a:pt x="6238240" y="1263204"/>
                  <a:pt x="6235700" y="1261299"/>
                  <a:pt x="6233160" y="1260029"/>
                </a:cubicBezTo>
                <a:cubicBezTo>
                  <a:pt x="6254750" y="1252409"/>
                  <a:pt x="6235065" y="1214944"/>
                  <a:pt x="6216015" y="1225738"/>
                </a:cubicBezTo>
                <a:cubicBezTo>
                  <a:pt x="6220460" y="1206054"/>
                  <a:pt x="6188710" y="1199704"/>
                  <a:pt x="6185535" y="1220024"/>
                </a:cubicBezTo>
                <a:cubicBezTo>
                  <a:pt x="6183630" y="1218119"/>
                  <a:pt x="6180455" y="1216849"/>
                  <a:pt x="6177915" y="1215579"/>
                </a:cubicBezTo>
                <a:cubicBezTo>
                  <a:pt x="6176645" y="1211769"/>
                  <a:pt x="6172835" y="1208594"/>
                  <a:pt x="6169025" y="1207324"/>
                </a:cubicBezTo>
                <a:cubicBezTo>
                  <a:pt x="6176010" y="1193988"/>
                  <a:pt x="6161405" y="1178749"/>
                  <a:pt x="6147435" y="1184463"/>
                </a:cubicBezTo>
                <a:cubicBezTo>
                  <a:pt x="6142990" y="1172399"/>
                  <a:pt x="6125210" y="1171129"/>
                  <a:pt x="6119495" y="1182559"/>
                </a:cubicBezTo>
                <a:cubicBezTo>
                  <a:pt x="6118860" y="1173034"/>
                  <a:pt x="6108065" y="1165413"/>
                  <a:pt x="6098540" y="1167319"/>
                </a:cubicBezTo>
                <a:cubicBezTo>
                  <a:pt x="6104890" y="1152713"/>
                  <a:pt x="6087110" y="1138109"/>
                  <a:pt x="6073775" y="1146999"/>
                </a:cubicBezTo>
                <a:cubicBezTo>
                  <a:pt x="6059805" y="1135569"/>
                  <a:pt x="6040755" y="1155888"/>
                  <a:pt x="6052820" y="1169224"/>
                </a:cubicBezTo>
                <a:cubicBezTo>
                  <a:pt x="6052185" y="1168588"/>
                  <a:pt x="6050915" y="1169224"/>
                  <a:pt x="6049645" y="1169859"/>
                </a:cubicBezTo>
                <a:close/>
                <a:moveTo>
                  <a:pt x="6279515" y="1267649"/>
                </a:moveTo>
                <a:cubicBezTo>
                  <a:pt x="6278880" y="1268919"/>
                  <a:pt x="6278880" y="1270824"/>
                  <a:pt x="6278245" y="1272094"/>
                </a:cubicBezTo>
                <a:cubicBezTo>
                  <a:pt x="6273800" y="1277174"/>
                  <a:pt x="6273800" y="1284794"/>
                  <a:pt x="6276340" y="1289874"/>
                </a:cubicBezTo>
                <a:cubicBezTo>
                  <a:pt x="6272530" y="1305113"/>
                  <a:pt x="6296660" y="1311463"/>
                  <a:pt x="6300470" y="1296224"/>
                </a:cubicBezTo>
                <a:cubicBezTo>
                  <a:pt x="6308090" y="1291779"/>
                  <a:pt x="6309995" y="1280984"/>
                  <a:pt x="6305550" y="1273999"/>
                </a:cubicBezTo>
                <a:cubicBezTo>
                  <a:pt x="6308090" y="1258759"/>
                  <a:pt x="6285230" y="1253044"/>
                  <a:pt x="6279515" y="1267649"/>
                </a:cubicBezTo>
                <a:close/>
                <a:moveTo>
                  <a:pt x="6260465" y="1269554"/>
                </a:moveTo>
                <a:cubicBezTo>
                  <a:pt x="6278245" y="1279079"/>
                  <a:pt x="6292850" y="1250504"/>
                  <a:pt x="6274435" y="1241613"/>
                </a:cubicBezTo>
                <a:cubicBezTo>
                  <a:pt x="6256655" y="1232724"/>
                  <a:pt x="6242050" y="1260663"/>
                  <a:pt x="6260465" y="1269554"/>
                </a:cubicBezTo>
                <a:close/>
                <a:moveTo>
                  <a:pt x="6492875" y="1740088"/>
                </a:moveTo>
                <a:cubicBezTo>
                  <a:pt x="6512560" y="1740724"/>
                  <a:pt x="6523356" y="1714054"/>
                  <a:pt x="6508115" y="1700719"/>
                </a:cubicBezTo>
                <a:cubicBezTo>
                  <a:pt x="6476365" y="1674049"/>
                  <a:pt x="6451600" y="1738184"/>
                  <a:pt x="6492875" y="1740088"/>
                </a:cubicBezTo>
                <a:close/>
                <a:moveTo>
                  <a:pt x="6313805" y="1461324"/>
                </a:moveTo>
                <a:cubicBezTo>
                  <a:pt x="6285230" y="1508949"/>
                  <a:pt x="6378575" y="1502599"/>
                  <a:pt x="6343650" y="1459419"/>
                </a:cubicBezTo>
                <a:cubicBezTo>
                  <a:pt x="6343650" y="1459419"/>
                  <a:pt x="6343650" y="1459419"/>
                  <a:pt x="6343650" y="1459419"/>
                </a:cubicBezTo>
                <a:cubicBezTo>
                  <a:pt x="6334760" y="1451163"/>
                  <a:pt x="6321425" y="1452434"/>
                  <a:pt x="6313805" y="1461324"/>
                </a:cubicBezTo>
                <a:close/>
                <a:moveTo>
                  <a:pt x="6298565" y="1322259"/>
                </a:moveTo>
                <a:cubicBezTo>
                  <a:pt x="6284595" y="1341309"/>
                  <a:pt x="6314440" y="1363534"/>
                  <a:pt x="6328410" y="1343849"/>
                </a:cubicBezTo>
                <a:cubicBezTo>
                  <a:pt x="6342380" y="1324799"/>
                  <a:pt x="6311900" y="1302574"/>
                  <a:pt x="6298565" y="1322259"/>
                </a:cubicBezTo>
                <a:close/>
                <a:moveTo>
                  <a:pt x="6326505" y="1303844"/>
                </a:moveTo>
                <a:cubicBezTo>
                  <a:pt x="6331585" y="1306384"/>
                  <a:pt x="6337300" y="1306384"/>
                  <a:pt x="6341745" y="1303209"/>
                </a:cubicBezTo>
                <a:cubicBezTo>
                  <a:pt x="6334125" y="1308288"/>
                  <a:pt x="6334760" y="1320988"/>
                  <a:pt x="6343015" y="1324799"/>
                </a:cubicBezTo>
                <a:cubicBezTo>
                  <a:pt x="6346825" y="1362263"/>
                  <a:pt x="6399530" y="1327974"/>
                  <a:pt x="6366510" y="1309559"/>
                </a:cubicBezTo>
                <a:cubicBezTo>
                  <a:pt x="6376670" y="1298129"/>
                  <a:pt x="6362065" y="1280349"/>
                  <a:pt x="6349365" y="1287969"/>
                </a:cubicBezTo>
                <a:cubicBezTo>
                  <a:pt x="6343015" y="1257488"/>
                  <a:pt x="6299835" y="1287334"/>
                  <a:pt x="6326505" y="1303844"/>
                </a:cubicBezTo>
                <a:close/>
                <a:moveTo>
                  <a:pt x="6341745" y="1303844"/>
                </a:moveTo>
                <a:cubicBezTo>
                  <a:pt x="6341745" y="1303844"/>
                  <a:pt x="6341745" y="1303844"/>
                  <a:pt x="6341745" y="1303844"/>
                </a:cubicBezTo>
                <a:cubicBezTo>
                  <a:pt x="6341745" y="1303844"/>
                  <a:pt x="6341745" y="1303844"/>
                  <a:pt x="6341745" y="1303844"/>
                </a:cubicBezTo>
                <a:cubicBezTo>
                  <a:pt x="6341745" y="1303844"/>
                  <a:pt x="6341745" y="1303844"/>
                  <a:pt x="6341745" y="1303844"/>
                </a:cubicBezTo>
                <a:close/>
                <a:moveTo>
                  <a:pt x="6287135" y="1341944"/>
                </a:moveTo>
                <a:cubicBezTo>
                  <a:pt x="6267450" y="1325434"/>
                  <a:pt x="6242050" y="1357184"/>
                  <a:pt x="6262370" y="1373059"/>
                </a:cubicBezTo>
                <a:cubicBezTo>
                  <a:pt x="6282690" y="1388934"/>
                  <a:pt x="6307455" y="1357819"/>
                  <a:pt x="6287135" y="1341944"/>
                </a:cubicBezTo>
                <a:close/>
                <a:moveTo>
                  <a:pt x="6242685" y="1427034"/>
                </a:moveTo>
                <a:cubicBezTo>
                  <a:pt x="6263005" y="1445449"/>
                  <a:pt x="6291580" y="1413063"/>
                  <a:pt x="6270625" y="1395284"/>
                </a:cubicBezTo>
                <a:cubicBezTo>
                  <a:pt x="6250305" y="1376869"/>
                  <a:pt x="6221730" y="1409254"/>
                  <a:pt x="6242685" y="1427034"/>
                </a:cubicBezTo>
                <a:close/>
                <a:moveTo>
                  <a:pt x="6574156" y="1570544"/>
                </a:moveTo>
                <a:cubicBezTo>
                  <a:pt x="6554470" y="1554669"/>
                  <a:pt x="6529070" y="1585784"/>
                  <a:pt x="6550025" y="1601659"/>
                </a:cubicBezTo>
                <a:cubicBezTo>
                  <a:pt x="6569710" y="1618169"/>
                  <a:pt x="6594475" y="1586419"/>
                  <a:pt x="6574156" y="1570544"/>
                </a:cubicBezTo>
                <a:close/>
                <a:moveTo>
                  <a:pt x="6614795" y="1493074"/>
                </a:moveTo>
                <a:cubicBezTo>
                  <a:pt x="6602731" y="1511488"/>
                  <a:pt x="6631306" y="1529904"/>
                  <a:pt x="6643370" y="1511488"/>
                </a:cubicBezTo>
                <a:cubicBezTo>
                  <a:pt x="6655435" y="1493074"/>
                  <a:pt x="6626225" y="1474024"/>
                  <a:pt x="6614795" y="1493074"/>
                </a:cubicBezTo>
                <a:close/>
                <a:moveTo>
                  <a:pt x="6580506" y="1418144"/>
                </a:moveTo>
                <a:cubicBezTo>
                  <a:pt x="6583681" y="1419413"/>
                  <a:pt x="6587490" y="1419413"/>
                  <a:pt x="6590031" y="1418144"/>
                </a:cubicBezTo>
                <a:cubicBezTo>
                  <a:pt x="6590031" y="1420049"/>
                  <a:pt x="6590031" y="1421954"/>
                  <a:pt x="6590031" y="1423224"/>
                </a:cubicBezTo>
                <a:cubicBezTo>
                  <a:pt x="6549390" y="1439099"/>
                  <a:pt x="6612890" y="1476563"/>
                  <a:pt x="6607175" y="1433384"/>
                </a:cubicBezTo>
                <a:cubicBezTo>
                  <a:pt x="6626860" y="1428304"/>
                  <a:pt x="6615431" y="1397824"/>
                  <a:pt x="6597015" y="1407349"/>
                </a:cubicBezTo>
                <a:cubicBezTo>
                  <a:pt x="6597015" y="1378138"/>
                  <a:pt x="6555106" y="1403538"/>
                  <a:pt x="6580506" y="1418144"/>
                </a:cubicBezTo>
                <a:close/>
                <a:moveTo>
                  <a:pt x="6639560" y="1442274"/>
                </a:moveTo>
                <a:cubicBezTo>
                  <a:pt x="6654800" y="1449259"/>
                  <a:pt x="6664960" y="1425129"/>
                  <a:pt x="6649085" y="1418779"/>
                </a:cubicBezTo>
                <a:cubicBezTo>
                  <a:pt x="6634481" y="1412429"/>
                  <a:pt x="6624320" y="1435924"/>
                  <a:pt x="6639560" y="1442274"/>
                </a:cubicBezTo>
                <a:close/>
                <a:moveTo>
                  <a:pt x="6547485" y="1448624"/>
                </a:moveTo>
                <a:cubicBezTo>
                  <a:pt x="6535420" y="1467038"/>
                  <a:pt x="6563995" y="1485454"/>
                  <a:pt x="6576060" y="1467038"/>
                </a:cubicBezTo>
                <a:cubicBezTo>
                  <a:pt x="6588125" y="1449259"/>
                  <a:pt x="6558915" y="1430209"/>
                  <a:pt x="6547485" y="1448624"/>
                </a:cubicBezTo>
                <a:close/>
                <a:moveTo>
                  <a:pt x="6569075" y="1809304"/>
                </a:moveTo>
                <a:cubicBezTo>
                  <a:pt x="6588760" y="1809938"/>
                  <a:pt x="6599556" y="1782634"/>
                  <a:pt x="6584315" y="1769934"/>
                </a:cubicBezTo>
                <a:cubicBezTo>
                  <a:pt x="6551931" y="1743899"/>
                  <a:pt x="6527800" y="1807399"/>
                  <a:pt x="6569075" y="1809304"/>
                </a:cubicBezTo>
                <a:close/>
                <a:moveTo>
                  <a:pt x="6653531" y="1444813"/>
                </a:moveTo>
                <a:cubicBezTo>
                  <a:pt x="6650990" y="1449894"/>
                  <a:pt x="6651625" y="1456244"/>
                  <a:pt x="6655435" y="1460688"/>
                </a:cubicBezTo>
                <a:cubicBezTo>
                  <a:pt x="6609081" y="1484184"/>
                  <a:pt x="6693535" y="1510854"/>
                  <a:pt x="6668770" y="1465134"/>
                </a:cubicBezTo>
                <a:cubicBezTo>
                  <a:pt x="6695440" y="1457513"/>
                  <a:pt x="6667500" y="1421319"/>
                  <a:pt x="6653531" y="1444813"/>
                </a:cubicBezTo>
                <a:close/>
                <a:moveTo>
                  <a:pt x="6646545" y="1627059"/>
                </a:moveTo>
                <a:cubicBezTo>
                  <a:pt x="6626225" y="1611184"/>
                  <a:pt x="6602095" y="1642934"/>
                  <a:pt x="6622415" y="1658174"/>
                </a:cubicBezTo>
                <a:cubicBezTo>
                  <a:pt x="6642100" y="1674684"/>
                  <a:pt x="6666865" y="1642299"/>
                  <a:pt x="6646545" y="1627059"/>
                </a:cubicBezTo>
                <a:close/>
                <a:moveTo>
                  <a:pt x="6629400" y="1840419"/>
                </a:moveTo>
                <a:cubicBezTo>
                  <a:pt x="6609715" y="1862009"/>
                  <a:pt x="6644006" y="1892488"/>
                  <a:pt x="6663056" y="1870263"/>
                </a:cubicBezTo>
                <a:cubicBezTo>
                  <a:pt x="6682740" y="1848674"/>
                  <a:pt x="6648450" y="1818194"/>
                  <a:pt x="6629400" y="1840419"/>
                </a:cubicBezTo>
                <a:close/>
                <a:moveTo>
                  <a:pt x="6677025" y="1595944"/>
                </a:moveTo>
                <a:cubicBezTo>
                  <a:pt x="6690995" y="1576894"/>
                  <a:pt x="6660515" y="1555304"/>
                  <a:pt x="6647181" y="1574988"/>
                </a:cubicBezTo>
                <a:cubicBezTo>
                  <a:pt x="6633210" y="1594038"/>
                  <a:pt x="6663690" y="1615629"/>
                  <a:pt x="6677025" y="1595944"/>
                </a:cubicBezTo>
                <a:close/>
                <a:moveTo>
                  <a:pt x="6419215" y="1552763"/>
                </a:moveTo>
                <a:cubicBezTo>
                  <a:pt x="6437630" y="1532444"/>
                  <a:pt x="6404610" y="1503869"/>
                  <a:pt x="6387465" y="1524824"/>
                </a:cubicBezTo>
                <a:cubicBezTo>
                  <a:pt x="6369050" y="1545144"/>
                  <a:pt x="6401435" y="1573719"/>
                  <a:pt x="6419215" y="1552763"/>
                </a:cubicBezTo>
                <a:close/>
                <a:moveTo>
                  <a:pt x="6405880" y="1487359"/>
                </a:moveTo>
                <a:cubicBezTo>
                  <a:pt x="6425565" y="1503869"/>
                  <a:pt x="6450965" y="1472119"/>
                  <a:pt x="6430645" y="1456244"/>
                </a:cubicBezTo>
                <a:cubicBezTo>
                  <a:pt x="6410960" y="1440369"/>
                  <a:pt x="6385560" y="1472119"/>
                  <a:pt x="6405880" y="1487359"/>
                </a:cubicBezTo>
                <a:close/>
                <a:moveTo>
                  <a:pt x="6417310" y="1670238"/>
                </a:moveTo>
                <a:cubicBezTo>
                  <a:pt x="6436995" y="1670874"/>
                  <a:pt x="6447790" y="1644204"/>
                  <a:pt x="6432550" y="1630869"/>
                </a:cubicBezTo>
                <a:cubicBezTo>
                  <a:pt x="6400800" y="1604199"/>
                  <a:pt x="6376035" y="1668334"/>
                  <a:pt x="6417310" y="1670238"/>
                </a:cubicBezTo>
                <a:close/>
                <a:moveTo>
                  <a:pt x="6467475" y="1445449"/>
                </a:moveTo>
                <a:cubicBezTo>
                  <a:pt x="6481445" y="1426399"/>
                  <a:pt x="6451600" y="1404174"/>
                  <a:pt x="6437630" y="1423859"/>
                </a:cubicBezTo>
                <a:cubicBezTo>
                  <a:pt x="6423025" y="1442909"/>
                  <a:pt x="6453505" y="1464499"/>
                  <a:pt x="6467475" y="1445449"/>
                </a:cubicBezTo>
                <a:close/>
                <a:moveTo>
                  <a:pt x="6564631" y="1649919"/>
                </a:moveTo>
                <a:cubicBezTo>
                  <a:pt x="6543675" y="1631504"/>
                  <a:pt x="6515735" y="1664524"/>
                  <a:pt x="6537325" y="1682304"/>
                </a:cubicBezTo>
                <a:cubicBezTo>
                  <a:pt x="6557645" y="1700084"/>
                  <a:pt x="6585585" y="1667063"/>
                  <a:pt x="6564631" y="1649919"/>
                </a:cubicBezTo>
                <a:close/>
                <a:moveTo>
                  <a:pt x="6492875" y="1616263"/>
                </a:moveTo>
                <a:cubicBezTo>
                  <a:pt x="6511290" y="1595944"/>
                  <a:pt x="6478270" y="1567369"/>
                  <a:pt x="6460490" y="1588959"/>
                </a:cubicBezTo>
                <a:cubicBezTo>
                  <a:pt x="6442710" y="1609279"/>
                  <a:pt x="6475095" y="1637219"/>
                  <a:pt x="6492875" y="1616263"/>
                </a:cubicBezTo>
                <a:close/>
                <a:moveTo>
                  <a:pt x="6480175" y="1404809"/>
                </a:moveTo>
                <a:cubicBezTo>
                  <a:pt x="6468110" y="1423224"/>
                  <a:pt x="6496685" y="1441638"/>
                  <a:pt x="6508750" y="1423224"/>
                </a:cubicBezTo>
                <a:cubicBezTo>
                  <a:pt x="6520815" y="1404809"/>
                  <a:pt x="6491605" y="1386394"/>
                  <a:pt x="6480175" y="1404809"/>
                </a:cubicBezTo>
                <a:close/>
                <a:moveTo>
                  <a:pt x="6167120" y="1333054"/>
                </a:moveTo>
                <a:cubicBezTo>
                  <a:pt x="6148705" y="1353374"/>
                  <a:pt x="6181090" y="1381949"/>
                  <a:pt x="6198870" y="1360994"/>
                </a:cubicBezTo>
                <a:cubicBezTo>
                  <a:pt x="6217920" y="1340674"/>
                  <a:pt x="6184900" y="1312099"/>
                  <a:pt x="6167120" y="1333054"/>
                </a:cubicBezTo>
                <a:close/>
                <a:moveTo>
                  <a:pt x="6521450" y="1413699"/>
                </a:moveTo>
                <a:cubicBezTo>
                  <a:pt x="6530340" y="1419413"/>
                  <a:pt x="6543675" y="1413063"/>
                  <a:pt x="6544945" y="1402269"/>
                </a:cubicBezTo>
                <a:cubicBezTo>
                  <a:pt x="6565900" y="1399729"/>
                  <a:pt x="6557010" y="1367344"/>
                  <a:pt x="6537960" y="1375599"/>
                </a:cubicBezTo>
                <a:cubicBezTo>
                  <a:pt x="6528435" y="1360359"/>
                  <a:pt x="6505575" y="1377504"/>
                  <a:pt x="6517640" y="1390838"/>
                </a:cubicBezTo>
                <a:cubicBezTo>
                  <a:pt x="6511290" y="1397824"/>
                  <a:pt x="6513195" y="1409254"/>
                  <a:pt x="6521450" y="1413699"/>
                </a:cubicBezTo>
                <a:close/>
                <a:moveTo>
                  <a:pt x="5005705" y="532954"/>
                </a:moveTo>
                <a:cubicBezTo>
                  <a:pt x="5010785" y="535494"/>
                  <a:pt x="5015865" y="536763"/>
                  <a:pt x="5020945" y="536129"/>
                </a:cubicBezTo>
                <a:cubicBezTo>
                  <a:pt x="5027295" y="541209"/>
                  <a:pt x="5034915" y="542479"/>
                  <a:pt x="5042535" y="541209"/>
                </a:cubicBezTo>
                <a:cubicBezTo>
                  <a:pt x="5029835" y="550734"/>
                  <a:pt x="5031740" y="572324"/>
                  <a:pt x="5046345" y="579309"/>
                </a:cubicBezTo>
                <a:cubicBezTo>
                  <a:pt x="4991100" y="625663"/>
                  <a:pt x="5114290" y="632649"/>
                  <a:pt x="5064125" y="580579"/>
                </a:cubicBezTo>
                <a:cubicBezTo>
                  <a:pt x="5090160" y="571688"/>
                  <a:pt x="5078095" y="531049"/>
                  <a:pt x="5051425" y="537399"/>
                </a:cubicBezTo>
                <a:cubicBezTo>
                  <a:pt x="5074285" y="522158"/>
                  <a:pt x="5055870" y="484694"/>
                  <a:pt x="5029835" y="492313"/>
                </a:cubicBezTo>
                <a:cubicBezTo>
                  <a:pt x="5003165" y="475169"/>
                  <a:pt x="4978400" y="517713"/>
                  <a:pt x="5005705" y="532954"/>
                </a:cubicBezTo>
                <a:close/>
                <a:moveTo>
                  <a:pt x="4829810" y="618044"/>
                </a:moveTo>
                <a:cubicBezTo>
                  <a:pt x="4853305" y="618679"/>
                  <a:pt x="4856480" y="582484"/>
                  <a:pt x="4833620" y="578674"/>
                </a:cubicBezTo>
                <a:cubicBezTo>
                  <a:pt x="4808220" y="573594"/>
                  <a:pt x="4801235" y="613599"/>
                  <a:pt x="4826635" y="617409"/>
                </a:cubicBezTo>
                <a:lnTo>
                  <a:pt x="4826635" y="617409"/>
                </a:lnTo>
                <a:cubicBezTo>
                  <a:pt x="4827270" y="618044"/>
                  <a:pt x="4828540" y="618044"/>
                  <a:pt x="4829810" y="618044"/>
                </a:cubicBezTo>
                <a:close/>
                <a:moveTo>
                  <a:pt x="4923790" y="597724"/>
                </a:moveTo>
                <a:cubicBezTo>
                  <a:pt x="4899025" y="591374"/>
                  <a:pt x="4890135" y="630744"/>
                  <a:pt x="4914900" y="636459"/>
                </a:cubicBezTo>
                <a:cubicBezTo>
                  <a:pt x="4939665" y="642174"/>
                  <a:pt x="4949190" y="603438"/>
                  <a:pt x="4923790" y="597724"/>
                </a:cubicBezTo>
                <a:close/>
                <a:moveTo>
                  <a:pt x="4648200" y="411669"/>
                </a:moveTo>
                <a:cubicBezTo>
                  <a:pt x="4640580" y="440244"/>
                  <a:pt x="4685665" y="451038"/>
                  <a:pt x="4692015" y="422463"/>
                </a:cubicBezTo>
                <a:cubicBezTo>
                  <a:pt x="4699000" y="393888"/>
                  <a:pt x="4654550" y="383094"/>
                  <a:pt x="4648200" y="411669"/>
                </a:cubicBezTo>
                <a:close/>
                <a:moveTo>
                  <a:pt x="4831715" y="694879"/>
                </a:moveTo>
                <a:cubicBezTo>
                  <a:pt x="4855210" y="698688"/>
                  <a:pt x="4860290" y="661224"/>
                  <a:pt x="4836795" y="658684"/>
                </a:cubicBezTo>
                <a:cubicBezTo>
                  <a:pt x="4813300" y="654874"/>
                  <a:pt x="4808220" y="692338"/>
                  <a:pt x="4831715" y="694879"/>
                </a:cubicBezTo>
                <a:close/>
                <a:moveTo>
                  <a:pt x="4911090" y="481519"/>
                </a:moveTo>
                <a:cubicBezTo>
                  <a:pt x="4919980" y="486599"/>
                  <a:pt x="4932045" y="484694"/>
                  <a:pt x="4939030" y="477074"/>
                </a:cubicBezTo>
                <a:cubicBezTo>
                  <a:pt x="4991735" y="478344"/>
                  <a:pt x="4957445" y="397699"/>
                  <a:pt x="4921885" y="436433"/>
                </a:cubicBezTo>
                <a:cubicBezTo>
                  <a:pt x="4897755" y="435799"/>
                  <a:pt x="4888865" y="470724"/>
                  <a:pt x="4911090" y="481519"/>
                </a:cubicBezTo>
                <a:close/>
                <a:moveTo>
                  <a:pt x="5000625" y="723454"/>
                </a:moveTo>
                <a:cubicBezTo>
                  <a:pt x="5023485" y="728534"/>
                  <a:pt x="5031740" y="691704"/>
                  <a:pt x="5008245" y="687259"/>
                </a:cubicBezTo>
                <a:cubicBezTo>
                  <a:pt x="4984750" y="682813"/>
                  <a:pt x="4977130" y="719009"/>
                  <a:pt x="5000625" y="723454"/>
                </a:cubicBezTo>
                <a:close/>
                <a:moveTo>
                  <a:pt x="4941570" y="506919"/>
                </a:moveTo>
                <a:cubicBezTo>
                  <a:pt x="4929505" y="533588"/>
                  <a:pt x="4971415" y="552004"/>
                  <a:pt x="4982845" y="524699"/>
                </a:cubicBezTo>
                <a:cubicBezTo>
                  <a:pt x="4994910" y="498029"/>
                  <a:pt x="4952365" y="479613"/>
                  <a:pt x="4941570" y="506919"/>
                </a:cubicBezTo>
                <a:close/>
                <a:moveTo>
                  <a:pt x="5003165" y="658684"/>
                </a:moveTo>
                <a:cubicBezTo>
                  <a:pt x="5027295" y="665669"/>
                  <a:pt x="5038725" y="626934"/>
                  <a:pt x="5013325" y="620584"/>
                </a:cubicBezTo>
                <a:cubicBezTo>
                  <a:pt x="4989195" y="613599"/>
                  <a:pt x="4978400" y="652334"/>
                  <a:pt x="5003165" y="658684"/>
                </a:cubicBezTo>
                <a:close/>
                <a:moveTo>
                  <a:pt x="6147435" y="1255584"/>
                </a:moveTo>
                <a:cubicBezTo>
                  <a:pt x="6154420" y="1246694"/>
                  <a:pt x="6152515" y="1234629"/>
                  <a:pt x="6144260" y="1227644"/>
                </a:cubicBezTo>
                <a:cubicBezTo>
                  <a:pt x="6144260" y="1227644"/>
                  <a:pt x="6144260" y="1227644"/>
                  <a:pt x="6144260" y="1227644"/>
                </a:cubicBezTo>
                <a:cubicBezTo>
                  <a:pt x="6137275" y="1221929"/>
                  <a:pt x="6127115" y="1221929"/>
                  <a:pt x="6120765" y="1227644"/>
                </a:cubicBezTo>
                <a:cubicBezTo>
                  <a:pt x="6104890" y="1199069"/>
                  <a:pt x="6080125" y="1248599"/>
                  <a:pt x="6112510" y="1244154"/>
                </a:cubicBezTo>
                <a:cubicBezTo>
                  <a:pt x="6111875" y="1261299"/>
                  <a:pt x="6136640" y="1270188"/>
                  <a:pt x="6147435" y="1255584"/>
                </a:cubicBezTo>
                <a:close/>
                <a:moveTo>
                  <a:pt x="4863465" y="557084"/>
                </a:moveTo>
                <a:cubicBezTo>
                  <a:pt x="4889500" y="564704"/>
                  <a:pt x="4901565" y="523429"/>
                  <a:pt x="4874895" y="516444"/>
                </a:cubicBezTo>
                <a:cubicBezTo>
                  <a:pt x="4848225" y="508824"/>
                  <a:pt x="4836795" y="550099"/>
                  <a:pt x="4863465" y="557084"/>
                </a:cubicBezTo>
                <a:close/>
                <a:moveTo>
                  <a:pt x="4658360" y="491044"/>
                </a:moveTo>
                <a:cubicBezTo>
                  <a:pt x="4653280" y="517713"/>
                  <a:pt x="4695825" y="525334"/>
                  <a:pt x="4700270" y="498029"/>
                </a:cubicBezTo>
                <a:cubicBezTo>
                  <a:pt x="4704715" y="470724"/>
                  <a:pt x="4662170" y="463738"/>
                  <a:pt x="4658360" y="491044"/>
                </a:cubicBezTo>
                <a:close/>
                <a:moveTo>
                  <a:pt x="4715510" y="393254"/>
                </a:moveTo>
                <a:cubicBezTo>
                  <a:pt x="4733925" y="401508"/>
                  <a:pt x="4754880" y="379919"/>
                  <a:pt x="4745990" y="361504"/>
                </a:cubicBezTo>
                <a:cubicBezTo>
                  <a:pt x="4819015" y="337374"/>
                  <a:pt x="4705985" y="271333"/>
                  <a:pt x="4721225" y="346899"/>
                </a:cubicBezTo>
                <a:cubicBezTo>
                  <a:pt x="4697730" y="348804"/>
                  <a:pt x="4692015" y="385633"/>
                  <a:pt x="4715510" y="393254"/>
                </a:cubicBezTo>
                <a:close/>
                <a:moveTo>
                  <a:pt x="4845685" y="469454"/>
                </a:moveTo>
                <a:cubicBezTo>
                  <a:pt x="4834890" y="496758"/>
                  <a:pt x="4878070" y="512633"/>
                  <a:pt x="4888230" y="485329"/>
                </a:cubicBezTo>
                <a:cubicBezTo>
                  <a:pt x="4898390" y="458024"/>
                  <a:pt x="4855210" y="442149"/>
                  <a:pt x="4845685" y="469454"/>
                </a:cubicBezTo>
                <a:close/>
                <a:moveTo>
                  <a:pt x="4747260" y="437704"/>
                </a:moveTo>
                <a:cubicBezTo>
                  <a:pt x="4738370" y="465644"/>
                  <a:pt x="4782185" y="478979"/>
                  <a:pt x="4790440" y="451038"/>
                </a:cubicBezTo>
                <a:cubicBezTo>
                  <a:pt x="4799965" y="423099"/>
                  <a:pt x="4755515" y="409129"/>
                  <a:pt x="4747260" y="437704"/>
                </a:cubicBezTo>
                <a:close/>
                <a:moveTo>
                  <a:pt x="4649470" y="553909"/>
                </a:moveTo>
                <a:cubicBezTo>
                  <a:pt x="4624070" y="551369"/>
                  <a:pt x="4620260" y="591374"/>
                  <a:pt x="4645660" y="593279"/>
                </a:cubicBezTo>
                <a:cubicBezTo>
                  <a:pt x="4671695" y="595819"/>
                  <a:pt x="4675505" y="555813"/>
                  <a:pt x="4649470" y="553909"/>
                </a:cubicBezTo>
                <a:close/>
                <a:moveTo>
                  <a:pt x="4814570" y="434529"/>
                </a:moveTo>
                <a:cubicBezTo>
                  <a:pt x="4827905" y="440879"/>
                  <a:pt x="4845685" y="431988"/>
                  <a:pt x="4848225" y="416749"/>
                </a:cubicBezTo>
                <a:cubicBezTo>
                  <a:pt x="4907280" y="400874"/>
                  <a:pt x="4832985" y="329754"/>
                  <a:pt x="4819650" y="389444"/>
                </a:cubicBezTo>
                <a:cubicBezTo>
                  <a:pt x="4797425" y="393254"/>
                  <a:pt x="4793615" y="426274"/>
                  <a:pt x="4814570" y="434529"/>
                </a:cubicBezTo>
                <a:close/>
                <a:moveTo>
                  <a:pt x="4779010" y="492313"/>
                </a:moveTo>
                <a:cubicBezTo>
                  <a:pt x="4749165" y="485963"/>
                  <a:pt x="4744085" y="534224"/>
                  <a:pt x="4774565" y="534224"/>
                </a:cubicBezTo>
                <a:cubicBezTo>
                  <a:pt x="4798695" y="534859"/>
                  <a:pt x="4803775" y="497394"/>
                  <a:pt x="4779010" y="492313"/>
                </a:cubicBezTo>
                <a:close/>
                <a:moveTo>
                  <a:pt x="4747260" y="685354"/>
                </a:moveTo>
                <a:cubicBezTo>
                  <a:pt x="4770755" y="687894"/>
                  <a:pt x="4774565" y="651063"/>
                  <a:pt x="4750435" y="648524"/>
                </a:cubicBezTo>
                <a:cubicBezTo>
                  <a:pt x="4726940" y="645984"/>
                  <a:pt x="4723765" y="683449"/>
                  <a:pt x="4747260" y="685354"/>
                </a:cubicBezTo>
                <a:close/>
                <a:moveTo>
                  <a:pt x="4968875" y="545019"/>
                </a:moveTo>
                <a:cubicBezTo>
                  <a:pt x="4942840" y="536129"/>
                  <a:pt x="4929505" y="576769"/>
                  <a:pt x="4955540" y="585024"/>
                </a:cubicBezTo>
                <a:cubicBezTo>
                  <a:pt x="4980940" y="594549"/>
                  <a:pt x="4994910" y="553274"/>
                  <a:pt x="4968875" y="545019"/>
                </a:cubicBezTo>
                <a:close/>
                <a:moveTo>
                  <a:pt x="5702300" y="1018094"/>
                </a:moveTo>
                <a:cubicBezTo>
                  <a:pt x="5678170" y="1018729"/>
                  <a:pt x="5671185" y="1054288"/>
                  <a:pt x="5693410" y="1063813"/>
                </a:cubicBezTo>
                <a:cubicBezTo>
                  <a:pt x="5691505" y="1087309"/>
                  <a:pt x="5729605" y="1080959"/>
                  <a:pt x="5720080" y="1059369"/>
                </a:cubicBezTo>
                <a:cubicBezTo>
                  <a:pt x="5726430" y="1053654"/>
                  <a:pt x="5728335" y="1045399"/>
                  <a:pt x="5727065" y="1037779"/>
                </a:cubicBezTo>
                <a:cubicBezTo>
                  <a:pt x="5749925" y="1050479"/>
                  <a:pt x="5772150" y="1016824"/>
                  <a:pt x="5751830" y="1000313"/>
                </a:cubicBezTo>
                <a:cubicBezTo>
                  <a:pt x="5748655" y="997774"/>
                  <a:pt x="5745480" y="996504"/>
                  <a:pt x="5741670" y="995869"/>
                </a:cubicBezTo>
                <a:cubicBezTo>
                  <a:pt x="5742305" y="995234"/>
                  <a:pt x="5742940" y="995234"/>
                  <a:pt x="5743575" y="994599"/>
                </a:cubicBezTo>
                <a:cubicBezTo>
                  <a:pt x="5780405" y="1020634"/>
                  <a:pt x="5788660" y="945704"/>
                  <a:pt x="5747385" y="962849"/>
                </a:cubicBezTo>
                <a:cubicBezTo>
                  <a:pt x="5738495" y="939988"/>
                  <a:pt x="5709285" y="952054"/>
                  <a:pt x="5710555" y="973644"/>
                </a:cubicBezTo>
                <a:cubicBezTo>
                  <a:pt x="5701030" y="981263"/>
                  <a:pt x="5702935" y="997774"/>
                  <a:pt x="5715000" y="1002219"/>
                </a:cubicBezTo>
                <a:lnTo>
                  <a:pt x="5715000" y="1002219"/>
                </a:lnTo>
                <a:cubicBezTo>
                  <a:pt x="5716905" y="1002854"/>
                  <a:pt x="5718810" y="1003488"/>
                  <a:pt x="5720715" y="1003488"/>
                </a:cubicBezTo>
                <a:cubicBezTo>
                  <a:pt x="5720080" y="1004124"/>
                  <a:pt x="5719445" y="1005394"/>
                  <a:pt x="5718810" y="1006029"/>
                </a:cubicBezTo>
                <a:cubicBezTo>
                  <a:pt x="5711190" y="1004759"/>
                  <a:pt x="5703570" y="1010474"/>
                  <a:pt x="5702300" y="1018094"/>
                </a:cubicBezTo>
                <a:close/>
                <a:moveTo>
                  <a:pt x="5913755" y="1172399"/>
                </a:moveTo>
                <a:cubicBezTo>
                  <a:pt x="5908675" y="1188274"/>
                  <a:pt x="5934075" y="1195259"/>
                  <a:pt x="5937885" y="1179384"/>
                </a:cubicBezTo>
                <a:cubicBezTo>
                  <a:pt x="5942965" y="1163509"/>
                  <a:pt x="5918200" y="1156524"/>
                  <a:pt x="5913755" y="1172399"/>
                </a:cubicBezTo>
                <a:close/>
                <a:moveTo>
                  <a:pt x="5773420" y="1040319"/>
                </a:moveTo>
                <a:cubicBezTo>
                  <a:pt x="5767070" y="1056829"/>
                  <a:pt x="5791200" y="1069529"/>
                  <a:pt x="5800725" y="1054288"/>
                </a:cubicBezTo>
                <a:cubicBezTo>
                  <a:pt x="5809615" y="1058099"/>
                  <a:pt x="5821045" y="1055559"/>
                  <a:pt x="5826760" y="1046669"/>
                </a:cubicBezTo>
                <a:cubicBezTo>
                  <a:pt x="5864225" y="1058734"/>
                  <a:pt x="5859145" y="993329"/>
                  <a:pt x="5824220" y="1011744"/>
                </a:cubicBezTo>
                <a:cubicBezTo>
                  <a:pt x="5829935" y="990154"/>
                  <a:pt x="5795645" y="979994"/>
                  <a:pt x="5789295" y="1001584"/>
                </a:cubicBezTo>
                <a:cubicBezTo>
                  <a:pt x="5777230" y="1005394"/>
                  <a:pt x="5774690" y="1023174"/>
                  <a:pt x="5784850" y="1030794"/>
                </a:cubicBezTo>
                <a:cubicBezTo>
                  <a:pt x="5779770" y="1032063"/>
                  <a:pt x="5775325" y="1035238"/>
                  <a:pt x="5773420" y="1040319"/>
                </a:cubicBezTo>
                <a:close/>
                <a:moveTo>
                  <a:pt x="5259070" y="753299"/>
                </a:moveTo>
                <a:cubicBezTo>
                  <a:pt x="5236210" y="745679"/>
                  <a:pt x="5225415" y="781874"/>
                  <a:pt x="5248275" y="788224"/>
                </a:cubicBezTo>
                <a:cubicBezTo>
                  <a:pt x="5270500" y="795844"/>
                  <a:pt x="5281930" y="759649"/>
                  <a:pt x="5259070" y="753299"/>
                </a:cubicBezTo>
                <a:close/>
                <a:moveTo>
                  <a:pt x="5250180" y="720279"/>
                </a:moveTo>
                <a:cubicBezTo>
                  <a:pt x="5241925" y="739329"/>
                  <a:pt x="5268595" y="757109"/>
                  <a:pt x="5282565" y="741234"/>
                </a:cubicBezTo>
                <a:cubicBezTo>
                  <a:pt x="5292090" y="759649"/>
                  <a:pt x="5321300" y="757744"/>
                  <a:pt x="5328285" y="738059"/>
                </a:cubicBezTo>
                <a:cubicBezTo>
                  <a:pt x="5358130" y="724724"/>
                  <a:pt x="5347970" y="674559"/>
                  <a:pt x="5313045" y="690434"/>
                </a:cubicBezTo>
                <a:cubicBezTo>
                  <a:pt x="5309870" y="645984"/>
                  <a:pt x="5242560" y="675194"/>
                  <a:pt x="5272405" y="708213"/>
                </a:cubicBezTo>
                <a:cubicBezTo>
                  <a:pt x="5263515" y="706309"/>
                  <a:pt x="5253990" y="710754"/>
                  <a:pt x="5250180" y="720279"/>
                </a:cubicBezTo>
                <a:close/>
                <a:moveTo>
                  <a:pt x="5283835" y="714563"/>
                </a:moveTo>
                <a:cubicBezTo>
                  <a:pt x="5283835" y="714563"/>
                  <a:pt x="5283835" y="714563"/>
                  <a:pt x="5283835" y="714563"/>
                </a:cubicBezTo>
                <a:cubicBezTo>
                  <a:pt x="5283835" y="714563"/>
                  <a:pt x="5283835" y="714563"/>
                  <a:pt x="5283835" y="714563"/>
                </a:cubicBezTo>
                <a:cubicBezTo>
                  <a:pt x="5283835" y="714563"/>
                  <a:pt x="5283835" y="714563"/>
                  <a:pt x="5283835" y="714563"/>
                </a:cubicBezTo>
                <a:close/>
                <a:moveTo>
                  <a:pt x="6687185" y="1559749"/>
                </a:moveTo>
                <a:cubicBezTo>
                  <a:pt x="6705600" y="1571813"/>
                  <a:pt x="6724015" y="1542604"/>
                  <a:pt x="6705600" y="1531174"/>
                </a:cubicBezTo>
                <a:cubicBezTo>
                  <a:pt x="6687185" y="1519109"/>
                  <a:pt x="6668770" y="1548319"/>
                  <a:pt x="6687185" y="1559749"/>
                </a:cubicBezTo>
                <a:close/>
                <a:moveTo>
                  <a:pt x="6094095" y="1268919"/>
                </a:moveTo>
                <a:cubicBezTo>
                  <a:pt x="6075680" y="1289238"/>
                  <a:pt x="6108065" y="1317813"/>
                  <a:pt x="6125845" y="1296859"/>
                </a:cubicBezTo>
                <a:cubicBezTo>
                  <a:pt x="6144260" y="1276538"/>
                  <a:pt x="6111875" y="1247963"/>
                  <a:pt x="6094095" y="1268919"/>
                </a:cubicBezTo>
                <a:close/>
                <a:moveTo>
                  <a:pt x="5969000" y="1120963"/>
                </a:moveTo>
                <a:cubicBezTo>
                  <a:pt x="5965825" y="1125409"/>
                  <a:pt x="5965190" y="1129854"/>
                  <a:pt x="5965190" y="1134934"/>
                </a:cubicBezTo>
                <a:cubicBezTo>
                  <a:pt x="5965190" y="1134934"/>
                  <a:pt x="5964555" y="1134934"/>
                  <a:pt x="5964555" y="1134934"/>
                </a:cubicBezTo>
                <a:cubicBezTo>
                  <a:pt x="5904230" y="1138744"/>
                  <a:pt x="5973445" y="1214309"/>
                  <a:pt x="5982335" y="1154619"/>
                </a:cubicBezTo>
                <a:cubicBezTo>
                  <a:pt x="5982970" y="1153984"/>
                  <a:pt x="5983605" y="1153349"/>
                  <a:pt x="5983605" y="1152079"/>
                </a:cubicBezTo>
                <a:cubicBezTo>
                  <a:pt x="5990590" y="1152713"/>
                  <a:pt x="5998210" y="1148904"/>
                  <a:pt x="6001385" y="1142554"/>
                </a:cubicBezTo>
                <a:cubicBezTo>
                  <a:pt x="6003925" y="1141919"/>
                  <a:pt x="6005830" y="1140649"/>
                  <a:pt x="6007100" y="1138744"/>
                </a:cubicBezTo>
                <a:cubicBezTo>
                  <a:pt x="6008370" y="1138744"/>
                  <a:pt x="6009005" y="1139379"/>
                  <a:pt x="6009640" y="1139379"/>
                </a:cubicBezTo>
                <a:cubicBezTo>
                  <a:pt x="6019800" y="1185099"/>
                  <a:pt x="6074410" y="1127313"/>
                  <a:pt x="6028055" y="1119694"/>
                </a:cubicBezTo>
                <a:cubicBezTo>
                  <a:pt x="6026150" y="1105088"/>
                  <a:pt x="6005195" y="1100644"/>
                  <a:pt x="5997575" y="1112709"/>
                </a:cubicBezTo>
                <a:cubicBezTo>
                  <a:pt x="5995035" y="1112709"/>
                  <a:pt x="5992495" y="1112709"/>
                  <a:pt x="5990590" y="1113344"/>
                </a:cubicBezTo>
                <a:cubicBezTo>
                  <a:pt x="5983605" y="1111438"/>
                  <a:pt x="5974715" y="1113979"/>
                  <a:pt x="5969000" y="1120963"/>
                </a:cubicBezTo>
                <a:close/>
                <a:moveTo>
                  <a:pt x="5852795" y="1057463"/>
                </a:moveTo>
                <a:cubicBezTo>
                  <a:pt x="5839460" y="1061909"/>
                  <a:pt x="5839460" y="1081594"/>
                  <a:pt x="5852795" y="1086674"/>
                </a:cubicBezTo>
                <a:lnTo>
                  <a:pt x="5852795" y="1086674"/>
                </a:lnTo>
                <a:cubicBezTo>
                  <a:pt x="5858510" y="1088579"/>
                  <a:pt x="5864860" y="1087309"/>
                  <a:pt x="5869305" y="1083499"/>
                </a:cubicBezTo>
                <a:cubicBezTo>
                  <a:pt x="5851525" y="1110804"/>
                  <a:pt x="5900420" y="1131759"/>
                  <a:pt x="5907405" y="1099374"/>
                </a:cubicBezTo>
                <a:cubicBezTo>
                  <a:pt x="5909310" y="1099374"/>
                  <a:pt x="5910580" y="1100009"/>
                  <a:pt x="5912485" y="1099374"/>
                </a:cubicBezTo>
                <a:cubicBezTo>
                  <a:pt x="5911215" y="1115884"/>
                  <a:pt x="5937250" y="1121599"/>
                  <a:pt x="5942330" y="1105088"/>
                </a:cubicBezTo>
                <a:cubicBezTo>
                  <a:pt x="5969000" y="1131759"/>
                  <a:pt x="5991225" y="1072704"/>
                  <a:pt x="5953760" y="1075244"/>
                </a:cubicBezTo>
                <a:cubicBezTo>
                  <a:pt x="5948045" y="1068259"/>
                  <a:pt x="5935980" y="1067624"/>
                  <a:pt x="5929630" y="1073974"/>
                </a:cubicBezTo>
                <a:cubicBezTo>
                  <a:pt x="5924550" y="1055559"/>
                  <a:pt x="5896610" y="1056194"/>
                  <a:pt x="5892165" y="1074609"/>
                </a:cubicBezTo>
                <a:cubicBezTo>
                  <a:pt x="5885180" y="1072704"/>
                  <a:pt x="5876925" y="1075244"/>
                  <a:pt x="5871845" y="1080324"/>
                </a:cubicBezTo>
                <a:cubicBezTo>
                  <a:pt x="5874385" y="1076513"/>
                  <a:pt x="5875020" y="1071434"/>
                  <a:pt x="5873750" y="1067624"/>
                </a:cubicBezTo>
                <a:cubicBezTo>
                  <a:pt x="5874385" y="1067624"/>
                  <a:pt x="5875020" y="1066988"/>
                  <a:pt x="5876290" y="1066354"/>
                </a:cubicBezTo>
                <a:cubicBezTo>
                  <a:pt x="5911850" y="1077784"/>
                  <a:pt x="5904865" y="1015554"/>
                  <a:pt x="5872480" y="1034604"/>
                </a:cubicBezTo>
                <a:cubicBezTo>
                  <a:pt x="5859145" y="1031429"/>
                  <a:pt x="5847080" y="1046034"/>
                  <a:pt x="5852795" y="1057463"/>
                </a:cubicBezTo>
                <a:close/>
                <a:moveTo>
                  <a:pt x="5097780" y="588834"/>
                </a:moveTo>
                <a:cubicBezTo>
                  <a:pt x="5099685" y="590104"/>
                  <a:pt x="5102225" y="590738"/>
                  <a:pt x="5104130" y="591374"/>
                </a:cubicBezTo>
                <a:cubicBezTo>
                  <a:pt x="5106670" y="600899"/>
                  <a:pt x="5116195" y="608519"/>
                  <a:pt x="5125720" y="609154"/>
                </a:cubicBezTo>
                <a:cubicBezTo>
                  <a:pt x="5126355" y="612963"/>
                  <a:pt x="5127625" y="616138"/>
                  <a:pt x="5130165" y="619313"/>
                </a:cubicBezTo>
                <a:cubicBezTo>
                  <a:pt x="5097145" y="659954"/>
                  <a:pt x="5184140" y="670749"/>
                  <a:pt x="5161915" y="623124"/>
                </a:cubicBezTo>
                <a:cubicBezTo>
                  <a:pt x="5176520" y="612329"/>
                  <a:pt x="5171440" y="587563"/>
                  <a:pt x="5153660" y="583754"/>
                </a:cubicBezTo>
                <a:cubicBezTo>
                  <a:pt x="5153660" y="572324"/>
                  <a:pt x="5144770" y="560894"/>
                  <a:pt x="5132705" y="558988"/>
                </a:cubicBezTo>
                <a:cubicBezTo>
                  <a:pt x="5114925" y="521524"/>
                  <a:pt x="5063490" y="565338"/>
                  <a:pt x="5097780" y="588834"/>
                </a:cubicBezTo>
                <a:close/>
                <a:moveTo>
                  <a:pt x="5106035" y="728534"/>
                </a:moveTo>
                <a:cubicBezTo>
                  <a:pt x="5111750" y="705674"/>
                  <a:pt x="5075555" y="696784"/>
                  <a:pt x="5070475" y="719644"/>
                </a:cubicBezTo>
                <a:cubicBezTo>
                  <a:pt x="5064125" y="743138"/>
                  <a:pt x="5100320" y="752029"/>
                  <a:pt x="5106035" y="728534"/>
                </a:cubicBezTo>
                <a:close/>
                <a:moveTo>
                  <a:pt x="5111115" y="779969"/>
                </a:moveTo>
                <a:cubicBezTo>
                  <a:pt x="5102225" y="778063"/>
                  <a:pt x="5092700" y="783779"/>
                  <a:pt x="5091430" y="793304"/>
                </a:cubicBezTo>
                <a:cubicBezTo>
                  <a:pt x="5090160" y="837754"/>
                  <a:pt x="5152390" y="795844"/>
                  <a:pt x="5111115" y="779969"/>
                </a:cubicBezTo>
                <a:close/>
                <a:moveTo>
                  <a:pt x="5090160" y="684084"/>
                </a:moveTo>
                <a:lnTo>
                  <a:pt x="5090160" y="684084"/>
                </a:lnTo>
                <a:cubicBezTo>
                  <a:pt x="5114290" y="692338"/>
                  <a:pt x="5126990" y="653604"/>
                  <a:pt x="5102225" y="646619"/>
                </a:cubicBezTo>
                <a:cubicBezTo>
                  <a:pt x="5078095" y="638363"/>
                  <a:pt x="5065395" y="677099"/>
                  <a:pt x="5090160" y="684084"/>
                </a:cubicBezTo>
                <a:close/>
                <a:moveTo>
                  <a:pt x="5182870" y="714563"/>
                </a:moveTo>
                <a:cubicBezTo>
                  <a:pt x="5204460" y="715199"/>
                  <a:pt x="5210175" y="682813"/>
                  <a:pt x="5189220" y="676463"/>
                </a:cubicBezTo>
                <a:cubicBezTo>
                  <a:pt x="5161280" y="666304"/>
                  <a:pt x="5153025" y="714563"/>
                  <a:pt x="5182870" y="714563"/>
                </a:cubicBezTo>
                <a:close/>
                <a:moveTo>
                  <a:pt x="5153660" y="741234"/>
                </a:moveTo>
                <a:cubicBezTo>
                  <a:pt x="5146675" y="764094"/>
                  <a:pt x="5182870" y="774254"/>
                  <a:pt x="5189220" y="750759"/>
                </a:cubicBezTo>
                <a:cubicBezTo>
                  <a:pt x="5195570" y="728534"/>
                  <a:pt x="5159375" y="718374"/>
                  <a:pt x="5153660" y="741234"/>
                </a:cubicBezTo>
                <a:close/>
                <a:moveTo>
                  <a:pt x="5187315" y="647888"/>
                </a:moveTo>
                <a:cubicBezTo>
                  <a:pt x="5189220" y="649159"/>
                  <a:pt x="5190490" y="649794"/>
                  <a:pt x="5192395" y="650429"/>
                </a:cubicBezTo>
                <a:cubicBezTo>
                  <a:pt x="5189855" y="663129"/>
                  <a:pt x="5198745" y="677099"/>
                  <a:pt x="5211445" y="679638"/>
                </a:cubicBezTo>
                <a:cubicBezTo>
                  <a:pt x="5216525" y="705674"/>
                  <a:pt x="5257800" y="698054"/>
                  <a:pt x="5252720" y="672019"/>
                </a:cubicBezTo>
                <a:cubicBezTo>
                  <a:pt x="5268595" y="656779"/>
                  <a:pt x="5252085" y="628204"/>
                  <a:pt x="5231130" y="634554"/>
                </a:cubicBezTo>
                <a:cubicBezTo>
                  <a:pt x="5229225" y="633284"/>
                  <a:pt x="5226685" y="632013"/>
                  <a:pt x="5224145" y="631379"/>
                </a:cubicBezTo>
                <a:cubicBezTo>
                  <a:pt x="5225415" y="579944"/>
                  <a:pt x="5147945" y="615504"/>
                  <a:pt x="5187315" y="647888"/>
                </a:cubicBezTo>
                <a:close/>
                <a:moveTo>
                  <a:pt x="5182870" y="829499"/>
                </a:moveTo>
                <a:cubicBezTo>
                  <a:pt x="5203825" y="834579"/>
                  <a:pt x="5212080" y="800924"/>
                  <a:pt x="5190490" y="796479"/>
                </a:cubicBezTo>
                <a:cubicBezTo>
                  <a:pt x="5168900" y="791399"/>
                  <a:pt x="5161280" y="825054"/>
                  <a:pt x="5182870" y="829499"/>
                </a:cubicBezTo>
                <a:close/>
                <a:moveTo>
                  <a:pt x="4922520" y="671384"/>
                </a:moveTo>
                <a:cubicBezTo>
                  <a:pt x="4899025" y="666938"/>
                  <a:pt x="4892675" y="703769"/>
                  <a:pt x="4916170" y="707579"/>
                </a:cubicBezTo>
                <a:cubicBezTo>
                  <a:pt x="4939665" y="712024"/>
                  <a:pt x="4946015" y="675194"/>
                  <a:pt x="4922520" y="671384"/>
                </a:cubicBezTo>
                <a:close/>
                <a:moveTo>
                  <a:pt x="7166610" y="1664524"/>
                </a:moveTo>
                <a:cubicBezTo>
                  <a:pt x="7181850" y="1670874"/>
                  <a:pt x="7191375" y="1646744"/>
                  <a:pt x="7175500" y="1641029"/>
                </a:cubicBezTo>
                <a:cubicBezTo>
                  <a:pt x="7160260" y="1634679"/>
                  <a:pt x="7150735" y="1658809"/>
                  <a:pt x="7166610" y="1664524"/>
                </a:cubicBezTo>
                <a:close/>
                <a:moveTo>
                  <a:pt x="7169150" y="1755963"/>
                </a:moveTo>
                <a:cubicBezTo>
                  <a:pt x="7159625" y="1773744"/>
                  <a:pt x="7188200" y="1788349"/>
                  <a:pt x="7197090" y="1769934"/>
                </a:cubicBezTo>
                <a:cubicBezTo>
                  <a:pt x="7206615" y="1752154"/>
                  <a:pt x="7178040" y="1737549"/>
                  <a:pt x="7169150" y="1755963"/>
                </a:cubicBezTo>
                <a:close/>
                <a:moveTo>
                  <a:pt x="7186295" y="1822638"/>
                </a:moveTo>
                <a:cubicBezTo>
                  <a:pt x="7167245" y="1811844"/>
                  <a:pt x="7150100" y="1841688"/>
                  <a:pt x="7169785" y="1851849"/>
                </a:cubicBezTo>
                <a:cubicBezTo>
                  <a:pt x="7188835" y="1862644"/>
                  <a:pt x="7205981" y="1832799"/>
                  <a:pt x="7186295" y="1822638"/>
                </a:cubicBezTo>
                <a:close/>
                <a:moveTo>
                  <a:pt x="7157720" y="1705799"/>
                </a:moveTo>
                <a:cubicBezTo>
                  <a:pt x="7174231" y="1713419"/>
                  <a:pt x="7186295" y="1687384"/>
                  <a:pt x="7169150" y="1679763"/>
                </a:cubicBezTo>
                <a:cubicBezTo>
                  <a:pt x="7152640" y="1672779"/>
                  <a:pt x="7140575" y="1698813"/>
                  <a:pt x="7157720" y="1705799"/>
                </a:cubicBezTo>
                <a:close/>
                <a:moveTo>
                  <a:pt x="7122795" y="1806129"/>
                </a:moveTo>
                <a:cubicBezTo>
                  <a:pt x="7134225" y="1787079"/>
                  <a:pt x="7104381" y="1769934"/>
                  <a:pt x="7093585" y="1788984"/>
                </a:cubicBezTo>
                <a:cubicBezTo>
                  <a:pt x="7082156" y="1808034"/>
                  <a:pt x="7112000" y="1825179"/>
                  <a:pt x="7122795" y="1806129"/>
                </a:cubicBezTo>
                <a:close/>
                <a:moveTo>
                  <a:pt x="7221220" y="2085529"/>
                </a:moveTo>
                <a:cubicBezTo>
                  <a:pt x="7242810" y="2099499"/>
                  <a:pt x="7264400" y="2065209"/>
                  <a:pt x="7242175" y="2051874"/>
                </a:cubicBezTo>
                <a:cubicBezTo>
                  <a:pt x="7221220" y="2038538"/>
                  <a:pt x="7199631" y="2072194"/>
                  <a:pt x="7221220" y="2085529"/>
                </a:cubicBezTo>
                <a:close/>
                <a:moveTo>
                  <a:pt x="7115175" y="2261424"/>
                </a:moveTo>
                <a:cubicBezTo>
                  <a:pt x="7138670" y="2278569"/>
                  <a:pt x="7165340" y="2241104"/>
                  <a:pt x="7141210" y="2224594"/>
                </a:cubicBezTo>
                <a:cubicBezTo>
                  <a:pt x="7117715" y="2207449"/>
                  <a:pt x="7091045" y="2244914"/>
                  <a:pt x="7115175" y="2261424"/>
                </a:cubicBezTo>
                <a:close/>
                <a:moveTo>
                  <a:pt x="7193915" y="2288729"/>
                </a:moveTo>
                <a:cubicBezTo>
                  <a:pt x="7169785" y="2342704"/>
                  <a:pt x="7268210" y="2323654"/>
                  <a:pt x="7225031" y="2282379"/>
                </a:cubicBezTo>
                <a:cubicBezTo>
                  <a:pt x="7225031" y="2282379"/>
                  <a:pt x="7225031" y="2282379"/>
                  <a:pt x="7225031" y="2282379"/>
                </a:cubicBezTo>
                <a:cubicBezTo>
                  <a:pt x="7214870" y="2276029"/>
                  <a:pt x="7200900" y="2278569"/>
                  <a:pt x="7193915" y="2288729"/>
                </a:cubicBezTo>
                <a:close/>
                <a:moveTo>
                  <a:pt x="7154545" y="1935669"/>
                </a:moveTo>
                <a:cubicBezTo>
                  <a:pt x="7174231" y="1948369"/>
                  <a:pt x="7193915" y="1916619"/>
                  <a:pt x="7173595" y="1904554"/>
                </a:cubicBezTo>
                <a:cubicBezTo>
                  <a:pt x="7153275" y="1891854"/>
                  <a:pt x="7133590" y="1923604"/>
                  <a:pt x="7154545" y="1935669"/>
                </a:cubicBezTo>
                <a:close/>
                <a:moveTo>
                  <a:pt x="7154545" y="2161094"/>
                </a:moveTo>
                <a:cubicBezTo>
                  <a:pt x="7176770" y="2176969"/>
                  <a:pt x="7201535" y="2141409"/>
                  <a:pt x="7178040" y="2126169"/>
                </a:cubicBezTo>
                <a:cubicBezTo>
                  <a:pt x="7155815" y="2110294"/>
                  <a:pt x="7131050" y="2146489"/>
                  <a:pt x="7154545" y="2161094"/>
                </a:cubicBezTo>
                <a:close/>
                <a:moveTo>
                  <a:pt x="6860540" y="1573719"/>
                </a:moveTo>
                <a:cubicBezTo>
                  <a:pt x="6852920" y="1569274"/>
                  <a:pt x="6843395" y="1572449"/>
                  <a:pt x="6839585" y="1579434"/>
                </a:cubicBezTo>
                <a:cubicBezTo>
                  <a:pt x="6826250" y="1618169"/>
                  <a:pt x="6892290" y="1599119"/>
                  <a:pt x="6860540" y="1573719"/>
                </a:cubicBezTo>
                <a:close/>
                <a:moveTo>
                  <a:pt x="6859270" y="1722944"/>
                </a:moveTo>
                <a:cubicBezTo>
                  <a:pt x="6845935" y="1742629"/>
                  <a:pt x="6876415" y="1763584"/>
                  <a:pt x="6889750" y="1743263"/>
                </a:cubicBezTo>
                <a:cubicBezTo>
                  <a:pt x="6903720" y="1724213"/>
                  <a:pt x="6872606" y="1703259"/>
                  <a:pt x="6859270" y="1722944"/>
                </a:cubicBezTo>
                <a:close/>
                <a:moveTo>
                  <a:pt x="6837681" y="1797874"/>
                </a:moveTo>
                <a:cubicBezTo>
                  <a:pt x="6814820" y="1844229"/>
                  <a:pt x="6901181" y="1830894"/>
                  <a:pt x="6865620" y="1793429"/>
                </a:cubicBezTo>
                <a:cubicBezTo>
                  <a:pt x="6865620" y="1793429"/>
                  <a:pt x="6865620" y="1793429"/>
                  <a:pt x="6865620" y="1793429"/>
                </a:cubicBezTo>
                <a:cubicBezTo>
                  <a:pt x="6856731" y="1787079"/>
                  <a:pt x="6844031" y="1788984"/>
                  <a:pt x="6837681" y="1797874"/>
                </a:cubicBezTo>
                <a:close/>
                <a:moveTo>
                  <a:pt x="6838950" y="1929954"/>
                </a:moveTo>
                <a:lnTo>
                  <a:pt x="6838950" y="1929954"/>
                </a:lnTo>
                <a:cubicBezTo>
                  <a:pt x="6860540" y="1947099"/>
                  <a:pt x="6887210" y="1913444"/>
                  <a:pt x="6864985" y="1896299"/>
                </a:cubicBezTo>
                <a:cubicBezTo>
                  <a:pt x="6844031" y="1879154"/>
                  <a:pt x="6817360" y="1913444"/>
                  <a:pt x="6838950" y="1929954"/>
                </a:cubicBezTo>
                <a:close/>
                <a:moveTo>
                  <a:pt x="7094856" y="1677224"/>
                </a:moveTo>
                <a:cubicBezTo>
                  <a:pt x="7111365" y="1684844"/>
                  <a:pt x="7123431" y="1658809"/>
                  <a:pt x="7106920" y="1651824"/>
                </a:cubicBezTo>
                <a:cubicBezTo>
                  <a:pt x="7089775" y="1643569"/>
                  <a:pt x="7077710" y="1669604"/>
                  <a:pt x="7094856" y="1677224"/>
                </a:cubicBezTo>
                <a:close/>
                <a:moveTo>
                  <a:pt x="7106920" y="1641029"/>
                </a:moveTo>
                <a:cubicBezTo>
                  <a:pt x="7122160" y="1647379"/>
                  <a:pt x="7131685" y="1623249"/>
                  <a:pt x="7116445" y="1617534"/>
                </a:cubicBezTo>
                <a:cubicBezTo>
                  <a:pt x="7101206" y="1611184"/>
                  <a:pt x="7091681" y="1635313"/>
                  <a:pt x="7106920" y="1641029"/>
                </a:cubicBezTo>
                <a:close/>
                <a:moveTo>
                  <a:pt x="7080885" y="1890584"/>
                </a:moveTo>
                <a:cubicBezTo>
                  <a:pt x="7100570" y="1903919"/>
                  <a:pt x="7120890" y="1872169"/>
                  <a:pt x="7100570" y="1859469"/>
                </a:cubicBezTo>
                <a:cubicBezTo>
                  <a:pt x="7080885" y="1846134"/>
                  <a:pt x="7060565" y="1877884"/>
                  <a:pt x="7080885" y="1890584"/>
                </a:cubicBezTo>
                <a:close/>
                <a:moveTo>
                  <a:pt x="7102475" y="1721674"/>
                </a:moveTo>
                <a:cubicBezTo>
                  <a:pt x="7092950" y="1739454"/>
                  <a:pt x="7120890" y="1754059"/>
                  <a:pt x="7129781" y="1735644"/>
                </a:cubicBezTo>
                <a:cubicBezTo>
                  <a:pt x="7139940" y="1718499"/>
                  <a:pt x="7112000" y="1703894"/>
                  <a:pt x="7102475" y="1721674"/>
                </a:cubicBezTo>
                <a:close/>
                <a:moveTo>
                  <a:pt x="7143750" y="2035999"/>
                </a:moveTo>
                <a:cubicBezTo>
                  <a:pt x="7164706" y="2050604"/>
                  <a:pt x="7186931" y="2016949"/>
                  <a:pt x="7165340" y="2002979"/>
                </a:cubicBezTo>
                <a:cubicBezTo>
                  <a:pt x="7144385" y="1988374"/>
                  <a:pt x="7122160" y="2022663"/>
                  <a:pt x="7143750" y="2035999"/>
                </a:cubicBezTo>
                <a:close/>
                <a:moveTo>
                  <a:pt x="7221856" y="1955354"/>
                </a:moveTo>
                <a:cubicBezTo>
                  <a:pt x="7209790" y="1975674"/>
                  <a:pt x="7241540" y="1994724"/>
                  <a:pt x="7253606" y="1973769"/>
                </a:cubicBezTo>
                <a:cubicBezTo>
                  <a:pt x="7265670" y="1953449"/>
                  <a:pt x="7233920" y="1934399"/>
                  <a:pt x="7221856" y="1955354"/>
                </a:cubicBezTo>
                <a:close/>
                <a:moveTo>
                  <a:pt x="7320915" y="1991549"/>
                </a:moveTo>
                <a:cubicBezTo>
                  <a:pt x="7300595" y="1979484"/>
                  <a:pt x="7282181" y="2011869"/>
                  <a:pt x="7303135" y="2023299"/>
                </a:cubicBezTo>
                <a:cubicBezTo>
                  <a:pt x="7323456" y="2035999"/>
                  <a:pt x="7341870" y="2003613"/>
                  <a:pt x="7320915" y="1991549"/>
                </a:cubicBezTo>
                <a:close/>
                <a:moveTo>
                  <a:pt x="7345045" y="1731199"/>
                </a:moveTo>
                <a:cubicBezTo>
                  <a:pt x="7360285" y="1736913"/>
                  <a:pt x="7369175" y="1712784"/>
                  <a:pt x="7353300" y="1707069"/>
                </a:cubicBezTo>
                <a:cubicBezTo>
                  <a:pt x="7338060" y="1701354"/>
                  <a:pt x="7329806" y="1726119"/>
                  <a:pt x="7345045" y="1731199"/>
                </a:cubicBezTo>
                <a:close/>
                <a:moveTo>
                  <a:pt x="7378700" y="2065844"/>
                </a:moveTo>
                <a:cubicBezTo>
                  <a:pt x="7399020" y="2077274"/>
                  <a:pt x="7417435" y="2044888"/>
                  <a:pt x="7396481" y="2033459"/>
                </a:cubicBezTo>
                <a:cubicBezTo>
                  <a:pt x="7375525" y="2022029"/>
                  <a:pt x="7357745" y="2054413"/>
                  <a:pt x="7378700" y="2065844"/>
                </a:cubicBezTo>
                <a:close/>
                <a:moveTo>
                  <a:pt x="7299960" y="2133789"/>
                </a:moveTo>
                <a:lnTo>
                  <a:pt x="7299960" y="2133789"/>
                </a:lnTo>
                <a:cubicBezTo>
                  <a:pt x="7309485" y="2139504"/>
                  <a:pt x="7321550" y="2136329"/>
                  <a:pt x="7327265" y="2126804"/>
                </a:cubicBezTo>
                <a:cubicBezTo>
                  <a:pt x="7345681" y="2078544"/>
                  <a:pt x="7260590" y="2100134"/>
                  <a:pt x="7299960" y="2133789"/>
                </a:cubicBezTo>
                <a:close/>
                <a:moveTo>
                  <a:pt x="7383781" y="1965513"/>
                </a:moveTo>
                <a:cubicBezTo>
                  <a:pt x="7402831" y="1975674"/>
                  <a:pt x="7418706" y="1945194"/>
                  <a:pt x="7399020" y="1935034"/>
                </a:cubicBezTo>
                <a:cubicBezTo>
                  <a:pt x="7379335" y="1925509"/>
                  <a:pt x="7364095" y="1955988"/>
                  <a:pt x="7383781" y="1965513"/>
                </a:cubicBezTo>
                <a:close/>
                <a:moveTo>
                  <a:pt x="7334885" y="1921699"/>
                </a:moveTo>
                <a:cubicBezTo>
                  <a:pt x="7345045" y="1902649"/>
                  <a:pt x="7314565" y="1886138"/>
                  <a:pt x="7305040" y="1905824"/>
                </a:cubicBezTo>
                <a:cubicBezTo>
                  <a:pt x="7294245" y="1925509"/>
                  <a:pt x="7324725" y="1941384"/>
                  <a:pt x="7334885" y="1921699"/>
                </a:cubicBezTo>
                <a:close/>
                <a:moveTo>
                  <a:pt x="7367270" y="2400489"/>
                </a:moveTo>
                <a:cubicBezTo>
                  <a:pt x="7352031" y="2425254"/>
                  <a:pt x="7391400" y="2448749"/>
                  <a:pt x="7406006" y="2423349"/>
                </a:cubicBezTo>
                <a:cubicBezTo>
                  <a:pt x="7421245" y="2398584"/>
                  <a:pt x="7381875" y="2375089"/>
                  <a:pt x="7367270" y="2400489"/>
                </a:cubicBezTo>
                <a:close/>
                <a:moveTo>
                  <a:pt x="7378700" y="1874709"/>
                </a:moveTo>
                <a:cubicBezTo>
                  <a:pt x="7396481" y="1883599"/>
                  <a:pt x="7410450" y="1854388"/>
                  <a:pt x="7391400" y="1846134"/>
                </a:cubicBezTo>
                <a:cubicBezTo>
                  <a:pt x="7373620" y="1837879"/>
                  <a:pt x="7360285" y="1866454"/>
                  <a:pt x="7378700" y="1874709"/>
                </a:cubicBezTo>
                <a:close/>
                <a:moveTo>
                  <a:pt x="7404735" y="1752788"/>
                </a:moveTo>
                <a:cubicBezTo>
                  <a:pt x="7419975" y="1758504"/>
                  <a:pt x="7428865" y="1734374"/>
                  <a:pt x="7412990" y="1728659"/>
                </a:cubicBezTo>
                <a:cubicBezTo>
                  <a:pt x="7397750" y="1722944"/>
                  <a:pt x="7389495" y="1747074"/>
                  <a:pt x="7404735" y="1752788"/>
                </a:cubicBezTo>
                <a:close/>
                <a:moveTo>
                  <a:pt x="1226820" y="2274124"/>
                </a:moveTo>
                <a:cubicBezTo>
                  <a:pt x="1200785" y="2284284"/>
                  <a:pt x="1217295" y="2324289"/>
                  <a:pt x="1242695" y="2313494"/>
                </a:cubicBezTo>
                <a:cubicBezTo>
                  <a:pt x="1268095" y="2303969"/>
                  <a:pt x="1252220" y="2263964"/>
                  <a:pt x="1226820" y="2274124"/>
                </a:cubicBezTo>
                <a:close/>
                <a:moveTo>
                  <a:pt x="7263765" y="1884234"/>
                </a:moveTo>
                <a:cubicBezTo>
                  <a:pt x="7274560" y="1865184"/>
                  <a:pt x="7244081" y="1848674"/>
                  <a:pt x="7233920" y="1868359"/>
                </a:cubicBezTo>
                <a:cubicBezTo>
                  <a:pt x="7223125" y="1886774"/>
                  <a:pt x="7253606" y="1903284"/>
                  <a:pt x="7263765" y="1884234"/>
                </a:cubicBezTo>
                <a:close/>
                <a:moveTo>
                  <a:pt x="7236460" y="1789619"/>
                </a:moveTo>
                <a:cubicBezTo>
                  <a:pt x="7227570" y="1807399"/>
                  <a:pt x="7255510" y="1821369"/>
                  <a:pt x="7264400" y="1803588"/>
                </a:cubicBezTo>
                <a:cubicBezTo>
                  <a:pt x="7273290" y="1785174"/>
                  <a:pt x="7244715" y="1771204"/>
                  <a:pt x="7236460" y="1789619"/>
                </a:cubicBezTo>
                <a:close/>
                <a:moveTo>
                  <a:pt x="7220585" y="1734374"/>
                </a:moveTo>
                <a:cubicBezTo>
                  <a:pt x="7284085" y="1724213"/>
                  <a:pt x="7185025" y="1681034"/>
                  <a:pt x="7220585" y="1734374"/>
                </a:cubicBezTo>
                <a:lnTo>
                  <a:pt x="7220585" y="1734374"/>
                </a:lnTo>
                <a:close/>
                <a:moveTo>
                  <a:pt x="7225665" y="1687384"/>
                </a:moveTo>
                <a:cubicBezTo>
                  <a:pt x="7240906" y="1693734"/>
                  <a:pt x="7250431" y="1668969"/>
                  <a:pt x="7234556" y="1663254"/>
                </a:cubicBezTo>
                <a:cubicBezTo>
                  <a:pt x="7219315" y="1657538"/>
                  <a:pt x="7210425" y="1681669"/>
                  <a:pt x="7225665" y="1687384"/>
                </a:cubicBezTo>
                <a:close/>
                <a:moveTo>
                  <a:pt x="7285356" y="1709609"/>
                </a:moveTo>
                <a:cubicBezTo>
                  <a:pt x="7300595" y="1715324"/>
                  <a:pt x="7309485" y="1691194"/>
                  <a:pt x="7294245" y="1685479"/>
                </a:cubicBezTo>
                <a:cubicBezTo>
                  <a:pt x="7279006" y="1679763"/>
                  <a:pt x="7270115" y="1703894"/>
                  <a:pt x="7285356" y="1709609"/>
                </a:cubicBezTo>
                <a:close/>
                <a:moveTo>
                  <a:pt x="7317740" y="2370009"/>
                </a:moveTo>
                <a:cubicBezTo>
                  <a:pt x="7333615" y="2345244"/>
                  <a:pt x="7294881" y="2321114"/>
                  <a:pt x="7279640" y="2345879"/>
                </a:cubicBezTo>
                <a:cubicBezTo>
                  <a:pt x="7263765" y="2370644"/>
                  <a:pt x="7302500" y="2395409"/>
                  <a:pt x="7317740" y="2370009"/>
                </a:cubicBezTo>
                <a:close/>
                <a:moveTo>
                  <a:pt x="7310756" y="1842959"/>
                </a:moveTo>
                <a:cubicBezTo>
                  <a:pt x="7328535" y="1851849"/>
                  <a:pt x="7342506" y="1823274"/>
                  <a:pt x="7324090" y="1815019"/>
                </a:cubicBezTo>
                <a:cubicBezTo>
                  <a:pt x="7306310" y="1806129"/>
                  <a:pt x="7292340" y="1834069"/>
                  <a:pt x="7310756" y="1842959"/>
                </a:cubicBezTo>
                <a:close/>
                <a:moveTo>
                  <a:pt x="7284720" y="1761679"/>
                </a:moveTo>
                <a:cubicBezTo>
                  <a:pt x="7301231" y="1769299"/>
                  <a:pt x="7312660" y="1742629"/>
                  <a:pt x="7295515" y="1735644"/>
                </a:cubicBezTo>
                <a:cubicBezTo>
                  <a:pt x="7279006" y="1728024"/>
                  <a:pt x="7267575" y="1754694"/>
                  <a:pt x="7284720" y="1761679"/>
                </a:cubicBezTo>
                <a:close/>
                <a:moveTo>
                  <a:pt x="6793231" y="1699449"/>
                </a:moveTo>
                <a:lnTo>
                  <a:pt x="6793231" y="1699449"/>
                </a:lnTo>
                <a:cubicBezTo>
                  <a:pt x="6837045" y="1719769"/>
                  <a:pt x="6822440" y="1639759"/>
                  <a:pt x="6788785" y="1674049"/>
                </a:cubicBezTo>
                <a:cubicBezTo>
                  <a:pt x="6782435" y="1682304"/>
                  <a:pt x="6784975" y="1693734"/>
                  <a:pt x="6793231" y="1699449"/>
                </a:cubicBezTo>
                <a:close/>
                <a:moveTo>
                  <a:pt x="6767831" y="1769934"/>
                </a:moveTo>
                <a:cubicBezTo>
                  <a:pt x="6788150" y="1785809"/>
                  <a:pt x="6812281" y="1753424"/>
                  <a:pt x="6791325" y="1738184"/>
                </a:cubicBezTo>
                <a:cubicBezTo>
                  <a:pt x="6771640" y="1722944"/>
                  <a:pt x="6747510" y="1755329"/>
                  <a:pt x="6767831" y="1769934"/>
                </a:cubicBezTo>
                <a:close/>
                <a:moveTo>
                  <a:pt x="6802756" y="2012504"/>
                </a:moveTo>
                <a:cubicBezTo>
                  <a:pt x="6823075" y="2013138"/>
                  <a:pt x="6833870" y="1985199"/>
                  <a:pt x="6817360" y="1972499"/>
                </a:cubicBezTo>
                <a:cubicBezTo>
                  <a:pt x="6784340" y="1947734"/>
                  <a:pt x="6762115" y="2010599"/>
                  <a:pt x="6802756" y="2012504"/>
                </a:cubicBezTo>
                <a:close/>
                <a:moveTo>
                  <a:pt x="6814185" y="1518474"/>
                </a:moveTo>
                <a:cubicBezTo>
                  <a:pt x="6829425" y="1525459"/>
                  <a:pt x="6839585" y="1501329"/>
                  <a:pt x="6824345" y="1494979"/>
                </a:cubicBezTo>
                <a:cubicBezTo>
                  <a:pt x="6809106" y="1487994"/>
                  <a:pt x="6798945" y="1512124"/>
                  <a:pt x="6814185" y="1518474"/>
                </a:cubicBezTo>
                <a:close/>
                <a:moveTo>
                  <a:pt x="6762750" y="1868994"/>
                </a:moveTo>
                <a:cubicBezTo>
                  <a:pt x="6783706" y="1886774"/>
                  <a:pt x="6811010" y="1853119"/>
                  <a:pt x="6789420" y="1835974"/>
                </a:cubicBezTo>
                <a:cubicBezTo>
                  <a:pt x="6767831" y="1818194"/>
                  <a:pt x="6740525" y="1852484"/>
                  <a:pt x="6762750" y="1868994"/>
                </a:cubicBezTo>
                <a:close/>
                <a:moveTo>
                  <a:pt x="6871970" y="1543874"/>
                </a:moveTo>
                <a:cubicBezTo>
                  <a:pt x="6886575" y="1550859"/>
                  <a:pt x="6897370" y="1526729"/>
                  <a:pt x="6882131" y="1520379"/>
                </a:cubicBezTo>
                <a:cubicBezTo>
                  <a:pt x="6867525" y="1513394"/>
                  <a:pt x="6856731" y="1537524"/>
                  <a:pt x="6871970" y="1543874"/>
                </a:cubicBezTo>
                <a:close/>
                <a:moveTo>
                  <a:pt x="6906895" y="1588324"/>
                </a:moveTo>
                <a:cubicBezTo>
                  <a:pt x="6922770" y="1596579"/>
                  <a:pt x="6936106" y="1570544"/>
                  <a:pt x="6918960" y="1562924"/>
                </a:cubicBezTo>
                <a:cubicBezTo>
                  <a:pt x="6903085" y="1554669"/>
                  <a:pt x="6890385" y="1580704"/>
                  <a:pt x="6906895" y="1588324"/>
                </a:cubicBezTo>
                <a:close/>
                <a:moveTo>
                  <a:pt x="6697981" y="1467038"/>
                </a:moveTo>
                <a:cubicBezTo>
                  <a:pt x="6712585" y="1474024"/>
                  <a:pt x="6723381" y="1449894"/>
                  <a:pt x="6708140" y="1443544"/>
                </a:cubicBezTo>
                <a:cubicBezTo>
                  <a:pt x="6692900" y="1437194"/>
                  <a:pt x="6682740" y="1460688"/>
                  <a:pt x="6697981" y="1467038"/>
                </a:cubicBezTo>
                <a:close/>
                <a:moveTo>
                  <a:pt x="6817995" y="1622613"/>
                </a:moveTo>
                <a:cubicBezTo>
                  <a:pt x="6805931" y="1641029"/>
                  <a:pt x="6835140" y="1659444"/>
                  <a:pt x="6846570" y="1640394"/>
                </a:cubicBezTo>
                <a:cubicBezTo>
                  <a:pt x="6858635" y="1621979"/>
                  <a:pt x="6829425" y="1604199"/>
                  <a:pt x="6817995" y="1622613"/>
                </a:cubicBezTo>
                <a:close/>
                <a:moveTo>
                  <a:pt x="6844665" y="1557844"/>
                </a:moveTo>
                <a:cubicBezTo>
                  <a:pt x="6860540" y="1566099"/>
                  <a:pt x="6873875" y="1540699"/>
                  <a:pt x="6857365" y="1532444"/>
                </a:cubicBezTo>
                <a:cubicBezTo>
                  <a:pt x="6840856" y="1524188"/>
                  <a:pt x="6828156" y="1549588"/>
                  <a:pt x="6844665" y="1557844"/>
                </a:cubicBezTo>
                <a:close/>
                <a:moveTo>
                  <a:pt x="6724015" y="1945829"/>
                </a:moveTo>
                <a:cubicBezTo>
                  <a:pt x="6744335" y="1946463"/>
                  <a:pt x="6754495" y="1919159"/>
                  <a:pt x="6738620" y="1905824"/>
                </a:cubicBezTo>
                <a:cubicBezTo>
                  <a:pt x="6706235" y="1880424"/>
                  <a:pt x="6682740" y="1943924"/>
                  <a:pt x="6724015" y="1945829"/>
                </a:cubicBezTo>
                <a:close/>
                <a:moveTo>
                  <a:pt x="6931025" y="1568638"/>
                </a:moveTo>
                <a:cubicBezTo>
                  <a:pt x="6946265" y="1574988"/>
                  <a:pt x="6956425" y="1551494"/>
                  <a:pt x="6941185" y="1545144"/>
                </a:cubicBezTo>
                <a:cubicBezTo>
                  <a:pt x="6925310" y="1538794"/>
                  <a:pt x="6915150" y="1562288"/>
                  <a:pt x="6931025" y="1568638"/>
                </a:cubicBezTo>
                <a:close/>
                <a:moveTo>
                  <a:pt x="6690995" y="1686749"/>
                </a:moveTo>
                <a:cubicBezTo>
                  <a:pt x="6666865" y="1732469"/>
                  <a:pt x="6753860" y="1721038"/>
                  <a:pt x="6718935" y="1682938"/>
                </a:cubicBezTo>
                <a:cubicBezTo>
                  <a:pt x="6718935" y="1682938"/>
                  <a:pt x="6718935" y="1682938"/>
                  <a:pt x="6718935" y="1682938"/>
                </a:cubicBezTo>
                <a:cubicBezTo>
                  <a:pt x="6710045" y="1676588"/>
                  <a:pt x="6697981" y="1678494"/>
                  <a:pt x="6690995" y="1686749"/>
                </a:cubicBezTo>
                <a:close/>
                <a:moveTo>
                  <a:pt x="6795770" y="1536888"/>
                </a:moveTo>
                <a:cubicBezTo>
                  <a:pt x="6778625" y="1526729"/>
                  <a:pt x="6762750" y="1554034"/>
                  <a:pt x="6780531" y="1564194"/>
                </a:cubicBezTo>
                <a:cubicBezTo>
                  <a:pt x="6797675" y="1574354"/>
                  <a:pt x="6813550" y="1546413"/>
                  <a:pt x="6795770" y="1536888"/>
                </a:cubicBezTo>
                <a:close/>
                <a:moveTo>
                  <a:pt x="6720840" y="1495613"/>
                </a:moveTo>
                <a:cubicBezTo>
                  <a:pt x="6736715" y="1503869"/>
                  <a:pt x="6750050" y="1478469"/>
                  <a:pt x="6733540" y="1470213"/>
                </a:cubicBezTo>
                <a:cubicBezTo>
                  <a:pt x="6717665" y="1461959"/>
                  <a:pt x="6704965" y="1487359"/>
                  <a:pt x="6720840" y="1495613"/>
                </a:cubicBezTo>
                <a:close/>
                <a:moveTo>
                  <a:pt x="6736715" y="1521013"/>
                </a:moveTo>
                <a:cubicBezTo>
                  <a:pt x="6746875" y="1503869"/>
                  <a:pt x="6719570" y="1487994"/>
                  <a:pt x="6710045" y="1505774"/>
                </a:cubicBezTo>
                <a:cubicBezTo>
                  <a:pt x="6699250" y="1522919"/>
                  <a:pt x="6726556" y="1538794"/>
                  <a:pt x="6736715" y="1521013"/>
                </a:cubicBezTo>
                <a:close/>
                <a:moveTo>
                  <a:pt x="6755765" y="1492438"/>
                </a:moveTo>
                <a:cubicBezTo>
                  <a:pt x="6770370" y="1499424"/>
                  <a:pt x="6781165" y="1475929"/>
                  <a:pt x="6765925" y="1468944"/>
                </a:cubicBezTo>
                <a:cubicBezTo>
                  <a:pt x="6751320" y="1462594"/>
                  <a:pt x="6740525" y="1486088"/>
                  <a:pt x="6755765" y="1492438"/>
                </a:cubicBezTo>
                <a:close/>
                <a:moveTo>
                  <a:pt x="6717665" y="1624519"/>
                </a:moveTo>
                <a:cubicBezTo>
                  <a:pt x="6703695" y="1643569"/>
                  <a:pt x="6734175" y="1665159"/>
                  <a:pt x="6747510" y="1645474"/>
                </a:cubicBezTo>
                <a:cubicBezTo>
                  <a:pt x="6761481" y="1626424"/>
                  <a:pt x="6731000" y="1604834"/>
                  <a:pt x="6717665" y="1624519"/>
                </a:cubicBezTo>
                <a:close/>
                <a:moveTo>
                  <a:pt x="6783070" y="1526729"/>
                </a:moveTo>
                <a:cubicBezTo>
                  <a:pt x="6798945" y="1534984"/>
                  <a:pt x="6812281" y="1509584"/>
                  <a:pt x="6795770" y="1501329"/>
                </a:cubicBezTo>
                <a:cubicBezTo>
                  <a:pt x="6779260" y="1493074"/>
                  <a:pt x="6766560" y="1519109"/>
                  <a:pt x="6783070" y="1526729"/>
                </a:cubicBezTo>
                <a:close/>
                <a:moveTo>
                  <a:pt x="6755131" y="1602929"/>
                </a:moveTo>
                <a:cubicBezTo>
                  <a:pt x="6773545" y="1614994"/>
                  <a:pt x="6791960" y="1585784"/>
                  <a:pt x="6773545" y="1574354"/>
                </a:cubicBezTo>
                <a:cubicBezTo>
                  <a:pt x="6755131" y="1562924"/>
                  <a:pt x="6736715" y="1591499"/>
                  <a:pt x="6755131" y="1602929"/>
                </a:cubicBezTo>
                <a:close/>
                <a:moveTo>
                  <a:pt x="6994525" y="2048063"/>
                </a:moveTo>
                <a:cubicBezTo>
                  <a:pt x="7016115" y="2064574"/>
                  <a:pt x="7042150" y="2029649"/>
                  <a:pt x="7019290" y="2013774"/>
                </a:cubicBezTo>
                <a:cubicBezTo>
                  <a:pt x="7019290" y="2013774"/>
                  <a:pt x="7019290" y="2013774"/>
                  <a:pt x="7019290" y="2013774"/>
                </a:cubicBezTo>
                <a:cubicBezTo>
                  <a:pt x="6997700" y="1997899"/>
                  <a:pt x="6972300" y="2032188"/>
                  <a:pt x="6994525" y="2048063"/>
                </a:cubicBezTo>
                <a:close/>
                <a:moveTo>
                  <a:pt x="6948806" y="2137599"/>
                </a:moveTo>
                <a:cubicBezTo>
                  <a:pt x="6971665" y="2156014"/>
                  <a:pt x="7000240" y="2119819"/>
                  <a:pt x="6976745" y="2102039"/>
                </a:cubicBezTo>
                <a:cubicBezTo>
                  <a:pt x="6953885" y="2083624"/>
                  <a:pt x="6925945" y="2119819"/>
                  <a:pt x="6948806" y="2137599"/>
                </a:cubicBezTo>
                <a:close/>
                <a:moveTo>
                  <a:pt x="6991350" y="1645474"/>
                </a:moveTo>
                <a:cubicBezTo>
                  <a:pt x="6983731" y="1641029"/>
                  <a:pt x="6974206" y="1644204"/>
                  <a:pt x="6970395" y="1651824"/>
                </a:cubicBezTo>
                <a:cubicBezTo>
                  <a:pt x="6957695" y="1690559"/>
                  <a:pt x="7023735" y="1670874"/>
                  <a:pt x="6991350" y="1645474"/>
                </a:cubicBezTo>
                <a:close/>
                <a:moveTo>
                  <a:pt x="6991350" y="1932494"/>
                </a:moveTo>
                <a:cubicBezTo>
                  <a:pt x="7012306" y="1947734"/>
                  <a:pt x="7035165" y="1914713"/>
                  <a:pt x="7014210" y="1900109"/>
                </a:cubicBezTo>
                <a:cubicBezTo>
                  <a:pt x="7014210" y="1900109"/>
                  <a:pt x="7014210" y="1900109"/>
                  <a:pt x="7014210" y="1900109"/>
                </a:cubicBezTo>
                <a:cubicBezTo>
                  <a:pt x="6993256" y="1885504"/>
                  <a:pt x="6970395" y="1918524"/>
                  <a:pt x="6991350" y="1932494"/>
                </a:cubicBezTo>
                <a:close/>
                <a:moveTo>
                  <a:pt x="6915150" y="1682938"/>
                </a:moveTo>
                <a:cubicBezTo>
                  <a:pt x="6927215" y="1664524"/>
                  <a:pt x="6897370" y="1646109"/>
                  <a:pt x="6886575" y="1665159"/>
                </a:cubicBezTo>
                <a:cubicBezTo>
                  <a:pt x="6874510" y="1683574"/>
                  <a:pt x="6904356" y="1701988"/>
                  <a:pt x="6915150" y="1682938"/>
                </a:cubicBezTo>
                <a:close/>
                <a:moveTo>
                  <a:pt x="7031356" y="2200464"/>
                </a:moveTo>
                <a:cubicBezTo>
                  <a:pt x="7054215" y="2218244"/>
                  <a:pt x="7082156" y="2181414"/>
                  <a:pt x="7058660" y="2164269"/>
                </a:cubicBezTo>
                <a:cubicBezTo>
                  <a:pt x="7035165" y="2146489"/>
                  <a:pt x="7007860" y="2183319"/>
                  <a:pt x="7031356" y="2200464"/>
                </a:cubicBezTo>
                <a:close/>
                <a:moveTo>
                  <a:pt x="6961506" y="1791524"/>
                </a:moveTo>
                <a:cubicBezTo>
                  <a:pt x="6974840" y="1771838"/>
                  <a:pt x="6943725" y="1751519"/>
                  <a:pt x="6931025" y="1771204"/>
                </a:cubicBezTo>
                <a:cubicBezTo>
                  <a:pt x="6917690" y="1790888"/>
                  <a:pt x="6948806" y="1811209"/>
                  <a:pt x="6961506" y="1791524"/>
                </a:cubicBezTo>
                <a:close/>
                <a:moveTo>
                  <a:pt x="6939281" y="1847404"/>
                </a:moveTo>
                <a:cubicBezTo>
                  <a:pt x="6918325" y="1832163"/>
                  <a:pt x="6895465" y="1864549"/>
                  <a:pt x="6916420" y="1879154"/>
                </a:cubicBezTo>
                <a:cubicBezTo>
                  <a:pt x="6936740" y="1895029"/>
                  <a:pt x="6960870" y="1862009"/>
                  <a:pt x="6939281" y="1847404"/>
                </a:cubicBezTo>
                <a:close/>
                <a:moveTo>
                  <a:pt x="6925945" y="1609913"/>
                </a:moveTo>
                <a:cubicBezTo>
                  <a:pt x="6908165" y="1599754"/>
                  <a:pt x="6892925" y="1627694"/>
                  <a:pt x="6910706" y="1637219"/>
                </a:cubicBezTo>
                <a:cubicBezTo>
                  <a:pt x="6928485" y="1646744"/>
                  <a:pt x="6943725" y="1619438"/>
                  <a:pt x="6925945" y="1609913"/>
                </a:cubicBezTo>
                <a:close/>
                <a:moveTo>
                  <a:pt x="6916420" y="1989644"/>
                </a:moveTo>
                <a:cubicBezTo>
                  <a:pt x="6938010" y="2006788"/>
                  <a:pt x="6964045" y="1972499"/>
                  <a:pt x="6941820" y="1955988"/>
                </a:cubicBezTo>
                <a:cubicBezTo>
                  <a:pt x="6920231" y="1939479"/>
                  <a:pt x="6894195" y="1973769"/>
                  <a:pt x="6916420" y="1989644"/>
                </a:cubicBezTo>
                <a:close/>
                <a:moveTo>
                  <a:pt x="7002781" y="1818194"/>
                </a:moveTo>
                <a:cubicBezTo>
                  <a:pt x="6989445" y="1837879"/>
                  <a:pt x="7020560" y="1858199"/>
                  <a:pt x="7033260" y="1837879"/>
                </a:cubicBezTo>
                <a:cubicBezTo>
                  <a:pt x="7046595" y="1818829"/>
                  <a:pt x="7015481" y="1798509"/>
                  <a:pt x="7002781" y="1818194"/>
                </a:cubicBezTo>
                <a:close/>
                <a:moveTo>
                  <a:pt x="6960870" y="1730563"/>
                </a:moveTo>
                <a:cubicBezTo>
                  <a:pt x="6979285" y="1741994"/>
                  <a:pt x="6997700" y="1712784"/>
                  <a:pt x="6978015" y="1701354"/>
                </a:cubicBezTo>
                <a:cubicBezTo>
                  <a:pt x="6959600" y="1689924"/>
                  <a:pt x="6941820" y="1719134"/>
                  <a:pt x="6960870" y="1730563"/>
                </a:cubicBezTo>
                <a:close/>
                <a:moveTo>
                  <a:pt x="6989445" y="1593404"/>
                </a:moveTo>
                <a:cubicBezTo>
                  <a:pt x="7004685" y="1600388"/>
                  <a:pt x="7014845" y="1576259"/>
                  <a:pt x="6998970" y="1569909"/>
                </a:cubicBezTo>
                <a:cubicBezTo>
                  <a:pt x="6983731" y="1562924"/>
                  <a:pt x="6974206" y="1587054"/>
                  <a:pt x="6989445" y="1593404"/>
                </a:cubicBezTo>
                <a:close/>
                <a:moveTo>
                  <a:pt x="7030085" y="1771204"/>
                </a:moveTo>
                <a:cubicBezTo>
                  <a:pt x="7048500" y="1782634"/>
                  <a:pt x="7066281" y="1752788"/>
                  <a:pt x="7047231" y="1741994"/>
                </a:cubicBezTo>
                <a:cubicBezTo>
                  <a:pt x="7028815" y="1731199"/>
                  <a:pt x="7011035" y="1760409"/>
                  <a:pt x="7030085" y="1771204"/>
                </a:cubicBezTo>
                <a:close/>
                <a:moveTo>
                  <a:pt x="7067550" y="1985199"/>
                </a:moveTo>
                <a:cubicBezTo>
                  <a:pt x="7088506" y="1999804"/>
                  <a:pt x="7111365" y="1966784"/>
                  <a:pt x="7089775" y="1952179"/>
                </a:cubicBezTo>
                <a:cubicBezTo>
                  <a:pt x="7068185" y="1937574"/>
                  <a:pt x="7045960" y="1971229"/>
                  <a:pt x="7067550" y="1985199"/>
                </a:cubicBezTo>
                <a:lnTo>
                  <a:pt x="7067550" y="1985199"/>
                </a:lnTo>
                <a:close/>
                <a:moveTo>
                  <a:pt x="6969125" y="1618169"/>
                </a:moveTo>
                <a:cubicBezTo>
                  <a:pt x="6985635" y="1626424"/>
                  <a:pt x="6997700" y="1600388"/>
                  <a:pt x="6981190" y="1592769"/>
                </a:cubicBezTo>
                <a:cubicBezTo>
                  <a:pt x="6965315" y="1584513"/>
                  <a:pt x="6952615" y="1610549"/>
                  <a:pt x="6969125" y="1618169"/>
                </a:cubicBezTo>
                <a:close/>
                <a:moveTo>
                  <a:pt x="7057390" y="1680399"/>
                </a:moveTo>
                <a:cubicBezTo>
                  <a:pt x="7039610" y="1670874"/>
                  <a:pt x="7025006" y="1698813"/>
                  <a:pt x="7042785" y="1707704"/>
                </a:cubicBezTo>
                <a:cubicBezTo>
                  <a:pt x="7060565" y="1717863"/>
                  <a:pt x="7075806" y="1689924"/>
                  <a:pt x="7057390" y="1680399"/>
                </a:cubicBezTo>
                <a:close/>
                <a:moveTo>
                  <a:pt x="7048500" y="1617534"/>
                </a:moveTo>
                <a:cubicBezTo>
                  <a:pt x="7063740" y="1623884"/>
                  <a:pt x="7073265" y="1599754"/>
                  <a:pt x="7058025" y="1594038"/>
                </a:cubicBezTo>
                <a:cubicBezTo>
                  <a:pt x="7042785" y="1587688"/>
                  <a:pt x="7032625" y="1611184"/>
                  <a:pt x="7048500" y="1617534"/>
                </a:cubicBezTo>
                <a:close/>
                <a:moveTo>
                  <a:pt x="7031990" y="1648013"/>
                </a:moveTo>
                <a:cubicBezTo>
                  <a:pt x="7048500" y="1656269"/>
                  <a:pt x="7060565" y="1630234"/>
                  <a:pt x="7044056" y="1622613"/>
                </a:cubicBezTo>
                <a:cubicBezTo>
                  <a:pt x="7027545" y="1614359"/>
                  <a:pt x="7014845" y="1640394"/>
                  <a:pt x="7031990" y="1648013"/>
                </a:cubicBezTo>
                <a:close/>
                <a:moveTo>
                  <a:pt x="1636395" y="2007424"/>
                </a:moveTo>
                <a:cubicBezTo>
                  <a:pt x="1638300" y="2007424"/>
                  <a:pt x="1640840" y="2006788"/>
                  <a:pt x="1642745" y="2006154"/>
                </a:cubicBezTo>
                <a:lnTo>
                  <a:pt x="1642745" y="2006154"/>
                </a:lnTo>
                <a:cubicBezTo>
                  <a:pt x="1688465" y="1954719"/>
                  <a:pt x="1574800" y="1977579"/>
                  <a:pt x="1636395" y="2007424"/>
                </a:cubicBezTo>
                <a:close/>
                <a:moveTo>
                  <a:pt x="2730500" y="1218754"/>
                </a:moveTo>
                <a:cubicBezTo>
                  <a:pt x="2708910" y="1235899"/>
                  <a:pt x="2735580" y="1269554"/>
                  <a:pt x="2757170" y="1251774"/>
                </a:cubicBezTo>
                <a:cubicBezTo>
                  <a:pt x="2778760" y="1235263"/>
                  <a:pt x="2752090" y="1201609"/>
                  <a:pt x="2730500" y="1218754"/>
                </a:cubicBezTo>
                <a:close/>
                <a:moveTo>
                  <a:pt x="2712085" y="1137474"/>
                </a:moveTo>
                <a:cubicBezTo>
                  <a:pt x="2714625" y="1137474"/>
                  <a:pt x="2717165" y="1136838"/>
                  <a:pt x="2719705" y="1136204"/>
                </a:cubicBezTo>
                <a:cubicBezTo>
                  <a:pt x="2712720" y="1150174"/>
                  <a:pt x="2724150" y="1169224"/>
                  <a:pt x="2740025" y="1169859"/>
                </a:cubicBezTo>
                <a:cubicBezTo>
                  <a:pt x="2693670" y="1237169"/>
                  <a:pt x="2828925" y="1201609"/>
                  <a:pt x="2755265" y="1166049"/>
                </a:cubicBezTo>
                <a:cubicBezTo>
                  <a:pt x="2777490" y="1151444"/>
                  <a:pt x="2759710" y="1115249"/>
                  <a:pt x="2734945" y="1123504"/>
                </a:cubicBezTo>
                <a:cubicBezTo>
                  <a:pt x="2748915" y="1045399"/>
                  <a:pt x="2635250" y="1117788"/>
                  <a:pt x="2712085" y="1137474"/>
                </a:cubicBezTo>
                <a:close/>
                <a:moveTo>
                  <a:pt x="2249805" y="1568638"/>
                </a:moveTo>
                <a:cubicBezTo>
                  <a:pt x="2249805" y="1579434"/>
                  <a:pt x="2263140" y="1586419"/>
                  <a:pt x="2271395" y="1580069"/>
                </a:cubicBezTo>
                <a:lnTo>
                  <a:pt x="2271395" y="1580069"/>
                </a:lnTo>
                <a:cubicBezTo>
                  <a:pt x="2281555" y="1573719"/>
                  <a:pt x="2278380" y="1557844"/>
                  <a:pt x="2267585" y="1554669"/>
                </a:cubicBezTo>
                <a:cubicBezTo>
                  <a:pt x="2261870" y="1529904"/>
                  <a:pt x="2227580" y="1555938"/>
                  <a:pt x="2249805" y="1568638"/>
                </a:cubicBezTo>
                <a:close/>
                <a:moveTo>
                  <a:pt x="2787650" y="1051749"/>
                </a:moveTo>
                <a:cubicBezTo>
                  <a:pt x="2809875" y="1052384"/>
                  <a:pt x="2821940" y="1021904"/>
                  <a:pt x="2804160" y="1007299"/>
                </a:cubicBezTo>
                <a:cubicBezTo>
                  <a:pt x="2767965" y="978088"/>
                  <a:pt x="2741295" y="1049844"/>
                  <a:pt x="2787650" y="1051749"/>
                </a:cubicBezTo>
                <a:close/>
                <a:moveTo>
                  <a:pt x="2878455" y="1009204"/>
                </a:moveTo>
                <a:cubicBezTo>
                  <a:pt x="2900045" y="1031429"/>
                  <a:pt x="2934970" y="997774"/>
                  <a:pt x="2912745" y="975549"/>
                </a:cubicBezTo>
                <a:cubicBezTo>
                  <a:pt x="2891155" y="953324"/>
                  <a:pt x="2856230" y="987613"/>
                  <a:pt x="2878455" y="1009204"/>
                </a:cubicBezTo>
                <a:close/>
                <a:moveTo>
                  <a:pt x="2892425" y="1034604"/>
                </a:moveTo>
                <a:cubicBezTo>
                  <a:pt x="2870200" y="1053654"/>
                  <a:pt x="2900045" y="1088579"/>
                  <a:pt x="2921635" y="1068894"/>
                </a:cubicBezTo>
                <a:cubicBezTo>
                  <a:pt x="2944495" y="1049844"/>
                  <a:pt x="2914650" y="1014919"/>
                  <a:pt x="2892425" y="1034604"/>
                </a:cubicBezTo>
                <a:close/>
                <a:moveTo>
                  <a:pt x="2214880" y="1595944"/>
                </a:moveTo>
                <a:cubicBezTo>
                  <a:pt x="2219325" y="1569909"/>
                  <a:pt x="2176780" y="1581338"/>
                  <a:pt x="2193290" y="1601659"/>
                </a:cubicBezTo>
                <a:cubicBezTo>
                  <a:pt x="2184400" y="1634044"/>
                  <a:pt x="2239010" y="1619438"/>
                  <a:pt x="2214880" y="1595944"/>
                </a:cubicBezTo>
                <a:close/>
                <a:moveTo>
                  <a:pt x="2863850" y="966659"/>
                </a:moveTo>
                <a:cubicBezTo>
                  <a:pt x="2886075" y="967294"/>
                  <a:pt x="2898140" y="936813"/>
                  <a:pt x="2880995" y="922209"/>
                </a:cubicBezTo>
                <a:cubicBezTo>
                  <a:pt x="2844165" y="892999"/>
                  <a:pt x="2816860" y="964119"/>
                  <a:pt x="2863850" y="966659"/>
                </a:cubicBezTo>
                <a:close/>
                <a:moveTo>
                  <a:pt x="2814955" y="1102549"/>
                </a:moveTo>
                <a:cubicBezTo>
                  <a:pt x="2792730" y="1121599"/>
                  <a:pt x="2823210" y="1155888"/>
                  <a:pt x="2844800" y="1136204"/>
                </a:cubicBezTo>
                <a:cubicBezTo>
                  <a:pt x="2867025" y="1117154"/>
                  <a:pt x="2836545" y="1082863"/>
                  <a:pt x="2814955" y="1102549"/>
                </a:cubicBezTo>
                <a:close/>
                <a:moveTo>
                  <a:pt x="2800985" y="1086038"/>
                </a:moveTo>
                <a:cubicBezTo>
                  <a:pt x="2822575" y="1108263"/>
                  <a:pt x="2857500" y="1073974"/>
                  <a:pt x="2835275" y="1052384"/>
                </a:cubicBezTo>
                <a:cubicBezTo>
                  <a:pt x="2813685" y="1029524"/>
                  <a:pt x="2778760" y="1064449"/>
                  <a:pt x="2800985" y="1086038"/>
                </a:cubicBezTo>
                <a:close/>
                <a:moveTo>
                  <a:pt x="1876425" y="1800413"/>
                </a:moveTo>
                <a:cubicBezTo>
                  <a:pt x="1896110" y="1800413"/>
                  <a:pt x="1889760" y="1768663"/>
                  <a:pt x="1871345" y="1776284"/>
                </a:cubicBezTo>
                <a:cubicBezTo>
                  <a:pt x="1858645" y="1780729"/>
                  <a:pt x="1863090" y="1801049"/>
                  <a:pt x="1876425" y="1800413"/>
                </a:cubicBezTo>
                <a:close/>
                <a:moveTo>
                  <a:pt x="1817370" y="1823909"/>
                </a:moveTo>
                <a:cubicBezTo>
                  <a:pt x="1837055" y="1823909"/>
                  <a:pt x="1831340" y="1792794"/>
                  <a:pt x="1812925" y="1799144"/>
                </a:cubicBezTo>
                <a:cubicBezTo>
                  <a:pt x="1799590" y="1803588"/>
                  <a:pt x="1803400" y="1824544"/>
                  <a:pt x="1817370" y="1823909"/>
                </a:cubicBezTo>
                <a:close/>
                <a:moveTo>
                  <a:pt x="1853565" y="1841688"/>
                </a:moveTo>
                <a:cubicBezTo>
                  <a:pt x="1838325" y="1889313"/>
                  <a:pt x="1914525" y="1851849"/>
                  <a:pt x="1867535" y="1834704"/>
                </a:cubicBezTo>
                <a:cubicBezTo>
                  <a:pt x="1879600" y="1792794"/>
                  <a:pt x="1813560" y="1825813"/>
                  <a:pt x="1853565" y="1841688"/>
                </a:cubicBezTo>
                <a:close/>
                <a:moveTo>
                  <a:pt x="1757045" y="1843594"/>
                </a:moveTo>
                <a:cubicBezTo>
                  <a:pt x="1776095" y="1843594"/>
                  <a:pt x="1771650" y="1813113"/>
                  <a:pt x="1753235" y="1818829"/>
                </a:cubicBezTo>
                <a:cubicBezTo>
                  <a:pt x="1739265" y="1822638"/>
                  <a:pt x="1743075" y="1844229"/>
                  <a:pt x="1757045" y="1843594"/>
                </a:cubicBezTo>
                <a:close/>
                <a:moveTo>
                  <a:pt x="1931670" y="1828988"/>
                </a:moveTo>
                <a:cubicBezTo>
                  <a:pt x="1951990" y="1828988"/>
                  <a:pt x="1951355" y="1797238"/>
                  <a:pt x="1931035" y="1797874"/>
                </a:cubicBezTo>
                <a:cubicBezTo>
                  <a:pt x="1927225" y="1761044"/>
                  <a:pt x="1880235" y="1802319"/>
                  <a:pt x="1915795" y="1811209"/>
                </a:cubicBezTo>
                <a:cubicBezTo>
                  <a:pt x="1915160" y="1816288"/>
                  <a:pt x="1917065" y="1822004"/>
                  <a:pt x="1920875" y="1825179"/>
                </a:cubicBezTo>
                <a:cubicBezTo>
                  <a:pt x="1862455" y="1846134"/>
                  <a:pt x="1962785" y="1882963"/>
                  <a:pt x="1931670" y="1828988"/>
                </a:cubicBezTo>
                <a:close/>
                <a:moveTo>
                  <a:pt x="1978025" y="1777554"/>
                </a:moveTo>
                <a:cubicBezTo>
                  <a:pt x="1978660" y="1777554"/>
                  <a:pt x="1979295" y="1777554"/>
                  <a:pt x="1979930" y="1777554"/>
                </a:cubicBezTo>
                <a:cubicBezTo>
                  <a:pt x="1980565" y="1778824"/>
                  <a:pt x="1980565" y="1780729"/>
                  <a:pt x="1981835" y="1781999"/>
                </a:cubicBezTo>
                <a:cubicBezTo>
                  <a:pt x="1941195" y="1809938"/>
                  <a:pt x="2021205" y="1832799"/>
                  <a:pt x="2002155" y="1787713"/>
                </a:cubicBezTo>
                <a:cubicBezTo>
                  <a:pt x="2019300" y="1780729"/>
                  <a:pt x="2008505" y="1753424"/>
                  <a:pt x="1991360" y="1759138"/>
                </a:cubicBezTo>
                <a:cubicBezTo>
                  <a:pt x="1977390" y="1729294"/>
                  <a:pt x="1945640" y="1773744"/>
                  <a:pt x="1978025" y="1777554"/>
                </a:cubicBezTo>
                <a:close/>
                <a:moveTo>
                  <a:pt x="2045335" y="1713419"/>
                </a:moveTo>
                <a:cubicBezTo>
                  <a:pt x="2066925" y="1712784"/>
                  <a:pt x="2057400" y="1679129"/>
                  <a:pt x="2038350" y="1689924"/>
                </a:cubicBezTo>
                <a:cubicBezTo>
                  <a:pt x="2028190" y="1696274"/>
                  <a:pt x="2033270" y="1714054"/>
                  <a:pt x="2045335" y="1713419"/>
                </a:cubicBezTo>
                <a:close/>
                <a:moveTo>
                  <a:pt x="1990725" y="1745169"/>
                </a:moveTo>
                <a:cubicBezTo>
                  <a:pt x="2011680" y="1744534"/>
                  <a:pt x="2003425" y="1711513"/>
                  <a:pt x="1984375" y="1721674"/>
                </a:cubicBezTo>
                <a:cubicBezTo>
                  <a:pt x="1972945" y="1727388"/>
                  <a:pt x="1978025" y="1745804"/>
                  <a:pt x="1990725" y="1745169"/>
                </a:cubicBezTo>
                <a:close/>
                <a:moveTo>
                  <a:pt x="1934210" y="1774379"/>
                </a:moveTo>
                <a:cubicBezTo>
                  <a:pt x="1954530" y="1773744"/>
                  <a:pt x="1947545" y="1741994"/>
                  <a:pt x="1928495" y="1750249"/>
                </a:cubicBezTo>
                <a:cubicBezTo>
                  <a:pt x="1916430" y="1755329"/>
                  <a:pt x="1921510" y="1775013"/>
                  <a:pt x="1934210" y="1774379"/>
                </a:cubicBezTo>
                <a:close/>
                <a:moveTo>
                  <a:pt x="1791970" y="1868994"/>
                </a:moveTo>
                <a:cubicBezTo>
                  <a:pt x="1793240" y="1868994"/>
                  <a:pt x="1794510" y="1868994"/>
                  <a:pt x="1795145" y="1868359"/>
                </a:cubicBezTo>
                <a:cubicBezTo>
                  <a:pt x="1794510" y="1868359"/>
                  <a:pt x="1793875" y="1868994"/>
                  <a:pt x="1792605" y="1868994"/>
                </a:cubicBezTo>
                <a:cubicBezTo>
                  <a:pt x="1774190" y="1877249"/>
                  <a:pt x="1788160" y="1905824"/>
                  <a:pt x="1805940" y="1896934"/>
                </a:cubicBezTo>
                <a:cubicBezTo>
                  <a:pt x="1823085" y="1889313"/>
                  <a:pt x="1812290" y="1863913"/>
                  <a:pt x="1796415" y="1867724"/>
                </a:cubicBezTo>
                <a:cubicBezTo>
                  <a:pt x="1812290" y="1862644"/>
                  <a:pt x="1805305" y="1834069"/>
                  <a:pt x="1786255" y="1841054"/>
                </a:cubicBezTo>
                <a:cubicBezTo>
                  <a:pt x="1772920" y="1847404"/>
                  <a:pt x="1777365" y="1869629"/>
                  <a:pt x="1791970" y="1868994"/>
                </a:cubicBezTo>
                <a:close/>
                <a:moveTo>
                  <a:pt x="3213100" y="908874"/>
                </a:moveTo>
                <a:cubicBezTo>
                  <a:pt x="3249295" y="907604"/>
                  <a:pt x="3232150" y="851088"/>
                  <a:pt x="3201670" y="870138"/>
                </a:cubicBezTo>
                <a:cubicBezTo>
                  <a:pt x="3183890" y="880934"/>
                  <a:pt x="3192780" y="909509"/>
                  <a:pt x="3213100" y="908874"/>
                </a:cubicBezTo>
                <a:close/>
                <a:moveTo>
                  <a:pt x="3178175" y="1046034"/>
                </a:moveTo>
                <a:cubicBezTo>
                  <a:pt x="3208020" y="1045399"/>
                  <a:pt x="3196590" y="998409"/>
                  <a:pt x="3169285" y="1011744"/>
                </a:cubicBezTo>
                <a:cubicBezTo>
                  <a:pt x="3152775" y="1019363"/>
                  <a:pt x="3159125" y="1046669"/>
                  <a:pt x="3178175" y="1046034"/>
                </a:cubicBezTo>
                <a:close/>
                <a:moveTo>
                  <a:pt x="3250565" y="953324"/>
                </a:moveTo>
                <a:cubicBezTo>
                  <a:pt x="3283585" y="952688"/>
                  <a:pt x="3269615" y="900619"/>
                  <a:pt x="3240405" y="916494"/>
                </a:cubicBezTo>
                <a:cubicBezTo>
                  <a:pt x="3222625" y="926019"/>
                  <a:pt x="3230880" y="954594"/>
                  <a:pt x="3250565" y="953324"/>
                </a:cubicBezTo>
                <a:close/>
                <a:moveTo>
                  <a:pt x="3171190" y="999679"/>
                </a:moveTo>
                <a:cubicBezTo>
                  <a:pt x="3204210" y="999044"/>
                  <a:pt x="3189605" y="946974"/>
                  <a:pt x="3161030" y="962849"/>
                </a:cubicBezTo>
                <a:cubicBezTo>
                  <a:pt x="3143885" y="973009"/>
                  <a:pt x="3152140" y="1000949"/>
                  <a:pt x="3171190" y="999679"/>
                </a:cubicBezTo>
                <a:close/>
                <a:moveTo>
                  <a:pt x="3131820" y="837754"/>
                </a:moveTo>
                <a:cubicBezTo>
                  <a:pt x="3114675" y="849819"/>
                  <a:pt x="3124835" y="879029"/>
                  <a:pt x="3145790" y="878394"/>
                </a:cubicBezTo>
                <a:cubicBezTo>
                  <a:pt x="3185795" y="876488"/>
                  <a:pt x="3164840" y="814259"/>
                  <a:pt x="3131820" y="837754"/>
                </a:cubicBezTo>
                <a:close/>
                <a:moveTo>
                  <a:pt x="3215005" y="774888"/>
                </a:moveTo>
                <a:cubicBezTo>
                  <a:pt x="3190875" y="792034"/>
                  <a:pt x="3218815" y="828863"/>
                  <a:pt x="3241675" y="811084"/>
                </a:cubicBezTo>
                <a:lnTo>
                  <a:pt x="3241675" y="811084"/>
                </a:lnTo>
                <a:cubicBezTo>
                  <a:pt x="3265170" y="794574"/>
                  <a:pt x="3237865" y="757109"/>
                  <a:pt x="3215005" y="774888"/>
                </a:cubicBezTo>
                <a:close/>
                <a:moveTo>
                  <a:pt x="3101975" y="1086674"/>
                </a:moveTo>
                <a:cubicBezTo>
                  <a:pt x="3132455" y="1086038"/>
                  <a:pt x="3119755" y="1038413"/>
                  <a:pt x="3093085" y="1052384"/>
                </a:cubicBezTo>
                <a:cubicBezTo>
                  <a:pt x="3076575" y="1060638"/>
                  <a:pt x="3083560" y="1087309"/>
                  <a:pt x="3101975" y="1086674"/>
                </a:cubicBezTo>
                <a:close/>
                <a:moveTo>
                  <a:pt x="3093085" y="1047938"/>
                </a:moveTo>
                <a:cubicBezTo>
                  <a:pt x="3126105" y="1047304"/>
                  <a:pt x="3111500" y="994599"/>
                  <a:pt x="3082290" y="1011744"/>
                </a:cubicBezTo>
                <a:cubicBezTo>
                  <a:pt x="3065780" y="1021269"/>
                  <a:pt x="3074035" y="1048574"/>
                  <a:pt x="3093085" y="1047938"/>
                </a:cubicBezTo>
                <a:close/>
                <a:moveTo>
                  <a:pt x="3144520" y="959674"/>
                </a:moveTo>
                <a:cubicBezTo>
                  <a:pt x="3167380" y="944434"/>
                  <a:pt x="3142615" y="908874"/>
                  <a:pt x="3120390" y="924749"/>
                </a:cubicBezTo>
                <a:cubicBezTo>
                  <a:pt x="3097530" y="939988"/>
                  <a:pt x="3122295" y="975549"/>
                  <a:pt x="3144520" y="959674"/>
                </a:cubicBezTo>
                <a:close/>
                <a:moveTo>
                  <a:pt x="3202305" y="682179"/>
                </a:moveTo>
                <a:cubicBezTo>
                  <a:pt x="3178175" y="701863"/>
                  <a:pt x="3209290" y="739329"/>
                  <a:pt x="3232785" y="719009"/>
                </a:cubicBezTo>
                <a:cubicBezTo>
                  <a:pt x="3257550" y="699959"/>
                  <a:pt x="3226435" y="661859"/>
                  <a:pt x="3202305" y="682179"/>
                </a:cubicBezTo>
                <a:cubicBezTo>
                  <a:pt x="3202305" y="682179"/>
                  <a:pt x="3202305" y="682179"/>
                  <a:pt x="3202305" y="682179"/>
                </a:cubicBezTo>
                <a:close/>
                <a:moveTo>
                  <a:pt x="2968625" y="999679"/>
                </a:moveTo>
                <a:cubicBezTo>
                  <a:pt x="2987040" y="1022538"/>
                  <a:pt x="3022600" y="992694"/>
                  <a:pt x="3002915" y="970469"/>
                </a:cubicBezTo>
                <a:cubicBezTo>
                  <a:pt x="2984500" y="947609"/>
                  <a:pt x="2948940" y="977454"/>
                  <a:pt x="2968625" y="999679"/>
                </a:cubicBezTo>
                <a:close/>
                <a:moveTo>
                  <a:pt x="3019425" y="799019"/>
                </a:moveTo>
                <a:cubicBezTo>
                  <a:pt x="3041015" y="799654"/>
                  <a:pt x="3053715" y="770444"/>
                  <a:pt x="3037205" y="755204"/>
                </a:cubicBezTo>
                <a:cubicBezTo>
                  <a:pt x="3001645" y="724724"/>
                  <a:pt x="2972435" y="797113"/>
                  <a:pt x="3019425" y="799019"/>
                </a:cubicBezTo>
                <a:close/>
                <a:moveTo>
                  <a:pt x="2957195" y="899984"/>
                </a:moveTo>
                <a:cubicBezTo>
                  <a:pt x="2934335" y="920938"/>
                  <a:pt x="2967990" y="956499"/>
                  <a:pt x="2990215" y="934909"/>
                </a:cubicBezTo>
                <a:cubicBezTo>
                  <a:pt x="3013075" y="913319"/>
                  <a:pt x="2979420" y="877759"/>
                  <a:pt x="2957195" y="899984"/>
                </a:cubicBezTo>
                <a:cubicBezTo>
                  <a:pt x="2957195" y="899984"/>
                  <a:pt x="2957195" y="899984"/>
                  <a:pt x="2957195" y="899984"/>
                </a:cubicBezTo>
                <a:close/>
                <a:moveTo>
                  <a:pt x="2940685" y="882204"/>
                </a:moveTo>
                <a:cubicBezTo>
                  <a:pt x="2962910" y="882838"/>
                  <a:pt x="2974975" y="852994"/>
                  <a:pt x="2957830" y="838388"/>
                </a:cubicBezTo>
                <a:cubicBezTo>
                  <a:pt x="2922270" y="807909"/>
                  <a:pt x="2894330" y="880299"/>
                  <a:pt x="2940685" y="882204"/>
                </a:cubicBezTo>
                <a:close/>
                <a:moveTo>
                  <a:pt x="3035935" y="859344"/>
                </a:moveTo>
                <a:cubicBezTo>
                  <a:pt x="3056255" y="882838"/>
                  <a:pt x="3092450" y="849819"/>
                  <a:pt x="3071495" y="826959"/>
                </a:cubicBezTo>
                <a:cubicBezTo>
                  <a:pt x="3050540" y="803463"/>
                  <a:pt x="3014345" y="836484"/>
                  <a:pt x="3035935" y="859344"/>
                </a:cubicBezTo>
                <a:close/>
                <a:moveTo>
                  <a:pt x="3183255" y="639634"/>
                </a:moveTo>
                <a:cubicBezTo>
                  <a:pt x="3229610" y="637729"/>
                  <a:pt x="3202305" y="565338"/>
                  <a:pt x="3166110" y="595819"/>
                </a:cubicBezTo>
                <a:cubicBezTo>
                  <a:pt x="3148965" y="610424"/>
                  <a:pt x="3161030" y="640269"/>
                  <a:pt x="3183255" y="639634"/>
                </a:cubicBezTo>
                <a:close/>
                <a:moveTo>
                  <a:pt x="3116580" y="786319"/>
                </a:moveTo>
                <a:cubicBezTo>
                  <a:pt x="3136900" y="810449"/>
                  <a:pt x="3173730" y="778063"/>
                  <a:pt x="3152775" y="754569"/>
                </a:cubicBezTo>
                <a:cubicBezTo>
                  <a:pt x="3132455" y="731074"/>
                  <a:pt x="3095625" y="763459"/>
                  <a:pt x="3116580" y="786319"/>
                </a:cubicBezTo>
                <a:close/>
                <a:moveTo>
                  <a:pt x="3100070" y="718374"/>
                </a:moveTo>
                <a:cubicBezTo>
                  <a:pt x="3121660" y="719009"/>
                  <a:pt x="3134360" y="690434"/>
                  <a:pt x="3118485" y="675194"/>
                </a:cubicBezTo>
                <a:cubicBezTo>
                  <a:pt x="3082925" y="642809"/>
                  <a:pt x="3052445" y="715834"/>
                  <a:pt x="3100070" y="718374"/>
                </a:cubicBezTo>
                <a:close/>
                <a:moveTo>
                  <a:pt x="1534160" y="1982659"/>
                </a:moveTo>
                <a:cubicBezTo>
                  <a:pt x="1529080" y="1962974"/>
                  <a:pt x="1498600" y="1971229"/>
                  <a:pt x="1504315" y="1990279"/>
                </a:cubicBezTo>
                <a:cubicBezTo>
                  <a:pt x="1509395" y="2009963"/>
                  <a:pt x="1539875" y="2001709"/>
                  <a:pt x="1534160" y="1982659"/>
                </a:cubicBezTo>
                <a:close/>
                <a:moveTo>
                  <a:pt x="1376680" y="1955354"/>
                </a:moveTo>
                <a:cubicBezTo>
                  <a:pt x="1378585" y="1973769"/>
                  <a:pt x="1407160" y="1970594"/>
                  <a:pt x="1404620" y="1952813"/>
                </a:cubicBezTo>
                <a:cubicBezTo>
                  <a:pt x="1403350" y="1934399"/>
                  <a:pt x="1374775" y="1936938"/>
                  <a:pt x="1376680" y="1955354"/>
                </a:cubicBezTo>
                <a:close/>
                <a:moveTo>
                  <a:pt x="1408430" y="2121089"/>
                </a:moveTo>
                <a:cubicBezTo>
                  <a:pt x="1416050" y="2143949"/>
                  <a:pt x="1450975" y="2131249"/>
                  <a:pt x="1443355" y="2109024"/>
                </a:cubicBezTo>
                <a:cubicBezTo>
                  <a:pt x="1435735" y="2086163"/>
                  <a:pt x="1400175" y="2098864"/>
                  <a:pt x="1408430" y="2121089"/>
                </a:cubicBezTo>
                <a:close/>
                <a:moveTo>
                  <a:pt x="1391920" y="2072194"/>
                </a:moveTo>
                <a:cubicBezTo>
                  <a:pt x="1397000" y="2093784"/>
                  <a:pt x="1430655" y="2084259"/>
                  <a:pt x="1424305" y="2063304"/>
                </a:cubicBezTo>
                <a:cubicBezTo>
                  <a:pt x="1419225" y="2042349"/>
                  <a:pt x="1385570" y="2051238"/>
                  <a:pt x="1391920" y="2072194"/>
                </a:cubicBezTo>
                <a:close/>
                <a:moveTo>
                  <a:pt x="1381760" y="1902013"/>
                </a:moveTo>
                <a:cubicBezTo>
                  <a:pt x="1398270" y="1902013"/>
                  <a:pt x="1398270" y="1875979"/>
                  <a:pt x="1381760" y="1876613"/>
                </a:cubicBezTo>
                <a:cubicBezTo>
                  <a:pt x="1365250" y="1876613"/>
                  <a:pt x="1365250" y="1902013"/>
                  <a:pt x="1381760" y="1902013"/>
                </a:cubicBezTo>
                <a:close/>
                <a:moveTo>
                  <a:pt x="1445260" y="1899474"/>
                </a:moveTo>
                <a:cubicBezTo>
                  <a:pt x="1462405" y="1900109"/>
                  <a:pt x="1461770" y="1872804"/>
                  <a:pt x="1444625" y="1874074"/>
                </a:cubicBezTo>
                <a:cubicBezTo>
                  <a:pt x="1428750" y="1874709"/>
                  <a:pt x="1429385" y="1900109"/>
                  <a:pt x="1445260" y="1899474"/>
                </a:cubicBezTo>
                <a:close/>
                <a:moveTo>
                  <a:pt x="1372870" y="2033459"/>
                </a:moveTo>
                <a:cubicBezTo>
                  <a:pt x="1394460" y="2033459"/>
                  <a:pt x="1391920" y="1999169"/>
                  <a:pt x="1370330" y="2002344"/>
                </a:cubicBezTo>
                <a:cubicBezTo>
                  <a:pt x="1351915" y="2005519"/>
                  <a:pt x="1354455" y="2034094"/>
                  <a:pt x="1372870" y="2033459"/>
                </a:cubicBezTo>
                <a:close/>
                <a:moveTo>
                  <a:pt x="1446530" y="2019488"/>
                </a:moveTo>
                <a:cubicBezTo>
                  <a:pt x="1468755" y="2019488"/>
                  <a:pt x="1464945" y="1983929"/>
                  <a:pt x="1443355" y="1989009"/>
                </a:cubicBezTo>
                <a:cubicBezTo>
                  <a:pt x="1425575" y="1992184"/>
                  <a:pt x="1428750" y="2020124"/>
                  <a:pt x="1446530" y="2019488"/>
                </a:cubicBezTo>
                <a:close/>
                <a:moveTo>
                  <a:pt x="1445260" y="2154744"/>
                </a:moveTo>
                <a:cubicBezTo>
                  <a:pt x="1435735" y="2131249"/>
                  <a:pt x="1398270" y="2147124"/>
                  <a:pt x="1409065" y="2169984"/>
                </a:cubicBezTo>
                <a:cubicBezTo>
                  <a:pt x="1418590" y="2194114"/>
                  <a:pt x="1455420" y="2178239"/>
                  <a:pt x="1445260" y="2154744"/>
                </a:cubicBezTo>
                <a:close/>
                <a:moveTo>
                  <a:pt x="1402715" y="2195384"/>
                </a:moveTo>
                <a:cubicBezTo>
                  <a:pt x="1377950" y="2207449"/>
                  <a:pt x="1397635" y="2246184"/>
                  <a:pt x="1421765" y="2233484"/>
                </a:cubicBezTo>
                <a:cubicBezTo>
                  <a:pt x="1446530" y="2221419"/>
                  <a:pt x="1427480" y="2182684"/>
                  <a:pt x="1402715" y="2195384"/>
                </a:cubicBezTo>
                <a:close/>
                <a:moveTo>
                  <a:pt x="1725930" y="1900109"/>
                </a:moveTo>
                <a:cubicBezTo>
                  <a:pt x="1706880" y="1907729"/>
                  <a:pt x="1719580" y="1936938"/>
                  <a:pt x="1737995" y="1928684"/>
                </a:cubicBezTo>
                <a:cubicBezTo>
                  <a:pt x="1756410" y="1921063"/>
                  <a:pt x="1744345" y="1891854"/>
                  <a:pt x="1725930" y="1900109"/>
                </a:cubicBezTo>
                <a:close/>
                <a:moveTo>
                  <a:pt x="1318260" y="1902013"/>
                </a:moveTo>
                <a:cubicBezTo>
                  <a:pt x="1334770" y="1902649"/>
                  <a:pt x="1335405" y="1876613"/>
                  <a:pt x="1318895" y="1876613"/>
                </a:cubicBezTo>
                <a:cubicBezTo>
                  <a:pt x="1302385" y="1875979"/>
                  <a:pt x="1301750" y="1902013"/>
                  <a:pt x="1318260" y="1902013"/>
                </a:cubicBezTo>
                <a:close/>
                <a:moveTo>
                  <a:pt x="1256665" y="2147124"/>
                </a:moveTo>
                <a:cubicBezTo>
                  <a:pt x="1233170" y="2152839"/>
                  <a:pt x="1242695" y="2189034"/>
                  <a:pt x="1265555" y="2182684"/>
                </a:cubicBezTo>
                <a:cubicBezTo>
                  <a:pt x="1288415" y="2176969"/>
                  <a:pt x="1279525" y="2140774"/>
                  <a:pt x="1256665" y="2147124"/>
                </a:cubicBezTo>
                <a:close/>
                <a:moveTo>
                  <a:pt x="1299210" y="2044254"/>
                </a:moveTo>
                <a:cubicBezTo>
                  <a:pt x="1320800" y="2044254"/>
                  <a:pt x="1318895" y="2010599"/>
                  <a:pt x="1297305" y="2013138"/>
                </a:cubicBezTo>
                <a:cubicBezTo>
                  <a:pt x="1278255" y="2015044"/>
                  <a:pt x="1280160" y="2044254"/>
                  <a:pt x="1299210" y="2044254"/>
                </a:cubicBezTo>
                <a:close/>
                <a:moveTo>
                  <a:pt x="1326515" y="2147124"/>
                </a:moveTo>
                <a:cubicBezTo>
                  <a:pt x="1333500" y="2169984"/>
                  <a:pt x="1369060" y="2159189"/>
                  <a:pt x="1361440" y="2136329"/>
                </a:cubicBezTo>
                <a:cubicBezTo>
                  <a:pt x="1355090" y="2113469"/>
                  <a:pt x="1318895" y="2124264"/>
                  <a:pt x="1326515" y="2147124"/>
                </a:cubicBezTo>
                <a:close/>
                <a:moveTo>
                  <a:pt x="1274445" y="2221419"/>
                </a:moveTo>
                <a:cubicBezTo>
                  <a:pt x="1266825" y="2197289"/>
                  <a:pt x="1228725" y="2209989"/>
                  <a:pt x="1236980" y="2234119"/>
                </a:cubicBezTo>
                <a:cubicBezTo>
                  <a:pt x="1244600" y="2258249"/>
                  <a:pt x="1282700" y="2245549"/>
                  <a:pt x="1274445" y="2221419"/>
                </a:cubicBezTo>
                <a:close/>
                <a:moveTo>
                  <a:pt x="1315720" y="2236659"/>
                </a:moveTo>
                <a:cubicBezTo>
                  <a:pt x="1290320" y="2247454"/>
                  <a:pt x="1308100" y="2286824"/>
                  <a:pt x="1332865" y="2275394"/>
                </a:cubicBezTo>
                <a:cubicBezTo>
                  <a:pt x="1358265" y="2263964"/>
                  <a:pt x="1340485" y="2224594"/>
                  <a:pt x="1315720" y="2236659"/>
                </a:cubicBezTo>
                <a:close/>
                <a:moveTo>
                  <a:pt x="1445260" y="1947099"/>
                </a:moveTo>
                <a:cubicBezTo>
                  <a:pt x="1446530" y="1954719"/>
                  <a:pt x="1453515" y="1960434"/>
                  <a:pt x="1461135" y="1959163"/>
                </a:cubicBezTo>
                <a:lnTo>
                  <a:pt x="1461135" y="1959163"/>
                </a:lnTo>
                <a:cubicBezTo>
                  <a:pt x="1496695" y="1947734"/>
                  <a:pt x="1446530" y="1910269"/>
                  <a:pt x="1445260" y="1947099"/>
                </a:cubicBezTo>
                <a:close/>
                <a:moveTo>
                  <a:pt x="1307465" y="1959799"/>
                </a:moveTo>
                <a:cubicBezTo>
                  <a:pt x="1308100" y="1978213"/>
                  <a:pt x="1336675" y="1976309"/>
                  <a:pt x="1335405" y="1957894"/>
                </a:cubicBezTo>
                <a:cubicBezTo>
                  <a:pt x="1334770" y="1940113"/>
                  <a:pt x="1306195" y="1941384"/>
                  <a:pt x="1307465" y="1959799"/>
                </a:cubicBezTo>
                <a:close/>
                <a:moveTo>
                  <a:pt x="1325880" y="2070288"/>
                </a:moveTo>
                <a:cubicBezTo>
                  <a:pt x="1304290" y="2074734"/>
                  <a:pt x="1311910" y="2108389"/>
                  <a:pt x="1332865" y="2103309"/>
                </a:cubicBezTo>
                <a:cubicBezTo>
                  <a:pt x="1355090" y="2099499"/>
                  <a:pt x="1347470" y="2065209"/>
                  <a:pt x="1325880" y="2070288"/>
                </a:cubicBezTo>
                <a:close/>
                <a:moveTo>
                  <a:pt x="1360170" y="2189669"/>
                </a:moveTo>
                <a:cubicBezTo>
                  <a:pt x="1351280" y="2165539"/>
                  <a:pt x="1313815" y="2180144"/>
                  <a:pt x="1323340" y="2203639"/>
                </a:cubicBezTo>
                <a:cubicBezTo>
                  <a:pt x="1332230" y="2227769"/>
                  <a:pt x="1369695" y="2213799"/>
                  <a:pt x="1360170" y="2189669"/>
                </a:cubicBezTo>
                <a:close/>
                <a:moveTo>
                  <a:pt x="1633855" y="1875344"/>
                </a:moveTo>
                <a:cubicBezTo>
                  <a:pt x="1652270" y="1875344"/>
                  <a:pt x="1649095" y="1846769"/>
                  <a:pt x="1631315" y="1849944"/>
                </a:cubicBezTo>
                <a:cubicBezTo>
                  <a:pt x="1616710" y="1852484"/>
                  <a:pt x="1619250" y="1875344"/>
                  <a:pt x="1633855" y="1875344"/>
                </a:cubicBezTo>
                <a:close/>
                <a:moveTo>
                  <a:pt x="1571625" y="1886138"/>
                </a:moveTo>
                <a:cubicBezTo>
                  <a:pt x="1589405" y="1886138"/>
                  <a:pt x="1587500" y="1858199"/>
                  <a:pt x="1569720" y="1860738"/>
                </a:cubicBezTo>
                <a:cubicBezTo>
                  <a:pt x="1554480" y="1862644"/>
                  <a:pt x="1556385" y="1886774"/>
                  <a:pt x="1571625" y="1886138"/>
                </a:cubicBezTo>
                <a:close/>
                <a:moveTo>
                  <a:pt x="7406640" y="2173159"/>
                </a:moveTo>
                <a:cubicBezTo>
                  <a:pt x="7419340" y="2150934"/>
                  <a:pt x="7384415" y="2131249"/>
                  <a:pt x="7372350" y="2153474"/>
                </a:cubicBezTo>
                <a:cubicBezTo>
                  <a:pt x="7359650" y="2175699"/>
                  <a:pt x="7393940" y="2195384"/>
                  <a:pt x="7406640" y="2173159"/>
                </a:cubicBezTo>
                <a:close/>
                <a:moveTo>
                  <a:pt x="1586865" y="1950909"/>
                </a:moveTo>
                <a:cubicBezTo>
                  <a:pt x="1567180" y="1956624"/>
                  <a:pt x="1577340" y="1987104"/>
                  <a:pt x="1596390" y="1980754"/>
                </a:cubicBezTo>
                <a:cubicBezTo>
                  <a:pt x="1615440" y="1975038"/>
                  <a:pt x="1605915" y="1944559"/>
                  <a:pt x="1586865" y="1950909"/>
                </a:cubicBezTo>
                <a:close/>
                <a:moveTo>
                  <a:pt x="1581150" y="1922334"/>
                </a:moveTo>
                <a:cubicBezTo>
                  <a:pt x="1585595" y="1940113"/>
                  <a:pt x="1612900" y="1933129"/>
                  <a:pt x="1608455" y="1915349"/>
                </a:cubicBezTo>
                <a:cubicBezTo>
                  <a:pt x="1604645" y="1897569"/>
                  <a:pt x="1576705" y="1904554"/>
                  <a:pt x="1581150" y="1922334"/>
                </a:cubicBezTo>
                <a:close/>
                <a:moveTo>
                  <a:pt x="1696085" y="1860738"/>
                </a:moveTo>
                <a:cubicBezTo>
                  <a:pt x="1714500" y="1860738"/>
                  <a:pt x="1710690" y="1830894"/>
                  <a:pt x="1692910" y="1835974"/>
                </a:cubicBezTo>
                <a:cubicBezTo>
                  <a:pt x="1678305" y="1839149"/>
                  <a:pt x="1681480" y="1861374"/>
                  <a:pt x="1696085" y="1860738"/>
                </a:cubicBezTo>
                <a:close/>
                <a:moveTo>
                  <a:pt x="1483360" y="2240469"/>
                </a:moveTo>
                <a:cubicBezTo>
                  <a:pt x="1508760" y="2225864"/>
                  <a:pt x="1485265" y="2186494"/>
                  <a:pt x="1460500" y="2201734"/>
                </a:cubicBezTo>
                <a:cubicBezTo>
                  <a:pt x="1435100" y="2216339"/>
                  <a:pt x="1458595" y="2255709"/>
                  <a:pt x="1483360" y="2240469"/>
                </a:cubicBezTo>
                <a:close/>
                <a:moveTo>
                  <a:pt x="1667510" y="1955988"/>
                </a:moveTo>
                <a:cubicBezTo>
                  <a:pt x="1686560" y="1949638"/>
                  <a:pt x="1675765" y="1919794"/>
                  <a:pt x="1656715" y="1926779"/>
                </a:cubicBezTo>
                <a:cubicBezTo>
                  <a:pt x="1637665" y="1933763"/>
                  <a:pt x="1649095" y="1963609"/>
                  <a:pt x="1667510" y="1955988"/>
                </a:cubicBezTo>
                <a:close/>
                <a:moveTo>
                  <a:pt x="1661795" y="1914713"/>
                </a:moveTo>
                <a:cubicBezTo>
                  <a:pt x="1682750" y="1914713"/>
                  <a:pt x="1677670" y="1881059"/>
                  <a:pt x="1657985" y="1887409"/>
                </a:cubicBezTo>
                <a:cubicBezTo>
                  <a:pt x="1642110" y="1891219"/>
                  <a:pt x="1645920" y="1915349"/>
                  <a:pt x="1661795" y="1914713"/>
                </a:cubicBezTo>
                <a:close/>
                <a:moveTo>
                  <a:pt x="1727200" y="1893759"/>
                </a:moveTo>
                <a:cubicBezTo>
                  <a:pt x="1748790" y="1893759"/>
                  <a:pt x="1743075" y="1859469"/>
                  <a:pt x="1722755" y="1866454"/>
                </a:cubicBezTo>
                <a:cubicBezTo>
                  <a:pt x="1708150" y="1870899"/>
                  <a:pt x="1711960" y="1894394"/>
                  <a:pt x="1727200" y="1893759"/>
                </a:cubicBezTo>
                <a:close/>
                <a:moveTo>
                  <a:pt x="3079115" y="936813"/>
                </a:moveTo>
                <a:cubicBezTo>
                  <a:pt x="3101975" y="919034"/>
                  <a:pt x="3073400" y="882838"/>
                  <a:pt x="3050540" y="901888"/>
                </a:cubicBezTo>
                <a:cubicBezTo>
                  <a:pt x="3027680" y="919669"/>
                  <a:pt x="3056890" y="955863"/>
                  <a:pt x="3079115" y="936813"/>
                </a:cubicBezTo>
                <a:close/>
                <a:moveTo>
                  <a:pt x="1508760" y="1894394"/>
                </a:moveTo>
                <a:cubicBezTo>
                  <a:pt x="1525905" y="1894394"/>
                  <a:pt x="1524635" y="1867088"/>
                  <a:pt x="1507490" y="1868994"/>
                </a:cubicBezTo>
                <a:cubicBezTo>
                  <a:pt x="1491615" y="1870263"/>
                  <a:pt x="1492885" y="1894394"/>
                  <a:pt x="1508760" y="1894394"/>
                </a:cubicBezTo>
                <a:close/>
                <a:moveTo>
                  <a:pt x="1499235" y="2067113"/>
                </a:moveTo>
                <a:cubicBezTo>
                  <a:pt x="1480820" y="2074099"/>
                  <a:pt x="1486535" y="2103309"/>
                  <a:pt x="1506220" y="2102674"/>
                </a:cubicBezTo>
                <a:cubicBezTo>
                  <a:pt x="1534795" y="2102674"/>
                  <a:pt x="1525905" y="2056954"/>
                  <a:pt x="1499235" y="2067113"/>
                </a:cubicBezTo>
                <a:close/>
                <a:moveTo>
                  <a:pt x="1468755" y="2050604"/>
                </a:moveTo>
                <a:cubicBezTo>
                  <a:pt x="1475105" y="2071559"/>
                  <a:pt x="1508125" y="2061399"/>
                  <a:pt x="1501140" y="2040444"/>
                </a:cubicBezTo>
                <a:cubicBezTo>
                  <a:pt x="1495425" y="2019488"/>
                  <a:pt x="1462405" y="2030284"/>
                  <a:pt x="1468755" y="2050604"/>
                </a:cubicBezTo>
                <a:close/>
                <a:moveTo>
                  <a:pt x="1540510" y="2178874"/>
                </a:moveTo>
                <a:cubicBezTo>
                  <a:pt x="1555750" y="2203639"/>
                  <a:pt x="1594485" y="2178874"/>
                  <a:pt x="1578610" y="2154744"/>
                </a:cubicBezTo>
                <a:cubicBezTo>
                  <a:pt x="1563370" y="2129979"/>
                  <a:pt x="1524635" y="2154744"/>
                  <a:pt x="1540510" y="2178874"/>
                </a:cubicBezTo>
                <a:close/>
                <a:moveTo>
                  <a:pt x="1561465" y="2036634"/>
                </a:moveTo>
                <a:cubicBezTo>
                  <a:pt x="1587500" y="2036634"/>
                  <a:pt x="1579880" y="1994724"/>
                  <a:pt x="1555750" y="2003613"/>
                </a:cubicBezTo>
                <a:cubicBezTo>
                  <a:pt x="1537970" y="2009963"/>
                  <a:pt x="1543050" y="2037269"/>
                  <a:pt x="1561465" y="2036634"/>
                </a:cubicBezTo>
                <a:close/>
                <a:moveTo>
                  <a:pt x="1513840" y="1936304"/>
                </a:moveTo>
                <a:cubicBezTo>
                  <a:pt x="1517015" y="1954719"/>
                  <a:pt x="1545590" y="1949004"/>
                  <a:pt x="1541780" y="1931224"/>
                </a:cubicBezTo>
                <a:cubicBezTo>
                  <a:pt x="1537970" y="1912809"/>
                  <a:pt x="1510030" y="1918524"/>
                  <a:pt x="1513840" y="1936304"/>
                </a:cubicBezTo>
                <a:close/>
                <a:moveTo>
                  <a:pt x="1528445" y="2116009"/>
                </a:moveTo>
                <a:cubicBezTo>
                  <a:pt x="1517650" y="2092513"/>
                  <a:pt x="1481455" y="2110294"/>
                  <a:pt x="1492885" y="2133154"/>
                </a:cubicBezTo>
                <a:cubicBezTo>
                  <a:pt x="1503680" y="2156649"/>
                  <a:pt x="1539875" y="2138869"/>
                  <a:pt x="1528445" y="2116009"/>
                </a:cubicBezTo>
                <a:close/>
                <a:moveTo>
                  <a:pt x="4215765" y="677099"/>
                </a:moveTo>
                <a:cubicBezTo>
                  <a:pt x="4218305" y="700594"/>
                  <a:pt x="4255135" y="696149"/>
                  <a:pt x="4251960" y="672654"/>
                </a:cubicBezTo>
                <a:cubicBezTo>
                  <a:pt x="4249420" y="648524"/>
                  <a:pt x="4212590" y="653604"/>
                  <a:pt x="4215765" y="677099"/>
                </a:cubicBezTo>
                <a:close/>
                <a:moveTo>
                  <a:pt x="4094480" y="478344"/>
                </a:moveTo>
                <a:cubicBezTo>
                  <a:pt x="4067175" y="482788"/>
                  <a:pt x="4075430" y="525334"/>
                  <a:pt x="4102100" y="519619"/>
                </a:cubicBezTo>
                <a:cubicBezTo>
                  <a:pt x="4129405" y="515174"/>
                  <a:pt x="4121150" y="472629"/>
                  <a:pt x="4094480" y="478344"/>
                </a:cubicBezTo>
                <a:close/>
                <a:moveTo>
                  <a:pt x="4086860" y="198308"/>
                </a:moveTo>
                <a:cubicBezTo>
                  <a:pt x="4120515" y="198944"/>
                  <a:pt x="4119245" y="145604"/>
                  <a:pt x="4085590" y="147508"/>
                </a:cubicBezTo>
                <a:cubicBezTo>
                  <a:pt x="4053205" y="148144"/>
                  <a:pt x="4054475" y="198944"/>
                  <a:pt x="4086860" y="198308"/>
                </a:cubicBezTo>
                <a:close/>
                <a:moveTo>
                  <a:pt x="4131310" y="773619"/>
                </a:moveTo>
                <a:cubicBezTo>
                  <a:pt x="4133850" y="795209"/>
                  <a:pt x="4168140" y="790763"/>
                  <a:pt x="4164965" y="768538"/>
                </a:cubicBezTo>
                <a:cubicBezTo>
                  <a:pt x="4162425" y="746949"/>
                  <a:pt x="4128135" y="752029"/>
                  <a:pt x="4131310" y="773619"/>
                </a:cubicBezTo>
                <a:close/>
                <a:moveTo>
                  <a:pt x="4084955" y="305624"/>
                </a:moveTo>
                <a:cubicBezTo>
                  <a:pt x="4117975" y="305624"/>
                  <a:pt x="4114800" y="253554"/>
                  <a:pt x="4082415" y="257999"/>
                </a:cubicBezTo>
                <a:cubicBezTo>
                  <a:pt x="4053205" y="260538"/>
                  <a:pt x="4056380" y="306258"/>
                  <a:pt x="4084955" y="305624"/>
                </a:cubicBezTo>
                <a:close/>
                <a:moveTo>
                  <a:pt x="4193540" y="298004"/>
                </a:moveTo>
                <a:cubicBezTo>
                  <a:pt x="4225290" y="298004"/>
                  <a:pt x="4224655" y="248474"/>
                  <a:pt x="4192905" y="249744"/>
                </a:cubicBezTo>
                <a:cubicBezTo>
                  <a:pt x="4161790" y="250379"/>
                  <a:pt x="4163060" y="298638"/>
                  <a:pt x="4193540" y="298004"/>
                </a:cubicBezTo>
                <a:close/>
                <a:moveTo>
                  <a:pt x="4057015" y="420558"/>
                </a:moveTo>
                <a:cubicBezTo>
                  <a:pt x="4088765" y="420558"/>
                  <a:pt x="4084320" y="369758"/>
                  <a:pt x="4052570" y="376108"/>
                </a:cubicBezTo>
                <a:cubicBezTo>
                  <a:pt x="4026535" y="379919"/>
                  <a:pt x="4030980" y="421194"/>
                  <a:pt x="4057015" y="420558"/>
                </a:cubicBezTo>
                <a:close/>
                <a:moveTo>
                  <a:pt x="4149090" y="705038"/>
                </a:moveTo>
                <a:cubicBezTo>
                  <a:pt x="4175125" y="705038"/>
                  <a:pt x="4171315" y="664399"/>
                  <a:pt x="4146550" y="668844"/>
                </a:cubicBezTo>
                <a:cubicBezTo>
                  <a:pt x="4124325" y="671384"/>
                  <a:pt x="4126865" y="705674"/>
                  <a:pt x="4149090" y="705038"/>
                </a:cubicBezTo>
                <a:close/>
                <a:moveTo>
                  <a:pt x="4199255" y="199579"/>
                </a:moveTo>
                <a:cubicBezTo>
                  <a:pt x="4232275" y="202119"/>
                  <a:pt x="4235450" y="150683"/>
                  <a:pt x="4202430" y="148779"/>
                </a:cubicBezTo>
                <a:cubicBezTo>
                  <a:pt x="4170045" y="146238"/>
                  <a:pt x="4166235" y="197674"/>
                  <a:pt x="4199255" y="199579"/>
                </a:cubicBezTo>
                <a:close/>
                <a:moveTo>
                  <a:pt x="4159250" y="404683"/>
                </a:moveTo>
                <a:cubicBezTo>
                  <a:pt x="4190365" y="405319"/>
                  <a:pt x="4187190" y="355788"/>
                  <a:pt x="4156710" y="359599"/>
                </a:cubicBezTo>
                <a:cubicBezTo>
                  <a:pt x="4128770" y="362774"/>
                  <a:pt x="4131310" y="405954"/>
                  <a:pt x="4159250" y="404683"/>
                </a:cubicBezTo>
                <a:close/>
                <a:moveTo>
                  <a:pt x="3891915" y="722819"/>
                </a:moveTo>
                <a:cubicBezTo>
                  <a:pt x="3868420" y="728534"/>
                  <a:pt x="3878580" y="764729"/>
                  <a:pt x="3901440" y="758379"/>
                </a:cubicBezTo>
                <a:cubicBezTo>
                  <a:pt x="3924300" y="752663"/>
                  <a:pt x="3914775" y="716469"/>
                  <a:pt x="3891915" y="722819"/>
                </a:cubicBezTo>
                <a:close/>
                <a:moveTo>
                  <a:pt x="3973195" y="209104"/>
                </a:moveTo>
                <a:cubicBezTo>
                  <a:pt x="4008755" y="209104"/>
                  <a:pt x="4004310" y="153224"/>
                  <a:pt x="3969385" y="158938"/>
                </a:cubicBezTo>
                <a:cubicBezTo>
                  <a:pt x="3938905" y="162113"/>
                  <a:pt x="3942715" y="209738"/>
                  <a:pt x="3973195" y="209104"/>
                </a:cubicBezTo>
                <a:close/>
                <a:moveTo>
                  <a:pt x="3927475" y="661859"/>
                </a:moveTo>
                <a:cubicBezTo>
                  <a:pt x="3952240" y="655509"/>
                  <a:pt x="3941445" y="616774"/>
                  <a:pt x="3916680" y="623759"/>
                </a:cubicBezTo>
                <a:cubicBezTo>
                  <a:pt x="3891915" y="630744"/>
                  <a:pt x="3903345" y="669479"/>
                  <a:pt x="3927475" y="661859"/>
                </a:cubicBezTo>
                <a:close/>
                <a:moveTo>
                  <a:pt x="3889375" y="550734"/>
                </a:moveTo>
                <a:cubicBezTo>
                  <a:pt x="3914140" y="600263"/>
                  <a:pt x="3958590" y="517713"/>
                  <a:pt x="3903345" y="524699"/>
                </a:cubicBezTo>
                <a:cubicBezTo>
                  <a:pt x="3891915" y="527874"/>
                  <a:pt x="3885565" y="539938"/>
                  <a:pt x="3889375" y="550734"/>
                </a:cubicBezTo>
                <a:close/>
                <a:moveTo>
                  <a:pt x="4060825" y="684084"/>
                </a:moveTo>
                <a:cubicBezTo>
                  <a:pt x="4037330" y="688529"/>
                  <a:pt x="4044950" y="724724"/>
                  <a:pt x="4067810" y="720279"/>
                </a:cubicBezTo>
                <a:cubicBezTo>
                  <a:pt x="4091305" y="715834"/>
                  <a:pt x="4083685" y="679004"/>
                  <a:pt x="4060825" y="684084"/>
                </a:cubicBezTo>
                <a:close/>
                <a:moveTo>
                  <a:pt x="4191635" y="463104"/>
                </a:moveTo>
                <a:cubicBezTo>
                  <a:pt x="4164330" y="466279"/>
                  <a:pt x="4170045" y="508824"/>
                  <a:pt x="4196715" y="505013"/>
                </a:cubicBezTo>
                <a:cubicBezTo>
                  <a:pt x="4224020" y="501838"/>
                  <a:pt x="4218940" y="459294"/>
                  <a:pt x="4191635" y="463104"/>
                </a:cubicBezTo>
                <a:close/>
                <a:moveTo>
                  <a:pt x="3986530" y="781238"/>
                </a:moveTo>
                <a:cubicBezTo>
                  <a:pt x="3964940" y="785049"/>
                  <a:pt x="3971925" y="819338"/>
                  <a:pt x="3992880" y="814259"/>
                </a:cubicBezTo>
                <a:cubicBezTo>
                  <a:pt x="4015105" y="811084"/>
                  <a:pt x="4008120" y="776794"/>
                  <a:pt x="3986530" y="781238"/>
                </a:cubicBezTo>
                <a:close/>
                <a:moveTo>
                  <a:pt x="4006850" y="600899"/>
                </a:moveTo>
                <a:cubicBezTo>
                  <a:pt x="3981450" y="606613"/>
                  <a:pt x="3990975" y="645349"/>
                  <a:pt x="4015740" y="639634"/>
                </a:cubicBezTo>
                <a:cubicBezTo>
                  <a:pt x="4040505" y="633919"/>
                  <a:pt x="4031615" y="594549"/>
                  <a:pt x="4006850" y="600899"/>
                </a:cubicBezTo>
                <a:close/>
                <a:moveTo>
                  <a:pt x="3982720" y="524063"/>
                </a:moveTo>
                <a:cubicBezTo>
                  <a:pt x="3989070" y="550734"/>
                  <a:pt x="4030980" y="540574"/>
                  <a:pt x="4023995" y="513904"/>
                </a:cubicBezTo>
                <a:cubicBezTo>
                  <a:pt x="4017645" y="487869"/>
                  <a:pt x="3975735" y="498029"/>
                  <a:pt x="3982720" y="524063"/>
                </a:cubicBezTo>
                <a:close/>
                <a:moveTo>
                  <a:pt x="3973195" y="275779"/>
                </a:moveTo>
                <a:cubicBezTo>
                  <a:pt x="3942715" y="281494"/>
                  <a:pt x="3952875" y="329754"/>
                  <a:pt x="3983355" y="322769"/>
                </a:cubicBezTo>
                <a:cubicBezTo>
                  <a:pt x="4013835" y="317054"/>
                  <a:pt x="4003675" y="268794"/>
                  <a:pt x="3973195" y="275779"/>
                </a:cubicBezTo>
                <a:close/>
                <a:moveTo>
                  <a:pt x="3957320" y="442783"/>
                </a:moveTo>
                <a:cubicBezTo>
                  <a:pt x="3990340" y="442783"/>
                  <a:pt x="3983990" y="390079"/>
                  <a:pt x="3951605" y="398333"/>
                </a:cubicBezTo>
                <a:cubicBezTo>
                  <a:pt x="3926205" y="404683"/>
                  <a:pt x="3931285" y="443419"/>
                  <a:pt x="3957320" y="442783"/>
                </a:cubicBezTo>
                <a:close/>
                <a:moveTo>
                  <a:pt x="4353560" y="569149"/>
                </a:moveTo>
                <a:cubicBezTo>
                  <a:pt x="4354830" y="594549"/>
                  <a:pt x="4394835" y="592644"/>
                  <a:pt x="4392930" y="567244"/>
                </a:cubicBezTo>
                <a:cubicBezTo>
                  <a:pt x="4392295" y="541209"/>
                  <a:pt x="4351655" y="543749"/>
                  <a:pt x="4353560" y="569149"/>
                </a:cubicBezTo>
                <a:close/>
                <a:moveTo>
                  <a:pt x="4406265" y="310704"/>
                </a:moveTo>
                <a:cubicBezTo>
                  <a:pt x="4436745" y="315783"/>
                  <a:pt x="4444365" y="267524"/>
                  <a:pt x="4413250" y="263079"/>
                </a:cubicBezTo>
                <a:cubicBezTo>
                  <a:pt x="4382770" y="258633"/>
                  <a:pt x="4375785" y="306894"/>
                  <a:pt x="4406265" y="310704"/>
                </a:cubicBezTo>
                <a:close/>
                <a:moveTo>
                  <a:pt x="4388485" y="492313"/>
                </a:moveTo>
                <a:cubicBezTo>
                  <a:pt x="4415790" y="492949"/>
                  <a:pt x="4415790" y="449133"/>
                  <a:pt x="4388485" y="449769"/>
                </a:cubicBezTo>
                <a:cubicBezTo>
                  <a:pt x="4360545" y="449769"/>
                  <a:pt x="4361180" y="492949"/>
                  <a:pt x="4388485" y="492313"/>
                </a:cubicBezTo>
                <a:close/>
                <a:moveTo>
                  <a:pt x="4404995" y="677734"/>
                </a:moveTo>
                <a:cubicBezTo>
                  <a:pt x="4429760" y="677734"/>
                  <a:pt x="4428490" y="639634"/>
                  <a:pt x="4404360" y="640904"/>
                </a:cubicBezTo>
                <a:cubicBezTo>
                  <a:pt x="4380865" y="642174"/>
                  <a:pt x="4381500" y="678369"/>
                  <a:pt x="4404995" y="677734"/>
                </a:cubicBezTo>
                <a:close/>
                <a:moveTo>
                  <a:pt x="4363720" y="397063"/>
                </a:moveTo>
                <a:cubicBezTo>
                  <a:pt x="4392930" y="398333"/>
                  <a:pt x="4394200" y="352613"/>
                  <a:pt x="4364990" y="351979"/>
                </a:cubicBezTo>
                <a:cubicBezTo>
                  <a:pt x="4335780" y="350074"/>
                  <a:pt x="4334510" y="396429"/>
                  <a:pt x="4363720" y="397063"/>
                </a:cubicBezTo>
                <a:close/>
                <a:moveTo>
                  <a:pt x="4614545" y="358329"/>
                </a:moveTo>
                <a:cubicBezTo>
                  <a:pt x="4643755" y="367854"/>
                  <a:pt x="4658995" y="321499"/>
                  <a:pt x="4628515" y="312608"/>
                </a:cubicBezTo>
                <a:cubicBezTo>
                  <a:pt x="4598670" y="303083"/>
                  <a:pt x="4584700" y="350074"/>
                  <a:pt x="4614545" y="358329"/>
                </a:cubicBezTo>
                <a:close/>
                <a:moveTo>
                  <a:pt x="4546600" y="391983"/>
                </a:moveTo>
                <a:cubicBezTo>
                  <a:pt x="4540885" y="420558"/>
                  <a:pt x="4586605" y="428813"/>
                  <a:pt x="4591050" y="399604"/>
                </a:cubicBezTo>
                <a:cubicBezTo>
                  <a:pt x="4596765" y="371029"/>
                  <a:pt x="4551680" y="362774"/>
                  <a:pt x="4546600" y="391983"/>
                </a:cubicBezTo>
                <a:close/>
                <a:moveTo>
                  <a:pt x="4526915" y="269429"/>
                </a:moveTo>
                <a:cubicBezTo>
                  <a:pt x="4557395" y="280858"/>
                  <a:pt x="4575175" y="231963"/>
                  <a:pt x="4544060" y="221804"/>
                </a:cubicBezTo>
                <a:cubicBezTo>
                  <a:pt x="4512310" y="210374"/>
                  <a:pt x="4495165" y="259269"/>
                  <a:pt x="4526915" y="269429"/>
                </a:cubicBezTo>
                <a:close/>
                <a:moveTo>
                  <a:pt x="4537075" y="566609"/>
                </a:moveTo>
                <a:cubicBezTo>
                  <a:pt x="4535805" y="592009"/>
                  <a:pt x="4575810" y="593913"/>
                  <a:pt x="4576445" y="568513"/>
                </a:cubicBezTo>
                <a:cubicBezTo>
                  <a:pt x="4577715" y="542479"/>
                  <a:pt x="4537710" y="541209"/>
                  <a:pt x="4537075" y="566609"/>
                </a:cubicBezTo>
                <a:close/>
                <a:moveTo>
                  <a:pt x="4337685" y="663763"/>
                </a:moveTo>
                <a:cubicBezTo>
                  <a:pt x="4335780" y="640269"/>
                  <a:pt x="4298950" y="643444"/>
                  <a:pt x="4300855" y="666938"/>
                </a:cubicBezTo>
                <a:cubicBezTo>
                  <a:pt x="4302760" y="691069"/>
                  <a:pt x="4340225" y="687259"/>
                  <a:pt x="4337685" y="663763"/>
                </a:cubicBezTo>
                <a:close/>
                <a:moveTo>
                  <a:pt x="4300220" y="299908"/>
                </a:moveTo>
                <a:cubicBezTo>
                  <a:pt x="4331335" y="302449"/>
                  <a:pt x="4334510" y="253554"/>
                  <a:pt x="4303395" y="252283"/>
                </a:cubicBezTo>
                <a:cubicBezTo>
                  <a:pt x="4272280" y="249744"/>
                  <a:pt x="4269740" y="298638"/>
                  <a:pt x="4300220" y="299908"/>
                </a:cubicBezTo>
                <a:close/>
                <a:moveTo>
                  <a:pt x="4227830" y="778063"/>
                </a:moveTo>
                <a:cubicBezTo>
                  <a:pt x="4251325" y="778063"/>
                  <a:pt x="4248785" y="741234"/>
                  <a:pt x="4225925" y="744409"/>
                </a:cubicBezTo>
                <a:cubicBezTo>
                  <a:pt x="4205605" y="746313"/>
                  <a:pt x="4207510" y="778063"/>
                  <a:pt x="4227830" y="778063"/>
                </a:cubicBezTo>
                <a:close/>
                <a:moveTo>
                  <a:pt x="4261485" y="397063"/>
                </a:moveTo>
                <a:cubicBezTo>
                  <a:pt x="4291330" y="397699"/>
                  <a:pt x="4290695" y="350074"/>
                  <a:pt x="4260850" y="351979"/>
                </a:cubicBezTo>
                <a:cubicBezTo>
                  <a:pt x="4231640" y="352613"/>
                  <a:pt x="4232910" y="397699"/>
                  <a:pt x="4261485" y="397063"/>
                </a:cubicBezTo>
                <a:close/>
                <a:moveTo>
                  <a:pt x="4631055" y="310704"/>
                </a:moveTo>
                <a:cubicBezTo>
                  <a:pt x="4660900" y="324674"/>
                  <a:pt x="4681855" y="277049"/>
                  <a:pt x="4651375" y="264349"/>
                </a:cubicBezTo>
                <a:cubicBezTo>
                  <a:pt x="4621530" y="250379"/>
                  <a:pt x="4600575" y="298004"/>
                  <a:pt x="4631055" y="310704"/>
                </a:cubicBezTo>
                <a:close/>
                <a:moveTo>
                  <a:pt x="4310380" y="212279"/>
                </a:moveTo>
                <a:cubicBezTo>
                  <a:pt x="4342765" y="218629"/>
                  <a:pt x="4351655" y="167194"/>
                  <a:pt x="4318635" y="162113"/>
                </a:cubicBezTo>
                <a:cubicBezTo>
                  <a:pt x="4286250" y="156399"/>
                  <a:pt x="4277360" y="207833"/>
                  <a:pt x="4310380" y="212279"/>
                </a:cubicBezTo>
                <a:close/>
                <a:moveTo>
                  <a:pt x="3065780" y="1015554"/>
                </a:moveTo>
                <a:cubicBezTo>
                  <a:pt x="3088005" y="999679"/>
                  <a:pt x="3063240" y="964754"/>
                  <a:pt x="3041015" y="981263"/>
                </a:cubicBezTo>
                <a:cubicBezTo>
                  <a:pt x="3018155" y="997138"/>
                  <a:pt x="3043555" y="1032063"/>
                  <a:pt x="3065780" y="1015554"/>
                </a:cubicBezTo>
                <a:close/>
                <a:moveTo>
                  <a:pt x="4307840" y="769809"/>
                </a:moveTo>
                <a:cubicBezTo>
                  <a:pt x="4330700" y="769809"/>
                  <a:pt x="4329430" y="733613"/>
                  <a:pt x="4306570" y="736154"/>
                </a:cubicBezTo>
                <a:cubicBezTo>
                  <a:pt x="4285615" y="737424"/>
                  <a:pt x="4286885" y="770444"/>
                  <a:pt x="4307840" y="769809"/>
                </a:cubicBezTo>
                <a:close/>
                <a:moveTo>
                  <a:pt x="4289425" y="453579"/>
                </a:moveTo>
                <a:cubicBezTo>
                  <a:pt x="4262120" y="454849"/>
                  <a:pt x="4264660" y="498029"/>
                  <a:pt x="4292600" y="496124"/>
                </a:cubicBezTo>
                <a:cubicBezTo>
                  <a:pt x="4319905" y="494219"/>
                  <a:pt x="4317365" y="451038"/>
                  <a:pt x="4289425" y="453579"/>
                </a:cubicBezTo>
                <a:close/>
                <a:moveTo>
                  <a:pt x="4262120" y="576769"/>
                </a:moveTo>
                <a:cubicBezTo>
                  <a:pt x="4264025" y="602169"/>
                  <a:pt x="4304030" y="598359"/>
                  <a:pt x="4301490" y="572959"/>
                </a:cubicBezTo>
                <a:cubicBezTo>
                  <a:pt x="4299585" y="547559"/>
                  <a:pt x="4258945" y="551369"/>
                  <a:pt x="4262120" y="576769"/>
                </a:cubicBezTo>
                <a:close/>
                <a:moveTo>
                  <a:pt x="3395980" y="773619"/>
                </a:moveTo>
                <a:cubicBezTo>
                  <a:pt x="3382645" y="750124"/>
                  <a:pt x="3345180" y="771713"/>
                  <a:pt x="3359785" y="795209"/>
                </a:cubicBezTo>
                <a:cubicBezTo>
                  <a:pt x="3373755" y="818704"/>
                  <a:pt x="3410585" y="797113"/>
                  <a:pt x="3395980" y="773619"/>
                </a:cubicBezTo>
                <a:close/>
                <a:moveTo>
                  <a:pt x="3402965" y="897444"/>
                </a:moveTo>
                <a:cubicBezTo>
                  <a:pt x="3380740" y="906969"/>
                  <a:pt x="3396615" y="941259"/>
                  <a:pt x="3418205" y="931099"/>
                </a:cubicBezTo>
                <a:cubicBezTo>
                  <a:pt x="3439795" y="921574"/>
                  <a:pt x="3424555" y="887284"/>
                  <a:pt x="3402965" y="897444"/>
                </a:cubicBezTo>
                <a:close/>
                <a:moveTo>
                  <a:pt x="3402330" y="828863"/>
                </a:moveTo>
                <a:cubicBezTo>
                  <a:pt x="3379470" y="840294"/>
                  <a:pt x="3397885" y="875854"/>
                  <a:pt x="3420110" y="863788"/>
                </a:cubicBezTo>
                <a:cubicBezTo>
                  <a:pt x="3443605" y="852994"/>
                  <a:pt x="3425190" y="816799"/>
                  <a:pt x="3402330" y="828863"/>
                </a:cubicBezTo>
                <a:close/>
                <a:moveTo>
                  <a:pt x="3385185" y="657413"/>
                </a:moveTo>
                <a:cubicBezTo>
                  <a:pt x="3360420" y="672654"/>
                  <a:pt x="3385185" y="711388"/>
                  <a:pt x="3409315" y="695513"/>
                </a:cubicBezTo>
                <a:cubicBezTo>
                  <a:pt x="3434715" y="679638"/>
                  <a:pt x="3409950" y="640904"/>
                  <a:pt x="3385185" y="657413"/>
                </a:cubicBezTo>
                <a:close/>
                <a:moveTo>
                  <a:pt x="3367405" y="966659"/>
                </a:moveTo>
                <a:cubicBezTo>
                  <a:pt x="3347085" y="974279"/>
                  <a:pt x="3359785" y="1006663"/>
                  <a:pt x="3380105" y="998409"/>
                </a:cubicBezTo>
                <a:cubicBezTo>
                  <a:pt x="3400425" y="990154"/>
                  <a:pt x="3387725" y="958404"/>
                  <a:pt x="3367405" y="966659"/>
                </a:cubicBezTo>
                <a:close/>
                <a:moveTo>
                  <a:pt x="3547110" y="364679"/>
                </a:moveTo>
                <a:cubicBezTo>
                  <a:pt x="3589655" y="363408"/>
                  <a:pt x="3571240" y="296733"/>
                  <a:pt x="3534410" y="317054"/>
                </a:cubicBezTo>
                <a:cubicBezTo>
                  <a:pt x="3512185" y="329119"/>
                  <a:pt x="3522345" y="365949"/>
                  <a:pt x="3547110" y="364679"/>
                </a:cubicBezTo>
                <a:close/>
                <a:moveTo>
                  <a:pt x="3485515" y="788224"/>
                </a:moveTo>
                <a:cubicBezTo>
                  <a:pt x="3462020" y="799019"/>
                  <a:pt x="3479800" y="835213"/>
                  <a:pt x="3502660" y="823784"/>
                </a:cubicBezTo>
                <a:cubicBezTo>
                  <a:pt x="3525520" y="812988"/>
                  <a:pt x="3508375" y="776794"/>
                  <a:pt x="3485515" y="788224"/>
                </a:cubicBezTo>
                <a:close/>
                <a:moveTo>
                  <a:pt x="3474085" y="602804"/>
                </a:moveTo>
                <a:cubicBezTo>
                  <a:pt x="3448685" y="617409"/>
                  <a:pt x="3472180" y="656779"/>
                  <a:pt x="3496945" y="641538"/>
                </a:cubicBezTo>
                <a:cubicBezTo>
                  <a:pt x="3522345" y="627569"/>
                  <a:pt x="3498850" y="587563"/>
                  <a:pt x="3474085" y="602804"/>
                </a:cubicBezTo>
                <a:close/>
                <a:moveTo>
                  <a:pt x="3460750" y="522158"/>
                </a:moveTo>
                <a:cubicBezTo>
                  <a:pt x="3477260" y="548829"/>
                  <a:pt x="3518535" y="522794"/>
                  <a:pt x="3501390" y="496758"/>
                </a:cubicBezTo>
                <a:cubicBezTo>
                  <a:pt x="3484880" y="470088"/>
                  <a:pt x="3443605" y="496124"/>
                  <a:pt x="3460750" y="522158"/>
                </a:cubicBezTo>
                <a:close/>
                <a:moveTo>
                  <a:pt x="3450590" y="425638"/>
                </a:moveTo>
                <a:cubicBezTo>
                  <a:pt x="3494405" y="424369"/>
                  <a:pt x="3473450" y="355788"/>
                  <a:pt x="3435985" y="379283"/>
                </a:cubicBezTo>
                <a:cubicBezTo>
                  <a:pt x="3415665" y="391983"/>
                  <a:pt x="3426460" y="426274"/>
                  <a:pt x="3450590" y="425638"/>
                </a:cubicBezTo>
                <a:close/>
                <a:moveTo>
                  <a:pt x="3298825" y="714563"/>
                </a:moveTo>
                <a:cubicBezTo>
                  <a:pt x="3274695" y="731074"/>
                  <a:pt x="3300730" y="768538"/>
                  <a:pt x="3324225" y="752029"/>
                </a:cubicBezTo>
                <a:lnTo>
                  <a:pt x="3324225" y="752029"/>
                </a:lnTo>
                <a:cubicBezTo>
                  <a:pt x="3348990" y="735519"/>
                  <a:pt x="3322955" y="698054"/>
                  <a:pt x="3298825" y="714563"/>
                </a:cubicBezTo>
                <a:close/>
                <a:moveTo>
                  <a:pt x="3283585" y="647888"/>
                </a:moveTo>
                <a:cubicBezTo>
                  <a:pt x="3302000" y="672654"/>
                  <a:pt x="3340735" y="643444"/>
                  <a:pt x="3321685" y="618679"/>
                </a:cubicBezTo>
                <a:cubicBezTo>
                  <a:pt x="3303270" y="593913"/>
                  <a:pt x="3264535" y="623759"/>
                  <a:pt x="3283585" y="647888"/>
                </a:cubicBezTo>
                <a:close/>
                <a:moveTo>
                  <a:pt x="3348355" y="942529"/>
                </a:moveTo>
                <a:cubicBezTo>
                  <a:pt x="3338195" y="920938"/>
                  <a:pt x="3304540" y="936813"/>
                  <a:pt x="3315335" y="958404"/>
                </a:cubicBezTo>
                <a:cubicBezTo>
                  <a:pt x="3325495" y="979994"/>
                  <a:pt x="3359150" y="964119"/>
                  <a:pt x="3348355" y="942529"/>
                </a:cubicBezTo>
                <a:close/>
                <a:moveTo>
                  <a:pt x="3268980" y="564069"/>
                </a:moveTo>
                <a:cubicBezTo>
                  <a:pt x="3314700" y="562163"/>
                  <a:pt x="3289300" y="491044"/>
                  <a:pt x="3252470" y="518983"/>
                </a:cubicBezTo>
                <a:cubicBezTo>
                  <a:pt x="3252470" y="518983"/>
                  <a:pt x="3252470" y="518983"/>
                  <a:pt x="3252470" y="518983"/>
                </a:cubicBezTo>
                <a:cubicBezTo>
                  <a:pt x="3234690" y="533588"/>
                  <a:pt x="3246120" y="564704"/>
                  <a:pt x="3268980" y="564069"/>
                </a:cubicBezTo>
                <a:close/>
                <a:moveTo>
                  <a:pt x="3292475" y="997138"/>
                </a:moveTo>
                <a:cubicBezTo>
                  <a:pt x="3272155" y="1005394"/>
                  <a:pt x="3285490" y="1037144"/>
                  <a:pt x="3305810" y="1028254"/>
                </a:cubicBezTo>
                <a:cubicBezTo>
                  <a:pt x="3326130" y="1019999"/>
                  <a:pt x="3312795" y="988249"/>
                  <a:pt x="3292475" y="997138"/>
                </a:cubicBezTo>
                <a:close/>
                <a:moveTo>
                  <a:pt x="3357880" y="492313"/>
                </a:moveTo>
                <a:cubicBezTo>
                  <a:pt x="3402965" y="490408"/>
                  <a:pt x="3379470" y="420558"/>
                  <a:pt x="3342640" y="446594"/>
                </a:cubicBezTo>
                <a:cubicBezTo>
                  <a:pt x="3322955" y="460563"/>
                  <a:pt x="3335020" y="493583"/>
                  <a:pt x="3357880" y="492313"/>
                </a:cubicBezTo>
                <a:close/>
                <a:moveTo>
                  <a:pt x="3371215" y="583119"/>
                </a:moveTo>
                <a:cubicBezTo>
                  <a:pt x="3388995" y="609154"/>
                  <a:pt x="3429000" y="580579"/>
                  <a:pt x="3410585" y="555813"/>
                </a:cubicBezTo>
                <a:cubicBezTo>
                  <a:pt x="3392805" y="529779"/>
                  <a:pt x="3352800" y="557719"/>
                  <a:pt x="3371215" y="583119"/>
                </a:cubicBezTo>
                <a:close/>
                <a:moveTo>
                  <a:pt x="3330575" y="908874"/>
                </a:moveTo>
                <a:cubicBezTo>
                  <a:pt x="3362960" y="908238"/>
                  <a:pt x="3350260" y="856804"/>
                  <a:pt x="3321050" y="872044"/>
                </a:cubicBezTo>
                <a:cubicBezTo>
                  <a:pt x="3302635" y="880934"/>
                  <a:pt x="3310890" y="909509"/>
                  <a:pt x="3330575" y="908874"/>
                </a:cubicBezTo>
                <a:close/>
                <a:moveTo>
                  <a:pt x="3576955" y="787588"/>
                </a:moveTo>
                <a:cubicBezTo>
                  <a:pt x="3608070" y="786954"/>
                  <a:pt x="3597910" y="737424"/>
                  <a:pt x="3568700" y="749488"/>
                </a:cubicBezTo>
                <a:cubicBezTo>
                  <a:pt x="3549650" y="757744"/>
                  <a:pt x="3556635" y="788224"/>
                  <a:pt x="3576955" y="787588"/>
                </a:cubicBezTo>
                <a:close/>
                <a:moveTo>
                  <a:pt x="3762375" y="338644"/>
                </a:moveTo>
                <a:cubicBezTo>
                  <a:pt x="3733165" y="349438"/>
                  <a:pt x="3750945" y="395158"/>
                  <a:pt x="3779520" y="383729"/>
                </a:cubicBezTo>
                <a:cubicBezTo>
                  <a:pt x="3808730" y="372933"/>
                  <a:pt x="3790950" y="327213"/>
                  <a:pt x="3762375" y="338644"/>
                </a:cubicBezTo>
                <a:close/>
                <a:moveTo>
                  <a:pt x="3752850" y="266254"/>
                </a:moveTo>
                <a:cubicBezTo>
                  <a:pt x="3792220" y="265619"/>
                  <a:pt x="3780790" y="204024"/>
                  <a:pt x="3743960" y="216724"/>
                </a:cubicBezTo>
                <a:cubicBezTo>
                  <a:pt x="3717925" y="226249"/>
                  <a:pt x="3725545" y="267524"/>
                  <a:pt x="3752850" y="266254"/>
                </a:cubicBezTo>
                <a:close/>
                <a:moveTo>
                  <a:pt x="3648075" y="311338"/>
                </a:moveTo>
                <a:cubicBezTo>
                  <a:pt x="3688715" y="310704"/>
                  <a:pt x="3674110" y="245933"/>
                  <a:pt x="3637280" y="263079"/>
                </a:cubicBezTo>
                <a:cubicBezTo>
                  <a:pt x="3613150" y="273874"/>
                  <a:pt x="3622040" y="311974"/>
                  <a:pt x="3648075" y="311338"/>
                </a:cubicBezTo>
                <a:close/>
                <a:moveTo>
                  <a:pt x="3813810" y="781874"/>
                </a:moveTo>
                <a:cubicBezTo>
                  <a:pt x="3841115" y="781874"/>
                  <a:pt x="3834765" y="738059"/>
                  <a:pt x="3808730" y="745679"/>
                </a:cubicBezTo>
                <a:cubicBezTo>
                  <a:pt x="3788410" y="751394"/>
                  <a:pt x="3793490" y="782509"/>
                  <a:pt x="3813810" y="781874"/>
                </a:cubicBezTo>
                <a:close/>
                <a:moveTo>
                  <a:pt x="3828415" y="650429"/>
                </a:moveTo>
                <a:cubicBezTo>
                  <a:pt x="3803650" y="658049"/>
                  <a:pt x="3816350" y="696149"/>
                  <a:pt x="3840480" y="687894"/>
                </a:cubicBezTo>
                <a:cubicBezTo>
                  <a:pt x="3865245" y="680909"/>
                  <a:pt x="3852545" y="642174"/>
                  <a:pt x="3828415" y="650429"/>
                </a:cubicBezTo>
                <a:close/>
                <a:moveTo>
                  <a:pt x="3861435" y="231963"/>
                </a:moveTo>
                <a:cubicBezTo>
                  <a:pt x="3898900" y="231963"/>
                  <a:pt x="3891280" y="172908"/>
                  <a:pt x="3855085" y="181799"/>
                </a:cubicBezTo>
                <a:cubicBezTo>
                  <a:pt x="3827145" y="188783"/>
                  <a:pt x="3832860" y="232599"/>
                  <a:pt x="3861435" y="231963"/>
                </a:cubicBezTo>
                <a:close/>
                <a:moveTo>
                  <a:pt x="3816985" y="596454"/>
                </a:moveTo>
                <a:cubicBezTo>
                  <a:pt x="3849370" y="596454"/>
                  <a:pt x="3840480" y="545019"/>
                  <a:pt x="3810000" y="555179"/>
                </a:cubicBezTo>
                <a:cubicBezTo>
                  <a:pt x="3787775" y="562163"/>
                  <a:pt x="3794125" y="597088"/>
                  <a:pt x="3816985" y="596454"/>
                </a:cubicBezTo>
                <a:close/>
                <a:moveTo>
                  <a:pt x="3858260" y="471994"/>
                </a:moveTo>
                <a:cubicBezTo>
                  <a:pt x="3892550" y="471994"/>
                  <a:pt x="3883660" y="417383"/>
                  <a:pt x="3851275" y="428179"/>
                </a:cubicBezTo>
                <a:cubicBezTo>
                  <a:pt x="3827145" y="435163"/>
                  <a:pt x="3833495" y="473263"/>
                  <a:pt x="3858260" y="471994"/>
                </a:cubicBezTo>
                <a:close/>
                <a:moveTo>
                  <a:pt x="3595370" y="561529"/>
                </a:moveTo>
                <a:cubicBezTo>
                  <a:pt x="3582035" y="535494"/>
                  <a:pt x="3541395" y="557084"/>
                  <a:pt x="3555365" y="582484"/>
                </a:cubicBezTo>
                <a:cubicBezTo>
                  <a:pt x="3568700" y="608519"/>
                  <a:pt x="3609340" y="586929"/>
                  <a:pt x="3595370" y="561529"/>
                </a:cubicBezTo>
                <a:close/>
                <a:moveTo>
                  <a:pt x="3688080" y="516444"/>
                </a:moveTo>
                <a:cubicBezTo>
                  <a:pt x="3676015" y="489774"/>
                  <a:pt x="3634740" y="509458"/>
                  <a:pt x="3647440" y="535494"/>
                </a:cubicBezTo>
                <a:cubicBezTo>
                  <a:pt x="3658870" y="562163"/>
                  <a:pt x="3700780" y="543113"/>
                  <a:pt x="3688080" y="516444"/>
                </a:cubicBezTo>
                <a:close/>
                <a:moveTo>
                  <a:pt x="3472180" y="887284"/>
                </a:moveTo>
                <a:cubicBezTo>
                  <a:pt x="3481070" y="909509"/>
                  <a:pt x="3515360" y="894904"/>
                  <a:pt x="3505835" y="873313"/>
                </a:cubicBezTo>
                <a:cubicBezTo>
                  <a:pt x="3497580" y="851088"/>
                  <a:pt x="3462655" y="865694"/>
                  <a:pt x="3472180" y="887284"/>
                </a:cubicBezTo>
                <a:close/>
                <a:moveTo>
                  <a:pt x="3540760" y="920304"/>
                </a:moveTo>
                <a:cubicBezTo>
                  <a:pt x="3533775" y="899349"/>
                  <a:pt x="3501390" y="910779"/>
                  <a:pt x="3509010" y="931734"/>
                </a:cubicBezTo>
                <a:cubicBezTo>
                  <a:pt x="3515995" y="952054"/>
                  <a:pt x="3548380" y="940624"/>
                  <a:pt x="3540760" y="920304"/>
                </a:cubicBezTo>
                <a:close/>
                <a:moveTo>
                  <a:pt x="3567430" y="680909"/>
                </a:moveTo>
                <a:cubicBezTo>
                  <a:pt x="3555365" y="656144"/>
                  <a:pt x="3516630" y="675829"/>
                  <a:pt x="3529965" y="699959"/>
                </a:cubicBezTo>
                <a:cubicBezTo>
                  <a:pt x="3542030" y="724724"/>
                  <a:pt x="3580130" y="705038"/>
                  <a:pt x="3567430" y="680909"/>
                </a:cubicBezTo>
                <a:close/>
                <a:moveTo>
                  <a:pt x="3866515" y="303083"/>
                </a:moveTo>
                <a:cubicBezTo>
                  <a:pt x="3836670" y="311338"/>
                  <a:pt x="3850640" y="358329"/>
                  <a:pt x="3880485" y="348804"/>
                </a:cubicBezTo>
                <a:cubicBezTo>
                  <a:pt x="3910330" y="340549"/>
                  <a:pt x="3896360" y="293558"/>
                  <a:pt x="3866515" y="303083"/>
                </a:cubicBezTo>
                <a:close/>
                <a:moveTo>
                  <a:pt x="3481070" y="725994"/>
                </a:moveTo>
                <a:cubicBezTo>
                  <a:pt x="3468370" y="701863"/>
                  <a:pt x="3430270" y="722184"/>
                  <a:pt x="3444240" y="746313"/>
                </a:cubicBezTo>
                <a:cubicBezTo>
                  <a:pt x="3456940" y="770444"/>
                  <a:pt x="3494405" y="749488"/>
                  <a:pt x="3481070" y="725994"/>
                </a:cubicBezTo>
                <a:close/>
                <a:moveTo>
                  <a:pt x="3442970" y="937449"/>
                </a:moveTo>
                <a:cubicBezTo>
                  <a:pt x="3422015" y="945069"/>
                  <a:pt x="3434715" y="977454"/>
                  <a:pt x="3455035" y="969199"/>
                </a:cubicBezTo>
                <a:cubicBezTo>
                  <a:pt x="3475355" y="961579"/>
                  <a:pt x="3463290" y="929194"/>
                  <a:pt x="3442970" y="937449"/>
                </a:cubicBezTo>
                <a:close/>
                <a:moveTo>
                  <a:pt x="3553460" y="465644"/>
                </a:moveTo>
                <a:cubicBezTo>
                  <a:pt x="3568065" y="492949"/>
                  <a:pt x="3610610" y="469454"/>
                  <a:pt x="3595370" y="442149"/>
                </a:cubicBezTo>
                <a:cubicBezTo>
                  <a:pt x="3580765" y="414844"/>
                  <a:pt x="3538220" y="438338"/>
                  <a:pt x="3553460" y="465644"/>
                </a:cubicBezTo>
                <a:close/>
                <a:moveTo>
                  <a:pt x="3654425" y="713929"/>
                </a:moveTo>
                <a:cubicBezTo>
                  <a:pt x="3630295" y="723454"/>
                  <a:pt x="3645535" y="760284"/>
                  <a:pt x="3669030" y="750759"/>
                </a:cubicBezTo>
                <a:cubicBezTo>
                  <a:pt x="3693160" y="741234"/>
                  <a:pt x="3677920" y="703769"/>
                  <a:pt x="3654425" y="713929"/>
                </a:cubicBezTo>
                <a:close/>
                <a:moveTo>
                  <a:pt x="6868160" y="2072829"/>
                </a:moveTo>
                <a:cubicBezTo>
                  <a:pt x="6890385" y="2091879"/>
                  <a:pt x="6919595" y="2055684"/>
                  <a:pt x="6896735" y="2037904"/>
                </a:cubicBezTo>
                <a:cubicBezTo>
                  <a:pt x="6873875" y="2019488"/>
                  <a:pt x="6845300" y="2055049"/>
                  <a:pt x="6868160" y="2072829"/>
                </a:cubicBezTo>
                <a:close/>
                <a:moveTo>
                  <a:pt x="9773920" y="1907094"/>
                </a:moveTo>
                <a:cubicBezTo>
                  <a:pt x="9783445" y="1919794"/>
                  <a:pt x="9804400" y="1913444"/>
                  <a:pt x="9806305" y="1898204"/>
                </a:cubicBezTo>
                <a:cubicBezTo>
                  <a:pt x="9853930" y="1966784"/>
                  <a:pt x="9854565" y="1825179"/>
                  <a:pt x="9806305" y="1893124"/>
                </a:cubicBezTo>
                <a:cubicBezTo>
                  <a:pt x="9801860" y="1862644"/>
                  <a:pt x="9754870" y="1882329"/>
                  <a:pt x="9773920" y="1907094"/>
                </a:cubicBezTo>
                <a:close/>
                <a:moveTo>
                  <a:pt x="9812020" y="1806129"/>
                </a:moveTo>
                <a:cubicBezTo>
                  <a:pt x="9835515" y="1805494"/>
                  <a:pt x="9825355" y="1768663"/>
                  <a:pt x="9805035" y="1779459"/>
                </a:cubicBezTo>
                <a:cubicBezTo>
                  <a:pt x="9792335" y="1786444"/>
                  <a:pt x="9798050" y="1806763"/>
                  <a:pt x="9812020" y="1806129"/>
                </a:cubicBezTo>
                <a:close/>
                <a:moveTo>
                  <a:pt x="9760585" y="1803588"/>
                </a:moveTo>
                <a:cubicBezTo>
                  <a:pt x="9780905" y="1803588"/>
                  <a:pt x="9773920" y="1771204"/>
                  <a:pt x="9755505" y="1779459"/>
                </a:cubicBezTo>
                <a:cubicBezTo>
                  <a:pt x="9742805" y="1784538"/>
                  <a:pt x="9747250" y="1804224"/>
                  <a:pt x="9760585" y="1803588"/>
                </a:cubicBezTo>
                <a:close/>
                <a:moveTo>
                  <a:pt x="9786620" y="1938209"/>
                </a:moveTo>
                <a:cubicBezTo>
                  <a:pt x="9766300" y="1956624"/>
                  <a:pt x="9796145" y="1988374"/>
                  <a:pt x="9815830" y="1968688"/>
                </a:cubicBezTo>
                <a:cubicBezTo>
                  <a:pt x="9836150" y="1950274"/>
                  <a:pt x="9806305" y="1919159"/>
                  <a:pt x="9786620" y="1938209"/>
                </a:cubicBezTo>
                <a:close/>
                <a:moveTo>
                  <a:pt x="9795510" y="1838513"/>
                </a:moveTo>
                <a:cubicBezTo>
                  <a:pt x="9773920" y="1882963"/>
                  <a:pt x="9855200" y="1862644"/>
                  <a:pt x="9815195" y="1833434"/>
                </a:cubicBezTo>
                <a:cubicBezTo>
                  <a:pt x="9832340" y="1794063"/>
                  <a:pt x="9761855" y="1811844"/>
                  <a:pt x="9795510" y="1838513"/>
                </a:cubicBezTo>
                <a:close/>
                <a:moveTo>
                  <a:pt x="9856470" y="1795969"/>
                </a:moveTo>
                <a:cubicBezTo>
                  <a:pt x="9851390" y="1837244"/>
                  <a:pt x="9914890" y="1808034"/>
                  <a:pt x="9879965" y="1785174"/>
                </a:cubicBezTo>
                <a:cubicBezTo>
                  <a:pt x="9880600" y="1780094"/>
                  <a:pt x="9878695" y="1773744"/>
                  <a:pt x="9873615" y="1770569"/>
                </a:cubicBezTo>
                <a:cubicBezTo>
                  <a:pt x="9885045" y="1769299"/>
                  <a:pt x="9889490" y="1754059"/>
                  <a:pt x="9881235" y="1746438"/>
                </a:cubicBezTo>
                <a:cubicBezTo>
                  <a:pt x="9906635" y="1721674"/>
                  <a:pt x="9847580" y="1713419"/>
                  <a:pt x="9864725" y="1743899"/>
                </a:cubicBezTo>
                <a:cubicBezTo>
                  <a:pt x="9855835" y="1748344"/>
                  <a:pt x="9854565" y="1761679"/>
                  <a:pt x="9862185" y="1767394"/>
                </a:cubicBezTo>
                <a:cubicBezTo>
                  <a:pt x="9848215" y="1768663"/>
                  <a:pt x="9843770" y="1788984"/>
                  <a:pt x="9856470" y="1795969"/>
                </a:cubicBezTo>
                <a:close/>
                <a:moveTo>
                  <a:pt x="10309860" y="1387663"/>
                </a:moveTo>
                <a:cubicBezTo>
                  <a:pt x="10313670" y="1402904"/>
                  <a:pt x="10333990" y="1407984"/>
                  <a:pt x="10344785" y="1396554"/>
                </a:cubicBezTo>
                <a:cubicBezTo>
                  <a:pt x="10346690" y="1396554"/>
                  <a:pt x="10349230" y="1395919"/>
                  <a:pt x="10351135" y="1395284"/>
                </a:cubicBezTo>
                <a:cubicBezTo>
                  <a:pt x="10362565" y="1415604"/>
                  <a:pt x="10393680" y="1395284"/>
                  <a:pt x="10379710" y="1376869"/>
                </a:cubicBezTo>
                <a:cubicBezTo>
                  <a:pt x="10380980" y="1369249"/>
                  <a:pt x="10376535" y="1360359"/>
                  <a:pt x="10368915" y="1357819"/>
                </a:cubicBezTo>
                <a:cubicBezTo>
                  <a:pt x="10391775" y="1329244"/>
                  <a:pt x="10340340" y="1300669"/>
                  <a:pt x="10327640" y="1334324"/>
                </a:cubicBezTo>
                <a:cubicBezTo>
                  <a:pt x="10314305" y="1336863"/>
                  <a:pt x="10304780" y="1352104"/>
                  <a:pt x="10308590" y="1365438"/>
                </a:cubicBezTo>
                <a:cubicBezTo>
                  <a:pt x="10305415" y="1372424"/>
                  <a:pt x="10306050" y="1380679"/>
                  <a:pt x="10309860" y="1387663"/>
                </a:cubicBezTo>
                <a:close/>
                <a:moveTo>
                  <a:pt x="9817735" y="1776919"/>
                </a:moveTo>
                <a:cubicBezTo>
                  <a:pt x="9838055" y="1776284"/>
                  <a:pt x="9831070" y="1743899"/>
                  <a:pt x="9812020" y="1752788"/>
                </a:cubicBezTo>
                <a:cubicBezTo>
                  <a:pt x="9799955" y="1757869"/>
                  <a:pt x="9805035" y="1777554"/>
                  <a:pt x="9817735" y="1776919"/>
                </a:cubicBezTo>
                <a:close/>
                <a:moveTo>
                  <a:pt x="9854565" y="1859469"/>
                </a:moveTo>
                <a:cubicBezTo>
                  <a:pt x="9887585" y="1858199"/>
                  <a:pt x="9869170" y="1806763"/>
                  <a:pt x="9842500" y="1827084"/>
                </a:cubicBezTo>
                <a:cubicBezTo>
                  <a:pt x="9829800" y="1837244"/>
                  <a:pt x="9838055" y="1860104"/>
                  <a:pt x="9854565" y="1859469"/>
                </a:cubicBezTo>
                <a:close/>
                <a:moveTo>
                  <a:pt x="9690735" y="1872169"/>
                </a:moveTo>
                <a:cubicBezTo>
                  <a:pt x="9713595" y="1871534"/>
                  <a:pt x="9704705" y="1835338"/>
                  <a:pt x="9684385" y="1845499"/>
                </a:cubicBezTo>
                <a:cubicBezTo>
                  <a:pt x="9671050" y="1851213"/>
                  <a:pt x="9676130" y="1872804"/>
                  <a:pt x="9690735" y="1872169"/>
                </a:cubicBezTo>
                <a:close/>
                <a:moveTo>
                  <a:pt x="9676765" y="1957894"/>
                </a:moveTo>
                <a:cubicBezTo>
                  <a:pt x="9705340" y="1957259"/>
                  <a:pt x="9692005" y="1911538"/>
                  <a:pt x="9667240" y="1926779"/>
                </a:cubicBezTo>
                <a:cubicBezTo>
                  <a:pt x="9653270" y="1935669"/>
                  <a:pt x="9660255" y="1958529"/>
                  <a:pt x="9676765" y="1957894"/>
                </a:cubicBezTo>
                <a:close/>
                <a:moveTo>
                  <a:pt x="10376535" y="1307654"/>
                </a:moveTo>
                <a:cubicBezTo>
                  <a:pt x="10373360" y="1322259"/>
                  <a:pt x="10389235" y="1336229"/>
                  <a:pt x="10403205" y="1331149"/>
                </a:cubicBezTo>
                <a:cubicBezTo>
                  <a:pt x="10406380" y="1332419"/>
                  <a:pt x="10410190" y="1333054"/>
                  <a:pt x="10413365" y="1332419"/>
                </a:cubicBezTo>
                <a:cubicBezTo>
                  <a:pt x="10406380" y="1366074"/>
                  <a:pt x="10462260" y="1354644"/>
                  <a:pt x="10442575" y="1326069"/>
                </a:cubicBezTo>
                <a:cubicBezTo>
                  <a:pt x="10450195" y="1314004"/>
                  <a:pt x="10439400" y="1297494"/>
                  <a:pt x="10425430" y="1298763"/>
                </a:cubicBezTo>
                <a:cubicBezTo>
                  <a:pt x="10423525" y="1296859"/>
                  <a:pt x="10421620" y="1295588"/>
                  <a:pt x="10419080" y="1294319"/>
                </a:cubicBezTo>
                <a:cubicBezTo>
                  <a:pt x="10419080" y="1291779"/>
                  <a:pt x="10418445" y="1289238"/>
                  <a:pt x="10417175" y="1286699"/>
                </a:cubicBezTo>
                <a:cubicBezTo>
                  <a:pt x="10419080" y="1284794"/>
                  <a:pt x="10421620" y="1283524"/>
                  <a:pt x="10422890" y="1280984"/>
                </a:cubicBezTo>
                <a:cubicBezTo>
                  <a:pt x="10464800" y="1272729"/>
                  <a:pt x="10431145" y="1211134"/>
                  <a:pt x="10401300" y="1240979"/>
                </a:cubicBezTo>
                <a:cubicBezTo>
                  <a:pt x="10382250" y="1240344"/>
                  <a:pt x="10369550" y="1265109"/>
                  <a:pt x="10380980" y="1280349"/>
                </a:cubicBezTo>
                <a:cubicBezTo>
                  <a:pt x="10373995" y="1287969"/>
                  <a:pt x="10372090" y="1299399"/>
                  <a:pt x="10376535" y="1307654"/>
                </a:cubicBezTo>
                <a:close/>
                <a:moveTo>
                  <a:pt x="9675495" y="1919159"/>
                </a:moveTo>
                <a:cubicBezTo>
                  <a:pt x="9701530" y="1918524"/>
                  <a:pt x="9690735" y="1877884"/>
                  <a:pt x="9667875" y="1889949"/>
                </a:cubicBezTo>
                <a:cubicBezTo>
                  <a:pt x="9653905" y="1897569"/>
                  <a:pt x="9660255" y="1919794"/>
                  <a:pt x="9675495" y="1919159"/>
                </a:cubicBezTo>
                <a:close/>
                <a:moveTo>
                  <a:pt x="9665970" y="1989009"/>
                </a:moveTo>
                <a:cubicBezTo>
                  <a:pt x="9652635" y="1969324"/>
                  <a:pt x="9622155" y="1990913"/>
                  <a:pt x="9636125" y="2010599"/>
                </a:cubicBezTo>
                <a:cubicBezTo>
                  <a:pt x="9649460" y="2029649"/>
                  <a:pt x="9679940" y="2008059"/>
                  <a:pt x="9665970" y="1989009"/>
                </a:cubicBezTo>
                <a:close/>
                <a:moveTo>
                  <a:pt x="9751695" y="1839784"/>
                </a:moveTo>
                <a:cubicBezTo>
                  <a:pt x="9775190" y="1839149"/>
                  <a:pt x="9765665" y="1802319"/>
                  <a:pt x="9744710" y="1813113"/>
                </a:cubicBezTo>
                <a:cubicBezTo>
                  <a:pt x="9732010" y="1820099"/>
                  <a:pt x="9737725" y="1840419"/>
                  <a:pt x="9751695" y="1839784"/>
                </a:cubicBezTo>
                <a:close/>
                <a:moveTo>
                  <a:pt x="9702165" y="1828988"/>
                </a:moveTo>
                <a:cubicBezTo>
                  <a:pt x="9721850" y="1828354"/>
                  <a:pt x="9715500" y="1797238"/>
                  <a:pt x="9697085" y="1804859"/>
                </a:cubicBezTo>
                <a:cubicBezTo>
                  <a:pt x="9684385" y="1809938"/>
                  <a:pt x="9688830" y="1829624"/>
                  <a:pt x="9702165" y="1828988"/>
                </a:cubicBezTo>
                <a:close/>
                <a:moveTo>
                  <a:pt x="9670415" y="2100134"/>
                </a:moveTo>
                <a:cubicBezTo>
                  <a:pt x="9691370" y="2082988"/>
                  <a:pt x="9663430" y="2049969"/>
                  <a:pt x="9643110" y="2067749"/>
                </a:cubicBezTo>
                <a:cubicBezTo>
                  <a:pt x="9621520" y="2085529"/>
                  <a:pt x="9650095" y="2118549"/>
                  <a:pt x="9670415" y="2100134"/>
                </a:cubicBezTo>
                <a:close/>
                <a:moveTo>
                  <a:pt x="9705975" y="1959799"/>
                </a:moveTo>
                <a:cubicBezTo>
                  <a:pt x="9714230" y="1971229"/>
                  <a:pt x="9732645" y="1968688"/>
                  <a:pt x="9737725" y="1955988"/>
                </a:cubicBezTo>
                <a:cubicBezTo>
                  <a:pt x="9770745" y="2030919"/>
                  <a:pt x="9799320" y="1895029"/>
                  <a:pt x="9738995" y="1949638"/>
                </a:cubicBezTo>
                <a:cubicBezTo>
                  <a:pt x="9738995" y="1916619"/>
                  <a:pt x="9686925" y="1932494"/>
                  <a:pt x="9705975" y="1959799"/>
                </a:cubicBezTo>
                <a:close/>
                <a:moveTo>
                  <a:pt x="9745345" y="2005519"/>
                </a:moveTo>
                <a:cubicBezTo>
                  <a:pt x="9701530" y="1971229"/>
                  <a:pt x="9697085" y="2065209"/>
                  <a:pt x="9744075" y="2035363"/>
                </a:cubicBezTo>
                <a:lnTo>
                  <a:pt x="9744075" y="2035363"/>
                </a:lnTo>
                <a:cubicBezTo>
                  <a:pt x="9752965" y="2027744"/>
                  <a:pt x="9753600" y="2014409"/>
                  <a:pt x="9745345" y="2005519"/>
                </a:cubicBezTo>
                <a:close/>
                <a:moveTo>
                  <a:pt x="9737090" y="1880424"/>
                </a:moveTo>
                <a:cubicBezTo>
                  <a:pt x="9688830" y="1926779"/>
                  <a:pt x="9803130" y="1912809"/>
                  <a:pt x="9744710" y="1879788"/>
                </a:cubicBezTo>
                <a:cubicBezTo>
                  <a:pt x="9788525" y="1837244"/>
                  <a:pt x="9685020" y="1849309"/>
                  <a:pt x="9737090" y="1880424"/>
                </a:cubicBezTo>
                <a:close/>
                <a:moveTo>
                  <a:pt x="10817225" y="939354"/>
                </a:moveTo>
                <a:cubicBezTo>
                  <a:pt x="10796270" y="954594"/>
                  <a:pt x="10821035" y="986344"/>
                  <a:pt x="10840720" y="971104"/>
                </a:cubicBezTo>
                <a:cubicBezTo>
                  <a:pt x="10861675" y="955863"/>
                  <a:pt x="10837545" y="924113"/>
                  <a:pt x="10817225" y="939354"/>
                </a:cubicBezTo>
                <a:close/>
                <a:moveTo>
                  <a:pt x="10849610" y="990788"/>
                </a:moveTo>
                <a:cubicBezTo>
                  <a:pt x="10836275" y="971104"/>
                  <a:pt x="10805795" y="992059"/>
                  <a:pt x="10819130" y="1011744"/>
                </a:cubicBezTo>
                <a:cubicBezTo>
                  <a:pt x="10832465" y="1031429"/>
                  <a:pt x="10863580" y="1010474"/>
                  <a:pt x="10849610" y="990788"/>
                </a:cubicBezTo>
                <a:close/>
                <a:moveTo>
                  <a:pt x="10823575" y="1075879"/>
                </a:moveTo>
                <a:cubicBezTo>
                  <a:pt x="10852150" y="1075244"/>
                  <a:pt x="10839450" y="1030159"/>
                  <a:pt x="10814685" y="1044763"/>
                </a:cubicBezTo>
                <a:cubicBezTo>
                  <a:pt x="10800080" y="1053019"/>
                  <a:pt x="10807065" y="1076513"/>
                  <a:pt x="10823575" y="1075879"/>
                </a:cubicBezTo>
                <a:close/>
                <a:moveTo>
                  <a:pt x="10760075" y="852359"/>
                </a:moveTo>
                <a:cubicBezTo>
                  <a:pt x="10759440" y="893634"/>
                  <a:pt x="10803255" y="879663"/>
                  <a:pt x="10808335" y="858074"/>
                </a:cubicBezTo>
                <a:cubicBezTo>
                  <a:pt x="10808970" y="869504"/>
                  <a:pt x="10817860" y="880299"/>
                  <a:pt x="10830560" y="879663"/>
                </a:cubicBezTo>
                <a:cubicBezTo>
                  <a:pt x="10871835" y="877759"/>
                  <a:pt x="10847705" y="814259"/>
                  <a:pt x="10815320" y="840294"/>
                </a:cubicBezTo>
                <a:cubicBezTo>
                  <a:pt x="10811510" y="843469"/>
                  <a:pt x="10808970" y="847913"/>
                  <a:pt x="10808335" y="852359"/>
                </a:cubicBezTo>
                <a:cubicBezTo>
                  <a:pt x="10807700" y="846009"/>
                  <a:pt x="10803255" y="839024"/>
                  <a:pt x="10793095" y="833309"/>
                </a:cubicBezTo>
                <a:cubicBezTo>
                  <a:pt x="10796905" y="770444"/>
                  <a:pt x="10704195" y="823149"/>
                  <a:pt x="10760075" y="852359"/>
                </a:cubicBezTo>
                <a:close/>
                <a:moveTo>
                  <a:pt x="10810240" y="894904"/>
                </a:moveTo>
                <a:cubicBezTo>
                  <a:pt x="10788650" y="912049"/>
                  <a:pt x="10815955" y="945069"/>
                  <a:pt x="10836910" y="927288"/>
                </a:cubicBezTo>
                <a:cubicBezTo>
                  <a:pt x="10858500" y="910779"/>
                  <a:pt x="10831195" y="877124"/>
                  <a:pt x="10810240" y="894904"/>
                </a:cubicBezTo>
                <a:close/>
                <a:moveTo>
                  <a:pt x="10877550" y="1025713"/>
                </a:moveTo>
                <a:cubicBezTo>
                  <a:pt x="10888345" y="1044763"/>
                  <a:pt x="10918190" y="1026984"/>
                  <a:pt x="10906760" y="1008569"/>
                </a:cubicBezTo>
                <a:cubicBezTo>
                  <a:pt x="10895965" y="989519"/>
                  <a:pt x="10866120" y="1007299"/>
                  <a:pt x="10877550" y="1025713"/>
                </a:cubicBezTo>
                <a:close/>
                <a:moveTo>
                  <a:pt x="10779125" y="1039684"/>
                </a:moveTo>
                <a:cubicBezTo>
                  <a:pt x="10765790" y="1019999"/>
                  <a:pt x="10735310" y="1041588"/>
                  <a:pt x="10749280" y="1061274"/>
                </a:cubicBezTo>
                <a:cubicBezTo>
                  <a:pt x="10762615" y="1080959"/>
                  <a:pt x="10793095" y="1058734"/>
                  <a:pt x="10779125" y="1039684"/>
                </a:cubicBezTo>
                <a:close/>
                <a:moveTo>
                  <a:pt x="10921365" y="943163"/>
                </a:moveTo>
                <a:cubicBezTo>
                  <a:pt x="10908665" y="922844"/>
                  <a:pt x="10877550" y="943163"/>
                  <a:pt x="10890885" y="962849"/>
                </a:cubicBezTo>
                <a:cubicBezTo>
                  <a:pt x="10903585" y="983804"/>
                  <a:pt x="10934700" y="963484"/>
                  <a:pt x="10921365" y="943163"/>
                </a:cubicBezTo>
                <a:close/>
                <a:moveTo>
                  <a:pt x="10445750" y="1232088"/>
                </a:moveTo>
                <a:cubicBezTo>
                  <a:pt x="10439400" y="1244154"/>
                  <a:pt x="10448290" y="1260029"/>
                  <a:pt x="10461625" y="1261934"/>
                </a:cubicBezTo>
                <a:cubicBezTo>
                  <a:pt x="10464800" y="1266379"/>
                  <a:pt x="10469880" y="1269554"/>
                  <a:pt x="10475595" y="1270188"/>
                </a:cubicBezTo>
                <a:cubicBezTo>
                  <a:pt x="10476865" y="1272729"/>
                  <a:pt x="10478770" y="1275269"/>
                  <a:pt x="10480675" y="1276538"/>
                </a:cubicBezTo>
                <a:cubicBezTo>
                  <a:pt x="10455910" y="1314004"/>
                  <a:pt x="10531475" y="1311463"/>
                  <a:pt x="10504170" y="1275904"/>
                </a:cubicBezTo>
                <a:cubicBezTo>
                  <a:pt x="10514965" y="1267013"/>
                  <a:pt x="10510520" y="1247329"/>
                  <a:pt x="10496550" y="1244788"/>
                </a:cubicBezTo>
                <a:cubicBezTo>
                  <a:pt x="10495280" y="1239074"/>
                  <a:pt x="10490200" y="1234629"/>
                  <a:pt x="10485120" y="1232724"/>
                </a:cubicBezTo>
                <a:cubicBezTo>
                  <a:pt x="10490835" y="1222563"/>
                  <a:pt x="10487660" y="1208594"/>
                  <a:pt x="10477500" y="1202244"/>
                </a:cubicBezTo>
                <a:cubicBezTo>
                  <a:pt x="10480040" y="1201609"/>
                  <a:pt x="10482580" y="1200338"/>
                  <a:pt x="10485120" y="1199069"/>
                </a:cubicBezTo>
                <a:cubicBezTo>
                  <a:pt x="10525125" y="1204784"/>
                  <a:pt x="10518140" y="1139379"/>
                  <a:pt x="10480040" y="1153349"/>
                </a:cubicBezTo>
                <a:cubicBezTo>
                  <a:pt x="10452100" y="1143188"/>
                  <a:pt x="10433050" y="1185734"/>
                  <a:pt x="10459720" y="1199704"/>
                </a:cubicBezTo>
                <a:cubicBezTo>
                  <a:pt x="10445750" y="1202244"/>
                  <a:pt x="10438765" y="1220024"/>
                  <a:pt x="10445750" y="1232088"/>
                </a:cubicBezTo>
                <a:close/>
                <a:moveTo>
                  <a:pt x="10840720" y="770444"/>
                </a:moveTo>
                <a:cubicBezTo>
                  <a:pt x="10824845" y="833944"/>
                  <a:pt x="10927080" y="790763"/>
                  <a:pt x="10870565" y="757744"/>
                </a:cubicBezTo>
                <a:cubicBezTo>
                  <a:pt x="10890250" y="688529"/>
                  <a:pt x="10777220" y="736154"/>
                  <a:pt x="10840720" y="770444"/>
                </a:cubicBezTo>
                <a:close/>
                <a:moveTo>
                  <a:pt x="10543540" y="1112709"/>
                </a:moveTo>
                <a:cubicBezTo>
                  <a:pt x="10544810" y="1112709"/>
                  <a:pt x="10545445" y="1112709"/>
                  <a:pt x="10546715" y="1112074"/>
                </a:cubicBezTo>
                <a:cubicBezTo>
                  <a:pt x="10581005" y="1134299"/>
                  <a:pt x="10601960" y="1070799"/>
                  <a:pt x="10560685" y="1068259"/>
                </a:cubicBezTo>
                <a:cubicBezTo>
                  <a:pt x="10525125" y="1038413"/>
                  <a:pt x="10496550" y="1110804"/>
                  <a:pt x="10543540" y="1112709"/>
                </a:cubicBezTo>
                <a:close/>
                <a:moveTo>
                  <a:pt x="10581005" y="1240344"/>
                </a:moveTo>
                <a:cubicBezTo>
                  <a:pt x="10563860" y="1251138"/>
                  <a:pt x="10581005" y="1277809"/>
                  <a:pt x="10598150" y="1266379"/>
                </a:cubicBezTo>
                <a:cubicBezTo>
                  <a:pt x="10614660" y="1255584"/>
                  <a:pt x="10597515" y="1228913"/>
                  <a:pt x="10581005" y="1240344"/>
                </a:cubicBezTo>
                <a:close/>
                <a:moveTo>
                  <a:pt x="10518775" y="1187004"/>
                </a:moveTo>
                <a:cubicBezTo>
                  <a:pt x="10520680" y="1188909"/>
                  <a:pt x="10523220" y="1190813"/>
                  <a:pt x="10525760" y="1192084"/>
                </a:cubicBezTo>
                <a:cubicBezTo>
                  <a:pt x="10526395" y="1199069"/>
                  <a:pt x="10532745" y="1206054"/>
                  <a:pt x="10539730" y="1207959"/>
                </a:cubicBezTo>
                <a:cubicBezTo>
                  <a:pt x="10539730" y="1214944"/>
                  <a:pt x="10544175" y="1221929"/>
                  <a:pt x="10551160" y="1224469"/>
                </a:cubicBezTo>
                <a:cubicBezTo>
                  <a:pt x="10504805" y="1262569"/>
                  <a:pt x="10607675" y="1266379"/>
                  <a:pt x="10563860" y="1225104"/>
                </a:cubicBezTo>
                <a:cubicBezTo>
                  <a:pt x="10579735" y="1220024"/>
                  <a:pt x="10580370" y="1196529"/>
                  <a:pt x="10564495" y="1190813"/>
                </a:cubicBezTo>
                <a:cubicBezTo>
                  <a:pt x="10565130" y="1183829"/>
                  <a:pt x="10561320" y="1175574"/>
                  <a:pt x="10554335" y="1171763"/>
                </a:cubicBezTo>
                <a:cubicBezTo>
                  <a:pt x="10554335" y="1167954"/>
                  <a:pt x="10553065" y="1164144"/>
                  <a:pt x="10551160" y="1160969"/>
                </a:cubicBezTo>
                <a:cubicBezTo>
                  <a:pt x="10582910" y="1115249"/>
                  <a:pt x="10489565" y="1110804"/>
                  <a:pt x="10516870" y="1159063"/>
                </a:cubicBezTo>
                <a:cubicBezTo>
                  <a:pt x="10511155" y="1167319"/>
                  <a:pt x="10511790" y="1179384"/>
                  <a:pt x="10518775" y="1187004"/>
                </a:cubicBezTo>
                <a:close/>
                <a:moveTo>
                  <a:pt x="10551795" y="1160334"/>
                </a:moveTo>
                <a:lnTo>
                  <a:pt x="10551795" y="1160334"/>
                </a:lnTo>
                <a:cubicBezTo>
                  <a:pt x="10551795" y="1160969"/>
                  <a:pt x="10551795" y="1160969"/>
                  <a:pt x="10551795" y="1160334"/>
                </a:cubicBezTo>
                <a:cubicBezTo>
                  <a:pt x="10551795" y="1160969"/>
                  <a:pt x="10551795" y="1160969"/>
                  <a:pt x="10551795" y="1160334"/>
                </a:cubicBezTo>
                <a:close/>
                <a:moveTo>
                  <a:pt x="10746740" y="1087944"/>
                </a:moveTo>
                <a:cubicBezTo>
                  <a:pt x="10746740" y="1087944"/>
                  <a:pt x="10746740" y="1087944"/>
                  <a:pt x="10746740" y="1087944"/>
                </a:cubicBezTo>
                <a:cubicBezTo>
                  <a:pt x="10728325" y="1100009"/>
                  <a:pt x="10747375" y="1128584"/>
                  <a:pt x="10765155" y="1116519"/>
                </a:cubicBezTo>
                <a:cubicBezTo>
                  <a:pt x="10783570" y="1105088"/>
                  <a:pt x="10764520" y="1075879"/>
                  <a:pt x="10746740" y="1087944"/>
                </a:cubicBezTo>
                <a:close/>
                <a:moveTo>
                  <a:pt x="10595610" y="1123504"/>
                </a:moveTo>
                <a:cubicBezTo>
                  <a:pt x="10593070" y="1133029"/>
                  <a:pt x="10599420" y="1143824"/>
                  <a:pt x="10608945" y="1146363"/>
                </a:cubicBezTo>
                <a:cubicBezTo>
                  <a:pt x="10598785" y="1193988"/>
                  <a:pt x="10674350" y="1160969"/>
                  <a:pt x="10632440" y="1136204"/>
                </a:cubicBezTo>
                <a:cubicBezTo>
                  <a:pt x="10636885" y="1127313"/>
                  <a:pt x="10633710" y="1115249"/>
                  <a:pt x="10624185" y="1110804"/>
                </a:cubicBezTo>
                <a:cubicBezTo>
                  <a:pt x="10626725" y="1103819"/>
                  <a:pt x="10624820" y="1094929"/>
                  <a:pt x="10619105" y="1089213"/>
                </a:cubicBezTo>
                <a:cubicBezTo>
                  <a:pt x="10664825" y="1041588"/>
                  <a:pt x="10553065" y="1033969"/>
                  <a:pt x="10591800" y="1087309"/>
                </a:cubicBezTo>
                <a:cubicBezTo>
                  <a:pt x="10579100" y="1096199"/>
                  <a:pt x="10581005" y="1117788"/>
                  <a:pt x="10595610" y="1123504"/>
                </a:cubicBezTo>
                <a:close/>
                <a:moveTo>
                  <a:pt x="10754360" y="949513"/>
                </a:moveTo>
                <a:cubicBezTo>
                  <a:pt x="10796270" y="947609"/>
                  <a:pt x="10770870" y="883474"/>
                  <a:pt x="10739120" y="910144"/>
                </a:cubicBezTo>
                <a:cubicBezTo>
                  <a:pt x="10723880" y="923479"/>
                  <a:pt x="10734675" y="950149"/>
                  <a:pt x="10754360" y="949513"/>
                </a:cubicBezTo>
                <a:close/>
                <a:moveTo>
                  <a:pt x="10683875" y="937449"/>
                </a:moveTo>
                <a:cubicBezTo>
                  <a:pt x="10696575" y="985074"/>
                  <a:pt x="10760710" y="933638"/>
                  <a:pt x="10716895" y="911413"/>
                </a:cubicBezTo>
                <a:cubicBezTo>
                  <a:pt x="10706100" y="855534"/>
                  <a:pt x="10632440" y="914588"/>
                  <a:pt x="10683875" y="937449"/>
                </a:cubicBezTo>
                <a:close/>
                <a:moveTo>
                  <a:pt x="10612755" y="1024444"/>
                </a:moveTo>
                <a:cubicBezTo>
                  <a:pt x="10636885" y="1061274"/>
                  <a:pt x="10681335" y="1003488"/>
                  <a:pt x="10640060" y="988884"/>
                </a:cubicBezTo>
                <a:cubicBezTo>
                  <a:pt x="10614660" y="943163"/>
                  <a:pt x="10561955" y="1012379"/>
                  <a:pt x="10612755" y="1024444"/>
                </a:cubicBezTo>
                <a:close/>
                <a:moveTo>
                  <a:pt x="9133840" y="2333179"/>
                </a:moveTo>
                <a:cubicBezTo>
                  <a:pt x="9123680" y="2336989"/>
                  <a:pt x="9119235" y="2349054"/>
                  <a:pt x="9123680" y="2359214"/>
                </a:cubicBezTo>
                <a:cubicBezTo>
                  <a:pt x="9152255" y="2402394"/>
                  <a:pt x="9184005" y="2321114"/>
                  <a:pt x="9133840" y="2333179"/>
                </a:cubicBezTo>
                <a:close/>
                <a:moveTo>
                  <a:pt x="9323705" y="2261424"/>
                </a:moveTo>
                <a:cubicBezTo>
                  <a:pt x="9311640" y="2238564"/>
                  <a:pt x="9276715" y="2258249"/>
                  <a:pt x="9288780" y="2280474"/>
                </a:cubicBezTo>
                <a:cubicBezTo>
                  <a:pt x="9301480" y="2302699"/>
                  <a:pt x="9336405" y="2283649"/>
                  <a:pt x="9323705" y="2261424"/>
                </a:cubicBezTo>
                <a:close/>
                <a:moveTo>
                  <a:pt x="9302750" y="2412554"/>
                </a:moveTo>
                <a:cubicBezTo>
                  <a:pt x="9318625" y="2437319"/>
                  <a:pt x="9356725" y="2411284"/>
                  <a:pt x="9340215" y="2387154"/>
                </a:cubicBezTo>
                <a:cubicBezTo>
                  <a:pt x="9324340" y="2363024"/>
                  <a:pt x="9286240" y="2388424"/>
                  <a:pt x="9302750" y="2412554"/>
                </a:cubicBezTo>
                <a:close/>
                <a:moveTo>
                  <a:pt x="9387840" y="2354134"/>
                </a:moveTo>
                <a:cubicBezTo>
                  <a:pt x="9404985" y="2378264"/>
                  <a:pt x="9441815" y="2350959"/>
                  <a:pt x="9424035" y="2327464"/>
                </a:cubicBezTo>
                <a:cubicBezTo>
                  <a:pt x="9406890" y="2303334"/>
                  <a:pt x="9370060" y="2330639"/>
                  <a:pt x="9387840" y="2354134"/>
                </a:cubicBezTo>
                <a:close/>
                <a:moveTo>
                  <a:pt x="10891520" y="884744"/>
                </a:moveTo>
                <a:cubicBezTo>
                  <a:pt x="10870565" y="899349"/>
                  <a:pt x="10894060" y="931734"/>
                  <a:pt x="10914380" y="917129"/>
                </a:cubicBezTo>
                <a:cubicBezTo>
                  <a:pt x="10935970" y="902524"/>
                  <a:pt x="10912475" y="870138"/>
                  <a:pt x="10891520" y="884744"/>
                </a:cubicBezTo>
                <a:close/>
                <a:moveTo>
                  <a:pt x="9436735" y="1981388"/>
                </a:moveTo>
                <a:cubicBezTo>
                  <a:pt x="9458325" y="1981388"/>
                  <a:pt x="9452610" y="1947099"/>
                  <a:pt x="9431655" y="1954084"/>
                </a:cubicBezTo>
                <a:cubicBezTo>
                  <a:pt x="9417685" y="1959163"/>
                  <a:pt x="9421495" y="1982024"/>
                  <a:pt x="9436735" y="1981388"/>
                </a:cubicBezTo>
                <a:close/>
                <a:moveTo>
                  <a:pt x="9403080" y="2215069"/>
                </a:moveTo>
                <a:cubicBezTo>
                  <a:pt x="9397365" y="2205544"/>
                  <a:pt x="9385300" y="2202369"/>
                  <a:pt x="9375775" y="2208084"/>
                </a:cubicBezTo>
                <a:cubicBezTo>
                  <a:pt x="9375775" y="2208084"/>
                  <a:pt x="9375775" y="2208084"/>
                  <a:pt x="9375775" y="2208084"/>
                </a:cubicBezTo>
                <a:cubicBezTo>
                  <a:pt x="9337040" y="2242374"/>
                  <a:pt x="9421495" y="2263329"/>
                  <a:pt x="9403080" y="2215069"/>
                </a:cubicBezTo>
                <a:close/>
                <a:moveTo>
                  <a:pt x="9460865" y="2048063"/>
                </a:moveTo>
                <a:cubicBezTo>
                  <a:pt x="9441180" y="2058224"/>
                  <a:pt x="9457055" y="2088704"/>
                  <a:pt x="9476740" y="2077909"/>
                </a:cubicBezTo>
                <a:cubicBezTo>
                  <a:pt x="9496425" y="2068384"/>
                  <a:pt x="9480550" y="2037904"/>
                  <a:pt x="9460865" y="2048063"/>
                </a:cubicBezTo>
                <a:close/>
                <a:moveTo>
                  <a:pt x="9463405" y="1915349"/>
                </a:moveTo>
                <a:cubicBezTo>
                  <a:pt x="9482455" y="1915349"/>
                  <a:pt x="9478010" y="1884869"/>
                  <a:pt x="9459595" y="1890584"/>
                </a:cubicBezTo>
                <a:cubicBezTo>
                  <a:pt x="9445625" y="1893759"/>
                  <a:pt x="9449435" y="1915349"/>
                  <a:pt x="9463405" y="1915349"/>
                </a:cubicBezTo>
                <a:close/>
                <a:moveTo>
                  <a:pt x="9401810" y="2022029"/>
                </a:moveTo>
                <a:cubicBezTo>
                  <a:pt x="9383395" y="2029649"/>
                  <a:pt x="9395460" y="2058859"/>
                  <a:pt x="9413875" y="2050604"/>
                </a:cubicBezTo>
                <a:cubicBezTo>
                  <a:pt x="9432290" y="2042984"/>
                  <a:pt x="9420225" y="2013774"/>
                  <a:pt x="9401810" y="2022029"/>
                </a:cubicBezTo>
                <a:close/>
                <a:moveTo>
                  <a:pt x="9145905" y="2530029"/>
                </a:moveTo>
                <a:cubicBezTo>
                  <a:pt x="9182735" y="2529394"/>
                  <a:pt x="9168130" y="2470339"/>
                  <a:pt x="9135110" y="2487484"/>
                </a:cubicBezTo>
                <a:cubicBezTo>
                  <a:pt x="9114790" y="2497644"/>
                  <a:pt x="9123680" y="2530664"/>
                  <a:pt x="9145905" y="2530029"/>
                </a:cubicBezTo>
                <a:close/>
                <a:moveTo>
                  <a:pt x="9255125" y="2178239"/>
                </a:moveTo>
                <a:cubicBezTo>
                  <a:pt x="9276080" y="2170619"/>
                  <a:pt x="9263380" y="2138234"/>
                  <a:pt x="9243060" y="2146489"/>
                </a:cubicBezTo>
                <a:cubicBezTo>
                  <a:pt x="9222105" y="2154109"/>
                  <a:pt x="9234805" y="2186494"/>
                  <a:pt x="9255125" y="2178239"/>
                </a:cubicBezTo>
                <a:close/>
                <a:moveTo>
                  <a:pt x="9242425" y="2303969"/>
                </a:moveTo>
                <a:cubicBezTo>
                  <a:pt x="9231630" y="2281109"/>
                  <a:pt x="9195435" y="2298254"/>
                  <a:pt x="9206865" y="2321114"/>
                </a:cubicBezTo>
                <a:cubicBezTo>
                  <a:pt x="9218295" y="2344609"/>
                  <a:pt x="9254490" y="2326829"/>
                  <a:pt x="9242425" y="2303969"/>
                </a:cubicBezTo>
                <a:close/>
                <a:moveTo>
                  <a:pt x="9208135" y="2268409"/>
                </a:moveTo>
                <a:cubicBezTo>
                  <a:pt x="9230360" y="2259519"/>
                  <a:pt x="9215755" y="2225229"/>
                  <a:pt x="9194165" y="2234754"/>
                </a:cubicBezTo>
                <a:cubicBezTo>
                  <a:pt x="9171940" y="2243009"/>
                  <a:pt x="9186545" y="2277934"/>
                  <a:pt x="9208135" y="2268409"/>
                </a:cubicBezTo>
                <a:close/>
                <a:moveTo>
                  <a:pt x="9096375" y="2473514"/>
                </a:moveTo>
                <a:cubicBezTo>
                  <a:pt x="9121775" y="2462719"/>
                  <a:pt x="9103995" y="2423349"/>
                  <a:pt x="9079230" y="2434779"/>
                </a:cubicBezTo>
                <a:cubicBezTo>
                  <a:pt x="9053195" y="2446209"/>
                  <a:pt x="9071610" y="2485579"/>
                  <a:pt x="9096375" y="2473514"/>
                </a:cubicBezTo>
                <a:close/>
                <a:moveTo>
                  <a:pt x="9254490" y="2443669"/>
                </a:moveTo>
                <a:cubicBezTo>
                  <a:pt x="9239250" y="2418269"/>
                  <a:pt x="9200515" y="2442399"/>
                  <a:pt x="9215755" y="2467164"/>
                </a:cubicBezTo>
                <a:cubicBezTo>
                  <a:pt x="9230995" y="2492564"/>
                  <a:pt x="9269730" y="2468434"/>
                  <a:pt x="9254490" y="2443669"/>
                </a:cubicBezTo>
                <a:close/>
                <a:moveTo>
                  <a:pt x="9091930" y="2197289"/>
                </a:moveTo>
                <a:cubicBezTo>
                  <a:pt x="9073515" y="2202369"/>
                  <a:pt x="9077960" y="2230944"/>
                  <a:pt x="9096375" y="2230309"/>
                </a:cubicBezTo>
                <a:cubicBezTo>
                  <a:pt x="9121775" y="2230944"/>
                  <a:pt x="9116060" y="2190304"/>
                  <a:pt x="9091930" y="2197289"/>
                </a:cubicBezTo>
                <a:close/>
                <a:moveTo>
                  <a:pt x="9598025" y="2133154"/>
                </a:moveTo>
                <a:cubicBezTo>
                  <a:pt x="9580880" y="2111564"/>
                  <a:pt x="9547860" y="2138234"/>
                  <a:pt x="9565005" y="2159824"/>
                </a:cubicBezTo>
                <a:cubicBezTo>
                  <a:pt x="9582150" y="2181414"/>
                  <a:pt x="9615805" y="2154109"/>
                  <a:pt x="9598025" y="2133154"/>
                </a:cubicBezTo>
                <a:close/>
                <a:moveTo>
                  <a:pt x="9044305" y="2533839"/>
                </a:moveTo>
                <a:cubicBezTo>
                  <a:pt x="9033510" y="2538919"/>
                  <a:pt x="9028430" y="2552889"/>
                  <a:pt x="9033510" y="2563684"/>
                </a:cubicBezTo>
                <a:cubicBezTo>
                  <a:pt x="9068435" y="2611944"/>
                  <a:pt x="9101455" y="2517329"/>
                  <a:pt x="9044305" y="2533839"/>
                </a:cubicBezTo>
                <a:close/>
                <a:moveTo>
                  <a:pt x="9127490" y="2300159"/>
                </a:moveTo>
                <a:cubicBezTo>
                  <a:pt x="9149715" y="2292539"/>
                  <a:pt x="9137015" y="2256979"/>
                  <a:pt x="9114790" y="2265869"/>
                </a:cubicBezTo>
                <a:cubicBezTo>
                  <a:pt x="9092565" y="2273489"/>
                  <a:pt x="9105265" y="2308414"/>
                  <a:pt x="9127490" y="2300159"/>
                </a:cubicBezTo>
                <a:close/>
                <a:moveTo>
                  <a:pt x="9173210" y="2206814"/>
                </a:moveTo>
                <a:cubicBezTo>
                  <a:pt x="9198610" y="2206814"/>
                  <a:pt x="9192260" y="2165539"/>
                  <a:pt x="9168130" y="2173794"/>
                </a:cubicBezTo>
                <a:cubicBezTo>
                  <a:pt x="9149715" y="2178874"/>
                  <a:pt x="9154795" y="2207449"/>
                  <a:pt x="9173210" y="2206814"/>
                </a:cubicBezTo>
                <a:close/>
                <a:moveTo>
                  <a:pt x="9643110" y="1853119"/>
                </a:moveTo>
                <a:cubicBezTo>
                  <a:pt x="9662795" y="1853119"/>
                  <a:pt x="9657080" y="1821369"/>
                  <a:pt x="9638665" y="1828354"/>
                </a:cubicBezTo>
                <a:cubicBezTo>
                  <a:pt x="9625965" y="1833434"/>
                  <a:pt x="9629775" y="1853754"/>
                  <a:pt x="9643110" y="1853119"/>
                </a:cubicBezTo>
                <a:close/>
                <a:moveTo>
                  <a:pt x="9596120" y="1947099"/>
                </a:moveTo>
                <a:cubicBezTo>
                  <a:pt x="9605645" y="1964879"/>
                  <a:pt x="9632950" y="1950274"/>
                  <a:pt x="9623425" y="1932494"/>
                </a:cubicBezTo>
                <a:cubicBezTo>
                  <a:pt x="9614535" y="1914713"/>
                  <a:pt x="9586595" y="1929319"/>
                  <a:pt x="9596120" y="1947099"/>
                </a:cubicBezTo>
                <a:close/>
                <a:moveTo>
                  <a:pt x="9628505" y="1902013"/>
                </a:moveTo>
                <a:cubicBezTo>
                  <a:pt x="9651365" y="1901379"/>
                  <a:pt x="9643110" y="1865819"/>
                  <a:pt x="9622155" y="1875344"/>
                </a:cubicBezTo>
                <a:cubicBezTo>
                  <a:pt x="9608820" y="1881059"/>
                  <a:pt x="9613900" y="1902649"/>
                  <a:pt x="9628505" y="1902013"/>
                </a:cubicBezTo>
                <a:close/>
                <a:moveTo>
                  <a:pt x="9584055" y="1875344"/>
                </a:moveTo>
                <a:cubicBezTo>
                  <a:pt x="9603740" y="1875344"/>
                  <a:pt x="9598025" y="1844229"/>
                  <a:pt x="9579610" y="1850579"/>
                </a:cubicBezTo>
                <a:cubicBezTo>
                  <a:pt x="9566275" y="1855024"/>
                  <a:pt x="9570085" y="1875979"/>
                  <a:pt x="9584055" y="1875344"/>
                </a:cubicBezTo>
                <a:close/>
                <a:moveTo>
                  <a:pt x="9552305" y="2195384"/>
                </a:moveTo>
                <a:cubicBezTo>
                  <a:pt x="9530080" y="2214434"/>
                  <a:pt x="9559925" y="2248724"/>
                  <a:pt x="9581515" y="2229674"/>
                </a:cubicBezTo>
                <a:cubicBezTo>
                  <a:pt x="9604375" y="2211259"/>
                  <a:pt x="9574530" y="2176334"/>
                  <a:pt x="9552305" y="2195384"/>
                </a:cubicBezTo>
                <a:close/>
                <a:moveTo>
                  <a:pt x="9569450" y="2032824"/>
                </a:moveTo>
                <a:cubicBezTo>
                  <a:pt x="9549130" y="2045524"/>
                  <a:pt x="9570085" y="2076638"/>
                  <a:pt x="9589770" y="2063304"/>
                </a:cubicBezTo>
                <a:cubicBezTo>
                  <a:pt x="9610090" y="2050604"/>
                  <a:pt x="9589135" y="2019488"/>
                  <a:pt x="9569450" y="2032824"/>
                </a:cubicBezTo>
                <a:close/>
                <a:moveTo>
                  <a:pt x="9565640" y="1930588"/>
                </a:moveTo>
                <a:cubicBezTo>
                  <a:pt x="9587865" y="1930588"/>
                  <a:pt x="9580880" y="1895029"/>
                  <a:pt x="9559925" y="1903284"/>
                </a:cubicBezTo>
                <a:cubicBezTo>
                  <a:pt x="9545955" y="1908999"/>
                  <a:pt x="9550400" y="1931224"/>
                  <a:pt x="9565640" y="1930588"/>
                </a:cubicBezTo>
                <a:close/>
                <a:moveTo>
                  <a:pt x="9608820" y="2001074"/>
                </a:moveTo>
                <a:cubicBezTo>
                  <a:pt x="9637395" y="2000438"/>
                  <a:pt x="9624695" y="1955354"/>
                  <a:pt x="9599930" y="1969959"/>
                </a:cubicBezTo>
                <a:cubicBezTo>
                  <a:pt x="9585325" y="1978213"/>
                  <a:pt x="9592310" y="2001709"/>
                  <a:pt x="9608820" y="2001074"/>
                </a:cubicBezTo>
                <a:close/>
                <a:moveTo>
                  <a:pt x="9625965" y="2087434"/>
                </a:moveTo>
                <a:cubicBezTo>
                  <a:pt x="9646920" y="2072194"/>
                  <a:pt x="9622790" y="2040444"/>
                  <a:pt x="9602470" y="2055684"/>
                </a:cubicBezTo>
                <a:cubicBezTo>
                  <a:pt x="9581515" y="2070924"/>
                  <a:pt x="9605645" y="2102674"/>
                  <a:pt x="9625965" y="2087434"/>
                </a:cubicBezTo>
                <a:close/>
                <a:moveTo>
                  <a:pt x="9469755" y="2292539"/>
                </a:moveTo>
                <a:cubicBezTo>
                  <a:pt x="9487535" y="2316034"/>
                  <a:pt x="9523730" y="2286824"/>
                  <a:pt x="9505315" y="2264599"/>
                </a:cubicBezTo>
                <a:cubicBezTo>
                  <a:pt x="9487535" y="2241104"/>
                  <a:pt x="9451340" y="2269679"/>
                  <a:pt x="9469755" y="2292539"/>
                </a:cubicBezTo>
                <a:close/>
                <a:moveTo>
                  <a:pt x="9482455" y="2020759"/>
                </a:moveTo>
                <a:cubicBezTo>
                  <a:pt x="9500870" y="2012504"/>
                  <a:pt x="9487535" y="1983929"/>
                  <a:pt x="9469755" y="1992819"/>
                </a:cubicBezTo>
                <a:cubicBezTo>
                  <a:pt x="9451340" y="2000438"/>
                  <a:pt x="9464675" y="2029013"/>
                  <a:pt x="9482455" y="2020759"/>
                </a:cubicBezTo>
                <a:close/>
                <a:moveTo>
                  <a:pt x="9501505" y="1957259"/>
                </a:moveTo>
                <a:cubicBezTo>
                  <a:pt x="9523730" y="1957259"/>
                  <a:pt x="9516745" y="1922334"/>
                  <a:pt x="9496425" y="1929954"/>
                </a:cubicBezTo>
                <a:cubicBezTo>
                  <a:pt x="9481820" y="1935034"/>
                  <a:pt x="9486900" y="1957894"/>
                  <a:pt x="9501505" y="1957259"/>
                </a:cubicBezTo>
                <a:close/>
                <a:moveTo>
                  <a:pt x="9453245" y="2160459"/>
                </a:moveTo>
                <a:cubicBezTo>
                  <a:pt x="9436735" y="2170619"/>
                  <a:pt x="9444990" y="2197289"/>
                  <a:pt x="9464040" y="2196654"/>
                </a:cubicBezTo>
                <a:cubicBezTo>
                  <a:pt x="9497695" y="2195384"/>
                  <a:pt x="9481820" y="2142679"/>
                  <a:pt x="9453245" y="2160459"/>
                </a:cubicBezTo>
                <a:close/>
                <a:moveTo>
                  <a:pt x="9424035" y="2122359"/>
                </a:moveTo>
                <a:cubicBezTo>
                  <a:pt x="9403080" y="2133789"/>
                  <a:pt x="9421495" y="2166174"/>
                  <a:pt x="9441815" y="2154109"/>
                </a:cubicBezTo>
                <a:cubicBezTo>
                  <a:pt x="9463405" y="2142679"/>
                  <a:pt x="9444990" y="2110294"/>
                  <a:pt x="9424035" y="2122359"/>
                </a:cubicBezTo>
                <a:close/>
                <a:moveTo>
                  <a:pt x="9539605" y="2041713"/>
                </a:moveTo>
                <a:cubicBezTo>
                  <a:pt x="9567545" y="2041079"/>
                  <a:pt x="9556115" y="1996629"/>
                  <a:pt x="9531350" y="2009963"/>
                </a:cubicBezTo>
                <a:cubicBezTo>
                  <a:pt x="9516110" y="2018219"/>
                  <a:pt x="9522460" y="2042349"/>
                  <a:pt x="9539605" y="2041713"/>
                </a:cubicBezTo>
                <a:close/>
                <a:moveTo>
                  <a:pt x="9529445" y="1981388"/>
                </a:moveTo>
                <a:cubicBezTo>
                  <a:pt x="9538335" y="1999804"/>
                  <a:pt x="9566275" y="1985199"/>
                  <a:pt x="9557385" y="1967419"/>
                </a:cubicBezTo>
                <a:cubicBezTo>
                  <a:pt x="9548495" y="1949004"/>
                  <a:pt x="9520555" y="1962974"/>
                  <a:pt x="9529445" y="1981388"/>
                </a:cubicBezTo>
                <a:close/>
                <a:moveTo>
                  <a:pt x="9497695" y="2078544"/>
                </a:moveTo>
                <a:cubicBezTo>
                  <a:pt x="9477375" y="2090609"/>
                  <a:pt x="9497060" y="2122359"/>
                  <a:pt x="9516745" y="2109659"/>
                </a:cubicBezTo>
                <a:cubicBezTo>
                  <a:pt x="9537700" y="2098229"/>
                  <a:pt x="9518015" y="2065844"/>
                  <a:pt x="9497695" y="2078544"/>
                </a:cubicBezTo>
                <a:close/>
                <a:moveTo>
                  <a:pt x="9523730" y="1896299"/>
                </a:moveTo>
                <a:cubicBezTo>
                  <a:pt x="9542780" y="1896299"/>
                  <a:pt x="9537700" y="1865819"/>
                  <a:pt x="9519920" y="1871534"/>
                </a:cubicBezTo>
                <a:cubicBezTo>
                  <a:pt x="9506585" y="1875344"/>
                  <a:pt x="9509760" y="1896299"/>
                  <a:pt x="9523730" y="1896299"/>
                </a:cubicBezTo>
                <a:close/>
                <a:moveTo>
                  <a:pt x="11238230" y="618679"/>
                </a:moveTo>
                <a:cubicBezTo>
                  <a:pt x="11224260" y="595184"/>
                  <a:pt x="11187430" y="617409"/>
                  <a:pt x="11202035" y="640269"/>
                </a:cubicBezTo>
                <a:cubicBezTo>
                  <a:pt x="11215370" y="664399"/>
                  <a:pt x="11252200" y="642174"/>
                  <a:pt x="11238230" y="618679"/>
                </a:cubicBezTo>
                <a:close/>
                <a:moveTo>
                  <a:pt x="11771630" y="224344"/>
                </a:moveTo>
                <a:cubicBezTo>
                  <a:pt x="11807825" y="224344"/>
                  <a:pt x="11798300" y="166558"/>
                  <a:pt x="11764010" y="177354"/>
                </a:cubicBezTo>
                <a:cubicBezTo>
                  <a:pt x="11738610" y="184974"/>
                  <a:pt x="11745595" y="224979"/>
                  <a:pt x="11771630" y="224344"/>
                </a:cubicBezTo>
                <a:close/>
                <a:moveTo>
                  <a:pt x="11750675" y="413574"/>
                </a:moveTo>
                <a:cubicBezTo>
                  <a:pt x="11782425" y="413574"/>
                  <a:pt x="11774805" y="363408"/>
                  <a:pt x="11744960" y="372299"/>
                </a:cubicBezTo>
                <a:cubicBezTo>
                  <a:pt x="11722100" y="378649"/>
                  <a:pt x="11727180" y="414844"/>
                  <a:pt x="11750675" y="413574"/>
                </a:cubicBezTo>
                <a:close/>
                <a:moveTo>
                  <a:pt x="11783060" y="128458"/>
                </a:moveTo>
                <a:cubicBezTo>
                  <a:pt x="11821795" y="128458"/>
                  <a:pt x="11811000" y="66229"/>
                  <a:pt x="11774805" y="78929"/>
                </a:cubicBezTo>
                <a:cubicBezTo>
                  <a:pt x="11748135" y="87819"/>
                  <a:pt x="11755755" y="129729"/>
                  <a:pt x="11783060" y="128458"/>
                </a:cubicBezTo>
                <a:close/>
                <a:moveTo>
                  <a:pt x="11567795" y="477074"/>
                </a:moveTo>
                <a:cubicBezTo>
                  <a:pt x="11600815" y="476438"/>
                  <a:pt x="11590655" y="424369"/>
                  <a:pt x="11560175" y="436433"/>
                </a:cubicBezTo>
                <a:cubicBezTo>
                  <a:pt x="11537950" y="444054"/>
                  <a:pt x="11544935" y="478344"/>
                  <a:pt x="11567795" y="477074"/>
                </a:cubicBezTo>
                <a:close/>
                <a:moveTo>
                  <a:pt x="11791315" y="263713"/>
                </a:moveTo>
                <a:cubicBezTo>
                  <a:pt x="11762740" y="271333"/>
                  <a:pt x="11776075" y="315783"/>
                  <a:pt x="11804015" y="306894"/>
                </a:cubicBezTo>
                <a:cubicBezTo>
                  <a:pt x="11832590" y="299274"/>
                  <a:pt x="11819255" y="255458"/>
                  <a:pt x="11791315" y="263713"/>
                </a:cubicBezTo>
                <a:close/>
                <a:moveTo>
                  <a:pt x="11845290" y="388808"/>
                </a:moveTo>
                <a:cubicBezTo>
                  <a:pt x="11875770" y="388808"/>
                  <a:pt x="11870055" y="339913"/>
                  <a:pt x="11840210" y="346899"/>
                </a:cubicBezTo>
                <a:cubicBezTo>
                  <a:pt x="11816080" y="351979"/>
                  <a:pt x="11821160" y="389444"/>
                  <a:pt x="11845290" y="388808"/>
                </a:cubicBezTo>
                <a:close/>
                <a:moveTo>
                  <a:pt x="11764010" y="556449"/>
                </a:moveTo>
                <a:cubicBezTo>
                  <a:pt x="11740515" y="561529"/>
                  <a:pt x="11749405" y="597724"/>
                  <a:pt x="11772265" y="592009"/>
                </a:cubicBezTo>
                <a:cubicBezTo>
                  <a:pt x="11795760" y="586929"/>
                  <a:pt x="11787505" y="550734"/>
                  <a:pt x="11764010" y="556449"/>
                </a:cubicBezTo>
                <a:close/>
                <a:moveTo>
                  <a:pt x="11804015" y="451674"/>
                </a:moveTo>
                <a:cubicBezTo>
                  <a:pt x="11778615" y="457388"/>
                  <a:pt x="11788140" y="496124"/>
                  <a:pt x="11812905" y="490408"/>
                </a:cubicBezTo>
                <a:cubicBezTo>
                  <a:pt x="11838305" y="484694"/>
                  <a:pt x="11828780" y="445324"/>
                  <a:pt x="11804015" y="451674"/>
                </a:cubicBezTo>
                <a:close/>
                <a:moveTo>
                  <a:pt x="11680190" y="577404"/>
                </a:moveTo>
                <a:cubicBezTo>
                  <a:pt x="11657330" y="583119"/>
                  <a:pt x="11666855" y="619313"/>
                  <a:pt x="11689715" y="612963"/>
                </a:cubicBezTo>
                <a:cubicBezTo>
                  <a:pt x="11712575" y="606613"/>
                  <a:pt x="11703050" y="570419"/>
                  <a:pt x="11680190" y="577404"/>
                </a:cubicBezTo>
                <a:close/>
                <a:moveTo>
                  <a:pt x="11834495" y="559624"/>
                </a:moveTo>
                <a:cubicBezTo>
                  <a:pt x="11851640" y="604709"/>
                  <a:pt x="11897360" y="537399"/>
                  <a:pt x="11849100" y="538034"/>
                </a:cubicBezTo>
                <a:cubicBezTo>
                  <a:pt x="11839575" y="539938"/>
                  <a:pt x="11832590" y="549463"/>
                  <a:pt x="11834495" y="559624"/>
                </a:cubicBezTo>
                <a:close/>
                <a:moveTo>
                  <a:pt x="11707495" y="338644"/>
                </a:moveTo>
                <a:cubicBezTo>
                  <a:pt x="11735435" y="329119"/>
                  <a:pt x="11720195" y="285938"/>
                  <a:pt x="11692255" y="296099"/>
                </a:cubicBezTo>
                <a:cubicBezTo>
                  <a:pt x="11664315" y="304988"/>
                  <a:pt x="11680190" y="348804"/>
                  <a:pt x="11707495" y="338644"/>
                </a:cubicBezTo>
                <a:close/>
                <a:moveTo>
                  <a:pt x="11597005" y="601534"/>
                </a:moveTo>
                <a:cubicBezTo>
                  <a:pt x="11574145" y="608519"/>
                  <a:pt x="11585575" y="644079"/>
                  <a:pt x="11607800" y="636459"/>
                </a:cubicBezTo>
                <a:cubicBezTo>
                  <a:pt x="11630660" y="630109"/>
                  <a:pt x="11619230" y="593913"/>
                  <a:pt x="11597005" y="601534"/>
                </a:cubicBezTo>
                <a:close/>
                <a:moveTo>
                  <a:pt x="11583035" y="362774"/>
                </a:moveTo>
                <a:cubicBezTo>
                  <a:pt x="11593830" y="390079"/>
                  <a:pt x="11636375" y="372299"/>
                  <a:pt x="11624945" y="345629"/>
                </a:cubicBezTo>
                <a:cubicBezTo>
                  <a:pt x="11614150" y="318324"/>
                  <a:pt x="11571605" y="335469"/>
                  <a:pt x="11583035" y="362774"/>
                </a:cubicBezTo>
                <a:close/>
                <a:moveTo>
                  <a:pt x="11570335" y="305624"/>
                </a:moveTo>
                <a:cubicBezTo>
                  <a:pt x="11608435" y="304988"/>
                  <a:pt x="11595100" y="244029"/>
                  <a:pt x="11560175" y="259904"/>
                </a:cubicBezTo>
                <a:cubicBezTo>
                  <a:pt x="11537315" y="269429"/>
                  <a:pt x="11545570" y="306258"/>
                  <a:pt x="11570335" y="305624"/>
                </a:cubicBezTo>
                <a:close/>
                <a:moveTo>
                  <a:pt x="11572875" y="218629"/>
                </a:moveTo>
                <a:cubicBezTo>
                  <a:pt x="11614150" y="217994"/>
                  <a:pt x="11598275" y="152588"/>
                  <a:pt x="11561445" y="170369"/>
                </a:cubicBezTo>
                <a:cubicBezTo>
                  <a:pt x="11537950" y="181799"/>
                  <a:pt x="11547475" y="219899"/>
                  <a:pt x="11572875" y="218629"/>
                </a:cubicBezTo>
                <a:close/>
                <a:moveTo>
                  <a:pt x="11670030" y="261808"/>
                </a:moveTo>
                <a:cubicBezTo>
                  <a:pt x="11707495" y="261174"/>
                  <a:pt x="11696065" y="202119"/>
                  <a:pt x="11661140" y="215454"/>
                </a:cubicBezTo>
                <a:cubicBezTo>
                  <a:pt x="11637010" y="224344"/>
                  <a:pt x="11644630" y="263079"/>
                  <a:pt x="11670030" y="261808"/>
                </a:cubicBezTo>
                <a:close/>
                <a:moveTo>
                  <a:pt x="11613515" y="526604"/>
                </a:moveTo>
                <a:cubicBezTo>
                  <a:pt x="11621135" y="551369"/>
                  <a:pt x="11659235" y="538034"/>
                  <a:pt x="11650980" y="513904"/>
                </a:cubicBezTo>
                <a:cubicBezTo>
                  <a:pt x="11643360" y="489774"/>
                  <a:pt x="11605260" y="502474"/>
                  <a:pt x="11613515" y="526604"/>
                </a:cubicBezTo>
                <a:close/>
                <a:moveTo>
                  <a:pt x="11676380" y="170369"/>
                </a:moveTo>
                <a:cubicBezTo>
                  <a:pt x="11716385" y="169733"/>
                  <a:pt x="11703685" y="106233"/>
                  <a:pt x="11666220" y="121474"/>
                </a:cubicBezTo>
                <a:cubicBezTo>
                  <a:pt x="11641455" y="131633"/>
                  <a:pt x="11649710" y="171004"/>
                  <a:pt x="11676380" y="170369"/>
                </a:cubicBezTo>
                <a:close/>
                <a:moveTo>
                  <a:pt x="11658600" y="443419"/>
                </a:moveTo>
                <a:cubicBezTo>
                  <a:pt x="11690985" y="442783"/>
                  <a:pt x="11682095" y="391983"/>
                  <a:pt x="11651615" y="402144"/>
                </a:cubicBezTo>
                <a:cubicBezTo>
                  <a:pt x="11629390" y="409129"/>
                  <a:pt x="11635740" y="444054"/>
                  <a:pt x="11658600" y="443419"/>
                </a:cubicBezTo>
                <a:close/>
                <a:moveTo>
                  <a:pt x="11738610" y="488504"/>
                </a:moveTo>
                <a:cubicBezTo>
                  <a:pt x="11716385" y="441513"/>
                  <a:pt x="11673205" y="518349"/>
                  <a:pt x="11725275" y="512633"/>
                </a:cubicBezTo>
                <a:lnTo>
                  <a:pt x="11725275" y="512633"/>
                </a:lnTo>
                <a:cubicBezTo>
                  <a:pt x="11736070" y="510094"/>
                  <a:pt x="11741785" y="498663"/>
                  <a:pt x="11738610" y="488504"/>
                </a:cubicBezTo>
                <a:close/>
                <a:moveTo>
                  <a:pt x="12115800" y="50988"/>
                </a:moveTo>
                <a:cubicBezTo>
                  <a:pt x="12150725" y="51624"/>
                  <a:pt x="12147550" y="-3621"/>
                  <a:pt x="12113260" y="188"/>
                </a:cubicBezTo>
                <a:cubicBezTo>
                  <a:pt x="12082145" y="3363"/>
                  <a:pt x="12084685" y="52258"/>
                  <a:pt x="12115800" y="50988"/>
                </a:cubicBezTo>
                <a:close/>
                <a:moveTo>
                  <a:pt x="12099290" y="424369"/>
                </a:moveTo>
                <a:cubicBezTo>
                  <a:pt x="12097385" y="398969"/>
                  <a:pt x="12057380" y="402779"/>
                  <a:pt x="12059920" y="428179"/>
                </a:cubicBezTo>
                <a:cubicBezTo>
                  <a:pt x="12062460" y="453579"/>
                  <a:pt x="12102465" y="449769"/>
                  <a:pt x="12099290" y="424369"/>
                </a:cubicBezTo>
                <a:close/>
                <a:moveTo>
                  <a:pt x="12088495" y="151954"/>
                </a:moveTo>
                <a:cubicBezTo>
                  <a:pt x="12089765" y="151954"/>
                  <a:pt x="12090400" y="151954"/>
                  <a:pt x="12091670" y="151954"/>
                </a:cubicBezTo>
                <a:lnTo>
                  <a:pt x="12091670" y="151954"/>
                </a:lnTo>
                <a:cubicBezTo>
                  <a:pt x="12122785" y="148779"/>
                  <a:pt x="12117070" y="99883"/>
                  <a:pt x="12085955" y="104329"/>
                </a:cubicBezTo>
                <a:cubicBezTo>
                  <a:pt x="12056745" y="107504"/>
                  <a:pt x="12059285" y="153224"/>
                  <a:pt x="12088495" y="151954"/>
                </a:cubicBezTo>
                <a:close/>
                <a:moveTo>
                  <a:pt x="12015470" y="334833"/>
                </a:moveTo>
                <a:cubicBezTo>
                  <a:pt x="12018645" y="362138"/>
                  <a:pt x="12061190" y="356424"/>
                  <a:pt x="12057380" y="329119"/>
                </a:cubicBezTo>
                <a:cubicBezTo>
                  <a:pt x="12054205" y="302449"/>
                  <a:pt x="12011660" y="308163"/>
                  <a:pt x="12015470" y="334833"/>
                </a:cubicBezTo>
                <a:close/>
                <a:moveTo>
                  <a:pt x="12090400" y="524699"/>
                </a:moveTo>
                <a:cubicBezTo>
                  <a:pt x="12091670" y="548829"/>
                  <a:pt x="12129135" y="545654"/>
                  <a:pt x="12127230" y="522158"/>
                </a:cubicBezTo>
                <a:cubicBezTo>
                  <a:pt x="12125325" y="498029"/>
                  <a:pt x="12087860" y="500569"/>
                  <a:pt x="12090400" y="524699"/>
                </a:cubicBezTo>
                <a:close/>
                <a:moveTo>
                  <a:pt x="12111990" y="324038"/>
                </a:moveTo>
                <a:cubicBezTo>
                  <a:pt x="12113895" y="351344"/>
                  <a:pt x="12156440" y="348169"/>
                  <a:pt x="12154535" y="320863"/>
                </a:cubicBezTo>
                <a:cubicBezTo>
                  <a:pt x="12152630" y="293558"/>
                  <a:pt x="12109450" y="296733"/>
                  <a:pt x="12111990" y="324038"/>
                </a:cubicBezTo>
                <a:close/>
                <a:moveTo>
                  <a:pt x="12122785" y="223708"/>
                </a:moveTo>
                <a:cubicBezTo>
                  <a:pt x="12120245" y="194499"/>
                  <a:pt x="12074525" y="198944"/>
                  <a:pt x="12077700" y="228154"/>
                </a:cubicBezTo>
                <a:cubicBezTo>
                  <a:pt x="12080240" y="257999"/>
                  <a:pt x="12125960" y="252919"/>
                  <a:pt x="12122785" y="223708"/>
                </a:cubicBezTo>
                <a:close/>
                <a:moveTo>
                  <a:pt x="12109450" y="722184"/>
                </a:moveTo>
                <a:cubicBezTo>
                  <a:pt x="12110085" y="742504"/>
                  <a:pt x="12141835" y="741234"/>
                  <a:pt x="12140565" y="720913"/>
                </a:cubicBezTo>
                <a:cubicBezTo>
                  <a:pt x="12139295" y="700594"/>
                  <a:pt x="12108180" y="701863"/>
                  <a:pt x="12109450" y="722184"/>
                </a:cubicBezTo>
                <a:close/>
                <a:moveTo>
                  <a:pt x="11969115" y="439608"/>
                </a:moveTo>
                <a:cubicBezTo>
                  <a:pt x="11972290" y="465008"/>
                  <a:pt x="12012295" y="459294"/>
                  <a:pt x="12008485" y="433894"/>
                </a:cubicBezTo>
                <a:cubicBezTo>
                  <a:pt x="12005310" y="409129"/>
                  <a:pt x="11965305" y="414208"/>
                  <a:pt x="11969115" y="439608"/>
                </a:cubicBezTo>
                <a:close/>
                <a:moveTo>
                  <a:pt x="11892280" y="94169"/>
                </a:moveTo>
                <a:cubicBezTo>
                  <a:pt x="11929745" y="94169"/>
                  <a:pt x="11922125" y="34479"/>
                  <a:pt x="11885295" y="44004"/>
                </a:cubicBezTo>
                <a:cubicBezTo>
                  <a:pt x="11857355" y="51624"/>
                  <a:pt x="11863705" y="95438"/>
                  <a:pt x="11892280" y="94169"/>
                </a:cubicBezTo>
                <a:close/>
                <a:moveTo>
                  <a:pt x="11892280" y="237679"/>
                </a:moveTo>
                <a:cubicBezTo>
                  <a:pt x="11863705" y="244029"/>
                  <a:pt x="11873865" y="288479"/>
                  <a:pt x="11902440" y="281494"/>
                </a:cubicBezTo>
                <a:cubicBezTo>
                  <a:pt x="11931015" y="275779"/>
                  <a:pt x="11920855" y="230694"/>
                  <a:pt x="11892280" y="237679"/>
                </a:cubicBezTo>
                <a:close/>
                <a:moveTo>
                  <a:pt x="11994515" y="217358"/>
                </a:moveTo>
                <a:cubicBezTo>
                  <a:pt x="11967845" y="221169"/>
                  <a:pt x="11971020" y="263079"/>
                  <a:pt x="11998325" y="262444"/>
                </a:cubicBezTo>
                <a:cubicBezTo>
                  <a:pt x="12030075" y="262444"/>
                  <a:pt x="12025630" y="212279"/>
                  <a:pt x="11994515" y="217358"/>
                </a:cubicBezTo>
                <a:close/>
                <a:moveTo>
                  <a:pt x="11934825" y="523429"/>
                </a:moveTo>
                <a:cubicBezTo>
                  <a:pt x="11911330" y="526604"/>
                  <a:pt x="11917045" y="563434"/>
                  <a:pt x="11940540" y="559624"/>
                </a:cubicBezTo>
                <a:cubicBezTo>
                  <a:pt x="11963400" y="557084"/>
                  <a:pt x="11958320" y="519619"/>
                  <a:pt x="11934825" y="523429"/>
                </a:cubicBezTo>
                <a:close/>
                <a:moveTo>
                  <a:pt x="11875770" y="193229"/>
                </a:moveTo>
                <a:cubicBezTo>
                  <a:pt x="11910695" y="193229"/>
                  <a:pt x="11903710" y="136713"/>
                  <a:pt x="11869420" y="146238"/>
                </a:cubicBezTo>
                <a:cubicBezTo>
                  <a:pt x="11842750" y="152588"/>
                  <a:pt x="11848465" y="193863"/>
                  <a:pt x="11875770" y="193229"/>
                </a:cubicBezTo>
                <a:close/>
                <a:moveTo>
                  <a:pt x="11919585" y="351344"/>
                </a:moveTo>
                <a:cubicBezTo>
                  <a:pt x="11924030" y="378649"/>
                  <a:pt x="11966575" y="370394"/>
                  <a:pt x="11961495" y="343724"/>
                </a:cubicBezTo>
                <a:cubicBezTo>
                  <a:pt x="11956415" y="316419"/>
                  <a:pt x="11913870" y="324674"/>
                  <a:pt x="11919585" y="351344"/>
                </a:cubicBezTo>
                <a:close/>
                <a:moveTo>
                  <a:pt x="11981180" y="169099"/>
                </a:moveTo>
                <a:cubicBezTo>
                  <a:pt x="12015470" y="169099"/>
                  <a:pt x="12010390" y="115124"/>
                  <a:pt x="11976735" y="121474"/>
                </a:cubicBezTo>
                <a:cubicBezTo>
                  <a:pt x="11948795" y="125919"/>
                  <a:pt x="11953240" y="169733"/>
                  <a:pt x="11981180" y="169099"/>
                </a:cubicBezTo>
                <a:close/>
                <a:moveTo>
                  <a:pt x="12022455" y="549463"/>
                </a:moveTo>
                <a:cubicBezTo>
                  <a:pt x="12047855" y="549463"/>
                  <a:pt x="12045315" y="510094"/>
                  <a:pt x="12020550" y="512633"/>
                </a:cubicBezTo>
                <a:cubicBezTo>
                  <a:pt x="11998325" y="514538"/>
                  <a:pt x="12000230" y="549463"/>
                  <a:pt x="12022455" y="549463"/>
                </a:cubicBezTo>
                <a:close/>
                <a:moveTo>
                  <a:pt x="12002770" y="68133"/>
                </a:moveTo>
                <a:cubicBezTo>
                  <a:pt x="12038965" y="68133"/>
                  <a:pt x="12033250" y="10983"/>
                  <a:pt x="11997690" y="17969"/>
                </a:cubicBezTo>
                <a:cubicBezTo>
                  <a:pt x="11968480" y="23049"/>
                  <a:pt x="11973560" y="69404"/>
                  <a:pt x="12002770" y="68133"/>
                </a:cubicBezTo>
                <a:close/>
                <a:moveTo>
                  <a:pt x="11460480" y="604709"/>
                </a:moveTo>
                <a:cubicBezTo>
                  <a:pt x="11491595" y="604074"/>
                  <a:pt x="11481435" y="555179"/>
                  <a:pt x="11452860" y="566609"/>
                </a:cubicBezTo>
                <a:cubicBezTo>
                  <a:pt x="11433175" y="574229"/>
                  <a:pt x="11439525" y="605344"/>
                  <a:pt x="11460480" y="604709"/>
                </a:cubicBezTo>
                <a:close/>
                <a:moveTo>
                  <a:pt x="11099165" y="538034"/>
                </a:moveTo>
                <a:cubicBezTo>
                  <a:pt x="11144885" y="536129"/>
                  <a:pt x="11119485" y="465008"/>
                  <a:pt x="11082655" y="492949"/>
                </a:cubicBezTo>
                <a:cubicBezTo>
                  <a:pt x="11064240" y="507554"/>
                  <a:pt x="11076305" y="538669"/>
                  <a:pt x="11099165" y="538034"/>
                </a:cubicBezTo>
                <a:close/>
                <a:moveTo>
                  <a:pt x="11135360" y="615504"/>
                </a:moveTo>
                <a:cubicBezTo>
                  <a:pt x="11151870" y="639634"/>
                  <a:pt x="11189335" y="613599"/>
                  <a:pt x="11172825" y="590104"/>
                </a:cubicBezTo>
                <a:cubicBezTo>
                  <a:pt x="11156315" y="565338"/>
                  <a:pt x="11118215" y="591374"/>
                  <a:pt x="11135360" y="615504"/>
                </a:cubicBezTo>
                <a:close/>
                <a:moveTo>
                  <a:pt x="11095355" y="549463"/>
                </a:moveTo>
                <a:cubicBezTo>
                  <a:pt x="11070590" y="567879"/>
                  <a:pt x="11100435" y="606613"/>
                  <a:pt x="11124565" y="587563"/>
                </a:cubicBezTo>
                <a:cubicBezTo>
                  <a:pt x="11149330" y="568513"/>
                  <a:pt x="11119485" y="529779"/>
                  <a:pt x="11095355" y="549463"/>
                </a:cubicBezTo>
                <a:close/>
                <a:moveTo>
                  <a:pt x="11038840" y="809179"/>
                </a:moveTo>
                <a:cubicBezTo>
                  <a:pt x="11073765" y="847913"/>
                  <a:pt x="11092815" y="762188"/>
                  <a:pt x="11045190" y="781874"/>
                </a:cubicBezTo>
                <a:cubicBezTo>
                  <a:pt x="11045190" y="781874"/>
                  <a:pt x="11045190" y="781874"/>
                  <a:pt x="11045190" y="781874"/>
                </a:cubicBezTo>
                <a:cubicBezTo>
                  <a:pt x="11035665" y="787588"/>
                  <a:pt x="11032490" y="799654"/>
                  <a:pt x="11038840" y="809179"/>
                </a:cubicBezTo>
                <a:close/>
                <a:moveTo>
                  <a:pt x="11009630" y="618044"/>
                </a:moveTo>
                <a:cubicBezTo>
                  <a:pt x="11009630" y="618044"/>
                  <a:pt x="11009630" y="618044"/>
                  <a:pt x="11009630" y="618044"/>
                </a:cubicBezTo>
                <a:cubicBezTo>
                  <a:pt x="10985500" y="637729"/>
                  <a:pt x="11016615" y="675194"/>
                  <a:pt x="11040110" y="654874"/>
                </a:cubicBezTo>
                <a:cubicBezTo>
                  <a:pt x="11064875" y="635188"/>
                  <a:pt x="11033760" y="597724"/>
                  <a:pt x="11009630" y="618044"/>
                </a:cubicBezTo>
                <a:close/>
                <a:moveTo>
                  <a:pt x="11220450" y="557719"/>
                </a:moveTo>
                <a:cubicBezTo>
                  <a:pt x="11260455" y="601534"/>
                  <a:pt x="11282045" y="503744"/>
                  <a:pt x="11227435" y="526604"/>
                </a:cubicBezTo>
                <a:cubicBezTo>
                  <a:pt x="11227435" y="526604"/>
                  <a:pt x="11227435" y="526604"/>
                  <a:pt x="11227435" y="526604"/>
                </a:cubicBezTo>
                <a:cubicBezTo>
                  <a:pt x="11217275" y="532954"/>
                  <a:pt x="11214100" y="546924"/>
                  <a:pt x="11220450" y="557719"/>
                </a:cubicBezTo>
                <a:close/>
                <a:moveTo>
                  <a:pt x="11188065" y="465644"/>
                </a:moveTo>
                <a:cubicBezTo>
                  <a:pt x="11233150" y="463738"/>
                  <a:pt x="11209020" y="393888"/>
                  <a:pt x="11172190" y="419924"/>
                </a:cubicBezTo>
                <a:cubicBezTo>
                  <a:pt x="11153140" y="434529"/>
                  <a:pt x="11164570" y="466913"/>
                  <a:pt x="11188065" y="465644"/>
                </a:cubicBezTo>
                <a:close/>
                <a:moveTo>
                  <a:pt x="11279505" y="397699"/>
                </a:moveTo>
                <a:cubicBezTo>
                  <a:pt x="11323320" y="395794"/>
                  <a:pt x="11301730" y="327213"/>
                  <a:pt x="11264900" y="351344"/>
                </a:cubicBezTo>
                <a:cubicBezTo>
                  <a:pt x="11244580" y="364679"/>
                  <a:pt x="11256010" y="398333"/>
                  <a:pt x="11279505" y="397699"/>
                </a:cubicBezTo>
                <a:close/>
                <a:moveTo>
                  <a:pt x="11182985" y="484058"/>
                </a:moveTo>
                <a:cubicBezTo>
                  <a:pt x="11157585" y="501838"/>
                  <a:pt x="11186160" y="541209"/>
                  <a:pt x="11210925" y="522794"/>
                </a:cubicBezTo>
                <a:cubicBezTo>
                  <a:pt x="11236325" y="505013"/>
                  <a:pt x="11207750" y="465008"/>
                  <a:pt x="11182985" y="484058"/>
                </a:cubicBezTo>
                <a:close/>
                <a:moveTo>
                  <a:pt x="11527155" y="557719"/>
                </a:moveTo>
                <a:cubicBezTo>
                  <a:pt x="11536045" y="581849"/>
                  <a:pt x="11573510" y="567879"/>
                  <a:pt x="11563985" y="543749"/>
                </a:cubicBezTo>
                <a:cubicBezTo>
                  <a:pt x="11555730" y="520254"/>
                  <a:pt x="11517630" y="534224"/>
                  <a:pt x="11527155" y="557719"/>
                </a:cubicBezTo>
                <a:close/>
                <a:moveTo>
                  <a:pt x="11036935" y="872679"/>
                </a:moveTo>
                <a:cubicBezTo>
                  <a:pt x="11049000" y="893634"/>
                  <a:pt x="11080750" y="874584"/>
                  <a:pt x="11068685" y="854263"/>
                </a:cubicBezTo>
                <a:cubicBezTo>
                  <a:pt x="11057255" y="833309"/>
                  <a:pt x="11024870" y="852359"/>
                  <a:pt x="11036935" y="872679"/>
                </a:cubicBezTo>
                <a:close/>
                <a:moveTo>
                  <a:pt x="10925810" y="690434"/>
                </a:moveTo>
                <a:cubicBezTo>
                  <a:pt x="10889615" y="760919"/>
                  <a:pt x="11017885" y="719009"/>
                  <a:pt x="10947400" y="683449"/>
                </a:cubicBezTo>
                <a:cubicBezTo>
                  <a:pt x="10986770" y="607884"/>
                  <a:pt x="10848340" y="653604"/>
                  <a:pt x="10925810" y="690434"/>
                </a:cubicBezTo>
                <a:close/>
                <a:moveTo>
                  <a:pt x="10969625" y="891729"/>
                </a:moveTo>
                <a:cubicBezTo>
                  <a:pt x="10949305" y="903794"/>
                  <a:pt x="10968990" y="935544"/>
                  <a:pt x="10988675" y="922844"/>
                </a:cubicBezTo>
                <a:cubicBezTo>
                  <a:pt x="11008995" y="910779"/>
                  <a:pt x="10989310" y="879029"/>
                  <a:pt x="10969625" y="891729"/>
                </a:cubicBezTo>
                <a:close/>
                <a:moveTo>
                  <a:pt x="9279255" y="2355404"/>
                </a:moveTo>
                <a:cubicBezTo>
                  <a:pt x="9265920" y="2331274"/>
                  <a:pt x="9228455" y="2352864"/>
                  <a:pt x="9242425" y="2376359"/>
                </a:cubicBezTo>
                <a:cubicBezTo>
                  <a:pt x="9255760" y="2400489"/>
                  <a:pt x="9293225" y="2378899"/>
                  <a:pt x="9279255" y="2355404"/>
                </a:cubicBezTo>
                <a:close/>
                <a:moveTo>
                  <a:pt x="10994390" y="779334"/>
                </a:moveTo>
                <a:cubicBezTo>
                  <a:pt x="10978515" y="757109"/>
                  <a:pt x="10943590" y="782509"/>
                  <a:pt x="10960100" y="804099"/>
                </a:cubicBezTo>
                <a:cubicBezTo>
                  <a:pt x="10976610" y="826324"/>
                  <a:pt x="11010900" y="800924"/>
                  <a:pt x="10994390" y="779334"/>
                </a:cubicBezTo>
                <a:close/>
                <a:moveTo>
                  <a:pt x="10995025" y="837754"/>
                </a:moveTo>
                <a:cubicBezTo>
                  <a:pt x="10981055" y="816163"/>
                  <a:pt x="10947400" y="839024"/>
                  <a:pt x="10962005" y="859979"/>
                </a:cubicBezTo>
                <a:cubicBezTo>
                  <a:pt x="10975975" y="881569"/>
                  <a:pt x="11009630" y="858709"/>
                  <a:pt x="10995025" y="837754"/>
                </a:cubicBezTo>
                <a:close/>
                <a:moveTo>
                  <a:pt x="11012805" y="612963"/>
                </a:moveTo>
                <a:cubicBezTo>
                  <a:pt x="11059160" y="611059"/>
                  <a:pt x="11031855" y="539304"/>
                  <a:pt x="10995660" y="568513"/>
                </a:cubicBezTo>
                <a:cubicBezTo>
                  <a:pt x="10978515" y="583754"/>
                  <a:pt x="10990580" y="613599"/>
                  <a:pt x="11012805" y="612963"/>
                </a:cubicBezTo>
                <a:close/>
                <a:moveTo>
                  <a:pt x="10970895" y="738694"/>
                </a:moveTo>
                <a:cubicBezTo>
                  <a:pt x="10988675" y="762188"/>
                  <a:pt x="11024870" y="733613"/>
                  <a:pt x="11006455" y="710754"/>
                </a:cubicBezTo>
                <a:cubicBezTo>
                  <a:pt x="10988675" y="687894"/>
                  <a:pt x="10952480" y="716469"/>
                  <a:pt x="10970895" y="738694"/>
                </a:cubicBezTo>
                <a:close/>
                <a:moveTo>
                  <a:pt x="10891520" y="804734"/>
                </a:moveTo>
                <a:cubicBezTo>
                  <a:pt x="10909935" y="827594"/>
                  <a:pt x="10945495" y="797749"/>
                  <a:pt x="10925810" y="775524"/>
                </a:cubicBezTo>
                <a:cubicBezTo>
                  <a:pt x="10907395" y="752663"/>
                  <a:pt x="10872470" y="782509"/>
                  <a:pt x="10891520" y="804734"/>
                </a:cubicBezTo>
                <a:close/>
                <a:moveTo>
                  <a:pt x="11448415" y="839659"/>
                </a:moveTo>
                <a:cubicBezTo>
                  <a:pt x="11454130" y="859344"/>
                  <a:pt x="11483975" y="849819"/>
                  <a:pt x="11478260" y="830769"/>
                </a:cubicBezTo>
                <a:cubicBezTo>
                  <a:pt x="11472545" y="811084"/>
                  <a:pt x="11442065" y="819974"/>
                  <a:pt x="11448415" y="839659"/>
                </a:cubicBezTo>
                <a:close/>
                <a:moveTo>
                  <a:pt x="11397615" y="452308"/>
                </a:moveTo>
                <a:cubicBezTo>
                  <a:pt x="11410950" y="478344"/>
                  <a:pt x="11451590" y="456754"/>
                  <a:pt x="11437620" y="431354"/>
                </a:cubicBezTo>
                <a:cubicBezTo>
                  <a:pt x="11424285" y="405319"/>
                  <a:pt x="11383645" y="426274"/>
                  <a:pt x="11397615" y="452308"/>
                </a:cubicBezTo>
                <a:close/>
                <a:moveTo>
                  <a:pt x="11384915" y="639634"/>
                </a:moveTo>
                <a:cubicBezTo>
                  <a:pt x="11408410" y="629474"/>
                  <a:pt x="11391265" y="592644"/>
                  <a:pt x="11368405" y="604074"/>
                </a:cubicBezTo>
                <a:cubicBezTo>
                  <a:pt x="11344910" y="614869"/>
                  <a:pt x="11362055" y="651063"/>
                  <a:pt x="11384915" y="639634"/>
                </a:cubicBezTo>
                <a:close/>
                <a:moveTo>
                  <a:pt x="11399520" y="555179"/>
                </a:moveTo>
                <a:lnTo>
                  <a:pt x="11399520" y="555179"/>
                </a:lnTo>
                <a:cubicBezTo>
                  <a:pt x="11424285" y="543113"/>
                  <a:pt x="11404600" y="504379"/>
                  <a:pt x="11380470" y="517079"/>
                </a:cubicBezTo>
                <a:cubicBezTo>
                  <a:pt x="11355705" y="529144"/>
                  <a:pt x="11375390" y="567244"/>
                  <a:pt x="11399520" y="555179"/>
                </a:cubicBezTo>
                <a:close/>
                <a:moveTo>
                  <a:pt x="11490960" y="741234"/>
                </a:moveTo>
                <a:cubicBezTo>
                  <a:pt x="11483975" y="720279"/>
                  <a:pt x="11451590" y="731074"/>
                  <a:pt x="11458575" y="752029"/>
                </a:cubicBezTo>
                <a:cubicBezTo>
                  <a:pt x="11465560" y="772984"/>
                  <a:pt x="11497945" y="762188"/>
                  <a:pt x="11490960" y="741234"/>
                </a:cubicBezTo>
                <a:close/>
                <a:moveTo>
                  <a:pt x="11452225" y="341183"/>
                </a:moveTo>
                <a:cubicBezTo>
                  <a:pt x="11466830" y="369124"/>
                  <a:pt x="11509375" y="345629"/>
                  <a:pt x="11494770" y="318324"/>
                </a:cubicBezTo>
                <a:cubicBezTo>
                  <a:pt x="11480165" y="291019"/>
                  <a:pt x="11436985" y="314513"/>
                  <a:pt x="11452225" y="341183"/>
                </a:cubicBezTo>
                <a:close/>
                <a:moveTo>
                  <a:pt x="11489055" y="405319"/>
                </a:moveTo>
                <a:cubicBezTo>
                  <a:pt x="11501120" y="431988"/>
                  <a:pt x="11543030" y="412304"/>
                  <a:pt x="11529695" y="386269"/>
                </a:cubicBezTo>
                <a:cubicBezTo>
                  <a:pt x="11518265" y="359599"/>
                  <a:pt x="11476355" y="378649"/>
                  <a:pt x="11489055" y="405319"/>
                </a:cubicBezTo>
                <a:close/>
                <a:moveTo>
                  <a:pt x="10886440" y="833944"/>
                </a:moveTo>
                <a:cubicBezTo>
                  <a:pt x="10864215" y="850454"/>
                  <a:pt x="10890885" y="884744"/>
                  <a:pt x="10912475" y="867599"/>
                </a:cubicBezTo>
                <a:cubicBezTo>
                  <a:pt x="10934700" y="850454"/>
                  <a:pt x="10908030" y="816799"/>
                  <a:pt x="10886440" y="833944"/>
                </a:cubicBezTo>
                <a:close/>
                <a:moveTo>
                  <a:pt x="11471910" y="273238"/>
                </a:moveTo>
                <a:cubicBezTo>
                  <a:pt x="11513820" y="271969"/>
                  <a:pt x="11496675" y="205294"/>
                  <a:pt x="11459210" y="225613"/>
                </a:cubicBezTo>
                <a:cubicBezTo>
                  <a:pt x="11436985" y="237679"/>
                  <a:pt x="11447145" y="274508"/>
                  <a:pt x="11471910" y="273238"/>
                </a:cubicBezTo>
                <a:close/>
                <a:moveTo>
                  <a:pt x="11366500" y="363408"/>
                </a:moveTo>
                <a:cubicBezTo>
                  <a:pt x="11339195" y="379283"/>
                  <a:pt x="11364595" y="421194"/>
                  <a:pt x="11391265" y="404683"/>
                </a:cubicBezTo>
                <a:cubicBezTo>
                  <a:pt x="11417935" y="388808"/>
                  <a:pt x="11392535" y="346899"/>
                  <a:pt x="11366500" y="363408"/>
                </a:cubicBezTo>
                <a:close/>
                <a:moveTo>
                  <a:pt x="11285220" y="644713"/>
                </a:moveTo>
                <a:cubicBezTo>
                  <a:pt x="11262360" y="656144"/>
                  <a:pt x="11280775" y="691704"/>
                  <a:pt x="11303000" y="679638"/>
                </a:cubicBezTo>
                <a:cubicBezTo>
                  <a:pt x="11325860" y="668209"/>
                  <a:pt x="11308080" y="632649"/>
                  <a:pt x="11285220" y="644713"/>
                </a:cubicBezTo>
                <a:close/>
                <a:moveTo>
                  <a:pt x="11273155" y="421829"/>
                </a:moveTo>
                <a:cubicBezTo>
                  <a:pt x="11247120" y="438974"/>
                  <a:pt x="11273790" y="479613"/>
                  <a:pt x="11299825" y="461833"/>
                </a:cubicBezTo>
                <a:cubicBezTo>
                  <a:pt x="11325860" y="444688"/>
                  <a:pt x="11299190" y="404049"/>
                  <a:pt x="11273155" y="421829"/>
                </a:cubicBezTo>
                <a:close/>
                <a:moveTo>
                  <a:pt x="11414760" y="767269"/>
                </a:moveTo>
                <a:cubicBezTo>
                  <a:pt x="11407140" y="746313"/>
                  <a:pt x="11374755" y="758379"/>
                  <a:pt x="11383010" y="779334"/>
                </a:cubicBezTo>
                <a:cubicBezTo>
                  <a:pt x="11390630" y="800288"/>
                  <a:pt x="11423015" y="788224"/>
                  <a:pt x="11414760" y="767269"/>
                </a:cubicBezTo>
                <a:close/>
                <a:moveTo>
                  <a:pt x="11242675" y="818069"/>
                </a:moveTo>
                <a:cubicBezTo>
                  <a:pt x="11222355" y="826324"/>
                  <a:pt x="11236325" y="858074"/>
                  <a:pt x="11256010" y="849184"/>
                </a:cubicBezTo>
                <a:cubicBezTo>
                  <a:pt x="11276965" y="840294"/>
                  <a:pt x="11262995" y="808544"/>
                  <a:pt x="11242675" y="818069"/>
                </a:cubicBezTo>
                <a:close/>
                <a:moveTo>
                  <a:pt x="11322685" y="571054"/>
                </a:moveTo>
                <a:cubicBezTo>
                  <a:pt x="11309985" y="546924"/>
                  <a:pt x="11271885" y="567879"/>
                  <a:pt x="11285855" y="591374"/>
                </a:cubicBezTo>
                <a:cubicBezTo>
                  <a:pt x="11298555" y="615504"/>
                  <a:pt x="11336020" y="594549"/>
                  <a:pt x="11322685" y="571054"/>
                </a:cubicBezTo>
                <a:close/>
                <a:moveTo>
                  <a:pt x="11245850" y="893634"/>
                </a:moveTo>
                <a:cubicBezTo>
                  <a:pt x="11226800" y="900619"/>
                  <a:pt x="11238865" y="930463"/>
                  <a:pt x="11257280" y="922209"/>
                </a:cubicBezTo>
                <a:cubicBezTo>
                  <a:pt x="11275695" y="915859"/>
                  <a:pt x="11264265" y="886013"/>
                  <a:pt x="11245850" y="893634"/>
                </a:cubicBezTo>
                <a:close/>
                <a:moveTo>
                  <a:pt x="11374755" y="332929"/>
                </a:moveTo>
                <a:cubicBezTo>
                  <a:pt x="11417935" y="331658"/>
                  <a:pt x="11398250" y="263713"/>
                  <a:pt x="11360785" y="285938"/>
                </a:cubicBezTo>
                <a:cubicBezTo>
                  <a:pt x="11339195" y="299274"/>
                  <a:pt x="11349990" y="334199"/>
                  <a:pt x="11374755" y="332929"/>
                </a:cubicBezTo>
                <a:close/>
                <a:moveTo>
                  <a:pt x="11308080" y="503108"/>
                </a:moveTo>
                <a:cubicBezTo>
                  <a:pt x="11322685" y="528509"/>
                  <a:pt x="11362055" y="505649"/>
                  <a:pt x="11346815" y="480249"/>
                </a:cubicBezTo>
                <a:cubicBezTo>
                  <a:pt x="11332845" y="454849"/>
                  <a:pt x="11292840" y="478344"/>
                  <a:pt x="11308080" y="503108"/>
                </a:cubicBezTo>
                <a:close/>
                <a:moveTo>
                  <a:pt x="8964930" y="2007424"/>
                </a:moveTo>
                <a:cubicBezTo>
                  <a:pt x="8982075" y="2007424"/>
                  <a:pt x="8980805" y="1980754"/>
                  <a:pt x="8963660" y="1982024"/>
                </a:cubicBezTo>
                <a:cubicBezTo>
                  <a:pt x="8947785" y="1983294"/>
                  <a:pt x="8949055" y="2008059"/>
                  <a:pt x="8964930" y="2007424"/>
                </a:cubicBezTo>
                <a:close/>
                <a:moveTo>
                  <a:pt x="8071485" y="2028379"/>
                </a:moveTo>
                <a:cubicBezTo>
                  <a:pt x="8089265" y="2032824"/>
                  <a:pt x="8095615" y="2004884"/>
                  <a:pt x="8077835" y="2001074"/>
                </a:cubicBezTo>
                <a:cubicBezTo>
                  <a:pt x="8060056" y="1996629"/>
                  <a:pt x="8053706" y="2024569"/>
                  <a:pt x="8071485" y="2028379"/>
                </a:cubicBezTo>
                <a:close/>
                <a:moveTo>
                  <a:pt x="8078470" y="1942019"/>
                </a:moveTo>
                <a:cubicBezTo>
                  <a:pt x="8094345" y="1945829"/>
                  <a:pt x="8100060" y="1920429"/>
                  <a:pt x="8083550" y="1917254"/>
                </a:cubicBezTo>
                <a:cubicBezTo>
                  <a:pt x="8067675" y="1914079"/>
                  <a:pt x="8062595" y="1938844"/>
                  <a:pt x="8078470" y="1942019"/>
                </a:cubicBezTo>
                <a:close/>
                <a:moveTo>
                  <a:pt x="8059420" y="2230309"/>
                </a:moveTo>
                <a:cubicBezTo>
                  <a:pt x="8080375" y="2236024"/>
                  <a:pt x="8089265" y="2203004"/>
                  <a:pt x="8067675" y="2197289"/>
                </a:cubicBezTo>
                <a:cubicBezTo>
                  <a:pt x="8047356" y="2191574"/>
                  <a:pt x="8038465" y="2225229"/>
                  <a:pt x="8059420" y="2230309"/>
                </a:cubicBezTo>
                <a:close/>
                <a:moveTo>
                  <a:pt x="8003540" y="2309684"/>
                </a:moveTo>
                <a:cubicBezTo>
                  <a:pt x="7997190" y="2332544"/>
                  <a:pt x="8032750" y="2342704"/>
                  <a:pt x="8039100" y="2319209"/>
                </a:cubicBezTo>
                <a:cubicBezTo>
                  <a:pt x="8046085" y="2296349"/>
                  <a:pt x="8009890" y="2286189"/>
                  <a:pt x="8003540" y="2309684"/>
                </a:cubicBezTo>
                <a:close/>
                <a:moveTo>
                  <a:pt x="8138160" y="2249359"/>
                </a:moveTo>
                <a:cubicBezTo>
                  <a:pt x="8159115" y="2254439"/>
                  <a:pt x="8167370" y="2220784"/>
                  <a:pt x="8145781" y="2216339"/>
                </a:cubicBezTo>
                <a:cubicBezTo>
                  <a:pt x="8124190" y="2211259"/>
                  <a:pt x="8117206" y="2244914"/>
                  <a:pt x="8138160" y="2249359"/>
                </a:cubicBezTo>
                <a:close/>
                <a:moveTo>
                  <a:pt x="8139431" y="2043619"/>
                </a:moveTo>
                <a:cubicBezTo>
                  <a:pt x="8157210" y="2048063"/>
                  <a:pt x="8163560" y="2019488"/>
                  <a:pt x="8145145" y="2016313"/>
                </a:cubicBezTo>
                <a:cubicBezTo>
                  <a:pt x="8127365" y="2011869"/>
                  <a:pt x="8121650" y="2039809"/>
                  <a:pt x="8139431" y="2043619"/>
                </a:cubicBezTo>
                <a:close/>
                <a:moveTo>
                  <a:pt x="8140700" y="2556064"/>
                </a:moveTo>
                <a:cubicBezTo>
                  <a:pt x="8113395" y="2550984"/>
                  <a:pt x="8106410" y="2593529"/>
                  <a:pt x="8133081" y="2597974"/>
                </a:cubicBezTo>
                <a:cubicBezTo>
                  <a:pt x="8160385" y="2603054"/>
                  <a:pt x="8168006" y="2560509"/>
                  <a:pt x="8140700" y="2556064"/>
                </a:cubicBezTo>
                <a:close/>
                <a:moveTo>
                  <a:pt x="8140700" y="1954719"/>
                </a:moveTo>
                <a:cubicBezTo>
                  <a:pt x="8140700" y="1954719"/>
                  <a:pt x="8140700" y="1954719"/>
                  <a:pt x="8140700" y="1954719"/>
                </a:cubicBezTo>
                <a:cubicBezTo>
                  <a:pt x="8140700" y="1954719"/>
                  <a:pt x="8140700" y="1954719"/>
                  <a:pt x="8140700" y="1954719"/>
                </a:cubicBezTo>
                <a:lnTo>
                  <a:pt x="8140700" y="1954719"/>
                </a:lnTo>
                <a:close/>
                <a:moveTo>
                  <a:pt x="8140700" y="1954719"/>
                </a:moveTo>
                <a:cubicBezTo>
                  <a:pt x="8194675" y="1933129"/>
                  <a:pt x="8098790" y="1915349"/>
                  <a:pt x="8140700" y="1954719"/>
                </a:cubicBezTo>
                <a:lnTo>
                  <a:pt x="8140700" y="1954719"/>
                </a:lnTo>
                <a:close/>
                <a:moveTo>
                  <a:pt x="8016240" y="1928684"/>
                </a:moveTo>
                <a:cubicBezTo>
                  <a:pt x="8032115" y="1932494"/>
                  <a:pt x="8037831" y="1907094"/>
                  <a:pt x="8021956" y="1903919"/>
                </a:cubicBezTo>
                <a:cubicBezTo>
                  <a:pt x="8005445" y="1900109"/>
                  <a:pt x="7999731" y="1925509"/>
                  <a:pt x="8016240" y="1928684"/>
                </a:cubicBezTo>
                <a:close/>
                <a:moveTo>
                  <a:pt x="7954010" y="1914713"/>
                </a:moveTo>
                <a:cubicBezTo>
                  <a:pt x="7969885" y="1919159"/>
                  <a:pt x="7976235" y="1893759"/>
                  <a:pt x="7959725" y="1889949"/>
                </a:cubicBezTo>
                <a:cubicBezTo>
                  <a:pt x="7943850" y="1886138"/>
                  <a:pt x="7938135" y="1910904"/>
                  <a:pt x="7954010" y="1914713"/>
                </a:cubicBezTo>
                <a:close/>
                <a:moveTo>
                  <a:pt x="7944485" y="2272219"/>
                </a:moveTo>
                <a:cubicBezTo>
                  <a:pt x="7921625" y="2264599"/>
                  <a:pt x="7910831" y="2300159"/>
                  <a:pt x="7933690" y="2307144"/>
                </a:cubicBezTo>
                <a:cubicBezTo>
                  <a:pt x="7955915" y="2314764"/>
                  <a:pt x="7967345" y="2279204"/>
                  <a:pt x="7944485" y="2272219"/>
                </a:cubicBezTo>
                <a:close/>
                <a:moveTo>
                  <a:pt x="7927340" y="2526219"/>
                </a:moveTo>
                <a:cubicBezTo>
                  <a:pt x="7919085" y="2552254"/>
                  <a:pt x="7960360" y="2564319"/>
                  <a:pt x="7967981" y="2538284"/>
                </a:cubicBezTo>
                <a:cubicBezTo>
                  <a:pt x="7976235" y="2511614"/>
                  <a:pt x="7934960" y="2499549"/>
                  <a:pt x="7927340" y="2526219"/>
                </a:cubicBezTo>
                <a:close/>
                <a:moveTo>
                  <a:pt x="7947660" y="2060763"/>
                </a:moveTo>
                <a:cubicBezTo>
                  <a:pt x="7928610" y="2054413"/>
                  <a:pt x="7919720" y="2084894"/>
                  <a:pt x="7938770" y="2090609"/>
                </a:cubicBezTo>
                <a:cubicBezTo>
                  <a:pt x="7957820" y="2096324"/>
                  <a:pt x="7966710" y="2065844"/>
                  <a:pt x="7947660" y="2060763"/>
                </a:cubicBezTo>
                <a:close/>
                <a:moveTo>
                  <a:pt x="8004175" y="2011869"/>
                </a:moveTo>
                <a:cubicBezTo>
                  <a:pt x="8021956" y="2016949"/>
                  <a:pt x="8028940" y="1989009"/>
                  <a:pt x="8011160" y="1984563"/>
                </a:cubicBezTo>
                <a:cubicBezTo>
                  <a:pt x="7993381" y="1980119"/>
                  <a:pt x="7986395" y="2008059"/>
                  <a:pt x="8004175" y="2011869"/>
                </a:cubicBezTo>
                <a:close/>
                <a:moveTo>
                  <a:pt x="7981950" y="2208719"/>
                </a:moveTo>
                <a:cubicBezTo>
                  <a:pt x="8002906" y="2215069"/>
                  <a:pt x="8013065" y="2182049"/>
                  <a:pt x="7991475" y="2176334"/>
                </a:cubicBezTo>
                <a:cubicBezTo>
                  <a:pt x="7970520" y="2169984"/>
                  <a:pt x="7960360" y="2203004"/>
                  <a:pt x="7981950" y="2208719"/>
                </a:cubicBezTo>
                <a:close/>
                <a:moveTo>
                  <a:pt x="8018781" y="2081084"/>
                </a:moveTo>
                <a:cubicBezTo>
                  <a:pt x="7996556" y="2075369"/>
                  <a:pt x="7991475" y="2111564"/>
                  <a:pt x="8014335" y="2111564"/>
                </a:cubicBezTo>
                <a:cubicBezTo>
                  <a:pt x="8032115" y="2112199"/>
                  <a:pt x="8036560" y="2084894"/>
                  <a:pt x="8018781" y="2081084"/>
                </a:cubicBezTo>
                <a:close/>
                <a:moveTo>
                  <a:pt x="8174356" y="2465259"/>
                </a:moveTo>
                <a:cubicBezTo>
                  <a:pt x="8179435" y="2440494"/>
                  <a:pt x="8140065" y="2432874"/>
                  <a:pt x="8135620" y="2457639"/>
                </a:cubicBezTo>
                <a:cubicBezTo>
                  <a:pt x="8130540" y="2483039"/>
                  <a:pt x="8169910" y="2490659"/>
                  <a:pt x="8174356" y="2465259"/>
                </a:cubicBezTo>
                <a:close/>
                <a:moveTo>
                  <a:pt x="8021320" y="2552254"/>
                </a:moveTo>
                <a:cubicBezTo>
                  <a:pt x="8014970" y="2578924"/>
                  <a:pt x="8056245" y="2589084"/>
                  <a:pt x="8062595" y="2561779"/>
                </a:cubicBezTo>
                <a:cubicBezTo>
                  <a:pt x="8069581" y="2535109"/>
                  <a:pt x="8027035" y="2525584"/>
                  <a:pt x="8021320" y="2552254"/>
                </a:cubicBezTo>
                <a:close/>
                <a:moveTo>
                  <a:pt x="8308975" y="2598609"/>
                </a:moveTo>
                <a:cubicBezTo>
                  <a:pt x="8307070" y="2625914"/>
                  <a:pt x="8350250" y="2628454"/>
                  <a:pt x="8351520" y="2601149"/>
                </a:cubicBezTo>
                <a:cubicBezTo>
                  <a:pt x="8353425" y="2573844"/>
                  <a:pt x="8310245" y="2570669"/>
                  <a:pt x="8308975" y="2598609"/>
                </a:cubicBezTo>
                <a:close/>
                <a:moveTo>
                  <a:pt x="8332470" y="2063938"/>
                </a:moveTo>
                <a:cubicBezTo>
                  <a:pt x="8333740" y="2100769"/>
                  <a:pt x="8383906" y="2063304"/>
                  <a:pt x="8348345" y="2051874"/>
                </a:cubicBezTo>
                <a:cubicBezTo>
                  <a:pt x="8340725" y="2051238"/>
                  <a:pt x="8333740" y="2056319"/>
                  <a:pt x="8332470" y="2063938"/>
                </a:cubicBezTo>
                <a:close/>
                <a:moveTo>
                  <a:pt x="8361045" y="2360484"/>
                </a:moveTo>
                <a:cubicBezTo>
                  <a:pt x="8337550" y="2357944"/>
                  <a:pt x="8333740" y="2394774"/>
                  <a:pt x="8357235" y="2397314"/>
                </a:cubicBezTo>
                <a:cubicBezTo>
                  <a:pt x="8381365" y="2399219"/>
                  <a:pt x="8385175" y="2362389"/>
                  <a:pt x="8361045" y="2360484"/>
                </a:cubicBezTo>
                <a:close/>
                <a:moveTo>
                  <a:pt x="8145145" y="2128074"/>
                </a:moveTo>
                <a:cubicBezTo>
                  <a:pt x="8140700" y="2147759"/>
                  <a:pt x="8171181" y="2154744"/>
                  <a:pt x="8175625" y="2134424"/>
                </a:cubicBezTo>
                <a:cubicBezTo>
                  <a:pt x="8180070" y="2115374"/>
                  <a:pt x="8148956" y="2108389"/>
                  <a:pt x="8145145" y="2128074"/>
                </a:cubicBezTo>
                <a:close/>
                <a:moveTo>
                  <a:pt x="8357870" y="2737674"/>
                </a:moveTo>
                <a:cubicBezTo>
                  <a:pt x="8387081" y="2738309"/>
                  <a:pt x="8387715" y="2692589"/>
                  <a:pt x="8358506" y="2692589"/>
                </a:cubicBezTo>
                <a:cubicBezTo>
                  <a:pt x="8329295" y="2691954"/>
                  <a:pt x="8328660" y="2738309"/>
                  <a:pt x="8357870" y="2737674"/>
                </a:cubicBezTo>
                <a:close/>
                <a:moveTo>
                  <a:pt x="8338185" y="2467164"/>
                </a:moveTo>
                <a:cubicBezTo>
                  <a:pt x="8311515" y="2464624"/>
                  <a:pt x="8309610" y="2507169"/>
                  <a:pt x="8336915" y="2506534"/>
                </a:cubicBezTo>
                <a:cubicBezTo>
                  <a:pt x="8361045" y="2507169"/>
                  <a:pt x="8362950" y="2469069"/>
                  <a:pt x="8338185" y="2467164"/>
                </a:cubicBezTo>
                <a:close/>
                <a:moveTo>
                  <a:pt x="8304531" y="2174429"/>
                </a:moveTo>
                <a:cubicBezTo>
                  <a:pt x="8324215" y="2178239"/>
                  <a:pt x="8329295" y="2146489"/>
                  <a:pt x="8309610" y="2143949"/>
                </a:cubicBezTo>
                <a:cubicBezTo>
                  <a:pt x="8289925" y="2140139"/>
                  <a:pt x="8284845" y="2171889"/>
                  <a:pt x="8304531" y="2174429"/>
                </a:cubicBezTo>
                <a:close/>
                <a:moveTo>
                  <a:pt x="8379460" y="2185224"/>
                </a:moveTo>
                <a:cubicBezTo>
                  <a:pt x="8399145" y="2188399"/>
                  <a:pt x="8403590" y="2156649"/>
                  <a:pt x="8383270" y="2154109"/>
                </a:cubicBezTo>
                <a:cubicBezTo>
                  <a:pt x="8363585" y="2151569"/>
                  <a:pt x="8359140" y="2182684"/>
                  <a:pt x="8379460" y="2185224"/>
                </a:cubicBezTo>
                <a:close/>
                <a:moveTo>
                  <a:pt x="8392795" y="1993454"/>
                </a:moveTo>
                <a:cubicBezTo>
                  <a:pt x="8409305" y="1995359"/>
                  <a:pt x="8412480" y="1969959"/>
                  <a:pt x="8395970" y="1968054"/>
                </a:cubicBezTo>
                <a:cubicBezTo>
                  <a:pt x="8379460" y="1966149"/>
                  <a:pt x="8376285" y="1991549"/>
                  <a:pt x="8392795" y="1993454"/>
                </a:cubicBezTo>
                <a:close/>
                <a:moveTo>
                  <a:pt x="7936865" y="1994088"/>
                </a:moveTo>
                <a:lnTo>
                  <a:pt x="7936865" y="1994088"/>
                </a:lnTo>
                <a:cubicBezTo>
                  <a:pt x="7954010" y="1999169"/>
                  <a:pt x="7962265" y="1971229"/>
                  <a:pt x="7944485" y="1966784"/>
                </a:cubicBezTo>
                <a:cubicBezTo>
                  <a:pt x="7926706" y="1961704"/>
                  <a:pt x="7919085" y="1989644"/>
                  <a:pt x="7936865" y="1994088"/>
                </a:cubicBezTo>
                <a:close/>
                <a:moveTo>
                  <a:pt x="8329295" y="1985199"/>
                </a:moveTo>
                <a:cubicBezTo>
                  <a:pt x="8345806" y="1987738"/>
                  <a:pt x="8348981" y="1961704"/>
                  <a:pt x="8332470" y="1959799"/>
                </a:cubicBezTo>
                <a:cubicBezTo>
                  <a:pt x="8316595" y="1957894"/>
                  <a:pt x="8313420" y="1983294"/>
                  <a:pt x="8329295" y="1985199"/>
                </a:cubicBezTo>
                <a:close/>
                <a:moveTo>
                  <a:pt x="8195945" y="2041079"/>
                </a:moveTo>
                <a:cubicBezTo>
                  <a:pt x="8192135" y="2058859"/>
                  <a:pt x="8220710" y="2064574"/>
                  <a:pt x="8223885" y="2046159"/>
                </a:cubicBezTo>
                <a:cubicBezTo>
                  <a:pt x="8227695" y="2028379"/>
                  <a:pt x="8199120" y="2022663"/>
                  <a:pt x="8195945" y="2041079"/>
                </a:cubicBezTo>
                <a:close/>
                <a:moveTo>
                  <a:pt x="8264525" y="2053144"/>
                </a:moveTo>
                <a:cubicBezTo>
                  <a:pt x="8261350" y="2070924"/>
                  <a:pt x="8289290" y="2076004"/>
                  <a:pt x="8292465" y="2057588"/>
                </a:cubicBezTo>
                <a:cubicBezTo>
                  <a:pt x="8295006" y="2039809"/>
                  <a:pt x="8267065" y="2035363"/>
                  <a:pt x="8264525" y="2053144"/>
                </a:cubicBezTo>
                <a:close/>
                <a:moveTo>
                  <a:pt x="8265160" y="2479229"/>
                </a:moveTo>
                <a:cubicBezTo>
                  <a:pt x="8266431" y="2468434"/>
                  <a:pt x="8258810" y="2458274"/>
                  <a:pt x="8248015" y="2457004"/>
                </a:cubicBezTo>
                <a:cubicBezTo>
                  <a:pt x="8196581" y="2458909"/>
                  <a:pt x="8249285" y="2528759"/>
                  <a:pt x="8265160" y="2479229"/>
                </a:cubicBezTo>
                <a:close/>
                <a:moveTo>
                  <a:pt x="8203565" y="1965513"/>
                </a:moveTo>
                <a:cubicBezTo>
                  <a:pt x="8219440" y="1968688"/>
                  <a:pt x="8224520" y="1943288"/>
                  <a:pt x="8208010" y="1940749"/>
                </a:cubicBezTo>
                <a:cubicBezTo>
                  <a:pt x="8191500" y="1937574"/>
                  <a:pt x="8187056" y="1962974"/>
                  <a:pt x="8203565" y="1965513"/>
                </a:cubicBezTo>
                <a:close/>
                <a:moveTo>
                  <a:pt x="8218170" y="2143314"/>
                </a:moveTo>
                <a:cubicBezTo>
                  <a:pt x="8214360" y="2162999"/>
                  <a:pt x="8244840" y="2168714"/>
                  <a:pt x="8248650" y="2149029"/>
                </a:cubicBezTo>
                <a:cubicBezTo>
                  <a:pt x="8252460" y="2129344"/>
                  <a:pt x="8221345" y="2123629"/>
                  <a:pt x="8218170" y="2143314"/>
                </a:cubicBezTo>
                <a:close/>
                <a:moveTo>
                  <a:pt x="8223885" y="2232849"/>
                </a:moveTo>
                <a:cubicBezTo>
                  <a:pt x="8200390" y="2228404"/>
                  <a:pt x="8196581" y="2266504"/>
                  <a:pt x="8220710" y="2266504"/>
                </a:cubicBezTo>
                <a:cubicBezTo>
                  <a:pt x="8241031" y="2266504"/>
                  <a:pt x="8244206" y="2236024"/>
                  <a:pt x="8223885" y="2232849"/>
                </a:cubicBezTo>
                <a:close/>
                <a:moveTo>
                  <a:pt x="8266431" y="1976309"/>
                </a:moveTo>
                <a:cubicBezTo>
                  <a:pt x="8282306" y="1978849"/>
                  <a:pt x="8286750" y="1953449"/>
                  <a:pt x="8270240" y="1950909"/>
                </a:cubicBezTo>
                <a:cubicBezTo>
                  <a:pt x="8254365" y="1948369"/>
                  <a:pt x="8249920" y="1973769"/>
                  <a:pt x="8266431" y="1976309"/>
                </a:cubicBezTo>
                <a:close/>
                <a:moveTo>
                  <a:pt x="8230870" y="2611944"/>
                </a:moveTo>
                <a:cubicBezTo>
                  <a:pt x="8258175" y="2615754"/>
                  <a:pt x="8263256" y="2572574"/>
                  <a:pt x="8235950" y="2570034"/>
                </a:cubicBezTo>
                <a:cubicBezTo>
                  <a:pt x="8208645" y="2566224"/>
                  <a:pt x="8203565" y="2609404"/>
                  <a:pt x="8230870" y="2611944"/>
                </a:cubicBezTo>
                <a:close/>
                <a:moveTo>
                  <a:pt x="7707631" y="1849944"/>
                </a:moveTo>
                <a:cubicBezTo>
                  <a:pt x="7723506" y="1855024"/>
                  <a:pt x="7730490" y="1830259"/>
                  <a:pt x="7714615" y="1825813"/>
                </a:cubicBezTo>
                <a:cubicBezTo>
                  <a:pt x="7699375" y="1820734"/>
                  <a:pt x="7691756" y="1845499"/>
                  <a:pt x="7707631" y="1849944"/>
                </a:cubicBezTo>
                <a:close/>
                <a:moveTo>
                  <a:pt x="7616190" y="2037904"/>
                </a:moveTo>
                <a:cubicBezTo>
                  <a:pt x="7596506" y="2029013"/>
                  <a:pt x="7582535" y="2060763"/>
                  <a:pt x="7602856" y="2069019"/>
                </a:cubicBezTo>
                <a:cubicBezTo>
                  <a:pt x="7622540" y="2078544"/>
                  <a:pt x="7636510" y="2046794"/>
                  <a:pt x="7616190" y="2037904"/>
                </a:cubicBezTo>
                <a:close/>
                <a:moveTo>
                  <a:pt x="7598410" y="1870899"/>
                </a:moveTo>
                <a:cubicBezTo>
                  <a:pt x="7592060" y="1888044"/>
                  <a:pt x="7618731" y="1897569"/>
                  <a:pt x="7625081" y="1880424"/>
                </a:cubicBezTo>
                <a:cubicBezTo>
                  <a:pt x="7631431" y="1863279"/>
                  <a:pt x="7604125" y="1853754"/>
                  <a:pt x="7598410" y="1870899"/>
                </a:cubicBezTo>
                <a:close/>
                <a:moveTo>
                  <a:pt x="7601585" y="2157284"/>
                </a:moveTo>
                <a:cubicBezTo>
                  <a:pt x="7591425" y="2178874"/>
                  <a:pt x="7625081" y="2194114"/>
                  <a:pt x="7635240" y="2172524"/>
                </a:cubicBezTo>
                <a:cubicBezTo>
                  <a:pt x="7645400" y="2151569"/>
                  <a:pt x="7611110" y="2135694"/>
                  <a:pt x="7601585" y="2157284"/>
                </a:cubicBezTo>
                <a:close/>
                <a:moveTo>
                  <a:pt x="7586345" y="1812479"/>
                </a:moveTo>
                <a:cubicBezTo>
                  <a:pt x="7601585" y="1817559"/>
                  <a:pt x="7609840" y="1792794"/>
                  <a:pt x="7593965" y="1788349"/>
                </a:cubicBezTo>
                <a:cubicBezTo>
                  <a:pt x="7578090" y="1783269"/>
                  <a:pt x="7570470" y="1808034"/>
                  <a:pt x="7586345" y="1812479"/>
                </a:cubicBezTo>
                <a:close/>
                <a:moveTo>
                  <a:pt x="7585075" y="1964244"/>
                </a:moveTo>
                <a:cubicBezTo>
                  <a:pt x="7603490" y="1972499"/>
                  <a:pt x="7615556" y="1942654"/>
                  <a:pt x="7596506" y="1935669"/>
                </a:cubicBezTo>
                <a:cubicBezTo>
                  <a:pt x="7578090" y="1928049"/>
                  <a:pt x="7566025" y="1957259"/>
                  <a:pt x="7585075" y="1964244"/>
                </a:cubicBezTo>
                <a:close/>
                <a:moveTo>
                  <a:pt x="8428355" y="2472244"/>
                </a:moveTo>
                <a:cubicBezTo>
                  <a:pt x="8402955" y="2470974"/>
                  <a:pt x="8401685" y="2511614"/>
                  <a:pt x="8427085" y="2511614"/>
                </a:cubicBezTo>
                <a:cubicBezTo>
                  <a:pt x="8453120" y="2512884"/>
                  <a:pt x="8454390" y="2472879"/>
                  <a:pt x="8428355" y="2472244"/>
                </a:cubicBezTo>
                <a:close/>
                <a:moveTo>
                  <a:pt x="7667625" y="2078544"/>
                </a:moveTo>
                <a:cubicBezTo>
                  <a:pt x="7658735" y="2098864"/>
                  <a:pt x="7690485" y="2112199"/>
                  <a:pt x="7698740" y="2091244"/>
                </a:cubicBezTo>
                <a:cubicBezTo>
                  <a:pt x="7707631" y="2071559"/>
                  <a:pt x="7675881" y="2058224"/>
                  <a:pt x="7667625" y="2078544"/>
                </a:cubicBezTo>
                <a:close/>
                <a:moveTo>
                  <a:pt x="7646670" y="1831529"/>
                </a:moveTo>
                <a:cubicBezTo>
                  <a:pt x="7662545" y="1836609"/>
                  <a:pt x="7670165" y="1811844"/>
                  <a:pt x="7654290" y="1807399"/>
                </a:cubicBezTo>
                <a:cubicBezTo>
                  <a:pt x="7639050" y="1802319"/>
                  <a:pt x="7630795" y="1827084"/>
                  <a:pt x="7646670" y="1831529"/>
                </a:cubicBezTo>
                <a:close/>
                <a:moveTo>
                  <a:pt x="7672070" y="1912174"/>
                </a:moveTo>
                <a:cubicBezTo>
                  <a:pt x="7689215" y="1918524"/>
                  <a:pt x="7698740" y="1891219"/>
                  <a:pt x="7680960" y="1885504"/>
                </a:cubicBezTo>
                <a:cubicBezTo>
                  <a:pt x="7663815" y="1879154"/>
                  <a:pt x="7654925" y="1906459"/>
                  <a:pt x="7672070" y="1912174"/>
                </a:cubicBezTo>
                <a:close/>
                <a:moveTo>
                  <a:pt x="7533640" y="1846769"/>
                </a:moveTo>
                <a:cubicBezTo>
                  <a:pt x="7527290" y="1863913"/>
                  <a:pt x="7553960" y="1874074"/>
                  <a:pt x="7560310" y="1856929"/>
                </a:cubicBezTo>
                <a:cubicBezTo>
                  <a:pt x="7566660" y="1839784"/>
                  <a:pt x="7539356" y="1829624"/>
                  <a:pt x="7533640" y="1846769"/>
                </a:cubicBezTo>
                <a:close/>
                <a:moveTo>
                  <a:pt x="7456170" y="2001709"/>
                </a:moveTo>
                <a:cubicBezTo>
                  <a:pt x="7475856" y="2011869"/>
                  <a:pt x="7491095" y="1980754"/>
                  <a:pt x="7470775" y="1971229"/>
                </a:cubicBezTo>
                <a:cubicBezTo>
                  <a:pt x="7451090" y="1961069"/>
                  <a:pt x="7435850" y="1992184"/>
                  <a:pt x="7456170" y="2001709"/>
                </a:cubicBezTo>
                <a:close/>
                <a:moveTo>
                  <a:pt x="7468870" y="1822004"/>
                </a:moveTo>
                <a:cubicBezTo>
                  <a:pt x="7461885" y="1839149"/>
                  <a:pt x="7488556" y="1849309"/>
                  <a:pt x="7494906" y="1832163"/>
                </a:cubicBezTo>
                <a:cubicBezTo>
                  <a:pt x="7501890" y="1815654"/>
                  <a:pt x="7475220" y="1804859"/>
                  <a:pt x="7468870" y="1822004"/>
                </a:cubicBezTo>
                <a:close/>
                <a:moveTo>
                  <a:pt x="7465060" y="1773109"/>
                </a:moveTo>
                <a:cubicBezTo>
                  <a:pt x="7480300" y="1778824"/>
                  <a:pt x="7489190" y="1754059"/>
                  <a:pt x="7473315" y="1748979"/>
                </a:cubicBezTo>
                <a:cubicBezTo>
                  <a:pt x="7458075" y="1743263"/>
                  <a:pt x="7449185" y="1768029"/>
                  <a:pt x="7465060" y="1773109"/>
                </a:cubicBezTo>
                <a:close/>
                <a:moveTo>
                  <a:pt x="7480300" y="2335719"/>
                </a:moveTo>
                <a:cubicBezTo>
                  <a:pt x="7466965" y="2359849"/>
                  <a:pt x="7505065" y="2380169"/>
                  <a:pt x="7517765" y="2355404"/>
                </a:cubicBezTo>
                <a:cubicBezTo>
                  <a:pt x="7531100" y="2331909"/>
                  <a:pt x="7493000" y="2311589"/>
                  <a:pt x="7480300" y="2335719"/>
                </a:cubicBezTo>
                <a:close/>
                <a:moveTo>
                  <a:pt x="7576185" y="2409379"/>
                </a:moveTo>
                <a:cubicBezTo>
                  <a:pt x="7600315" y="2421444"/>
                  <a:pt x="7620000" y="2383344"/>
                  <a:pt x="7594600" y="2371279"/>
                </a:cubicBezTo>
                <a:cubicBezTo>
                  <a:pt x="7570470" y="2358579"/>
                  <a:pt x="7551420" y="2397314"/>
                  <a:pt x="7576185" y="2409379"/>
                </a:cubicBezTo>
                <a:close/>
                <a:moveTo>
                  <a:pt x="7738110" y="1934399"/>
                </a:moveTo>
                <a:cubicBezTo>
                  <a:pt x="7755256" y="1940113"/>
                  <a:pt x="7764781" y="1912809"/>
                  <a:pt x="7747000" y="1907729"/>
                </a:cubicBezTo>
                <a:cubicBezTo>
                  <a:pt x="7729220" y="1901379"/>
                  <a:pt x="7720331" y="1928684"/>
                  <a:pt x="7738110" y="1934399"/>
                </a:cubicBezTo>
                <a:close/>
                <a:moveTo>
                  <a:pt x="7515860" y="1935669"/>
                </a:moveTo>
                <a:cubicBezTo>
                  <a:pt x="7534275" y="1943924"/>
                  <a:pt x="7546975" y="1914713"/>
                  <a:pt x="7527925" y="1907094"/>
                </a:cubicBezTo>
                <a:cubicBezTo>
                  <a:pt x="7509510" y="1898838"/>
                  <a:pt x="7496810" y="1928049"/>
                  <a:pt x="7515860" y="1935669"/>
                </a:cubicBezTo>
                <a:close/>
                <a:moveTo>
                  <a:pt x="7520306" y="2013774"/>
                </a:moveTo>
                <a:cubicBezTo>
                  <a:pt x="7510781" y="2033459"/>
                  <a:pt x="7541895" y="2048063"/>
                  <a:pt x="7550785" y="2027744"/>
                </a:cubicBezTo>
                <a:cubicBezTo>
                  <a:pt x="7560945" y="2008059"/>
                  <a:pt x="7529831" y="1993454"/>
                  <a:pt x="7520306" y="2013774"/>
                </a:cubicBezTo>
                <a:close/>
                <a:moveTo>
                  <a:pt x="7525385" y="1793429"/>
                </a:moveTo>
                <a:cubicBezTo>
                  <a:pt x="7540625" y="1798509"/>
                  <a:pt x="7548881" y="1774379"/>
                  <a:pt x="7533006" y="1769299"/>
                </a:cubicBezTo>
                <a:cubicBezTo>
                  <a:pt x="7517765" y="1763584"/>
                  <a:pt x="7509510" y="1788349"/>
                  <a:pt x="7525385" y="1793429"/>
                </a:cubicBezTo>
                <a:close/>
                <a:moveTo>
                  <a:pt x="7804150" y="1955354"/>
                </a:moveTo>
                <a:cubicBezTo>
                  <a:pt x="7821295" y="1961069"/>
                  <a:pt x="7830185" y="1933763"/>
                  <a:pt x="7812406" y="1928684"/>
                </a:cubicBezTo>
                <a:cubicBezTo>
                  <a:pt x="7794625" y="1922334"/>
                  <a:pt x="7786370" y="1950274"/>
                  <a:pt x="7804150" y="1955354"/>
                </a:cubicBezTo>
                <a:close/>
                <a:moveTo>
                  <a:pt x="7830820" y="1883599"/>
                </a:moveTo>
                <a:cubicBezTo>
                  <a:pt x="7846695" y="1888044"/>
                  <a:pt x="7853681" y="1863279"/>
                  <a:pt x="7837170" y="1858834"/>
                </a:cubicBezTo>
                <a:cubicBezTo>
                  <a:pt x="7821295" y="1855024"/>
                  <a:pt x="7814310" y="1879788"/>
                  <a:pt x="7830820" y="1883599"/>
                </a:cubicBezTo>
                <a:close/>
                <a:moveTo>
                  <a:pt x="7817485" y="2136964"/>
                </a:moveTo>
                <a:cubicBezTo>
                  <a:pt x="7809865" y="2157284"/>
                  <a:pt x="7842250" y="2169349"/>
                  <a:pt x="7849235" y="2148394"/>
                </a:cubicBezTo>
                <a:cubicBezTo>
                  <a:pt x="7857490" y="2128074"/>
                  <a:pt x="7824470" y="2116009"/>
                  <a:pt x="7817485" y="2136964"/>
                </a:cubicBezTo>
                <a:close/>
                <a:moveTo>
                  <a:pt x="7795895" y="2044254"/>
                </a:moveTo>
                <a:cubicBezTo>
                  <a:pt x="7814945" y="2051238"/>
                  <a:pt x="7825106" y="2021394"/>
                  <a:pt x="7806056" y="2015044"/>
                </a:cubicBezTo>
                <a:cubicBezTo>
                  <a:pt x="7787006" y="2008059"/>
                  <a:pt x="7776845" y="2037904"/>
                  <a:pt x="7795895" y="2044254"/>
                </a:cubicBezTo>
                <a:close/>
                <a:moveTo>
                  <a:pt x="7851140" y="2279839"/>
                </a:moveTo>
                <a:cubicBezTo>
                  <a:pt x="7873365" y="2288094"/>
                  <a:pt x="7886065" y="2252534"/>
                  <a:pt x="7863206" y="2245549"/>
                </a:cubicBezTo>
                <a:cubicBezTo>
                  <a:pt x="7840981" y="2236659"/>
                  <a:pt x="7828915" y="2272219"/>
                  <a:pt x="7851140" y="2279839"/>
                </a:cubicBezTo>
                <a:close/>
                <a:moveTo>
                  <a:pt x="7893685" y="2163634"/>
                </a:moveTo>
                <a:cubicBezTo>
                  <a:pt x="7886700" y="2184589"/>
                  <a:pt x="7919085" y="2195384"/>
                  <a:pt x="7926070" y="2173794"/>
                </a:cubicBezTo>
                <a:cubicBezTo>
                  <a:pt x="7933056" y="2153474"/>
                  <a:pt x="7900035" y="2142679"/>
                  <a:pt x="7893685" y="2163634"/>
                </a:cubicBezTo>
                <a:close/>
                <a:moveTo>
                  <a:pt x="7882890" y="2410014"/>
                </a:moveTo>
                <a:cubicBezTo>
                  <a:pt x="7907020" y="2418904"/>
                  <a:pt x="7919720" y="2380169"/>
                  <a:pt x="7895590" y="2372549"/>
                </a:cubicBezTo>
                <a:cubicBezTo>
                  <a:pt x="7871460" y="2364294"/>
                  <a:pt x="7858760" y="2402394"/>
                  <a:pt x="7882890" y="2410014"/>
                </a:cubicBezTo>
                <a:close/>
                <a:moveTo>
                  <a:pt x="7724775" y="2018854"/>
                </a:moveTo>
                <a:cubicBezTo>
                  <a:pt x="7743190" y="2025838"/>
                  <a:pt x="7754620" y="1996629"/>
                  <a:pt x="7735570" y="1989644"/>
                </a:cubicBezTo>
                <a:cubicBezTo>
                  <a:pt x="7717156" y="1982659"/>
                  <a:pt x="7705725" y="2012504"/>
                  <a:pt x="7724775" y="2018854"/>
                </a:cubicBezTo>
                <a:close/>
                <a:moveTo>
                  <a:pt x="7892415" y="1899474"/>
                </a:moveTo>
                <a:cubicBezTo>
                  <a:pt x="7908290" y="1903919"/>
                  <a:pt x="7914640" y="1878519"/>
                  <a:pt x="7898765" y="1874709"/>
                </a:cubicBezTo>
                <a:cubicBezTo>
                  <a:pt x="7882256" y="1870899"/>
                  <a:pt x="7876540" y="1895663"/>
                  <a:pt x="7892415" y="1899474"/>
                </a:cubicBezTo>
                <a:close/>
                <a:moveTo>
                  <a:pt x="7870190" y="1975038"/>
                </a:moveTo>
                <a:cubicBezTo>
                  <a:pt x="7887335" y="1980754"/>
                  <a:pt x="7895590" y="1952813"/>
                  <a:pt x="7877810" y="1947734"/>
                </a:cubicBezTo>
                <a:cubicBezTo>
                  <a:pt x="7860665" y="1942654"/>
                  <a:pt x="7852410" y="1970594"/>
                  <a:pt x="7870190" y="1975038"/>
                </a:cubicBezTo>
                <a:close/>
                <a:moveTo>
                  <a:pt x="7867015" y="2067749"/>
                </a:moveTo>
                <a:cubicBezTo>
                  <a:pt x="7886065" y="2074099"/>
                  <a:pt x="7896225" y="2044254"/>
                  <a:pt x="7876540" y="2037904"/>
                </a:cubicBezTo>
                <a:cubicBezTo>
                  <a:pt x="7857490" y="2031554"/>
                  <a:pt x="7847331" y="2062034"/>
                  <a:pt x="7867015" y="2067749"/>
                </a:cubicBezTo>
                <a:close/>
                <a:moveTo>
                  <a:pt x="7742556" y="2109024"/>
                </a:moveTo>
                <a:cubicBezTo>
                  <a:pt x="7734300" y="2129344"/>
                  <a:pt x="7766685" y="2142044"/>
                  <a:pt x="7774306" y="2121089"/>
                </a:cubicBezTo>
                <a:cubicBezTo>
                  <a:pt x="7781925" y="2100769"/>
                  <a:pt x="7750175" y="2088069"/>
                  <a:pt x="7742556" y="2109024"/>
                </a:cubicBezTo>
                <a:close/>
                <a:moveTo>
                  <a:pt x="7665085" y="2450654"/>
                </a:moveTo>
                <a:cubicBezTo>
                  <a:pt x="7689850" y="2462084"/>
                  <a:pt x="7707631" y="2422714"/>
                  <a:pt x="7682231" y="2411919"/>
                </a:cubicBezTo>
                <a:cubicBezTo>
                  <a:pt x="7657465" y="2400489"/>
                  <a:pt x="7639685" y="2439859"/>
                  <a:pt x="7665085" y="2450654"/>
                </a:cubicBezTo>
                <a:close/>
                <a:moveTo>
                  <a:pt x="7674610" y="1983294"/>
                </a:moveTo>
                <a:cubicBezTo>
                  <a:pt x="7682231" y="1964244"/>
                  <a:pt x="7652385" y="1953449"/>
                  <a:pt x="7645400" y="1971863"/>
                </a:cubicBezTo>
                <a:cubicBezTo>
                  <a:pt x="7638415" y="1990913"/>
                  <a:pt x="7667625" y="2002344"/>
                  <a:pt x="7674610" y="1983294"/>
                </a:cubicBezTo>
                <a:close/>
                <a:moveTo>
                  <a:pt x="7771765" y="2449384"/>
                </a:moveTo>
                <a:cubicBezTo>
                  <a:pt x="7746365" y="2438589"/>
                  <a:pt x="7730490" y="2479229"/>
                  <a:pt x="7756525" y="2488754"/>
                </a:cubicBezTo>
                <a:cubicBezTo>
                  <a:pt x="7781290" y="2498914"/>
                  <a:pt x="7797165" y="2458909"/>
                  <a:pt x="7771765" y="2449384"/>
                </a:cubicBezTo>
                <a:close/>
                <a:moveTo>
                  <a:pt x="7713981" y="2206814"/>
                </a:moveTo>
                <a:cubicBezTo>
                  <a:pt x="7723506" y="2185224"/>
                  <a:pt x="7689215" y="2170619"/>
                  <a:pt x="7680325" y="2192209"/>
                </a:cubicBezTo>
                <a:cubicBezTo>
                  <a:pt x="7670800" y="2214434"/>
                  <a:pt x="7704456" y="2229039"/>
                  <a:pt x="7713981" y="2206814"/>
                </a:cubicBezTo>
                <a:close/>
                <a:moveTo>
                  <a:pt x="7769225" y="1867088"/>
                </a:moveTo>
                <a:cubicBezTo>
                  <a:pt x="7785100" y="1871534"/>
                  <a:pt x="7792085" y="1846769"/>
                  <a:pt x="7776210" y="1842324"/>
                </a:cubicBezTo>
                <a:cubicBezTo>
                  <a:pt x="7760335" y="1837879"/>
                  <a:pt x="7753350" y="1862644"/>
                  <a:pt x="7769225" y="1867088"/>
                </a:cubicBezTo>
                <a:close/>
                <a:moveTo>
                  <a:pt x="7820025" y="2745929"/>
                </a:moveTo>
                <a:cubicBezTo>
                  <a:pt x="7830820" y="2716719"/>
                  <a:pt x="7784465" y="2700844"/>
                  <a:pt x="7774940" y="2730054"/>
                </a:cubicBezTo>
                <a:cubicBezTo>
                  <a:pt x="7764145" y="2759899"/>
                  <a:pt x="7809865" y="2775774"/>
                  <a:pt x="7820025" y="2745929"/>
                </a:cubicBezTo>
                <a:close/>
                <a:moveTo>
                  <a:pt x="7793990" y="2239199"/>
                </a:moveTo>
                <a:cubicBezTo>
                  <a:pt x="7802881" y="2216974"/>
                  <a:pt x="7767956" y="2203639"/>
                  <a:pt x="7759700" y="2225864"/>
                </a:cubicBezTo>
                <a:cubicBezTo>
                  <a:pt x="7750810" y="2248089"/>
                  <a:pt x="7785100" y="2261424"/>
                  <a:pt x="7793990" y="2239199"/>
                </a:cubicBezTo>
                <a:close/>
                <a:moveTo>
                  <a:pt x="9373870" y="2170619"/>
                </a:moveTo>
                <a:cubicBezTo>
                  <a:pt x="9363075" y="2149664"/>
                  <a:pt x="9330055" y="2166174"/>
                  <a:pt x="9341485" y="2187764"/>
                </a:cubicBezTo>
                <a:cubicBezTo>
                  <a:pt x="9351645" y="2208719"/>
                  <a:pt x="9385300" y="2191574"/>
                  <a:pt x="9373870" y="2170619"/>
                </a:cubicBezTo>
                <a:close/>
                <a:moveTo>
                  <a:pt x="9018905" y="2251264"/>
                </a:moveTo>
                <a:cubicBezTo>
                  <a:pt x="9043670" y="2251264"/>
                  <a:pt x="9038590" y="2211894"/>
                  <a:pt x="9015095" y="2217609"/>
                </a:cubicBezTo>
                <a:cubicBezTo>
                  <a:pt x="8996045" y="2222054"/>
                  <a:pt x="8999220" y="2251899"/>
                  <a:pt x="9018905" y="2251264"/>
                </a:cubicBezTo>
                <a:close/>
                <a:moveTo>
                  <a:pt x="8977630" y="2499549"/>
                </a:moveTo>
                <a:cubicBezTo>
                  <a:pt x="8987155" y="2525584"/>
                  <a:pt x="9027160" y="2509709"/>
                  <a:pt x="9017000" y="2484309"/>
                </a:cubicBezTo>
                <a:cubicBezTo>
                  <a:pt x="9008110" y="2458274"/>
                  <a:pt x="8967470" y="2474149"/>
                  <a:pt x="8977630" y="2499549"/>
                </a:cubicBezTo>
                <a:close/>
                <a:moveTo>
                  <a:pt x="8989060" y="2409379"/>
                </a:moveTo>
                <a:cubicBezTo>
                  <a:pt x="8964930" y="2363659"/>
                  <a:pt x="8924925" y="2441129"/>
                  <a:pt x="8976360" y="2434144"/>
                </a:cubicBezTo>
                <a:lnTo>
                  <a:pt x="8976360" y="2434144"/>
                </a:lnTo>
                <a:cubicBezTo>
                  <a:pt x="8986520" y="2430969"/>
                  <a:pt x="8992235" y="2419539"/>
                  <a:pt x="8989060" y="2409379"/>
                </a:cubicBezTo>
                <a:close/>
                <a:moveTo>
                  <a:pt x="8939530" y="2604324"/>
                </a:moveTo>
                <a:cubicBezTo>
                  <a:pt x="8950325" y="2631629"/>
                  <a:pt x="8992870" y="2613849"/>
                  <a:pt x="8981440" y="2587179"/>
                </a:cubicBezTo>
                <a:cubicBezTo>
                  <a:pt x="8970010" y="2559874"/>
                  <a:pt x="8927465" y="2577654"/>
                  <a:pt x="8939530" y="2604324"/>
                </a:cubicBezTo>
                <a:close/>
                <a:moveTo>
                  <a:pt x="8952230" y="2315399"/>
                </a:moveTo>
                <a:cubicBezTo>
                  <a:pt x="8929370" y="2321114"/>
                  <a:pt x="8938895" y="2357309"/>
                  <a:pt x="8961120" y="2350959"/>
                </a:cubicBezTo>
                <a:cubicBezTo>
                  <a:pt x="8984615" y="2345879"/>
                  <a:pt x="8975090" y="2309684"/>
                  <a:pt x="8952230" y="2315399"/>
                </a:cubicBezTo>
                <a:close/>
                <a:moveTo>
                  <a:pt x="9044940" y="2327464"/>
                </a:moveTo>
                <a:cubicBezTo>
                  <a:pt x="9067800" y="2320479"/>
                  <a:pt x="9057005" y="2284919"/>
                  <a:pt x="9034145" y="2292539"/>
                </a:cubicBezTo>
                <a:cubicBezTo>
                  <a:pt x="9011285" y="2298889"/>
                  <a:pt x="9022715" y="2335084"/>
                  <a:pt x="9044940" y="2327464"/>
                </a:cubicBezTo>
                <a:close/>
                <a:moveTo>
                  <a:pt x="9027795" y="2001709"/>
                </a:moveTo>
                <a:cubicBezTo>
                  <a:pt x="9044940" y="2001709"/>
                  <a:pt x="9043670" y="1974404"/>
                  <a:pt x="9026525" y="1976309"/>
                </a:cubicBezTo>
                <a:cubicBezTo>
                  <a:pt x="9011285" y="1977579"/>
                  <a:pt x="9012555" y="2001709"/>
                  <a:pt x="9027795" y="2001709"/>
                </a:cubicBezTo>
                <a:close/>
                <a:moveTo>
                  <a:pt x="9035415" y="2149664"/>
                </a:moveTo>
                <a:cubicBezTo>
                  <a:pt x="9039225" y="2169349"/>
                  <a:pt x="9070340" y="2162999"/>
                  <a:pt x="9065895" y="2143314"/>
                </a:cubicBezTo>
                <a:cubicBezTo>
                  <a:pt x="9062085" y="2123629"/>
                  <a:pt x="9031605" y="2129979"/>
                  <a:pt x="9035415" y="2149664"/>
                </a:cubicBezTo>
                <a:close/>
                <a:moveTo>
                  <a:pt x="9033510" y="2055049"/>
                </a:moveTo>
                <a:cubicBezTo>
                  <a:pt x="9015095" y="2057588"/>
                  <a:pt x="9019540" y="2086163"/>
                  <a:pt x="9037955" y="2082988"/>
                </a:cubicBezTo>
                <a:cubicBezTo>
                  <a:pt x="9055735" y="2080449"/>
                  <a:pt x="9051290" y="2051874"/>
                  <a:pt x="9033510" y="2055049"/>
                </a:cubicBezTo>
                <a:close/>
                <a:moveTo>
                  <a:pt x="8965565" y="2063938"/>
                </a:moveTo>
                <a:cubicBezTo>
                  <a:pt x="8947150" y="2065844"/>
                  <a:pt x="8950960" y="2094419"/>
                  <a:pt x="8968740" y="2091879"/>
                </a:cubicBezTo>
                <a:cubicBezTo>
                  <a:pt x="8986520" y="2089974"/>
                  <a:pt x="8983345" y="2061399"/>
                  <a:pt x="8965565" y="2063938"/>
                </a:cubicBezTo>
                <a:close/>
                <a:moveTo>
                  <a:pt x="8876665" y="2421444"/>
                </a:moveTo>
                <a:cubicBezTo>
                  <a:pt x="8851900" y="2427794"/>
                  <a:pt x="8862060" y="2466529"/>
                  <a:pt x="8886825" y="2459544"/>
                </a:cubicBezTo>
                <a:cubicBezTo>
                  <a:pt x="8911590" y="2453829"/>
                  <a:pt x="8901430" y="2415094"/>
                  <a:pt x="8876665" y="2421444"/>
                </a:cubicBezTo>
                <a:close/>
                <a:moveTo>
                  <a:pt x="8869680" y="2335084"/>
                </a:moveTo>
                <a:cubicBezTo>
                  <a:pt x="8846185" y="2339529"/>
                  <a:pt x="8853805" y="2376359"/>
                  <a:pt x="8877300" y="2371279"/>
                </a:cubicBezTo>
                <a:cubicBezTo>
                  <a:pt x="8900160" y="2366199"/>
                  <a:pt x="8892540" y="2329369"/>
                  <a:pt x="8869680" y="2335084"/>
                </a:cubicBezTo>
                <a:close/>
                <a:moveTo>
                  <a:pt x="8842375" y="2639249"/>
                </a:moveTo>
                <a:cubicBezTo>
                  <a:pt x="8851900" y="2667189"/>
                  <a:pt x="8895080" y="2651949"/>
                  <a:pt x="8884920" y="2624644"/>
                </a:cubicBezTo>
                <a:cubicBezTo>
                  <a:pt x="8876030" y="2596704"/>
                  <a:pt x="8832850" y="2611944"/>
                  <a:pt x="8842375" y="2639249"/>
                </a:cubicBezTo>
                <a:close/>
                <a:moveTo>
                  <a:pt x="8901430" y="2156014"/>
                </a:moveTo>
                <a:cubicBezTo>
                  <a:pt x="8881110" y="2157919"/>
                  <a:pt x="8885555" y="2189669"/>
                  <a:pt x="8905240" y="2187129"/>
                </a:cubicBezTo>
                <a:cubicBezTo>
                  <a:pt x="8925560" y="2184589"/>
                  <a:pt x="8921750" y="2152839"/>
                  <a:pt x="8901430" y="2156014"/>
                </a:cubicBezTo>
                <a:close/>
                <a:moveTo>
                  <a:pt x="8899525" y="2504629"/>
                </a:moveTo>
                <a:cubicBezTo>
                  <a:pt x="8872855" y="2512884"/>
                  <a:pt x="8886825" y="2553524"/>
                  <a:pt x="8912860" y="2544634"/>
                </a:cubicBezTo>
                <a:cubicBezTo>
                  <a:pt x="8938895" y="2536379"/>
                  <a:pt x="8925560" y="2495739"/>
                  <a:pt x="8899525" y="2504629"/>
                </a:cubicBezTo>
                <a:close/>
                <a:moveTo>
                  <a:pt x="8975090" y="2145219"/>
                </a:moveTo>
                <a:cubicBezTo>
                  <a:pt x="8955405" y="2148394"/>
                  <a:pt x="8960485" y="2179509"/>
                  <a:pt x="8980170" y="2175699"/>
                </a:cubicBezTo>
                <a:lnTo>
                  <a:pt x="8980170" y="2175699"/>
                </a:lnTo>
                <a:cubicBezTo>
                  <a:pt x="8999855" y="2172524"/>
                  <a:pt x="8994775" y="2141409"/>
                  <a:pt x="8975090" y="2145219"/>
                </a:cubicBezTo>
                <a:close/>
                <a:moveTo>
                  <a:pt x="7404735" y="1796604"/>
                </a:moveTo>
                <a:cubicBezTo>
                  <a:pt x="7397750" y="1813113"/>
                  <a:pt x="7424420" y="1824544"/>
                  <a:pt x="7430770" y="1807399"/>
                </a:cubicBezTo>
                <a:cubicBezTo>
                  <a:pt x="7437756" y="1790254"/>
                  <a:pt x="7411085" y="1779459"/>
                  <a:pt x="7404735" y="1796604"/>
                </a:cubicBezTo>
                <a:close/>
                <a:moveTo>
                  <a:pt x="9049385" y="2366834"/>
                </a:moveTo>
                <a:cubicBezTo>
                  <a:pt x="9025255" y="2375089"/>
                  <a:pt x="9039225" y="2413189"/>
                  <a:pt x="9063355" y="2403664"/>
                </a:cubicBezTo>
                <a:cubicBezTo>
                  <a:pt x="9087485" y="2395409"/>
                  <a:pt x="9073515" y="2357309"/>
                  <a:pt x="9049385" y="2366834"/>
                </a:cubicBezTo>
                <a:close/>
                <a:moveTo>
                  <a:pt x="8940165" y="2268409"/>
                </a:moveTo>
                <a:cubicBezTo>
                  <a:pt x="8964295" y="2268409"/>
                  <a:pt x="8960485" y="2230309"/>
                  <a:pt x="8936990" y="2234754"/>
                </a:cubicBezTo>
                <a:cubicBezTo>
                  <a:pt x="8917305" y="2238564"/>
                  <a:pt x="8920480" y="2269044"/>
                  <a:pt x="8940165" y="2268409"/>
                </a:cubicBezTo>
                <a:close/>
                <a:moveTo>
                  <a:pt x="9091295" y="1994088"/>
                </a:moveTo>
                <a:cubicBezTo>
                  <a:pt x="9091930" y="1994088"/>
                  <a:pt x="9092565" y="1994088"/>
                  <a:pt x="9093200" y="1994088"/>
                </a:cubicBezTo>
                <a:lnTo>
                  <a:pt x="9093200" y="1994088"/>
                </a:lnTo>
                <a:cubicBezTo>
                  <a:pt x="9137650" y="1960434"/>
                  <a:pt x="9042400" y="1966149"/>
                  <a:pt x="9091295" y="1994088"/>
                </a:cubicBezTo>
                <a:close/>
                <a:moveTo>
                  <a:pt x="9340850" y="1948369"/>
                </a:moveTo>
                <a:cubicBezTo>
                  <a:pt x="9359265" y="1948369"/>
                  <a:pt x="9356090" y="1919159"/>
                  <a:pt x="9337675" y="1923604"/>
                </a:cubicBezTo>
                <a:cubicBezTo>
                  <a:pt x="9323705" y="1926144"/>
                  <a:pt x="9326245" y="1948369"/>
                  <a:pt x="9340850" y="1948369"/>
                </a:cubicBezTo>
                <a:close/>
                <a:moveTo>
                  <a:pt x="9337675" y="2079179"/>
                </a:moveTo>
                <a:cubicBezTo>
                  <a:pt x="9339580" y="2079179"/>
                  <a:pt x="9341485" y="2078544"/>
                  <a:pt x="9343390" y="2077909"/>
                </a:cubicBezTo>
                <a:lnTo>
                  <a:pt x="9343390" y="2077909"/>
                </a:lnTo>
                <a:cubicBezTo>
                  <a:pt x="9386570" y="2031554"/>
                  <a:pt x="9281160" y="2050604"/>
                  <a:pt x="9337675" y="2079179"/>
                </a:cubicBezTo>
                <a:close/>
                <a:moveTo>
                  <a:pt x="9319260" y="2006154"/>
                </a:moveTo>
                <a:cubicBezTo>
                  <a:pt x="9314180" y="1988374"/>
                  <a:pt x="9286875" y="1996629"/>
                  <a:pt x="9291955" y="2013774"/>
                </a:cubicBezTo>
                <a:cubicBezTo>
                  <a:pt x="9297035" y="2031554"/>
                  <a:pt x="9324340" y="2023934"/>
                  <a:pt x="9319260" y="2006154"/>
                </a:cubicBezTo>
                <a:close/>
                <a:moveTo>
                  <a:pt x="9371330" y="2004249"/>
                </a:moveTo>
                <a:cubicBezTo>
                  <a:pt x="9392920" y="2004249"/>
                  <a:pt x="9387205" y="1970594"/>
                  <a:pt x="9366885" y="1976944"/>
                </a:cubicBezTo>
                <a:cubicBezTo>
                  <a:pt x="9352280" y="1980754"/>
                  <a:pt x="9356090" y="2004249"/>
                  <a:pt x="9371330" y="2004249"/>
                </a:cubicBezTo>
                <a:close/>
                <a:moveTo>
                  <a:pt x="8901430" y="2011869"/>
                </a:moveTo>
                <a:cubicBezTo>
                  <a:pt x="8918575" y="2011869"/>
                  <a:pt x="8917305" y="1985199"/>
                  <a:pt x="8900795" y="1986469"/>
                </a:cubicBezTo>
                <a:cubicBezTo>
                  <a:pt x="8884920" y="1987104"/>
                  <a:pt x="8885555" y="2011869"/>
                  <a:pt x="8901430" y="2011869"/>
                </a:cubicBezTo>
                <a:close/>
                <a:moveTo>
                  <a:pt x="9278620" y="1962338"/>
                </a:moveTo>
                <a:cubicBezTo>
                  <a:pt x="9297035" y="1962338"/>
                  <a:pt x="9293860" y="1933129"/>
                  <a:pt x="9276080" y="1936938"/>
                </a:cubicBezTo>
                <a:cubicBezTo>
                  <a:pt x="9261475" y="1940113"/>
                  <a:pt x="9264015" y="1962338"/>
                  <a:pt x="9278620" y="1962338"/>
                </a:cubicBezTo>
                <a:close/>
                <a:moveTo>
                  <a:pt x="9402445" y="1932494"/>
                </a:moveTo>
                <a:cubicBezTo>
                  <a:pt x="9420860" y="1932494"/>
                  <a:pt x="9417050" y="1902649"/>
                  <a:pt x="9399270" y="1907729"/>
                </a:cubicBezTo>
                <a:cubicBezTo>
                  <a:pt x="9384665" y="1910904"/>
                  <a:pt x="9387840" y="1933129"/>
                  <a:pt x="9402445" y="1932494"/>
                </a:cubicBezTo>
                <a:close/>
                <a:moveTo>
                  <a:pt x="9338945" y="2125534"/>
                </a:moveTo>
                <a:cubicBezTo>
                  <a:pt x="9330690" y="2105214"/>
                  <a:pt x="9298940" y="2118549"/>
                  <a:pt x="9307830" y="2138869"/>
                </a:cubicBezTo>
                <a:cubicBezTo>
                  <a:pt x="9316720" y="2159189"/>
                  <a:pt x="9347835" y="2145854"/>
                  <a:pt x="9338945" y="2125534"/>
                </a:cubicBezTo>
                <a:close/>
                <a:moveTo>
                  <a:pt x="9411970" y="2091879"/>
                </a:moveTo>
                <a:cubicBezTo>
                  <a:pt x="9403080" y="2072194"/>
                  <a:pt x="9371965" y="2086799"/>
                  <a:pt x="9381490" y="2106484"/>
                </a:cubicBezTo>
                <a:cubicBezTo>
                  <a:pt x="9391015" y="2126804"/>
                  <a:pt x="9421495" y="2111564"/>
                  <a:pt x="9411970" y="2091879"/>
                </a:cubicBezTo>
                <a:close/>
                <a:moveTo>
                  <a:pt x="9272270" y="2200464"/>
                </a:moveTo>
                <a:cubicBezTo>
                  <a:pt x="9254490" y="2208084"/>
                  <a:pt x="9261475" y="2236024"/>
                  <a:pt x="9279890" y="2235389"/>
                </a:cubicBezTo>
                <a:cubicBezTo>
                  <a:pt x="9309735" y="2234754"/>
                  <a:pt x="9299575" y="2188399"/>
                  <a:pt x="9272270" y="2200464"/>
                </a:cubicBezTo>
                <a:close/>
                <a:moveTo>
                  <a:pt x="9252585" y="2093149"/>
                </a:moveTo>
                <a:cubicBezTo>
                  <a:pt x="9258935" y="2112199"/>
                  <a:pt x="9288780" y="2102039"/>
                  <a:pt x="9281795" y="2083624"/>
                </a:cubicBezTo>
                <a:cubicBezTo>
                  <a:pt x="9276080" y="2063938"/>
                  <a:pt x="9246235" y="2074099"/>
                  <a:pt x="9252585" y="2093149"/>
                </a:cubicBezTo>
                <a:close/>
                <a:moveTo>
                  <a:pt x="9154160" y="1985199"/>
                </a:moveTo>
                <a:cubicBezTo>
                  <a:pt x="9171940" y="1985199"/>
                  <a:pt x="9170035" y="1957259"/>
                  <a:pt x="9152255" y="1959799"/>
                </a:cubicBezTo>
                <a:cubicBezTo>
                  <a:pt x="9137015" y="1961704"/>
                  <a:pt x="9138920" y="1985834"/>
                  <a:pt x="9154160" y="1985199"/>
                </a:cubicBezTo>
                <a:close/>
                <a:moveTo>
                  <a:pt x="9090025" y="2060129"/>
                </a:moveTo>
                <a:cubicBezTo>
                  <a:pt x="9093200" y="2078544"/>
                  <a:pt x="9121140" y="2072829"/>
                  <a:pt x="9117965" y="2055049"/>
                </a:cubicBezTo>
                <a:cubicBezTo>
                  <a:pt x="9114790" y="2036634"/>
                  <a:pt x="9086215" y="2042349"/>
                  <a:pt x="9090025" y="2060129"/>
                </a:cubicBezTo>
                <a:close/>
                <a:moveTo>
                  <a:pt x="9157335" y="2046794"/>
                </a:moveTo>
                <a:cubicBezTo>
                  <a:pt x="9161145" y="2064574"/>
                  <a:pt x="9189085" y="2058859"/>
                  <a:pt x="9184640" y="2041079"/>
                </a:cubicBezTo>
                <a:cubicBezTo>
                  <a:pt x="9181465" y="2023299"/>
                  <a:pt x="9153525" y="2029013"/>
                  <a:pt x="9157335" y="2046794"/>
                </a:cubicBezTo>
                <a:close/>
                <a:moveTo>
                  <a:pt x="9108440" y="2133789"/>
                </a:moveTo>
                <a:cubicBezTo>
                  <a:pt x="9112885" y="2153474"/>
                  <a:pt x="9144000" y="2145854"/>
                  <a:pt x="9138920" y="2126169"/>
                </a:cubicBezTo>
                <a:cubicBezTo>
                  <a:pt x="9134475" y="2106484"/>
                  <a:pt x="9103360" y="2114104"/>
                  <a:pt x="9108440" y="2133789"/>
                </a:cubicBezTo>
                <a:close/>
                <a:moveTo>
                  <a:pt x="9225280" y="2031554"/>
                </a:moveTo>
                <a:cubicBezTo>
                  <a:pt x="9229725" y="2049334"/>
                  <a:pt x="9257665" y="2042349"/>
                  <a:pt x="9252585" y="2024569"/>
                </a:cubicBezTo>
                <a:cubicBezTo>
                  <a:pt x="9248140" y="2006788"/>
                  <a:pt x="9220200" y="2013774"/>
                  <a:pt x="9225280" y="2031554"/>
                </a:cubicBezTo>
                <a:close/>
                <a:moveTo>
                  <a:pt x="9216390" y="1974404"/>
                </a:moveTo>
                <a:cubicBezTo>
                  <a:pt x="9234170" y="1974404"/>
                  <a:pt x="9231630" y="1945829"/>
                  <a:pt x="9213850" y="1949004"/>
                </a:cubicBezTo>
                <a:cubicBezTo>
                  <a:pt x="9199245" y="1951544"/>
                  <a:pt x="9201785" y="1975038"/>
                  <a:pt x="9216390" y="1974404"/>
                </a:cubicBezTo>
                <a:close/>
                <a:moveTo>
                  <a:pt x="9180830" y="2114739"/>
                </a:moveTo>
                <a:cubicBezTo>
                  <a:pt x="9186545" y="2134424"/>
                  <a:pt x="9216390" y="2125534"/>
                  <a:pt x="9210675" y="2105849"/>
                </a:cubicBezTo>
                <a:cubicBezTo>
                  <a:pt x="9205595" y="2086799"/>
                  <a:pt x="9175115" y="2095688"/>
                  <a:pt x="9180830" y="2114739"/>
                </a:cubicBezTo>
                <a:close/>
                <a:moveTo>
                  <a:pt x="8646795" y="2013774"/>
                </a:moveTo>
                <a:cubicBezTo>
                  <a:pt x="8663305" y="2014409"/>
                  <a:pt x="8663940" y="1989009"/>
                  <a:pt x="8648065" y="1988374"/>
                </a:cubicBezTo>
                <a:cubicBezTo>
                  <a:pt x="8631555" y="1987104"/>
                  <a:pt x="8630285" y="2013138"/>
                  <a:pt x="8646795" y="2013774"/>
                </a:cubicBezTo>
                <a:close/>
                <a:moveTo>
                  <a:pt x="8583295" y="2010599"/>
                </a:moveTo>
                <a:cubicBezTo>
                  <a:pt x="8599805" y="2011869"/>
                  <a:pt x="8601075" y="1985834"/>
                  <a:pt x="8584565" y="1985199"/>
                </a:cubicBezTo>
                <a:cubicBezTo>
                  <a:pt x="8568055" y="1983929"/>
                  <a:pt x="8566785" y="2009963"/>
                  <a:pt x="8583295" y="2010599"/>
                </a:cubicBezTo>
                <a:close/>
                <a:moveTo>
                  <a:pt x="8531225" y="2168079"/>
                </a:moveTo>
                <a:cubicBezTo>
                  <a:pt x="8510270" y="2166809"/>
                  <a:pt x="8509635" y="2199194"/>
                  <a:pt x="8530590" y="2199194"/>
                </a:cubicBezTo>
                <a:cubicBezTo>
                  <a:pt x="8549640" y="2199194"/>
                  <a:pt x="8550910" y="2168714"/>
                  <a:pt x="8531225" y="2168079"/>
                </a:cubicBezTo>
                <a:close/>
                <a:moveTo>
                  <a:pt x="8444230" y="2403029"/>
                </a:moveTo>
                <a:cubicBezTo>
                  <a:pt x="8467725" y="2404934"/>
                  <a:pt x="8469630" y="2367469"/>
                  <a:pt x="8446135" y="2366199"/>
                </a:cubicBezTo>
                <a:cubicBezTo>
                  <a:pt x="8422005" y="2364929"/>
                  <a:pt x="8420100" y="2402394"/>
                  <a:pt x="8444230" y="2403029"/>
                </a:cubicBezTo>
                <a:close/>
                <a:moveTo>
                  <a:pt x="8589645" y="2185859"/>
                </a:moveTo>
                <a:cubicBezTo>
                  <a:pt x="8589010" y="2206179"/>
                  <a:pt x="8620760" y="2206814"/>
                  <a:pt x="8620760" y="2186494"/>
                </a:cubicBezTo>
                <a:cubicBezTo>
                  <a:pt x="8621395" y="2166809"/>
                  <a:pt x="8589645" y="2166174"/>
                  <a:pt x="8589645" y="2185859"/>
                </a:cubicBezTo>
                <a:close/>
                <a:moveTo>
                  <a:pt x="8620760" y="2267774"/>
                </a:moveTo>
                <a:cubicBezTo>
                  <a:pt x="8598535" y="2267774"/>
                  <a:pt x="8599170" y="2302064"/>
                  <a:pt x="8621395" y="2301429"/>
                </a:cubicBezTo>
                <a:cubicBezTo>
                  <a:pt x="8642985" y="2302064"/>
                  <a:pt x="8642350" y="2267139"/>
                  <a:pt x="8620760" y="2267774"/>
                </a:cubicBezTo>
                <a:close/>
                <a:moveTo>
                  <a:pt x="8598535" y="2385884"/>
                </a:moveTo>
                <a:cubicBezTo>
                  <a:pt x="8599170" y="2410014"/>
                  <a:pt x="8636635" y="2408109"/>
                  <a:pt x="8635365" y="2383979"/>
                </a:cubicBezTo>
                <a:cubicBezTo>
                  <a:pt x="8634730" y="2360484"/>
                  <a:pt x="8597265" y="2362389"/>
                  <a:pt x="8598535" y="2385884"/>
                </a:cubicBezTo>
                <a:close/>
                <a:moveTo>
                  <a:pt x="8621395" y="2105214"/>
                </a:moveTo>
                <a:cubicBezTo>
                  <a:pt x="8639810" y="2106484"/>
                  <a:pt x="8640445" y="2077274"/>
                  <a:pt x="8622665" y="2077274"/>
                </a:cubicBezTo>
                <a:cubicBezTo>
                  <a:pt x="8604250" y="2076004"/>
                  <a:pt x="8602980" y="2105214"/>
                  <a:pt x="8621395" y="2105214"/>
                </a:cubicBezTo>
                <a:close/>
                <a:moveTo>
                  <a:pt x="8591550" y="2488754"/>
                </a:moveTo>
                <a:cubicBezTo>
                  <a:pt x="8593455" y="2514154"/>
                  <a:pt x="8633460" y="2510979"/>
                  <a:pt x="8630920" y="2485579"/>
                </a:cubicBezTo>
                <a:cubicBezTo>
                  <a:pt x="8629015" y="2460179"/>
                  <a:pt x="8589010" y="2463354"/>
                  <a:pt x="8591550" y="2488754"/>
                </a:cubicBezTo>
                <a:close/>
                <a:moveTo>
                  <a:pt x="8531225" y="2405569"/>
                </a:moveTo>
                <a:cubicBezTo>
                  <a:pt x="8555355" y="2406204"/>
                  <a:pt x="8555355" y="2368739"/>
                  <a:pt x="8531225" y="2368739"/>
                </a:cubicBezTo>
                <a:cubicBezTo>
                  <a:pt x="8507730" y="2368104"/>
                  <a:pt x="8507095" y="2405569"/>
                  <a:pt x="8531225" y="2405569"/>
                </a:cubicBezTo>
                <a:close/>
                <a:moveTo>
                  <a:pt x="8523605" y="2283649"/>
                </a:moveTo>
                <a:cubicBezTo>
                  <a:pt x="8523605" y="2293174"/>
                  <a:pt x="8530590" y="2300794"/>
                  <a:pt x="8540115" y="2301429"/>
                </a:cubicBezTo>
                <a:lnTo>
                  <a:pt x="8540115" y="2301429"/>
                </a:lnTo>
                <a:cubicBezTo>
                  <a:pt x="8583930" y="2295079"/>
                  <a:pt x="8532495" y="2240469"/>
                  <a:pt x="8523605" y="2283649"/>
                </a:cubicBezTo>
                <a:close/>
                <a:moveTo>
                  <a:pt x="8459470" y="2690049"/>
                </a:moveTo>
                <a:cubicBezTo>
                  <a:pt x="8430260" y="2691319"/>
                  <a:pt x="8432800" y="2737674"/>
                  <a:pt x="8462010" y="2735134"/>
                </a:cubicBezTo>
                <a:cubicBezTo>
                  <a:pt x="8491855" y="2733864"/>
                  <a:pt x="8488680" y="2688144"/>
                  <a:pt x="8459470" y="2690049"/>
                </a:cubicBezTo>
                <a:cubicBezTo>
                  <a:pt x="8459470" y="2690049"/>
                  <a:pt x="8459470" y="2690049"/>
                  <a:pt x="8459470" y="2690049"/>
                </a:cubicBezTo>
                <a:close/>
                <a:moveTo>
                  <a:pt x="8898255" y="2098864"/>
                </a:moveTo>
                <a:cubicBezTo>
                  <a:pt x="8917305" y="2098864"/>
                  <a:pt x="8916035" y="2069019"/>
                  <a:pt x="8896985" y="2070924"/>
                </a:cubicBezTo>
                <a:cubicBezTo>
                  <a:pt x="8879205" y="2072194"/>
                  <a:pt x="8880475" y="2099499"/>
                  <a:pt x="8898255" y="2098864"/>
                </a:cubicBezTo>
                <a:close/>
                <a:moveTo>
                  <a:pt x="8461375" y="2263329"/>
                </a:moveTo>
                <a:cubicBezTo>
                  <a:pt x="8439150" y="2261424"/>
                  <a:pt x="8437245" y="2295714"/>
                  <a:pt x="8458835" y="2296984"/>
                </a:cubicBezTo>
                <a:cubicBezTo>
                  <a:pt x="8481060" y="2298889"/>
                  <a:pt x="8483600" y="2264599"/>
                  <a:pt x="8461375" y="2263329"/>
                </a:cubicBezTo>
                <a:close/>
                <a:moveTo>
                  <a:pt x="8454390" y="2193479"/>
                </a:moveTo>
                <a:cubicBezTo>
                  <a:pt x="8474075" y="2195384"/>
                  <a:pt x="8477250" y="2164269"/>
                  <a:pt x="8456930" y="2162364"/>
                </a:cubicBezTo>
                <a:cubicBezTo>
                  <a:pt x="8437245" y="2160459"/>
                  <a:pt x="8434070" y="2191574"/>
                  <a:pt x="8454390" y="2193479"/>
                </a:cubicBezTo>
                <a:close/>
                <a:moveTo>
                  <a:pt x="8541385" y="2705924"/>
                </a:moveTo>
                <a:cubicBezTo>
                  <a:pt x="8545195" y="2735134"/>
                  <a:pt x="8590280" y="2728784"/>
                  <a:pt x="8586470" y="2700209"/>
                </a:cubicBezTo>
                <a:cubicBezTo>
                  <a:pt x="8582660" y="2670999"/>
                  <a:pt x="8536940" y="2676714"/>
                  <a:pt x="8541385" y="2705924"/>
                </a:cubicBezTo>
                <a:close/>
                <a:moveTo>
                  <a:pt x="8551545" y="2102039"/>
                </a:moveTo>
                <a:cubicBezTo>
                  <a:pt x="8569960" y="2103309"/>
                  <a:pt x="8571865" y="2074734"/>
                  <a:pt x="8553450" y="2074099"/>
                </a:cubicBezTo>
                <a:cubicBezTo>
                  <a:pt x="8535035" y="2072194"/>
                  <a:pt x="8533765" y="2100769"/>
                  <a:pt x="8551545" y="2102039"/>
                </a:cubicBezTo>
                <a:close/>
                <a:moveTo>
                  <a:pt x="8519795" y="2006154"/>
                </a:moveTo>
                <a:cubicBezTo>
                  <a:pt x="8536305" y="2008059"/>
                  <a:pt x="8538210" y="1982024"/>
                  <a:pt x="8521700" y="1980754"/>
                </a:cubicBezTo>
                <a:cubicBezTo>
                  <a:pt x="8505190" y="1979484"/>
                  <a:pt x="8503285" y="2004884"/>
                  <a:pt x="8519795" y="2006154"/>
                </a:cubicBezTo>
                <a:close/>
                <a:moveTo>
                  <a:pt x="8482330" y="2096324"/>
                </a:moveTo>
                <a:cubicBezTo>
                  <a:pt x="8500745" y="2098229"/>
                  <a:pt x="8503285" y="2069654"/>
                  <a:pt x="8484870" y="2068384"/>
                </a:cubicBezTo>
                <a:cubicBezTo>
                  <a:pt x="8467090" y="2066479"/>
                  <a:pt x="8463915" y="2095054"/>
                  <a:pt x="8482330" y="2096324"/>
                </a:cubicBezTo>
                <a:close/>
                <a:moveTo>
                  <a:pt x="8456295" y="2000438"/>
                </a:moveTo>
                <a:cubicBezTo>
                  <a:pt x="8472805" y="2002344"/>
                  <a:pt x="8475345" y="1976309"/>
                  <a:pt x="8458835" y="1975038"/>
                </a:cubicBezTo>
                <a:cubicBezTo>
                  <a:pt x="8442325" y="1973134"/>
                  <a:pt x="8439785" y="1999169"/>
                  <a:pt x="8456295" y="2000438"/>
                </a:cubicBezTo>
                <a:close/>
                <a:moveTo>
                  <a:pt x="8785860" y="2349689"/>
                </a:moveTo>
                <a:cubicBezTo>
                  <a:pt x="8762365" y="2352864"/>
                  <a:pt x="8768080" y="2389694"/>
                  <a:pt x="8791575" y="2385884"/>
                </a:cubicBezTo>
                <a:cubicBezTo>
                  <a:pt x="8814435" y="2382709"/>
                  <a:pt x="8808720" y="2345879"/>
                  <a:pt x="8785860" y="2349689"/>
                </a:cubicBezTo>
                <a:close/>
                <a:moveTo>
                  <a:pt x="8788400" y="2441764"/>
                </a:moveTo>
                <a:cubicBezTo>
                  <a:pt x="8763000" y="2446209"/>
                  <a:pt x="8771255" y="2486214"/>
                  <a:pt x="8796020" y="2480499"/>
                </a:cubicBezTo>
                <a:cubicBezTo>
                  <a:pt x="8821420" y="2476054"/>
                  <a:pt x="8813800" y="2436684"/>
                  <a:pt x="8788400" y="2441764"/>
                </a:cubicBezTo>
                <a:close/>
                <a:moveTo>
                  <a:pt x="8759190" y="2640519"/>
                </a:moveTo>
                <a:cubicBezTo>
                  <a:pt x="8730615" y="2647504"/>
                  <a:pt x="8743315" y="2691954"/>
                  <a:pt x="8771255" y="2684334"/>
                </a:cubicBezTo>
                <a:cubicBezTo>
                  <a:pt x="8799830" y="2676714"/>
                  <a:pt x="8787765" y="2632264"/>
                  <a:pt x="8759190" y="2640519"/>
                </a:cubicBezTo>
                <a:close/>
                <a:moveTo>
                  <a:pt x="8779510" y="2258884"/>
                </a:moveTo>
                <a:cubicBezTo>
                  <a:pt x="8757285" y="2260789"/>
                  <a:pt x="8761095" y="2295079"/>
                  <a:pt x="8783320" y="2292539"/>
                </a:cubicBezTo>
                <a:cubicBezTo>
                  <a:pt x="8804910" y="2290634"/>
                  <a:pt x="8801735" y="2256344"/>
                  <a:pt x="8779510" y="2258884"/>
                </a:cubicBezTo>
                <a:close/>
                <a:moveTo>
                  <a:pt x="8837930" y="2014409"/>
                </a:moveTo>
                <a:cubicBezTo>
                  <a:pt x="8854440" y="2014409"/>
                  <a:pt x="8854440" y="1988374"/>
                  <a:pt x="8837295" y="1989009"/>
                </a:cubicBezTo>
                <a:cubicBezTo>
                  <a:pt x="8821420" y="1989009"/>
                  <a:pt x="8821420" y="2014409"/>
                  <a:pt x="8837930" y="2014409"/>
                </a:cubicBezTo>
                <a:close/>
                <a:moveTo>
                  <a:pt x="8844280" y="2267774"/>
                </a:moveTo>
                <a:cubicBezTo>
                  <a:pt x="8847455" y="2289364"/>
                  <a:pt x="8881110" y="2284284"/>
                  <a:pt x="8877935" y="2262694"/>
                </a:cubicBezTo>
                <a:cubicBezTo>
                  <a:pt x="8874760" y="2241104"/>
                  <a:pt x="8840470" y="2246184"/>
                  <a:pt x="8844280" y="2267774"/>
                </a:cubicBezTo>
                <a:close/>
                <a:moveTo>
                  <a:pt x="8774430" y="2015679"/>
                </a:moveTo>
                <a:cubicBezTo>
                  <a:pt x="8790940" y="2015679"/>
                  <a:pt x="8790940" y="1989644"/>
                  <a:pt x="8774430" y="1990279"/>
                </a:cubicBezTo>
                <a:cubicBezTo>
                  <a:pt x="8757920" y="1990279"/>
                  <a:pt x="8757920" y="2015679"/>
                  <a:pt x="8774430" y="2015679"/>
                </a:cubicBezTo>
                <a:close/>
                <a:moveTo>
                  <a:pt x="8829040" y="2103944"/>
                </a:moveTo>
                <a:cubicBezTo>
                  <a:pt x="8848090" y="2103944"/>
                  <a:pt x="8846820" y="2074734"/>
                  <a:pt x="8828405" y="2076004"/>
                </a:cubicBezTo>
                <a:cubicBezTo>
                  <a:pt x="8810625" y="2076004"/>
                  <a:pt x="8811260" y="2103944"/>
                  <a:pt x="8829040" y="2103944"/>
                </a:cubicBezTo>
                <a:close/>
                <a:moveTo>
                  <a:pt x="8829040" y="2194749"/>
                </a:moveTo>
                <a:cubicBezTo>
                  <a:pt x="8849995" y="2194749"/>
                  <a:pt x="8848725" y="2161729"/>
                  <a:pt x="8827770" y="2163634"/>
                </a:cubicBezTo>
                <a:cubicBezTo>
                  <a:pt x="8808720" y="2164904"/>
                  <a:pt x="8809990" y="2195384"/>
                  <a:pt x="8829040" y="2194749"/>
                </a:cubicBezTo>
                <a:close/>
                <a:moveTo>
                  <a:pt x="8642985" y="2690684"/>
                </a:moveTo>
                <a:cubicBezTo>
                  <a:pt x="8648700" y="2719259"/>
                  <a:pt x="8693150" y="2710369"/>
                  <a:pt x="8687435" y="2681794"/>
                </a:cubicBezTo>
                <a:cubicBezTo>
                  <a:pt x="8681720" y="2652584"/>
                  <a:pt x="8636635" y="2662109"/>
                  <a:pt x="8642985" y="2690684"/>
                </a:cubicBezTo>
                <a:close/>
                <a:moveTo>
                  <a:pt x="8702040" y="2298889"/>
                </a:moveTo>
                <a:cubicBezTo>
                  <a:pt x="8724265" y="2297619"/>
                  <a:pt x="8721725" y="2263329"/>
                  <a:pt x="8700135" y="2265234"/>
                </a:cubicBezTo>
                <a:cubicBezTo>
                  <a:pt x="8678545" y="2265869"/>
                  <a:pt x="8680450" y="2300159"/>
                  <a:pt x="8702040" y="2298889"/>
                </a:cubicBezTo>
                <a:close/>
                <a:moveTo>
                  <a:pt x="8679815" y="2202369"/>
                </a:moveTo>
                <a:cubicBezTo>
                  <a:pt x="8700135" y="2202369"/>
                  <a:pt x="8700135" y="2170619"/>
                  <a:pt x="8679815" y="2171254"/>
                </a:cubicBezTo>
                <a:cubicBezTo>
                  <a:pt x="8659495" y="2171254"/>
                  <a:pt x="8660130" y="2202369"/>
                  <a:pt x="8679815" y="2202369"/>
                </a:cubicBezTo>
                <a:close/>
                <a:moveTo>
                  <a:pt x="8684895" y="2380169"/>
                </a:moveTo>
                <a:cubicBezTo>
                  <a:pt x="8686800" y="2403664"/>
                  <a:pt x="8724265" y="2399854"/>
                  <a:pt x="8721725" y="2376359"/>
                </a:cubicBezTo>
                <a:cubicBezTo>
                  <a:pt x="8719185" y="2352864"/>
                  <a:pt x="8681720" y="2356674"/>
                  <a:pt x="8684895" y="2380169"/>
                </a:cubicBezTo>
                <a:close/>
                <a:moveTo>
                  <a:pt x="8690610" y="2107119"/>
                </a:moveTo>
                <a:cubicBezTo>
                  <a:pt x="8709025" y="2107754"/>
                  <a:pt x="8709025" y="2078544"/>
                  <a:pt x="8690610" y="2079179"/>
                </a:cubicBezTo>
                <a:cubicBezTo>
                  <a:pt x="8672830" y="2078544"/>
                  <a:pt x="8672830" y="2107119"/>
                  <a:pt x="8690610" y="2107119"/>
                </a:cubicBezTo>
                <a:close/>
                <a:moveTo>
                  <a:pt x="8710930" y="2015044"/>
                </a:moveTo>
                <a:cubicBezTo>
                  <a:pt x="8727440" y="2015679"/>
                  <a:pt x="8727440" y="1989644"/>
                  <a:pt x="8711565" y="1989644"/>
                </a:cubicBezTo>
                <a:cubicBezTo>
                  <a:pt x="8694420" y="1989009"/>
                  <a:pt x="8694420" y="2015044"/>
                  <a:pt x="8710930" y="2015044"/>
                </a:cubicBezTo>
                <a:close/>
                <a:moveTo>
                  <a:pt x="8721725" y="2474149"/>
                </a:moveTo>
                <a:cubicBezTo>
                  <a:pt x="8718550" y="2448749"/>
                  <a:pt x="8678545" y="2454464"/>
                  <a:pt x="8682355" y="2479864"/>
                </a:cubicBezTo>
                <a:cubicBezTo>
                  <a:pt x="8686165" y="2505264"/>
                  <a:pt x="8725535" y="2499549"/>
                  <a:pt x="8721725" y="2474149"/>
                </a:cubicBezTo>
                <a:close/>
                <a:moveTo>
                  <a:pt x="8754745" y="2199829"/>
                </a:moveTo>
                <a:cubicBezTo>
                  <a:pt x="8775065" y="2199829"/>
                  <a:pt x="8774430" y="2167444"/>
                  <a:pt x="8754110" y="2168714"/>
                </a:cubicBezTo>
                <a:cubicBezTo>
                  <a:pt x="8733790" y="2169349"/>
                  <a:pt x="8735060" y="2200464"/>
                  <a:pt x="8754745" y="2199829"/>
                </a:cubicBezTo>
                <a:close/>
                <a:moveTo>
                  <a:pt x="8759825" y="2106484"/>
                </a:moveTo>
                <a:cubicBezTo>
                  <a:pt x="8778240" y="2106484"/>
                  <a:pt x="8778240" y="2077274"/>
                  <a:pt x="8759190" y="2078544"/>
                </a:cubicBezTo>
                <a:cubicBezTo>
                  <a:pt x="8741410" y="2078544"/>
                  <a:pt x="8742045" y="2106484"/>
                  <a:pt x="8759825" y="2106484"/>
                </a:cubicBezTo>
                <a:close/>
                <a:moveTo>
                  <a:pt x="5309870" y="1019363"/>
                </a:moveTo>
                <a:cubicBezTo>
                  <a:pt x="5293995" y="1016188"/>
                  <a:pt x="5288915" y="1041588"/>
                  <a:pt x="5305425" y="1044129"/>
                </a:cubicBezTo>
                <a:cubicBezTo>
                  <a:pt x="5321935" y="1047938"/>
                  <a:pt x="5326380" y="1021904"/>
                  <a:pt x="5309870" y="1019363"/>
                </a:cubicBezTo>
                <a:close/>
                <a:moveTo>
                  <a:pt x="7705090" y="2677984"/>
                </a:moveTo>
                <a:cubicBezTo>
                  <a:pt x="7676515" y="2665919"/>
                  <a:pt x="7658100" y="2711004"/>
                  <a:pt x="7686675" y="2722434"/>
                </a:cubicBezTo>
                <a:cubicBezTo>
                  <a:pt x="7715250" y="2734499"/>
                  <a:pt x="7734300" y="2688779"/>
                  <a:pt x="7705090" y="2677984"/>
                </a:cubicBezTo>
                <a:close/>
                <a:moveTo>
                  <a:pt x="7699375" y="2806254"/>
                </a:moveTo>
                <a:cubicBezTo>
                  <a:pt x="7668895" y="2793554"/>
                  <a:pt x="7649845" y="2841814"/>
                  <a:pt x="7680325" y="2853244"/>
                </a:cubicBezTo>
                <a:cubicBezTo>
                  <a:pt x="7710806" y="2866579"/>
                  <a:pt x="7730490" y="2818319"/>
                  <a:pt x="7699375" y="2806254"/>
                </a:cubicBezTo>
                <a:close/>
                <a:moveTo>
                  <a:pt x="7764145" y="2572574"/>
                </a:moveTo>
                <a:cubicBezTo>
                  <a:pt x="7736840" y="2561779"/>
                  <a:pt x="7720331" y="2604324"/>
                  <a:pt x="7747635" y="2614484"/>
                </a:cubicBezTo>
                <a:lnTo>
                  <a:pt x="7747635" y="2614484"/>
                </a:lnTo>
                <a:cubicBezTo>
                  <a:pt x="7774940" y="2625279"/>
                  <a:pt x="7792085" y="2582734"/>
                  <a:pt x="7764145" y="2572574"/>
                </a:cubicBezTo>
                <a:close/>
                <a:moveTo>
                  <a:pt x="7725410" y="2308414"/>
                </a:moveTo>
                <a:cubicBezTo>
                  <a:pt x="7701915" y="2298254"/>
                  <a:pt x="7686040" y="2335084"/>
                  <a:pt x="7710170" y="2344609"/>
                </a:cubicBezTo>
                <a:cubicBezTo>
                  <a:pt x="7733031" y="2355404"/>
                  <a:pt x="7749540" y="2317939"/>
                  <a:pt x="7725410" y="2308414"/>
                </a:cubicBezTo>
                <a:close/>
                <a:moveTo>
                  <a:pt x="7569200" y="2258249"/>
                </a:moveTo>
                <a:cubicBezTo>
                  <a:pt x="7581265" y="2235389"/>
                  <a:pt x="7545070" y="2217609"/>
                  <a:pt x="7533640" y="2240469"/>
                </a:cubicBezTo>
                <a:cubicBezTo>
                  <a:pt x="7521575" y="2263329"/>
                  <a:pt x="7557770" y="2281744"/>
                  <a:pt x="7569200" y="2258249"/>
                </a:cubicBezTo>
                <a:close/>
                <a:moveTo>
                  <a:pt x="7588250" y="2519869"/>
                </a:moveTo>
                <a:cubicBezTo>
                  <a:pt x="7601585" y="2493834"/>
                  <a:pt x="7560310" y="2473514"/>
                  <a:pt x="7547610" y="2500184"/>
                </a:cubicBezTo>
                <a:cubicBezTo>
                  <a:pt x="7534275" y="2526219"/>
                  <a:pt x="7575550" y="2546539"/>
                  <a:pt x="7588250" y="2519869"/>
                </a:cubicBezTo>
                <a:close/>
                <a:moveTo>
                  <a:pt x="7595870" y="2761804"/>
                </a:moveTo>
                <a:cubicBezTo>
                  <a:pt x="7566025" y="2747199"/>
                  <a:pt x="7544435" y="2794189"/>
                  <a:pt x="7574281" y="2808159"/>
                </a:cubicBezTo>
                <a:cubicBezTo>
                  <a:pt x="7603490" y="2822129"/>
                  <a:pt x="7625715" y="2775139"/>
                  <a:pt x="7595870" y="2761804"/>
                </a:cubicBezTo>
                <a:close/>
                <a:moveTo>
                  <a:pt x="7651750" y="2297619"/>
                </a:moveTo>
                <a:cubicBezTo>
                  <a:pt x="7662545" y="2274759"/>
                  <a:pt x="7626350" y="2257614"/>
                  <a:pt x="7615556" y="2281109"/>
                </a:cubicBezTo>
                <a:cubicBezTo>
                  <a:pt x="7604760" y="2303969"/>
                  <a:pt x="7641590" y="2321114"/>
                  <a:pt x="7651750" y="2297619"/>
                </a:cubicBezTo>
                <a:close/>
                <a:moveTo>
                  <a:pt x="7606665" y="2634169"/>
                </a:moveTo>
                <a:cubicBezTo>
                  <a:pt x="7578725" y="2620199"/>
                  <a:pt x="7557770" y="2664649"/>
                  <a:pt x="7586345" y="2677349"/>
                </a:cubicBezTo>
                <a:cubicBezTo>
                  <a:pt x="7614285" y="2691319"/>
                  <a:pt x="7635240" y="2647504"/>
                  <a:pt x="7606665" y="2634169"/>
                </a:cubicBezTo>
                <a:close/>
                <a:moveTo>
                  <a:pt x="7681595" y="2563049"/>
                </a:moveTo>
                <a:cubicBezTo>
                  <a:pt x="7693660" y="2536379"/>
                  <a:pt x="7651750" y="2517964"/>
                  <a:pt x="7640320" y="2544634"/>
                </a:cubicBezTo>
                <a:cubicBezTo>
                  <a:pt x="7628256" y="2571304"/>
                  <a:pt x="7670165" y="2590354"/>
                  <a:pt x="7681595" y="2563049"/>
                </a:cubicBezTo>
                <a:close/>
                <a:moveTo>
                  <a:pt x="7805420" y="2844989"/>
                </a:moveTo>
                <a:cubicBezTo>
                  <a:pt x="7774306" y="2834194"/>
                  <a:pt x="7757795" y="2883089"/>
                  <a:pt x="7789545" y="2893248"/>
                </a:cubicBezTo>
                <a:cubicBezTo>
                  <a:pt x="7820025" y="2904679"/>
                  <a:pt x="7836535" y="2855148"/>
                  <a:pt x="7805420" y="2844989"/>
                </a:cubicBezTo>
                <a:close/>
                <a:moveTo>
                  <a:pt x="7957820" y="2636074"/>
                </a:moveTo>
                <a:cubicBezTo>
                  <a:pt x="7929881" y="2627819"/>
                  <a:pt x="7917815" y="2672269"/>
                  <a:pt x="7945756" y="2679889"/>
                </a:cubicBezTo>
                <a:cubicBezTo>
                  <a:pt x="7973695" y="2688144"/>
                  <a:pt x="7986395" y="2643059"/>
                  <a:pt x="7957820" y="2636074"/>
                </a:cubicBezTo>
                <a:close/>
                <a:moveTo>
                  <a:pt x="7995285" y="2424619"/>
                </a:moveTo>
                <a:cubicBezTo>
                  <a:pt x="8002906" y="2399854"/>
                  <a:pt x="7964170" y="2389059"/>
                  <a:pt x="7957185" y="2413824"/>
                </a:cubicBezTo>
                <a:cubicBezTo>
                  <a:pt x="7950200" y="2437954"/>
                  <a:pt x="7988935" y="2449384"/>
                  <a:pt x="7995285" y="2424619"/>
                </a:cubicBezTo>
                <a:close/>
                <a:moveTo>
                  <a:pt x="8011795" y="2773869"/>
                </a:moveTo>
                <a:cubicBezTo>
                  <a:pt x="7978140" y="2766249"/>
                  <a:pt x="7972425" y="2821494"/>
                  <a:pt x="8006715" y="2821494"/>
                </a:cubicBezTo>
                <a:cubicBezTo>
                  <a:pt x="8034020" y="2822129"/>
                  <a:pt x="8039100" y="2778949"/>
                  <a:pt x="8011795" y="2773869"/>
                </a:cubicBezTo>
                <a:close/>
                <a:moveTo>
                  <a:pt x="7913370" y="2877373"/>
                </a:moveTo>
                <a:cubicBezTo>
                  <a:pt x="7881620" y="2868484"/>
                  <a:pt x="7868285" y="2918648"/>
                  <a:pt x="7900670" y="2926269"/>
                </a:cubicBezTo>
                <a:cubicBezTo>
                  <a:pt x="7931785" y="2935159"/>
                  <a:pt x="7945120" y="2884994"/>
                  <a:pt x="7913370" y="2877373"/>
                </a:cubicBezTo>
                <a:close/>
                <a:moveTo>
                  <a:pt x="7809865" y="2342069"/>
                </a:moveTo>
                <a:cubicBezTo>
                  <a:pt x="7786370" y="2332544"/>
                  <a:pt x="7771765" y="2370009"/>
                  <a:pt x="7795895" y="2378899"/>
                </a:cubicBezTo>
                <a:cubicBezTo>
                  <a:pt x="7819390" y="2388424"/>
                  <a:pt x="7833995" y="2350959"/>
                  <a:pt x="7809865" y="2342069"/>
                </a:cubicBezTo>
                <a:close/>
                <a:moveTo>
                  <a:pt x="7860031" y="2606864"/>
                </a:moveTo>
                <a:cubicBezTo>
                  <a:pt x="7832090" y="2597339"/>
                  <a:pt x="7818120" y="2641154"/>
                  <a:pt x="7846060" y="2650044"/>
                </a:cubicBezTo>
                <a:cubicBezTo>
                  <a:pt x="7873365" y="2659569"/>
                  <a:pt x="7887970" y="2615754"/>
                  <a:pt x="7860031" y="2606864"/>
                </a:cubicBezTo>
                <a:close/>
                <a:moveTo>
                  <a:pt x="7861935" y="2482404"/>
                </a:moveTo>
                <a:cubicBezTo>
                  <a:pt x="7835900" y="2472879"/>
                  <a:pt x="7821931" y="2514154"/>
                  <a:pt x="7847965" y="2522409"/>
                </a:cubicBezTo>
                <a:cubicBezTo>
                  <a:pt x="7874000" y="2531934"/>
                  <a:pt x="7887970" y="2491294"/>
                  <a:pt x="7861935" y="2482404"/>
                </a:cubicBezTo>
                <a:close/>
                <a:moveTo>
                  <a:pt x="7894320" y="2794189"/>
                </a:moveTo>
                <a:cubicBezTo>
                  <a:pt x="7923531" y="2803079"/>
                  <a:pt x="7937500" y="2756089"/>
                  <a:pt x="7907656" y="2747834"/>
                </a:cubicBezTo>
                <a:cubicBezTo>
                  <a:pt x="7877810" y="2738944"/>
                  <a:pt x="7864475" y="2785934"/>
                  <a:pt x="7894320" y="2794189"/>
                </a:cubicBezTo>
                <a:close/>
                <a:moveTo>
                  <a:pt x="7460615" y="2224594"/>
                </a:moveTo>
                <a:cubicBezTo>
                  <a:pt x="7482840" y="2237294"/>
                  <a:pt x="7501890" y="2201734"/>
                  <a:pt x="7479031" y="2189669"/>
                </a:cubicBezTo>
                <a:cubicBezTo>
                  <a:pt x="7456806" y="2177604"/>
                  <a:pt x="7437756" y="2213164"/>
                  <a:pt x="7460615" y="2224594"/>
                </a:cubicBezTo>
                <a:close/>
                <a:moveTo>
                  <a:pt x="7395845" y="2656394"/>
                </a:moveTo>
                <a:cubicBezTo>
                  <a:pt x="7367906" y="2639249"/>
                  <a:pt x="7341235" y="2684334"/>
                  <a:pt x="7370445" y="2700209"/>
                </a:cubicBezTo>
                <a:cubicBezTo>
                  <a:pt x="7397750" y="2717354"/>
                  <a:pt x="7424420" y="2672904"/>
                  <a:pt x="7395845" y="2656394"/>
                </a:cubicBezTo>
                <a:close/>
                <a:moveTo>
                  <a:pt x="7324090" y="2478594"/>
                </a:moveTo>
                <a:cubicBezTo>
                  <a:pt x="7298056" y="2461449"/>
                  <a:pt x="7272020" y="2502724"/>
                  <a:pt x="7298690" y="2519234"/>
                </a:cubicBezTo>
                <a:cubicBezTo>
                  <a:pt x="7324090" y="2536379"/>
                  <a:pt x="7350760" y="2495104"/>
                  <a:pt x="7324090" y="2478594"/>
                </a:cubicBezTo>
                <a:close/>
                <a:moveTo>
                  <a:pt x="7298690" y="2597339"/>
                </a:moveTo>
                <a:cubicBezTo>
                  <a:pt x="7271385" y="2578924"/>
                  <a:pt x="7243445" y="2622739"/>
                  <a:pt x="7271385" y="2640519"/>
                </a:cubicBezTo>
                <a:cubicBezTo>
                  <a:pt x="7298690" y="2658299"/>
                  <a:pt x="7327265" y="2615119"/>
                  <a:pt x="7298690" y="2597339"/>
                </a:cubicBezTo>
                <a:close/>
                <a:moveTo>
                  <a:pt x="7366635" y="1780729"/>
                </a:moveTo>
                <a:cubicBezTo>
                  <a:pt x="7373620" y="1764219"/>
                  <a:pt x="7347585" y="1752788"/>
                  <a:pt x="7340600" y="1769934"/>
                </a:cubicBezTo>
                <a:cubicBezTo>
                  <a:pt x="7333615" y="1787079"/>
                  <a:pt x="7359650" y="1797874"/>
                  <a:pt x="7366635" y="1780729"/>
                </a:cubicBezTo>
                <a:close/>
                <a:moveTo>
                  <a:pt x="7340600" y="2231579"/>
                </a:moveTo>
                <a:cubicBezTo>
                  <a:pt x="7317106" y="2216974"/>
                  <a:pt x="7294881" y="2253804"/>
                  <a:pt x="7318375" y="2267774"/>
                </a:cubicBezTo>
                <a:cubicBezTo>
                  <a:pt x="7341870" y="2282379"/>
                  <a:pt x="7364731" y="2245549"/>
                  <a:pt x="7340600" y="2231579"/>
                </a:cubicBezTo>
                <a:close/>
                <a:moveTo>
                  <a:pt x="7204710" y="2534474"/>
                </a:moveTo>
                <a:cubicBezTo>
                  <a:pt x="7178040" y="2515424"/>
                  <a:pt x="7148195" y="2557969"/>
                  <a:pt x="7176135" y="2576384"/>
                </a:cubicBezTo>
                <a:cubicBezTo>
                  <a:pt x="7202170" y="2595434"/>
                  <a:pt x="7232015" y="2552889"/>
                  <a:pt x="7204710" y="2534474"/>
                </a:cubicBezTo>
                <a:close/>
                <a:moveTo>
                  <a:pt x="7145020" y="2357944"/>
                </a:moveTo>
                <a:cubicBezTo>
                  <a:pt x="7120256" y="2339529"/>
                  <a:pt x="7091681" y="2378899"/>
                  <a:pt x="7117081" y="2396679"/>
                </a:cubicBezTo>
                <a:cubicBezTo>
                  <a:pt x="7141845" y="2415094"/>
                  <a:pt x="7171056" y="2375724"/>
                  <a:pt x="7145020" y="2357944"/>
                </a:cubicBezTo>
                <a:close/>
                <a:moveTo>
                  <a:pt x="7233920" y="2419539"/>
                </a:moveTo>
                <a:cubicBezTo>
                  <a:pt x="7208520" y="2401759"/>
                  <a:pt x="7181215" y="2442399"/>
                  <a:pt x="7207250" y="2459544"/>
                </a:cubicBezTo>
                <a:cubicBezTo>
                  <a:pt x="7232015" y="2477324"/>
                  <a:pt x="7259956" y="2436684"/>
                  <a:pt x="7233920" y="2419539"/>
                </a:cubicBezTo>
                <a:close/>
                <a:moveTo>
                  <a:pt x="7265035" y="2209354"/>
                </a:moveTo>
                <a:cubicBezTo>
                  <a:pt x="7280275" y="2186494"/>
                  <a:pt x="7244081" y="2162999"/>
                  <a:pt x="7229475" y="2186494"/>
                </a:cubicBezTo>
                <a:cubicBezTo>
                  <a:pt x="7214235" y="2208719"/>
                  <a:pt x="7250431" y="2232214"/>
                  <a:pt x="7265035" y="2209354"/>
                </a:cubicBezTo>
                <a:close/>
                <a:moveTo>
                  <a:pt x="7510781" y="2586544"/>
                </a:moveTo>
                <a:cubicBezTo>
                  <a:pt x="7483475" y="2571939"/>
                  <a:pt x="7460615" y="2615119"/>
                  <a:pt x="7488556" y="2629089"/>
                </a:cubicBezTo>
                <a:cubicBezTo>
                  <a:pt x="7515225" y="2643694"/>
                  <a:pt x="7538085" y="2600514"/>
                  <a:pt x="7510781" y="2586544"/>
                </a:cubicBezTo>
                <a:close/>
                <a:moveTo>
                  <a:pt x="7494270" y="2711639"/>
                </a:moveTo>
                <a:cubicBezTo>
                  <a:pt x="7465060" y="2695764"/>
                  <a:pt x="7440931" y="2741484"/>
                  <a:pt x="7470775" y="2756724"/>
                </a:cubicBezTo>
                <a:cubicBezTo>
                  <a:pt x="7499350" y="2772599"/>
                  <a:pt x="7524115" y="2726879"/>
                  <a:pt x="7494270" y="2711639"/>
                </a:cubicBezTo>
                <a:close/>
                <a:moveTo>
                  <a:pt x="7465695" y="2482404"/>
                </a:moveTo>
                <a:cubicBezTo>
                  <a:pt x="7491095" y="2497009"/>
                  <a:pt x="7513320" y="2456369"/>
                  <a:pt x="7487285" y="2443034"/>
                </a:cubicBezTo>
                <a:cubicBezTo>
                  <a:pt x="7461885" y="2428429"/>
                  <a:pt x="7439660" y="2469069"/>
                  <a:pt x="7465695" y="2482404"/>
                </a:cubicBezTo>
                <a:close/>
                <a:moveTo>
                  <a:pt x="8023225" y="2901504"/>
                </a:moveTo>
                <a:cubicBezTo>
                  <a:pt x="7990840" y="2895154"/>
                  <a:pt x="7981315" y="2945954"/>
                  <a:pt x="8013700" y="2951669"/>
                </a:cubicBezTo>
                <a:cubicBezTo>
                  <a:pt x="8045450" y="2958019"/>
                  <a:pt x="8055610" y="2907219"/>
                  <a:pt x="8023225" y="2901504"/>
                </a:cubicBezTo>
                <a:close/>
                <a:moveTo>
                  <a:pt x="7532370" y="2145219"/>
                </a:moveTo>
                <a:cubicBezTo>
                  <a:pt x="7553325" y="2156014"/>
                  <a:pt x="7569835" y="2122359"/>
                  <a:pt x="7548245" y="2112199"/>
                </a:cubicBezTo>
                <a:cubicBezTo>
                  <a:pt x="7527290" y="2101404"/>
                  <a:pt x="7510781" y="2135059"/>
                  <a:pt x="7532370" y="2145219"/>
                </a:cubicBezTo>
                <a:lnTo>
                  <a:pt x="7532370" y="2145219"/>
                </a:lnTo>
                <a:close/>
                <a:moveTo>
                  <a:pt x="7424420" y="2280474"/>
                </a:moveTo>
                <a:cubicBezTo>
                  <a:pt x="7400925" y="2266504"/>
                  <a:pt x="7379335" y="2303969"/>
                  <a:pt x="7403465" y="2317304"/>
                </a:cubicBezTo>
                <a:lnTo>
                  <a:pt x="7403465" y="2317304"/>
                </a:lnTo>
                <a:cubicBezTo>
                  <a:pt x="7426960" y="2331274"/>
                  <a:pt x="7448550" y="2293809"/>
                  <a:pt x="7424420" y="2280474"/>
                </a:cubicBezTo>
                <a:close/>
                <a:moveTo>
                  <a:pt x="7416165" y="2534474"/>
                </a:moveTo>
                <a:cubicBezTo>
                  <a:pt x="7389495" y="2518599"/>
                  <a:pt x="7364731" y="2560509"/>
                  <a:pt x="7392035" y="2575749"/>
                </a:cubicBezTo>
                <a:cubicBezTo>
                  <a:pt x="7418706" y="2592259"/>
                  <a:pt x="7443470" y="2549714"/>
                  <a:pt x="7416165" y="2534474"/>
                </a:cubicBezTo>
                <a:close/>
                <a:moveTo>
                  <a:pt x="7454900" y="2105849"/>
                </a:moveTo>
                <a:cubicBezTo>
                  <a:pt x="7475856" y="2117279"/>
                  <a:pt x="7493000" y="2083624"/>
                  <a:pt x="7472045" y="2073463"/>
                </a:cubicBezTo>
                <a:cubicBezTo>
                  <a:pt x="7451090" y="2062034"/>
                  <a:pt x="7433945" y="2095688"/>
                  <a:pt x="7454900" y="2105849"/>
                </a:cubicBezTo>
                <a:lnTo>
                  <a:pt x="7454900" y="2105849"/>
                </a:lnTo>
                <a:close/>
                <a:moveTo>
                  <a:pt x="7459345" y="1877249"/>
                </a:moveTo>
                <a:cubicBezTo>
                  <a:pt x="7436485" y="1867724"/>
                  <a:pt x="7428231" y="1906459"/>
                  <a:pt x="7452995" y="1907094"/>
                </a:cubicBezTo>
                <a:cubicBezTo>
                  <a:pt x="7469506" y="1907729"/>
                  <a:pt x="7474585" y="1883599"/>
                  <a:pt x="7459345" y="1877249"/>
                </a:cubicBezTo>
                <a:close/>
                <a:moveTo>
                  <a:pt x="8580120" y="2894519"/>
                </a:moveTo>
                <a:cubicBezTo>
                  <a:pt x="8547735" y="2900869"/>
                  <a:pt x="8559165" y="2951669"/>
                  <a:pt x="8590915" y="2944048"/>
                </a:cubicBezTo>
                <a:cubicBezTo>
                  <a:pt x="8623300" y="2937698"/>
                  <a:pt x="8611870" y="2886898"/>
                  <a:pt x="8580120" y="2894519"/>
                </a:cubicBezTo>
                <a:close/>
                <a:moveTo>
                  <a:pt x="9139555" y="2566224"/>
                </a:moveTo>
                <a:cubicBezTo>
                  <a:pt x="9139555" y="2566224"/>
                  <a:pt x="9139555" y="2566224"/>
                  <a:pt x="9139555" y="2566224"/>
                </a:cubicBezTo>
                <a:cubicBezTo>
                  <a:pt x="9112885" y="2582099"/>
                  <a:pt x="9138285" y="2624009"/>
                  <a:pt x="9164320" y="2607499"/>
                </a:cubicBezTo>
                <a:cubicBezTo>
                  <a:pt x="9190990" y="2592259"/>
                  <a:pt x="9166225" y="2550349"/>
                  <a:pt x="9139555" y="2566224"/>
                </a:cubicBezTo>
                <a:close/>
                <a:moveTo>
                  <a:pt x="8676005" y="2789109"/>
                </a:moveTo>
                <a:cubicBezTo>
                  <a:pt x="8651240" y="2730689"/>
                  <a:pt x="8595360" y="2821494"/>
                  <a:pt x="8658225" y="2817684"/>
                </a:cubicBezTo>
                <a:lnTo>
                  <a:pt x="8658225" y="2817684"/>
                </a:lnTo>
                <a:cubicBezTo>
                  <a:pt x="8670925" y="2814509"/>
                  <a:pt x="8679180" y="2801809"/>
                  <a:pt x="8676005" y="2789109"/>
                </a:cubicBezTo>
                <a:close/>
                <a:moveTo>
                  <a:pt x="8642350" y="2586544"/>
                </a:moveTo>
                <a:cubicBezTo>
                  <a:pt x="8639175" y="2559239"/>
                  <a:pt x="8596630" y="2564954"/>
                  <a:pt x="8600440" y="2592259"/>
                </a:cubicBezTo>
                <a:cubicBezTo>
                  <a:pt x="8603615" y="2619564"/>
                  <a:pt x="8646795" y="2613849"/>
                  <a:pt x="8642350" y="2586544"/>
                </a:cubicBezTo>
                <a:close/>
                <a:moveTo>
                  <a:pt x="8738235" y="2569399"/>
                </a:moveTo>
                <a:cubicBezTo>
                  <a:pt x="8733155" y="2542094"/>
                  <a:pt x="8691245" y="2550349"/>
                  <a:pt x="8696960" y="2577654"/>
                </a:cubicBezTo>
                <a:cubicBezTo>
                  <a:pt x="8702040" y="2604959"/>
                  <a:pt x="8743950" y="2596069"/>
                  <a:pt x="8738235" y="2569399"/>
                </a:cubicBezTo>
                <a:close/>
                <a:moveTo>
                  <a:pt x="8688705" y="2866579"/>
                </a:moveTo>
                <a:cubicBezTo>
                  <a:pt x="8656955" y="2875469"/>
                  <a:pt x="8672195" y="2924998"/>
                  <a:pt x="8703310" y="2915473"/>
                </a:cubicBezTo>
                <a:cubicBezTo>
                  <a:pt x="8735060" y="2905948"/>
                  <a:pt x="8719820" y="2856419"/>
                  <a:pt x="8688705" y="2866579"/>
                </a:cubicBezTo>
                <a:close/>
                <a:moveTo>
                  <a:pt x="8522970" y="2577654"/>
                </a:moveTo>
                <a:cubicBezTo>
                  <a:pt x="8495665" y="2578924"/>
                  <a:pt x="8498205" y="2622104"/>
                  <a:pt x="8526145" y="2619564"/>
                </a:cubicBezTo>
                <a:cubicBezTo>
                  <a:pt x="8553450" y="2618294"/>
                  <a:pt x="8550910" y="2575114"/>
                  <a:pt x="8522970" y="2577654"/>
                </a:cubicBezTo>
                <a:close/>
                <a:moveTo>
                  <a:pt x="8569325" y="2811334"/>
                </a:moveTo>
                <a:cubicBezTo>
                  <a:pt x="8549005" y="2751644"/>
                  <a:pt x="8486140" y="2838004"/>
                  <a:pt x="8549005" y="2838639"/>
                </a:cubicBezTo>
                <a:cubicBezTo>
                  <a:pt x="8562340" y="2836734"/>
                  <a:pt x="8571865" y="2824669"/>
                  <a:pt x="8569325" y="2811334"/>
                </a:cubicBezTo>
                <a:close/>
                <a:moveTo>
                  <a:pt x="8469630" y="2913569"/>
                </a:moveTo>
                <a:cubicBezTo>
                  <a:pt x="8436610" y="2917379"/>
                  <a:pt x="8444230" y="2968814"/>
                  <a:pt x="8476615" y="2963734"/>
                </a:cubicBezTo>
                <a:cubicBezTo>
                  <a:pt x="8509000" y="2960559"/>
                  <a:pt x="8502015" y="2909123"/>
                  <a:pt x="8469630" y="2913569"/>
                </a:cubicBezTo>
                <a:close/>
                <a:moveTo>
                  <a:pt x="8549640" y="2838639"/>
                </a:moveTo>
                <a:lnTo>
                  <a:pt x="8549640" y="2838639"/>
                </a:lnTo>
                <a:cubicBezTo>
                  <a:pt x="8549640" y="2838639"/>
                  <a:pt x="8549640" y="2838639"/>
                  <a:pt x="8549640" y="2838639"/>
                </a:cubicBezTo>
                <a:cubicBezTo>
                  <a:pt x="8549640" y="2838639"/>
                  <a:pt x="8549640" y="2838639"/>
                  <a:pt x="8549640" y="2838639"/>
                </a:cubicBezTo>
                <a:close/>
                <a:moveTo>
                  <a:pt x="8519795" y="2512249"/>
                </a:moveTo>
                <a:cubicBezTo>
                  <a:pt x="8545830" y="2512249"/>
                  <a:pt x="8545195" y="2471609"/>
                  <a:pt x="8519160" y="2472879"/>
                </a:cubicBezTo>
                <a:cubicBezTo>
                  <a:pt x="8493760" y="2472879"/>
                  <a:pt x="8494395" y="2512249"/>
                  <a:pt x="8519795" y="2512249"/>
                </a:cubicBezTo>
                <a:close/>
                <a:moveTo>
                  <a:pt x="8950325" y="2666554"/>
                </a:moveTo>
                <a:cubicBezTo>
                  <a:pt x="8921750" y="2679254"/>
                  <a:pt x="8942705" y="2723704"/>
                  <a:pt x="8970010" y="2710369"/>
                </a:cubicBezTo>
                <a:cubicBezTo>
                  <a:pt x="8998585" y="2697669"/>
                  <a:pt x="8978265" y="2653219"/>
                  <a:pt x="8950325" y="2666554"/>
                </a:cubicBezTo>
                <a:close/>
                <a:moveTo>
                  <a:pt x="8999220" y="2735769"/>
                </a:moveTo>
                <a:cubicBezTo>
                  <a:pt x="8970010" y="2751009"/>
                  <a:pt x="8994775" y="2796729"/>
                  <a:pt x="9023350" y="2780219"/>
                </a:cubicBezTo>
                <a:lnTo>
                  <a:pt x="9023350" y="2780219"/>
                </a:lnTo>
                <a:cubicBezTo>
                  <a:pt x="9052560" y="2765614"/>
                  <a:pt x="9027795" y="2719894"/>
                  <a:pt x="8999220" y="2735769"/>
                </a:cubicBezTo>
                <a:close/>
                <a:moveTo>
                  <a:pt x="9046210" y="2619564"/>
                </a:moveTo>
                <a:cubicBezTo>
                  <a:pt x="9018270" y="2633534"/>
                  <a:pt x="9041765" y="2676714"/>
                  <a:pt x="9068435" y="2662109"/>
                </a:cubicBezTo>
                <a:cubicBezTo>
                  <a:pt x="9096375" y="2647504"/>
                  <a:pt x="9073515" y="2604324"/>
                  <a:pt x="9046210" y="2619564"/>
                </a:cubicBezTo>
                <a:close/>
                <a:moveTo>
                  <a:pt x="9097010" y="2679254"/>
                </a:moveTo>
                <a:cubicBezTo>
                  <a:pt x="9068435" y="2696399"/>
                  <a:pt x="9096375" y="2740214"/>
                  <a:pt x="9123680" y="2722434"/>
                </a:cubicBezTo>
                <a:cubicBezTo>
                  <a:pt x="9151620" y="2705289"/>
                  <a:pt x="9124315" y="2661474"/>
                  <a:pt x="9097010" y="2679254"/>
                </a:cubicBezTo>
                <a:close/>
                <a:moveTo>
                  <a:pt x="8794750" y="2830384"/>
                </a:moveTo>
                <a:cubicBezTo>
                  <a:pt x="8763635" y="2841814"/>
                  <a:pt x="8782685" y="2890073"/>
                  <a:pt x="8813165" y="2878009"/>
                </a:cubicBezTo>
                <a:cubicBezTo>
                  <a:pt x="8844280" y="2866579"/>
                  <a:pt x="8825865" y="2817684"/>
                  <a:pt x="8794750" y="2830384"/>
                </a:cubicBezTo>
                <a:close/>
                <a:moveTo>
                  <a:pt x="8056881" y="2659569"/>
                </a:moveTo>
                <a:cubicBezTo>
                  <a:pt x="8028306" y="2653219"/>
                  <a:pt x="8018781" y="2698304"/>
                  <a:pt x="8047990" y="2704019"/>
                </a:cubicBezTo>
                <a:cubicBezTo>
                  <a:pt x="8075931" y="2710369"/>
                  <a:pt x="8085456" y="2665284"/>
                  <a:pt x="8056881" y="2659569"/>
                </a:cubicBezTo>
                <a:close/>
                <a:moveTo>
                  <a:pt x="8780145" y="2759264"/>
                </a:moveTo>
                <a:cubicBezTo>
                  <a:pt x="8771255" y="2729419"/>
                  <a:pt x="8724900" y="2744024"/>
                  <a:pt x="8734425" y="2773234"/>
                </a:cubicBezTo>
                <a:cubicBezTo>
                  <a:pt x="8743315" y="2803079"/>
                  <a:pt x="8789670" y="2788474"/>
                  <a:pt x="8780145" y="2759264"/>
                </a:cubicBezTo>
                <a:close/>
                <a:moveTo>
                  <a:pt x="8807450" y="2531299"/>
                </a:moveTo>
                <a:cubicBezTo>
                  <a:pt x="8780780" y="2537649"/>
                  <a:pt x="8791575" y="2579559"/>
                  <a:pt x="8818245" y="2572574"/>
                </a:cubicBezTo>
                <a:cubicBezTo>
                  <a:pt x="8844280" y="2566224"/>
                  <a:pt x="8833485" y="2524314"/>
                  <a:pt x="8807450" y="2531299"/>
                </a:cubicBezTo>
                <a:close/>
                <a:moveTo>
                  <a:pt x="8837295" y="2739579"/>
                </a:moveTo>
                <a:cubicBezTo>
                  <a:pt x="8848090" y="2768789"/>
                  <a:pt x="8893810" y="2751009"/>
                  <a:pt x="8882380" y="2722434"/>
                </a:cubicBezTo>
                <a:cubicBezTo>
                  <a:pt x="8871585" y="2693224"/>
                  <a:pt x="8825865" y="2710369"/>
                  <a:pt x="8837295" y="2739579"/>
                </a:cubicBezTo>
                <a:close/>
                <a:moveTo>
                  <a:pt x="8898890" y="2786569"/>
                </a:moveTo>
                <a:cubicBezTo>
                  <a:pt x="8868410" y="2799904"/>
                  <a:pt x="8890635" y="2846894"/>
                  <a:pt x="8920480" y="2832924"/>
                </a:cubicBezTo>
                <a:cubicBezTo>
                  <a:pt x="8950325" y="2818954"/>
                  <a:pt x="8928100" y="2771964"/>
                  <a:pt x="8898890" y="2786569"/>
                </a:cubicBezTo>
                <a:close/>
                <a:moveTo>
                  <a:pt x="8133715" y="2918014"/>
                </a:moveTo>
                <a:cubicBezTo>
                  <a:pt x="8101331" y="2914204"/>
                  <a:pt x="8095615" y="2965639"/>
                  <a:pt x="8128000" y="2968814"/>
                </a:cubicBezTo>
                <a:cubicBezTo>
                  <a:pt x="8161020" y="2972623"/>
                  <a:pt x="8166735" y="2921189"/>
                  <a:pt x="8133715" y="2918014"/>
                </a:cubicBezTo>
                <a:close/>
                <a:moveTo>
                  <a:pt x="8156575" y="2677349"/>
                </a:moveTo>
                <a:cubicBezTo>
                  <a:pt x="8128000" y="2672904"/>
                  <a:pt x="8121015" y="2718624"/>
                  <a:pt x="8150225" y="2721799"/>
                </a:cubicBezTo>
                <a:cubicBezTo>
                  <a:pt x="8178800" y="2726879"/>
                  <a:pt x="8185785" y="2681159"/>
                  <a:pt x="8156575" y="2677349"/>
                </a:cubicBezTo>
                <a:close/>
                <a:moveTo>
                  <a:pt x="8207375" y="2357309"/>
                </a:moveTo>
                <a:cubicBezTo>
                  <a:pt x="8212456" y="2333814"/>
                  <a:pt x="8175625" y="2326829"/>
                  <a:pt x="8171181" y="2350324"/>
                </a:cubicBezTo>
                <a:cubicBezTo>
                  <a:pt x="8166100" y="2373184"/>
                  <a:pt x="8202931" y="2380804"/>
                  <a:pt x="8207375" y="2357309"/>
                </a:cubicBezTo>
                <a:close/>
                <a:moveTo>
                  <a:pt x="8244840" y="2829749"/>
                </a:moveTo>
                <a:cubicBezTo>
                  <a:pt x="8247381" y="2798634"/>
                  <a:pt x="8198485" y="2795459"/>
                  <a:pt x="8197215" y="2826574"/>
                </a:cubicBezTo>
                <a:cubicBezTo>
                  <a:pt x="8194675" y="2857689"/>
                  <a:pt x="8242935" y="2860864"/>
                  <a:pt x="8244840" y="2829749"/>
                </a:cubicBezTo>
                <a:close/>
                <a:moveTo>
                  <a:pt x="8102600" y="2118549"/>
                </a:moveTo>
                <a:cubicBezTo>
                  <a:pt x="8107681" y="2098864"/>
                  <a:pt x="8077200" y="2091244"/>
                  <a:pt x="8072120" y="2110929"/>
                </a:cubicBezTo>
                <a:cubicBezTo>
                  <a:pt x="8067040" y="2130614"/>
                  <a:pt x="8097520" y="2138234"/>
                  <a:pt x="8102600" y="2118549"/>
                </a:cubicBezTo>
                <a:close/>
                <a:moveTo>
                  <a:pt x="8070215" y="2423349"/>
                </a:moveTo>
                <a:cubicBezTo>
                  <a:pt x="8045450" y="2416999"/>
                  <a:pt x="8035925" y="2456369"/>
                  <a:pt x="8060690" y="2461449"/>
                </a:cubicBezTo>
                <a:cubicBezTo>
                  <a:pt x="8085456" y="2468434"/>
                  <a:pt x="8094981" y="2429064"/>
                  <a:pt x="8070215" y="2423349"/>
                </a:cubicBezTo>
                <a:close/>
                <a:moveTo>
                  <a:pt x="8245475" y="2925634"/>
                </a:moveTo>
                <a:cubicBezTo>
                  <a:pt x="8211820" y="2924364"/>
                  <a:pt x="8211185" y="2977069"/>
                  <a:pt x="8244840" y="2976434"/>
                </a:cubicBezTo>
                <a:cubicBezTo>
                  <a:pt x="8277225" y="2977069"/>
                  <a:pt x="8277860" y="2926269"/>
                  <a:pt x="8245475" y="2925634"/>
                </a:cubicBezTo>
                <a:close/>
                <a:moveTo>
                  <a:pt x="8100695" y="2353499"/>
                </a:moveTo>
                <a:cubicBezTo>
                  <a:pt x="8123556" y="2359214"/>
                  <a:pt x="8132445" y="2323019"/>
                  <a:pt x="8108950" y="2317939"/>
                </a:cubicBezTo>
                <a:cubicBezTo>
                  <a:pt x="8086090" y="2312224"/>
                  <a:pt x="8077200" y="2348419"/>
                  <a:pt x="8100695" y="2353499"/>
                </a:cubicBezTo>
                <a:close/>
                <a:moveTo>
                  <a:pt x="8116570" y="2792919"/>
                </a:moveTo>
                <a:cubicBezTo>
                  <a:pt x="8083550" y="2787839"/>
                  <a:pt x="8079740" y="2841179"/>
                  <a:pt x="8113395" y="2840544"/>
                </a:cubicBezTo>
                <a:cubicBezTo>
                  <a:pt x="8141970" y="2841179"/>
                  <a:pt x="8145781" y="2796094"/>
                  <a:pt x="8116570" y="2792919"/>
                </a:cubicBezTo>
                <a:close/>
                <a:moveTo>
                  <a:pt x="8416290" y="2061399"/>
                </a:moveTo>
                <a:cubicBezTo>
                  <a:pt x="8397240" y="2058859"/>
                  <a:pt x="8395335" y="2089974"/>
                  <a:pt x="8414385" y="2089338"/>
                </a:cubicBezTo>
                <a:cubicBezTo>
                  <a:pt x="8432165" y="2089974"/>
                  <a:pt x="8434070" y="2062669"/>
                  <a:pt x="8416290" y="2061399"/>
                </a:cubicBezTo>
                <a:close/>
                <a:moveTo>
                  <a:pt x="8382000" y="2256344"/>
                </a:moveTo>
                <a:cubicBezTo>
                  <a:pt x="8360410" y="2253804"/>
                  <a:pt x="8356600" y="2288094"/>
                  <a:pt x="8378190" y="2289999"/>
                </a:cubicBezTo>
                <a:cubicBezTo>
                  <a:pt x="8399780" y="2292539"/>
                  <a:pt x="8403590" y="2258249"/>
                  <a:pt x="8382000" y="2256344"/>
                </a:cubicBezTo>
                <a:close/>
                <a:moveTo>
                  <a:pt x="8462010" y="2825304"/>
                </a:moveTo>
                <a:cubicBezTo>
                  <a:pt x="8460105" y="2794189"/>
                  <a:pt x="8411210" y="2797999"/>
                  <a:pt x="8414385" y="2829114"/>
                </a:cubicBezTo>
                <a:cubicBezTo>
                  <a:pt x="8416290" y="2860229"/>
                  <a:pt x="8464550" y="2856419"/>
                  <a:pt x="8462010" y="2825304"/>
                </a:cubicBezTo>
                <a:close/>
                <a:moveTo>
                  <a:pt x="8357870" y="2924364"/>
                </a:moveTo>
                <a:cubicBezTo>
                  <a:pt x="8324850" y="2925634"/>
                  <a:pt x="8327390" y="2977069"/>
                  <a:pt x="8360410" y="2975164"/>
                </a:cubicBezTo>
                <a:cubicBezTo>
                  <a:pt x="8393430" y="2973894"/>
                  <a:pt x="8390890" y="2921823"/>
                  <a:pt x="8357870" y="2924364"/>
                </a:cubicBezTo>
                <a:close/>
                <a:moveTo>
                  <a:pt x="8448675" y="2602419"/>
                </a:moveTo>
                <a:cubicBezTo>
                  <a:pt x="8449310" y="2575114"/>
                  <a:pt x="8406130" y="2575114"/>
                  <a:pt x="8406130" y="2602419"/>
                </a:cubicBezTo>
                <a:cubicBezTo>
                  <a:pt x="8406130" y="2629724"/>
                  <a:pt x="8449310" y="2629724"/>
                  <a:pt x="8448675" y="2602419"/>
                </a:cubicBezTo>
                <a:close/>
                <a:moveTo>
                  <a:pt x="8256906" y="2688144"/>
                </a:moveTo>
                <a:cubicBezTo>
                  <a:pt x="8227695" y="2685604"/>
                  <a:pt x="8224520" y="2731324"/>
                  <a:pt x="8253731" y="2733229"/>
                </a:cubicBezTo>
                <a:cubicBezTo>
                  <a:pt x="8282940" y="2736404"/>
                  <a:pt x="8286115" y="2690049"/>
                  <a:pt x="8256906" y="2688144"/>
                </a:cubicBezTo>
                <a:close/>
                <a:moveTo>
                  <a:pt x="8353425" y="2831654"/>
                </a:moveTo>
                <a:cubicBezTo>
                  <a:pt x="8342631" y="2769424"/>
                  <a:pt x="8267700" y="2844989"/>
                  <a:pt x="8329295" y="2855784"/>
                </a:cubicBezTo>
                <a:cubicBezTo>
                  <a:pt x="8342631" y="2855784"/>
                  <a:pt x="8353425" y="2844989"/>
                  <a:pt x="8353425" y="2831654"/>
                </a:cubicBezTo>
                <a:close/>
                <a:moveTo>
                  <a:pt x="8276590" y="2349689"/>
                </a:moveTo>
                <a:cubicBezTo>
                  <a:pt x="8253095" y="2345879"/>
                  <a:pt x="8247381" y="2382709"/>
                  <a:pt x="8271510" y="2385884"/>
                </a:cubicBezTo>
                <a:cubicBezTo>
                  <a:pt x="8295006" y="2389694"/>
                  <a:pt x="8300085" y="2352864"/>
                  <a:pt x="8276590" y="2349689"/>
                </a:cubicBezTo>
                <a:close/>
                <a:moveTo>
                  <a:pt x="8317231" y="2265234"/>
                </a:moveTo>
                <a:cubicBezTo>
                  <a:pt x="8321040" y="2243644"/>
                  <a:pt x="8286750" y="2238564"/>
                  <a:pt x="8283575" y="2260154"/>
                </a:cubicBezTo>
                <a:cubicBezTo>
                  <a:pt x="8279765" y="2281744"/>
                  <a:pt x="8314056" y="2286824"/>
                  <a:pt x="8317231" y="2265234"/>
                </a:cubicBezTo>
                <a:close/>
                <a:moveTo>
                  <a:pt x="7112000" y="2468434"/>
                </a:moveTo>
                <a:cubicBezTo>
                  <a:pt x="7085965" y="2448749"/>
                  <a:pt x="7054850" y="2490024"/>
                  <a:pt x="7081520" y="2509074"/>
                </a:cubicBezTo>
                <a:cubicBezTo>
                  <a:pt x="7108190" y="2529394"/>
                  <a:pt x="7139306" y="2488119"/>
                  <a:pt x="7112000" y="2468434"/>
                </a:cubicBezTo>
                <a:close/>
                <a:moveTo>
                  <a:pt x="5510530" y="998409"/>
                </a:moveTo>
                <a:cubicBezTo>
                  <a:pt x="5492750" y="993963"/>
                  <a:pt x="5486400" y="1021904"/>
                  <a:pt x="5504180" y="1025713"/>
                </a:cubicBezTo>
                <a:cubicBezTo>
                  <a:pt x="5521960" y="1030794"/>
                  <a:pt x="5528945" y="1002219"/>
                  <a:pt x="5510530" y="998409"/>
                </a:cubicBezTo>
                <a:close/>
                <a:moveTo>
                  <a:pt x="5577840" y="1014919"/>
                </a:moveTo>
                <a:cubicBezTo>
                  <a:pt x="5560060" y="1010474"/>
                  <a:pt x="5553075" y="1037779"/>
                  <a:pt x="5570855" y="1042224"/>
                </a:cubicBezTo>
                <a:cubicBezTo>
                  <a:pt x="5588635" y="1047304"/>
                  <a:pt x="5596255" y="1019363"/>
                  <a:pt x="5577840" y="1014919"/>
                </a:cubicBezTo>
                <a:close/>
                <a:moveTo>
                  <a:pt x="5559425" y="1069529"/>
                </a:moveTo>
                <a:cubicBezTo>
                  <a:pt x="5543550" y="1065719"/>
                  <a:pt x="5537835" y="1091119"/>
                  <a:pt x="5553710" y="1094294"/>
                </a:cubicBezTo>
                <a:cubicBezTo>
                  <a:pt x="5570220" y="1098104"/>
                  <a:pt x="5575935" y="1072704"/>
                  <a:pt x="5559425" y="1069529"/>
                </a:cubicBezTo>
                <a:close/>
                <a:moveTo>
                  <a:pt x="5616575" y="895538"/>
                </a:moveTo>
                <a:cubicBezTo>
                  <a:pt x="5626100" y="879663"/>
                  <a:pt x="5608320" y="860613"/>
                  <a:pt x="5591810" y="867599"/>
                </a:cubicBezTo>
                <a:cubicBezTo>
                  <a:pt x="5593080" y="835213"/>
                  <a:pt x="5541010" y="842199"/>
                  <a:pt x="5550535" y="872679"/>
                </a:cubicBezTo>
                <a:cubicBezTo>
                  <a:pt x="5493385" y="861884"/>
                  <a:pt x="5528310" y="953324"/>
                  <a:pt x="5563870" y="907604"/>
                </a:cubicBezTo>
                <a:cubicBezTo>
                  <a:pt x="5565140" y="908874"/>
                  <a:pt x="5567045" y="910144"/>
                  <a:pt x="5569585" y="910144"/>
                </a:cubicBezTo>
                <a:cubicBezTo>
                  <a:pt x="5556885" y="911413"/>
                  <a:pt x="5549900" y="928559"/>
                  <a:pt x="5558790" y="937449"/>
                </a:cubicBezTo>
                <a:cubicBezTo>
                  <a:pt x="5516880" y="932369"/>
                  <a:pt x="5525135" y="1001584"/>
                  <a:pt x="5565140" y="985709"/>
                </a:cubicBezTo>
                <a:cubicBezTo>
                  <a:pt x="5583555" y="1002219"/>
                  <a:pt x="5603875" y="967929"/>
                  <a:pt x="5580380" y="959674"/>
                </a:cubicBezTo>
                <a:cubicBezTo>
                  <a:pt x="5579745" y="953959"/>
                  <a:pt x="5577205" y="947609"/>
                  <a:pt x="5572125" y="943163"/>
                </a:cubicBezTo>
                <a:cubicBezTo>
                  <a:pt x="5589905" y="943163"/>
                  <a:pt x="5594985" y="916494"/>
                  <a:pt x="5577840" y="910144"/>
                </a:cubicBezTo>
                <a:cubicBezTo>
                  <a:pt x="5583555" y="908874"/>
                  <a:pt x="5588635" y="906969"/>
                  <a:pt x="5593080" y="903159"/>
                </a:cubicBezTo>
                <a:cubicBezTo>
                  <a:pt x="5601335" y="907604"/>
                  <a:pt x="5612130" y="903794"/>
                  <a:pt x="5616575" y="895538"/>
                </a:cubicBezTo>
                <a:close/>
                <a:moveTo>
                  <a:pt x="5490210" y="916494"/>
                </a:moveTo>
                <a:cubicBezTo>
                  <a:pt x="5512435" y="924113"/>
                  <a:pt x="5521960" y="887919"/>
                  <a:pt x="5498465" y="884109"/>
                </a:cubicBezTo>
                <a:cubicBezTo>
                  <a:pt x="5498465" y="881569"/>
                  <a:pt x="5498465" y="879663"/>
                  <a:pt x="5497830" y="877124"/>
                </a:cubicBezTo>
                <a:cubicBezTo>
                  <a:pt x="5505450" y="876488"/>
                  <a:pt x="5513070" y="870138"/>
                  <a:pt x="5513705" y="861884"/>
                </a:cubicBezTo>
                <a:cubicBezTo>
                  <a:pt x="5535295" y="867599"/>
                  <a:pt x="5547360" y="834579"/>
                  <a:pt x="5527040" y="825054"/>
                </a:cubicBezTo>
                <a:cubicBezTo>
                  <a:pt x="5523865" y="823149"/>
                  <a:pt x="5520055" y="822513"/>
                  <a:pt x="5516880" y="823149"/>
                </a:cubicBezTo>
                <a:cubicBezTo>
                  <a:pt x="5516245" y="817434"/>
                  <a:pt x="5513070" y="812354"/>
                  <a:pt x="5507990" y="808544"/>
                </a:cubicBezTo>
                <a:cubicBezTo>
                  <a:pt x="5503545" y="792034"/>
                  <a:pt x="5478780" y="788859"/>
                  <a:pt x="5469890" y="804099"/>
                </a:cubicBezTo>
                <a:cubicBezTo>
                  <a:pt x="5465445" y="802194"/>
                  <a:pt x="5460365" y="801559"/>
                  <a:pt x="5455285" y="802194"/>
                </a:cubicBezTo>
                <a:cubicBezTo>
                  <a:pt x="5455285" y="771079"/>
                  <a:pt x="5405755" y="780604"/>
                  <a:pt x="5417185" y="809179"/>
                </a:cubicBezTo>
                <a:cubicBezTo>
                  <a:pt x="5415915" y="809179"/>
                  <a:pt x="5415280" y="809179"/>
                  <a:pt x="5414010" y="809179"/>
                </a:cubicBezTo>
                <a:cubicBezTo>
                  <a:pt x="5415280" y="802194"/>
                  <a:pt x="5413375" y="795209"/>
                  <a:pt x="5408930" y="789494"/>
                </a:cubicBezTo>
                <a:cubicBezTo>
                  <a:pt x="5448300" y="787588"/>
                  <a:pt x="5431155" y="730438"/>
                  <a:pt x="5396230" y="746313"/>
                </a:cubicBezTo>
                <a:cubicBezTo>
                  <a:pt x="5388610" y="730438"/>
                  <a:pt x="5364480" y="729169"/>
                  <a:pt x="5355590" y="744409"/>
                </a:cubicBezTo>
                <a:cubicBezTo>
                  <a:pt x="5318125" y="740599"/>
                  <a:pt x="5334000" y="800924"/>
                  <a:pt x="5365115" y="779334"/>
                </a:cubicBezTo>
                <a:cubicBezTo>
                  <a:pt x="5372100" y="783144"/>
                  <a:pt x="5380355" y="782509"/>
                  <a:pt x="5387340" y="778699"/>
                </a:cubicBezTo>
                <a:cubicBezTo>
                  <a:pt x="5387975" y="779334"/>
                  <a:pt x="5387975" y="779969"/>
                  <a:pt x="5388610" y="780604"/>
                </a:cubicBezTo>
                <a:cubicBezTo>
                  <a:pt x="5351145" y="781874"/>
                  <a:pt x="5361940" y="842199"/>
                  <a:pt x="5397500" y="830134"/>
                </a:cubicBezTo>
                <a:cubicBezTo>
                  <a:pt x="5400040" y="856804"/>
                  <a:pt x="5441950" y="847913"/>
                  <a:pt x="5433060" y="821879"/>
                </a:cubicBezTo>
                <a:cubicBezTo>
                  <a:pt x="5434330" y="821879"/>
                  <a:pt x="5435600" y="822513"/>
                  <a:pt x="5436870" y="821879"/>
                </a:cubicBezTo>
                <a:cubicBezTo>
                  <a:pt x="5431790" y="844104"/>
                  <a:pt x="5462905" y="859979"/>
                  <a:pt x="5478145" y="842199"/>
                </a:cubicBezTo>
                <a:cubicBezTo>
                  <a:pt x="5479415" y="844104"/>
                  <a:pt x="5481320" y="845374"/>
                  <a:pt x="5483860" y="846644"/>
                </a:cubicBezTo>
                <a:cubicBezTo>
                  <a:pt x="5480685" y="849819"/>
                  <a:pt x="5478145" y="854263"/>
                  <a:pt x="5478145" y="859344"/>
                </a:cubicBezTo>
                <a:cubicBezTo>
                  <a:pt x="5454650" y="854263"/>
                  <a:pt x="5437505" y="886013"/>
                  <a:pt x="5455920" y="902524"/>
                </a:cubicBezTo>
                <a:lnTo>
                  <a:pt x="5455920" y="902524"/>
                </a:lnTo>
                <a:cubicBezTo>
                  <a:pt x="5462905" y="908874"/>
                  <a:pt x="5471795" y="911413"/>
                  <a:pt x="5480685" y="908874"/>
                </a:cubicBezTo>
                <a:cubicBezTo>
                  <a:pt x="5481955" y="911413"/>
                  <a:pt x="5485765" y="915224"/>
                  <a:pt x="5490210" y="916494"/>
                </a:cubicBezTo>
                <a:close/>
                <a:moveTo>
                  <a:pt x="5497195" y="1055559"/>
                </a:moveTo>
                <a:cubicBezTo>
                  <a:pt x="5481320" y="1051749"/>
                  <a:pt x="5475605" y="1077149"/>
                  <a:pt x="5492115" y="1080324"/>
                </a:cubicBezTo>
                <a:cubicBezTo>
                  <a:pt x="5507990" y="1084769"/>
                  <a:pt x="5513705" y="1059369"/>
                  <a:pt x="5497195" y="1055559"/>
                </a:cubicBezTo>
                <a:close/>
                <a:moveTo>
                  <a:pt x="5621655" y="1083499"/>
                </a:moveTo>
                <a:cubicBezTo>
                  <a:pt x="5605780" y="1079688"/>
                  <a:pt x="5600065" y="1104454"/>
                  <a:pt x="5615940" y="1108263"/>
                </a:cubicBezTo>
                <a:lnTo>
                  <a:pt x="5615940" y="1108263"/>
                </a:lnTo>
                <a:cubicBezTo>
                  <a:pt x="5631815" y="1112074"/>
                  <a:pt x="5637530" y="1086674"/>
                  <a:pt x="5621655" y="1083499"/>
                </a:cubicBezTo>
                <a:close/>
                <a:moveTo>
                  <a:pt x="5434965" y="1042859"/>
                </a:moveTo>
                <a:cubicBezTo>
                  <a:pt x="5419090" y="1039684"/>
                  <a:pt x="5414010" y="1064449"/>
                  <a:pt x="5429885" y="1067624"/>
                </a:cubicBezTo>
                <a:cubicBezTo>
                  <a:pt x="5445760" y="1071434"/>
                  <a:pt x="5451475" y="1046034"/>
                  <a:pt x="5434965" y="1042859"/>
                </a:cubicBezTo>
                <a:close/>
                <a:moveTo>
                  <a:pt x="5507990" y="939354"/>
                </a:moveTo>
                <a:cubicBezTo>
                  <a:pt x="5488940" y="933638"/>
                  <a:pt x="5480050" y="964119"/>
                  <a:pt x="5499735" y="969199"/>
                </a:cubicBezTo>
                <a:cubicBezTo>
                  <a:pt x="5518785" y="974913"/>
                  <a:pt x="5527040" y="944434"/>
                  <a:pt x="5507990" y="939354"/>
                </a:cubicBezTo>
                <a:close/>
                <a:moveTo>
                  <a:pt x="5443220" y="982534"/>
                </a:moveTo>
                <a:cubicBezTo>
                  <a:pt x="5425440" y="978088"/>
                  <a:pt x="5419090" y="1006029"/>
                  <a:pt x="5436870" y="1009838"/>
                </a:cubicBezTo>
                <a:cubicBezTo>
                  <a:pt x="5454650" y="1014919"/>
                  <a:pt x="5461635" y="986344"/>
                  <a:pt x="5443220" y="982534"/>
                </a:cubicBezTo>
                <a:close/>
                <a:moveTo>
                  <a:pt x="5952490" y="1288604"/>
                </a:moveTo>
                <a:cubicBezTo>
                  <a:pt x="5974715" y="1267013"/>
                  <a:pt x="5940425" y="1232088"/>
                  <a:pt x="5918835" y="1254313"/>
                </a:cubicBezTo>
                <a:cubicBezTo>
                  <a:pt x="5895975" y="1275904"/>
                  <a:pt x="5930265" y="1310829"/>
                  <a:pt x="5952490" y="1288604"/>
                </a:cubicBezTo>
                <a:close/>
                <a:moveTo>
                  <a:pt x="5852160" y="1276538"/>
                </a:moveTo>
                <a:cubicBezTo>
                  <a:pt x="5827395" y="1298129"/>
                  <a:pt x="5862320" y="1336863"/>
                  <a:pt x="5886450" y="1314004"/>
                </a:cubicBezTo>
                <a:cubicBezTo>
                  <a:pt x="5911215" y="1292413"/>
                  <a:pt x="5875655" y="1254313"/>
                  <a:pt x="5852160" y="1276538"/>
                </a:cubicBezTo>
                <a:close/>
                <a:moveTo>
                  <a:pt x="5909945" y="1139379"/>
                </a:moveTo>
                <a:cubicBezTo>
                  <a:pt x="5942965" y="1121599"/>
                  <a:pt x="5885815" y="1093659"/>
                  <a:pt x="5892165" y="1130488"/>
                </a:cubicBezTo>
                <a:cubicBezTo>
                  <a:pt x="5882640" y="1129854"/>
                  <a:pt x="5872480" y="1137474"/>
                  <a:pt x="5870575" y="1146999"/>
                </a:cubicBezTo>
                <a:cubicBezTo>
                  <a:pt x="5855970" y="1139379"/>
                  <a:pt x="5844540" y="1162874"/>
                  <a:pt x="5859145" y="1169859"/>
                </a:cubicBezTo>
                <a:cubicBezTo>
                  <a:pt x="5770245" y="1215579"/>
                  <a:pt x="5937250" y="1240979"/>
                  <a:pt x="5865495" y="1171129"/>
                </a:cubicBezTo>
                <a:cubicBezTo>
                  <a:pt x="5868670" y="1171129"/>
                  <a:pt x="5871845" y="1169224"/>
                  <a:pt x="5873750" y="1166684"/>
                </a:cubicBezTo>
                <a:cubicBezTo>
                  <a:pt x="5892165" y="1190813"/>
                  <a:pt x="5928360" y="1162238"/>
                  <a:pt x="5909945" y="1139379"/>
                </a:cubicBezTo>
                <a:close/>
                <a:moveTo>
                  <a:pt x="5928995" y="1360994"/>
                </a:moveTo>
                <a:cubicBezTo>
                  <a:pt x="5904230" y="1382584"/>
                  <a:pt x="5939155" y="1421319"/>
                  <a:pt x="5963285" y="1398459"/>
                </a:cubicBezTo>
                <a:cubicBezTo>
                  <a:pt x="5988050" y="1376869"/>
                  <a:pt x="5953125" y="1338134"/>
                  <a:pt x="5928995" y="1360994"/>
                </a:cubicBezTo>
                <a:close/>
                <a:moveTo>
                  <a:pt x="5617845" y="1026349"/>
                </a:moveTo>
                <a:cubicBezTo>
                  <a:pt x="5593715" y="1048574"/>
                  <a:pt x="5629910" y="1086038"/>
                  <a:pt x="5653405" y="1063179"/>
                </a:cubicBezTo>
                <a:cubicBezTo>
                  <a:pt x="5676900" y="1040319"/>
                  <a:pt x="5640705" y="1002854"/>
                  <a:pt x="5617845" y="1026349"/>
                </a:cubicBezTo>
                <a:close/>
                <a:moveTo>
                  <a:pt x="5651500" y="982534"/>
                </a:moveTo>
                <a:cubicBezTo>
                  <a:pt x="5648960" y="981899"/>
                  <a:pt x="5646420" y="981899"/>
                  <a:pt x="5643245" y="981899"/>
                </a:cubicBezTo>
                <a:cubicBezTo>
                  <a:pt x="5645150" y="978724"/>
                  <a:pt x="5647055" y="975549"/>
                  <a:pt x="5647690" y="972374"/>
                </a:cubicBezTo>
                <a:cubicBezTo>
                  <a:pt x="5648325" y="972374"/>
                  <a:pt x="5648960" y="972374"/>
                  <a:pt x="5649595" y="972374"/>
                </a:cubicBezTo>
                <a:cubicBezTo>
                  <a:pt x="5663565" y="979359"/>
                  <a:pt x="5681980" y="966659"/>
                  <a:pt x="5680710" y="950784"/>
                </a:cubicBezTo>
                <a:cubicBezTo>
                  <a:pt x="5709920" y="948244"/>
                  <a:pt x="5699125" y="901888"/>
                  <a:pt x="5671820" y="913319"/>
                </a:cubicBezTo>
                <a:cubicBezTo>
                  <a:pt x="5655310" y="880299"/>
                  <a:pt x="5614035" y="915224"/>
                  <a:pt x="5638800" y="940624"/>
                </a:cubicBezTo>
                <a:cubicBezTo>
                  <a:pt x="5638800" y="940624"/>
                  <a:pt x="5638165" y="941259"/>
                  <a:pt x="5638165" y="941259"/>
                </a:cubicBezTo>
                <a:cubicBezTo>
                  <a:pt x="5636260" y="942529"/>
                  <a:pt x="5634355" y="943799"/>
                  <a:pt x="5633085" y="945704"/>
                </a:cubicBezTo>
                <a:cubicBezTo>
                  <a:pt x="5591175" y="931099"/>
                  <a:pt x="5590540" y="1004124"/>
                  <a:pt x="5633085" y="990154"/>
                </a:cubicBezTo>
                <a:cubicBezTo>
                  <a:pt x="5621020" y="1032063"/>
                  <a:pt x="5689600" y="1004124"/>
                  <a:pt x="5651500" y="982534"/>
                </a:cubicBezTo>
                <a:close/>
                <a:moveTo>
                  <a:pt x="5745480" y="1113979"/>
                </a:moveTo>
                <a:cubicBezTo>
                  <a:pt x="5742305" y="1113344"/>
                  <a:pt x="5739130" y="1113979"/>
                  <a:pt x="5735955" y="1115249"/>
                </a:cubicBezTo>
                <a:cubicBezTo>
                  <a:pt x="5727700" y="1098738"/>
                  <a:pt x="5702935" y="1098104"/>
                  <a:pt x="5692775" y="1113344"/>
                </a:cubicBezTo>
                <a:cubicBezTo>
                  <a:pt x="5682615" y="1065084"/>
                  <a:pt x="5645150" y="1140649"/>
                  <a:pt x="5689600" y="1119059"/>
                </a:cubicBezTo>
                <a:cubicBezTo>
                  <a:pt x="5678805" y="1148269"/>
                  <a:pt x="5724525" y="1167319"/>
                  <a:pt x="5736590" y="1137474"/>
                </a:cubicBezTo>
                <a:cubicBezTo>
                  <a:pt x="5753100" y="1145094"/>
                  <a:pt x="5762625" y="1117788"/>
                  <a:pt x="5745480" y="1113979"/>
                </a:cubicBezTo>
                <a:close/>
                <a:moveTo>
                  <a:pt x="5982970" y="1206688"/>
                </a:moveTo>
                <a:cubicBezTo>
                  <a:pt x="5982335" y="1206054"/>
                  <a:pt x="5981700" y="1206054"/>
                  <a:pt x="5981065" y="1205419"/>
                </a:cubicBezTo>
                <a:cubicBezTo>
                  <a:pt x="6033770" y="1203513"/>
                  <a:pt x="5959475" y="1153984"/>
                  <a:pt x="5977890" y="1203513"/>
                </a:cubicBezTo>
                <a:cubicBezTo>
                  <a:pt x="5883275" y="1202879"/>
                  <a:pt x="6014720" y="1296859"/>
                  <a:pt x="5982970" y="1206688"/>
                </a:cubicBezTo>
                <a:close/>
                <a:moveTo>
                  <a:pt x="5774690" y="1192719"/>
                </a:moveTo>
                <a:cubicBezTo>
                  <a:pt x="5749925" y="1214944"/>
                  <a:pt x="5785485" y="1252409"/>
                  <a:pt x="5808980" y="1230184"/>
                </a:cubicBezTo>
                <a:cubicBezTo>
                  <a:pt x="5833110" y="1207959"/>
                  <a:pt x="5798185" y="1169859"/>
                  <a:pt x="5774690" y="1192719"/>
                </a:cubicBezTo>
                <a:close/>
                <a:moveTo>
                  <a:pt x="5837555" y="1090484"/>
                </a:moveTo>
                <a:cubicBezTo>
                  <a:pt x="5835015" y="1030159"/>
                  <a:pt x="5784215" y="1075879"/>
                  <a:pt x="5795010" y="1096834"/>
                </a:cubicBezTo>
                <a:cubicBezTo>
                  <a:pt x="5791835" y="1094929"/>
                  <a:pt x="5788660" y="1093659"/>
                  <a:pt x="5784850" y="1093659"/>
                </a:cubicBezTo>
                <a:cubicBezTo>
                  <a:pt x="5805170" y="1056194"/>
                  <a:pt x="5734050" y="1072704"/>
                  <a:pt x="5769610" y="1097469"/>
                </a:cubicBezTo>
                <a:cubicBezTo>
                  <a:pt x="5745480" y="1112709"/>
                  <a:pt x="5765800" y="1150809"/>
                  <a:pt x="5791835" y="1140013"/>
                </a:cubicBezTo>
                <a:cubicBezTo>
                  <a:pt x="5792470" y="1177479"/>
                  <a:pt x="5840095" y="1135569"/>
                  <a:pt x="5803265" y="1129854"/>
                </a:cubicBezTo>
                <a:cubicBezTo>
                  <a:pt x="5808980" y="1121599"/>
                  <a:pt x="5807075" y="1110804"/>
                  <a:pt x="5801360" y="1103184"/>
                </a:cubicBezTo>
                <a:cubicBezTo>
                  <a:pt x="5806440" y="1105724"/>
                  <a:pt x="5814695" y="1106359"/>
                  <a:pt x="5826125" y="1105088"/>
                </a:cubicBezTo>
                <a:cubicBezTo>
                  <a:pt x="5826125" y="1112709"/>
                  <a:pt x="5832475" y="1119694"/>
                  <a:pt x="5840095" y="1119059"/>
                </a:cubicBezTo>
                <a:cubicBezTo>
                  <a:pt x="5859780" y="1119059"/>
                  <a:pt x="5857240" y="1086674"/>
                  <a:pt x="5837555" y="1090484"/>
                </a:cubicBezTo>
                <a:close/>
                <a:moveTo>
                  <a:pt x="5197475" y="882204"/>
                </a:moveTo>
                <a:cubicBezTo>
                  <a:pt x="5193030" y="901888"/>
                  <a:pt x="5224145" y="908238"/>
                  <a:pt x="5227955" y="887919"/>
                </a:cubicBezTo>
                <a:cubicBezTo>
                  <a:pt x="5231765" y="868234"/>
                  <a:pt x="5200650" y="862519"/>
                  <a:pt x="5197475" y="882204"/>
                </a:cubicBezTo>
                <a:close/>
                <a:moveTo>
                  <a:pt x="5239385" y="941894"/>
                </a:moveTo>
                <a:cubicBezTo>
                  <a:pt x="5219700" y="938084"/>
                  <a:pt x="5217160" y="969834"/>
                  <a:pt x="5236845" y="969834"/>
                </a:cubicBezTo>
                <a:cubicBezTo>
                  <a:pt x="5253990" y="970469"/>
                  <a:pt x="5256530" y="945069"/>
                  <a:pt x="5239385" y="941894"/>
                </a:cubicBezTo>
                <a:close/>
                <a:moveTo>
                  <a:pt x="5247005" y="1008569"/>
                </a:moveTo>
                <a:cubicBezTo>
                  <a:pt x="5230495" y="1005394"/>
                  <a:pt x="5226685" y="1031429"/>
                  <a:pt x="5242560" y="1033334"/>
                </a:cubicBezTo>
                <a:cubicBezTo>
                  <a:pt x="5259070" y="1036509"/>
                  <a:pt x="5263515" y="1011109"/>
                  <a:pt x="5247005" y="1008569"/>
                </a:cubicBezTo>
                <a:close/>
                <a:moveTo>
                  <a:pt x="5184775" y="998409"/>
                </a:moveTo>
                <a:cubicBezTo>
                  <a:pt x="5168265" y="995869"/>
                  <a:pt x="5164455" y="1021269"/>
                  <a:pt x="5180965" y="1023809"/>
                </a:cubicBezTo>
                <a:cubicBezTo>
                  <a:pt x="5196840" y="1026349"/>
                  <a:pt x="5200650" y="1000949"/>
                  <a:pt x="5184775" y="998409"/>
                </a:cubicBezTo>
                <a:close/>
                <a:moveTo>
                  <a:pt x="5182870" y="946974"/>
                </a:moveTo>
                <a:cubicBezTo>
                  <a:pt x="5186045" y="929194"/>
                  <a:pt x="5157470" y="924113"/>
                  <a:pt x="5154930" y="942529"/>
                </a:cubicBezTo>
                <a:cubicBezTo>
                  <a:pt x="5151755" y="960309"/>
                  <a:pt x="5180330" y="965388"/>
                  <a:pt x="5182870" y="946974"/>
                </a:cubicBezTo>
                <a:close/>
                <a:moveTo>
                  <a:pt x="5114925" y="936179"/>
                </a:moveTo>
                <a:cubicBezTo>
                  <a:pt x="5117465" y="918399"/>
                  <a:pt x="5089525" y="913954"/>
                  <a:pt x="5086985" y="932369"/>
                </a:cubicBezTo>
                <a:cubicBezTo>
                  <a:pt x="5083810" y="950149"/>
                  <a:pt x="5112385" y="954594"/>
                  <a:pt x="5114925" y="936179"/>
                </a:cubicBezTo>
                <a:close/>
                <a:moveTo>
                  <a:pt x="5121275" y="989519"/>
                </a:moveTo>
                <a:cubicBezTo>
                  <a:pt x="5104765" y="986979"/>
                  <a:pt x="5101590" y="1012379"/>
                  <a:pt x="5117465" y="1014919"/>
                </a:cubicBezTo>
                <a:cubicBezTo>
                  <a:pt x="5133975" y="1016824"/>
                  <a:pt x="5137785" y="991424"/>
                  <a:pt x="5121275" y="989519"/>
                </a:cubicBezTo>
                <a:close/>
                <a:moveTo>
                  <a:pt x="5141595" y="856169"/>
                </a:moveTo>
                <a:cubicBezTo>
                  <a:pt x="5121910" y="852359"/>
                  <a:pt x="5116195" y="883474"/>
                  <a:pt x="5136515" y="886649"/>
                </a:cubicBezTo>
                <a:cubicBezTo>
                  <a:pt x="5156200" y="890459"/>
                  <a:pt x="5161915" y="859344"/>
                  <a:pt x="5141595" y="856169"/>
                </a:cubicBezTo>
                <a:close/>
                <a:moveTo>
                  <a:pt x="5280660" y="836484"/>
                </a:moveTo>
                <a:cubicBezTo>
                  <a:pt x="5286375" y="815529"/>
                  <a:pt x="5252720" y="806638"/>
                  <a:pt x="5247640" y="828229"/>
                </a:cubicBezTo>
                <a:cubicBezTo>
                  <a:pt x="5242560" y="849184"/>
                  <a:pt x="5275580" y="857438"/>
                  <a:pt x="5280660" y="836484"/>
                </a:cubicBezTo>
                <a:close/>
                <a:moveTo>
                  <a:pt x="5358765" y="857438"/>
                </a:moveTo>
                <a:cubicBezTo>
                  <a:pt x="5365115" y="836484"/>
                  <a:pt x="5332095" y="826959"/>
                  <a:pt x="5326380" y="848549"/>
                </a:cubicBezTo>
                <a:cubicBezTo>
                  <a:pt x="5319395" y="869504"/>
                  <a:pt x="5353050" y="878394"/>
                  <a:pt x="5358765" y="857438"/>
                </a:cubicBezTo>
                <a:close/>
                <a:moveTo>
                  <a:pt x="5374005" y="920304"/>
                </a:moveTo>
                <a:cubicBezTo>
                  <a:pt x="5379085" y="900619"/>
                  <a:pt x="5347970" y="893634"/>
                  <a:pt x="5343525" y="913319"/>
                </a:cubicBezTo>
                <a:cubicBezTo>
                  <a:pt x="5338445" y="932369"/>
                  <a:pt x="5369560" y="939988"/>
                  <a:pt x="5374005" y="920304"/>
                </a:cubicBezTo>
                <a:close/>
                <a:moveTo>
                  <a:pt x="5372735" y="1030794"/>
                </a:moveTo>
                <a:cubicBezTo>
                  <a:pt x="5356860" y="1027619"/>
                  <a:pt x="5351780" y="1053019"/>
                  <a:pt x="5368290" y="1055559"/>
                </a:cubicBezTo>
                <a:cubicBezTo>
                  <a:pt x="5384165" y="1059369"/>
                  <a:pt x="5388610" y="1033969"/>
                  <a:pt x="5372735" y="1030794"/>
                </a:cubicBezTo>
                <a:close/>
                <a:moveTo>
                  <a:pt x="5375910" y="967929"/>
                </a:moveTo>
                <a:cubicBezTo>
                  <a:pt x="5358130" y="964119"/>
                  <a:pt x="5352415" y="992059"/>
                  <a:pt x="5370195" y="995869"/>
                </a:cubicBezTo>
                <a:cubicBezTo>
                  <a:pt x="5387975" y="999679"/>
                  <a:pt x="5393690" y="971738"/>
                  <a:pt x="5375910" y="967929"/>
                </a:cubicBezTo>
                <a:close/>
                <a:moveTo>
                  <a:pt x="5435600" y="880934"/>
                </a:moveTo>
                <a:cubicBezTo>
                  <a:pt x="5438140" y="872044"/>
                  <a:pt x="5433695" y="862519"/>
                  <a:pt x="5424170" y="859979"/>
                </a:cubicBezTo>
                <a:cubicBezTo>
                  <a:pt x="5380355" y="853629"/>
                  <a:pt x="5415280" y="920304"/>
                  <a:pt x="5435600" y="880934"/>
                </a:cubicBezTo>
                <a:close/>
                <a:moveTo>
                  <a:pt x="5431155" y="950149"/>
                </a:moveTo>
                <a:cubicBezTo>
                  <a:pt x="5448935" y="950784"/>
                  <a:pt x="5452110" y="923479"/>
                  <a:pt x="5434965" y="919669"/>
                </a:cubicBezTo>
                <a:cubicBezTo>
                  <a:pt x="5413375" y="913954"/>
                  <a:pt x="5408295" y="950149"/>
                  <a:pt x="5431155" y="950149"/>
                </a:cubicBezTo>
                <a:close/>
                <a:moveTo>
                  <a:pt x="5300980" y="903159"/>
                </a:moveTo>
                <a:cubicBezTo>
                  <a:pt x="5305425" y="883474"/>
                  <a:pt x="5274310" y="877124"/>
                  <a:pt x="5270500" y="896809"/>
                </a:cubicBezTo>
                <a:cubicBezTo>
                  <a:pt x="5266055" y="916494"/>
                  <a:pt x="5297170" y="923479"/>
                  <a:pt x="5300980" y="903159"/>
                </a:cubicBezTo>
                <a:close/>
                <a:moveTo>
                  <a:pt x="5305425" y="982534"/>
                </a:moveTo>
                <a:cubicBezTo>
                  <a:pt x="5321935" y="983169"/>
                  <a:pt x="5324475" y="957134"/>
                  <a:pt x="5307965" y="954594"/>
                </a:cubicBezTo>
                <a:cubicBezTo>
                  <a:pt x="5288280" y="950784"/>
                  <a:pt x="5285105" y="982534"/>
                  <a:pt x="5305425" y="982534"/>
                </a:cubicBezTo>
                <a:close/>
                <a:moveTo>
                  <a:pt x="5341620" y="779969"/>
                </a:moveTo>
                <a:cubicBezTo>
                  <a:pt x="5315585" y="771079"/>
                  <a:pt x="5307330" y="815529"/>
                  <a:pt x="5335270" y="815529"/>
                </a:cubicBezTo>
                <a:cubicBezTo>
                  <a:pt x="5355590" y="816799"/>
                  <a:pt x="5360670" y="786319"/>
                  <a:pt x="5341620" y="779969"/>
                </a:cubicBezTo>
                <a:close/>
                <a:moveTo>
                  <a:pt x="6725285" y="2016313"/>
                </a:moveTo>
                <a:cubicBezTo>
                  <a:pt x="6702425" y="1995359"/>
                  <a:pt x="6670040" y="2031554"/>
                  <a:pt x="6693535" y="2051874"/>
                </a:cubicBezTo>
                <a:cubicBezTo>
                  <a:pt x="6716395" y="2073463"/>
                  <a:pt x="6748781" y="2036634"/>
                  <a:pt x="6725285" y="2016313"/>
                </a:cubicBezTo>
                <a:close/>
                <a:moveTo>
                  <a:pt x="6645275" y="1943288"/>
                </a:moveTo>
                <a:cubicBezTo>
                  <a:pt x="6622415" y="1921699"/>
                  <a:pt x="6589395" y="1957894"/>
                  <a:pt x="6612890" y="1978849"/>
                </a:cubicBezTo>
                <a:cubicBezTo>
                  <a:pt x="6635115" y="1999804"/>
                  <a:pt x="6668770" y="1964244"/>
                  <a:pt x="6645275" y="1943288"/>
                </a:cubicBezTo>
                <a:close/>
                <a:moveTo>
                  <a:pt x="6624956" y="1749613"/>
                </a:moveTo>
                <a:cubicBezTo>
                  <a:pt x="6644006" y="1750249"/>
                  <a:pt x="6653531" y="1724213"/>
                  <a:pt x="6638290" y="1712149"/>
                </a:cubicBezTo>
                <a:cubicBezTo>
                  <a:pt x="6608445" y="1689288"/>
                  <a:pt x="6586856" y="1748344"/>
                  <a:pt x="6624956" y="1749613"/>
                </a:cubicBezTo>
                <a:close/>
                <a:moveTo>
                  <a:pt x="6641465" y="2103309"/>
                </a:moveTo>
                <a:cubicBezTo>
                  <a:pt x="6631940" y="2113469"/>
                  <a:pt x="6632575" y="2129344"/>
                  <a:pt x="6642735" y="2139504"/>
                </a:cubicBezTo>
                <a:lnTo>
                  <a:pt x="6642735" y="2139504"/>
                </a:lnTo>
                <a:cubicBezTo>
                  <a:pt x="6698615" y="2175699"/>
                  <a:pt x="6694806" y="2063304"/>
                  <a:pt x="6641465" y="2103309"/>
                </a:cubicBezTo>
                <a:close/>
                <a:moveTo>
                  <a:pt x="6713856" y="1774379"/>
                </a:moveTo>
                <a:cubicBezTo>
                  <a:pt x="6713220" y="1774379"/>
                  <a:pt x="6713220" y="1774379"/>
                  <a:pt x="6713856" y="1774379"/>
                </a:cubicBezTo>
                <a:cubicBezTo>
                  <a:pt x="6683375" y="1751519"/>
                  <a:pt x="6662420" y="1810574"/>
                  <a:pt x="6700520" y="1811844"/>
                </a:cubicBezTo>
                <a:cubicBezTo>
                  <a:pt x="6718935" y="1813113"/>
                  <a:pt x="6729095" y="1786444"/>
                  <a:pt x="6713856" y="1774379"/>
                </a:cubicBezTo>
                <a:close/>
                <a:moveTo>
                  <a:pt x="6565900" y="1868994"/>
                </a:moveTo>
                <a:cubicBezTo>
                  <a:pt x="6543675" y="1847404"/>
                  <a:pt x="6510020" y="1882963"/>
                  <a:pt x="6532881" y="1903919"/>
                </a:cubicBezTo>
                <a:cubicBezTo>
                  <a:pt x="6555106" y="1925509"/>
                  <a:pt x="6588760" y="1889949"/>
                  <a:pt x="6565900" y="1868994"/>
                </a:cubicBezTo>
                <a:close/>
                <a:moveTo>
                  <a:pt x="6536690" y="1495613"/>
                </a:moveTo>
                <a:cubicBezTo>
                  <a:pt x="6551295" y="1476563"/>
                  <a:pt x="6520815" y="1454338"/>
                  <a:pt x="6506845" y="1474024"/>
                </a:cubicBezTo>
                <a:cubicBezTo>
                  <a:pt x="6492875" y="1493074"/>
                  <a:pt x="6523356" y="1515299"/>
                  <a:pt x="6536690" y="1495613"/>
                </a:cubicBezTo>
                <a:close/>
                <a:moveTo>
                  <a:pt x="7098665" y="2070924"/>
                </a:moveTo>
                <a:cubicBezTo>
                  <a:pt x="7067550" y="2050604"/>
                  <a:pt x="7049770" y="2107754"/>
                  <a:pt x="7086600" y="2109024"/>
                </a:cubicBezTo>
                <a:cubicBezTo>
                  <a:pt x="7106285" y="2110294"/>
                  <a:pt x="7115175" y="2082354"/>
                  <a:pt x="7098665" y="2070924"/>
                </a:cubicBezTo>
                <a:close/>
                <a:moveTo>
                  <a:pt x="6558915" y="2023934"/>
                </a:moveTo>
                <a:cubicBezTo>
                  <a:pt x="6535420" y="2047429"/>
                  <a:pt x="6572885" y="2082988"/>
                  <a:pt x="6595745" y="2059494"/>
                </a:cubicBezTo>
                <a:cubicBezTo>
                  <a:pt x="6618606" y="2035999"/>
                  <a:pt x="6581775" y="1999804"/>
                  <a:pt x="6558915" y="2023934"/>
                </a:cubicBezTo>
                <a:close/>
                <a:moveTo>
                  <a:pt x="6602731" y="1520379"/>
                </a:moveTo>
                <a:cubicBezTo>
                  <a:pt x="6583681" y="1506409"/>
                  <a:pt x="6562090" y="1536888"/>
                  <a:pt x="6581140" y="1550224"/>
                </a:cubicBezTo>
                <a:cubicBezTo>
                  <a:pt x="6600190" y="1564829"/>
                  <a:pt x="6622415" y="1534349"/>
                  <a:pt x="6602731" y="1520379"/>
                </a:cubicBezTo>
                <a:close/>
                <a:moveTo>
                  <a:pt x="6513831" y="1943288"/>
                </a:moveTo>
                <a:cubicBezTo>
                  <a:pt x="6490970" y="1919794"/>
                  <a:pt x="6454140" y="1956624"/>
                  <a:pt x="6478270" y="1979484"/>
                </a:cubicBezTo>
                <a:lnTo>
                  <a:pt x="6478270" y="1979484"/>
                </a:lnTo>
                <a:cubicBezTo>
                  <a:pt x="6500495" y="2002979"/>
                  <a:pt x="6537325" y="1966149"/>
                  <a:pt x="6513831" y="1943288"/>
                </a:cubicBezTo>
                <a:cubicBezTo>
                  <a:pt x="6513831" y="1943288"/>
                  <a:pt x="6513831" y="1943288"/>
                  <a:pt x="6513831" y="1943288"/>
                </a:cubicBezTo>
                <a:close/>
                <a:moveTo>
                  <a:pt x="7021831" y="2399854"/>
                </a:moveTo>
                <a:cubicBezTo>
                  <a:pt x="6996431" y="2378899"/>
                  <a:pt x="6964045" y="2419539"/>
                  <a:pt x="6990715" y="2439859"/>
                </a:cubicBezTo>
                <a:cubicBezTo>
                  <a:pt x="7016115" y="2460814"/>
                  <a:pt x="7047865" y="2419539"/>
                  <a:pt x="7021831" y="2399854"/>
                </a:cubicBezTo>
                <a:close/>
                <a:moveTo>
                  <a:pt x="6972935" y="2227134"/>
                </a:moveTo>
                <a:cubicBezTo>
                  <a:pt x="6948806" y="2207449"/>
                  <a:pt x="6918325" y="2245549"/>
                  <a:pt x="6943090" y="2264599"/>
                </a:cubicBezTo>
                <a:cubicBezTo>
                  <a:pt x="6967220" y="2284284"/>
                  <a:pt x="6997700" y="2246184"/>
                  <a:pt x="6972935" y="2227134"/>
                </a:cubicBezTo>
                <a:close/>
                <a:moveTo>
                  <a:pt x="7058025" y="2293174"/>
                </a:moveTo>
                <a:cubicBezTo>
                  <a:pt x="7033260" y="2274124"/>
                  <a:pt x="7004050" y="2312859"/>
                  <a:pt x="7028815" y="2331274"/>
                </a:cubicBezTo>
                <a:cubicBezTo>
                  <a:pt x="7053581" y="2350959"/>
                  <a:pt x="7083425" y="2312224"/>
                  <a:pt x="7058025" y="2293174"/>
                </a:cubicBezTo>
                <a:close/>
                <a:moveTo>
                  <a:pt x="6897370" y="2331909"/>
                </a:moveTo>
                <a:cubicBezTo>
                  <a:pt x="6875781" y="2356674"/>
                  <a:pt x="6915785" y="2389694"/>
                  <a:pt x="6936740" y="2364294"/>
                </a:cubicBezTo>
                <a:cubicBezTo>
                  <a:pt x="6958331" y="2338894"/>
                  <a:pt x="6918325" y="2305874"/>
                  <a:pt x="6897370" y="2331909"/>
                </a:cubicBezTo>
                <a:close/>
                <a:moveTo>
                  <a:pt x="6811010" y="2257614"/>
                </a:moveTo>
                <a:cubicBezTo>
                  <a:pt x="6802120" y="2268409"/>
                  <a:pt x="6802756" y="2284284"/>
                  <a:pt x="6813550" y="2293174"/>
                </a:cubicBezTo>
                <a:lnTo>
                  <a:pt x="6813550" y="2293174"/>
                </a:lnTo>
                <a:cubicBezTo>
                  <a:pt x="6870700" y="2327464"/>
                  <a:pt x="6862445" y="2215069"/>
                  <a:pt x="6811010" y="2257614"/>
                </a:cubicBezTo>
                <a:close/>
                <a:moveTo>
                  <a:pt x="6806565" y="2088069"/>
                </a:moveTo>
                <a:cubicBezTo>
                  <a:pt x="6783070" y="2067113"/>
                  <a:pt x="6751320" y="2103944"/>
                  <a:pt x="6775450" y="2124264"/>
                </a:cubicBezTo>
                <a:cubicBezTo>
                  <a:pt x="6798310" y="2145219"/>
                  <a:pt x="6830695" y="2108389"/>
                  <a:pt x="6806565" y="2088069"/>
                </a:cubicBezTo>
                <a:close/>
                <a:moveTo>
                  <a:pt x="6725285" y="2181414"/>
                </a:moveTo>
                <a:cubicBezTo>
                  <a:pt x="6703060" y="2205544"/>
                  <a:pt x="6741160" y="2240469"/>
                  <a:pt x="6762750" y="2215704"/>
                </a:cubicBezTo>
                <a:cubicBezTo>
                  <a:pt x="6785610" y="2190939"/>
                  <a:pt x="6747510" y="2156649"/>
                  <a:pt x="6725285" y="2181414"/>
                </a:cubicBezTo>
                <a:close/>
                <a:moveTo>
                  <a:pt x="6889115" y="2158554"/>
                </a:moveTo>
                <a:cubicBezTo>
                  <a:pt x="6865620" y="2138234"/>
                  <a:pt x="6834506" y="2175699"/>
                  <a:pt x="6858635" y="2195384"/>
                </a:cubicBezTo>
                <a:cubicBezTo>
                  <a:pt x="6882131" y="2215704"/>
                  <a:pt x="6913881" y="2178239"/>
                  <a:pt x="6889115" y="2158554"/>
                </a:cubicBezTo>
                <a:close/>
                <a:moveTo>
                  <a:pt x="6410325" y="1752154"/>
                </a:moveTo>
                <a:cubicBezTo>
                  <a:pt x="6432550" y="1730563"/>
                  <a:pt x="6397625" y="1695638"/>
                  <a:pt x="6376035" y="1718499"/>
                </a:cubicBezTo>
                <a:cubicBezTo>
                  <a:pt x="6354445" y="1740724"/>
                  <a:pt x="6389370" y="1775013"/>
                  <a:pt x="6410325" y="1752154"/>
                </a:cubicBezTo>
                <a:close/>
                <a:moveTo>
                  <a:pt x="6161405" y="1613724"/>
                </a:moveTo>
                <a:cubicBezTo>
                  <a:pt x="6137275" y="1635949"/>
                  <a:pt x="6172200" y="1673413"/>
                  <a:pt x="6196330" y="1650554"/>
                </a:cubicBezTo>
                <a:cubicBezTo>
                  <a:pt x="6220460" y="1628963"/>
                  <a:pt x="6184900" y="1590863"/>
                  <a:pt x="6161405" y="1613724"/>
                </a:cubicBezTo>
                <a:close/>
                <a:moveTo>
                  <a:pt x="6133465" y="1348294"/>
                </a:moveTo>
                <a:cubicBezTo>
                  <a:pt x="6112510" y="1327974"/>
                  <a:pt x="6080760" y="1360994"/>
                  <a:pt x="6102350" y="1381313"/>
                </a:cubicBezTo>
                <a:cubicBezTo>
                  <a:pt x="6122670" y="1401634"/>
                  <a:pt x="6155055" y="1367979"/>
                  <a:pt x="6133465" y="1348294"/>
                </a:cubicBezTo>
                <a:close/>
                <a:moveTo>
                  <a:pt x="6180455" y="1521649"/>
                </a:moveTo>
                <a:cubicBezTo>
                  <a:pt x="6202680" y="1500059"/>
                  <a:pt x="6169025" y="1465134"/>
                  <a:pt x="6146800" y="1487359"/>
                </a:cubicBezTo>
                <a:cubicBezTo>
                  <a:pt x="6124575" y="1508949"/>
                  <a:pt x="6158230" y="1543874"/>
                  <a:pt x="6180455" y="1521649"/>
                </a:cubicBezTo>
                <a:close/>
                <a:moveTo>
                  <a:pt x="6176010" y="1420049"/>
                </a:moveTo>
                <a:cubicBezTo>
                  <a:pt x="6167755" y="1428938"/>
                  <a:pt x="6167755" y="1443544"/>
                  <a:pt x="6176645" y="1451799"/>
                </a:cubicBezTo>
                <a:lnTo>
                  <a:pt x="6176645" y="1451799"/>
                </a:lnTo>
                <a:cubicBezTo>
                  <a:pt x="6226175" y="1484819"/>
                  <a:pt x="6223635" y="1385124"/>
                  <a:pt x="6176010" y="1420049"/>
                </a:cubicBezTo>
                <a:close/>
                <a:moveTo>
                  <a:pt x="6058535" y="1277174"/>
                </a:moveTo>
                <a:cubicBezTo>
                  <a:pt x="6037580" y="1256854"/>
                  <a:pt x="6005830" y="1289874"/>
                  <a:pt x="6027420" y="1310194"/>
                </a:cubicBezTo>
                <a:cubicBezTo>
                  <a:pt x="6048375" y="1330513"/>
                  <a:pt x="6080125" y="1297494"/>
                  <a:pt x="6058535" y="1277174"/>
                </a:cubicBezTo>
                <a:close/>
                <a:moveTo>
                  <a:pt x="6006465" y="1445449"/>
                </a:moveTo>
                <a:cubicBezTo>
                  <a:pt x="5981700" y="1467038"/>
                  <a:pt x="6016625" y="1505774"/>
                  <a:pt x="6040755" y="1482913"/>
                </a:cubicBezTo>
                <a:cubicBezTo>
                  <a:pt x="6065520" y="1461324"/>
                  <a:pt x="6030595" y="1422588"/>
                  <a:pt x="6006465" y="1445449"/>
                </a:cubicBezTo>
                <a:close/>
                <a:moveTo>
                  <a:pt x="6256655" y="1599119"/>
                </a:moveTo>
                <a:cubicBezTo>
                  <a:pt x="6278880" y="1577529"/>
                  <a:pt x="6244590" y="1542604"/>
                  <a:pt x="6223000" y="1564829"/>
                </a:cubicBezTo>
                <a:cubicBezTo>
                  <a:pt x="6200775" y="1586419"/>
                  <a:pt x="6235065" y="1621344"/>
                  <a:pt x="6256655" y="1599119"/>
                </a:cubicBezTo>
                <a:close/>
                <a:moveTo>
                  <a:pt x="6104255" y="1444179"/>
                </a:moveTo>
                <a:cubicBezTo>
                  <a:pt x="6127115" y="1422588"/>
                  <a:pt x="6092825" y="1387663"/>
                  <a:pt x="6070600" y="1409888"/>
                </a:cubicBezTo>
                <a:cubicBezTo>
                  <a:pt x="6048375" y="1430844"/>
                  <a:pt x="6082665" y="1465769"/>
                  <a:pt x="6104255" y="1444179"/>
                </a:cubicBezTo>
                <a:close/>
                <a:moveTo>
                  <a:pt x="6083935" y="1529904"/>
                </a:moveTo>
                <a:cubicBezTo>
                  <a:pt x="6059170" y="1552129"/>
                  <a:pt x="6094730" y="1590229"/>
                  <a:pt x="6118225" y="1567369"/>
                </a:cubicBezTo>
                <a:cubicBezTo>
                  <a:pt x="6142990" y="1545144"/>
                  <a:pt x="6107430" y="1507044"/>
                  <a:pt x="6083935" y="1529904"/>
                </a:cubicBezTo>
                <a:close/>
                <a:moveTo>
                  <a:pt x="6488430" y="1828354"/>
                </a:moveTo>
                <a:cubicBezTo>
                  <a:pt x="6510656" y="1806129"/>
                  <a:pt x="6475095" y="1772474"/>
                  <a:pt x="6454140" y="1794699"/>
                </a:cubicBezTo>
                <a:cubicBezTo>
                  <a:pt x="6431915" y="1816924"/>
                  <a:pt x="6466840" y="1850579"/>
                  <a:pt x="6488430" y="1828354"/>
                </a:cubicBezTo>
                <a:close/>
                <a:moveTo>
                  <a:pt x="6028055" y="1366074"/>
                </a:moveTo>
                <a:cubicBezTo>
                  <a:pt x="6050915" y="1344484"/>
                  <a:pt x="6016625" y="1309559"/>
                  <a:pt x="5994400" y="1331784"/>
                </a:cubicBezTo>
                <a:cubicBezTo>
                  <a:pt x="5972175" y="1353374"/>
                  <a:pt x="6006465" y="1388299"/>
                  <a:pt x="6028055" y="1366074"/>
                </a:cubicBezTo>
                <a:close/>
                <a:moveTo>
                  <a:pt x="6358890" y="1399094"/>
                </a:moveTo>
                <a:cubicBezTo>
                  <a:pt x="6339205" y="1382584"/>
                  <a:pt x="6313805" y="1414334"/>
                  <a:pt x="6334125" y="1430209"/>
                </a:cubicBezTo>
                <a:cubicBezTo>
                  <a:pt x="6353810" y="1446719"/>
                  <a:pt x="6379210" y="1414969"/>
                  <a:pt x="6358890" y="1399094"/>
                </a:cubicBezTo>
                <a:close/>
                <a:moveTo>
                  <a:pt x="6325870" y="1561654"/>
                </a:moveTo>
                <a:cubicBezTo>
                  <a:pt x="6305550" y="1582609"/>
                  <a:pt x="6339205" y="1614359"/>
                  <a:pt x="6358890" y="1592769"/>
                </a:cubicBezTo>
                <a:cubicBezTo>
                  <a:pt x="6379210" y="1571813"/>
                  <a:pt x="6345555" y="1540063"/>
                  <a:pt x="6325870" y="1561654"/>
                </a:cubicBezTo>
                <a:close/>
                <a:moveTo>
                  <a:pt x="6397625" y="1862009"/>
                </a:moveTo>
                <a:cubicBezTo>
                  <a:pt x="6373495" y="1884869"/>
                  <a:pt x="6410325" y="1921699"/>
                  <a:pt x="6433185" y="1898204"/>
                </a:cubicBezTo>
                <a:cubicBezTo>
                  <a:pt x="6456680" y="1875979"/>
                  <a:pt x="6420485" y="1839149"/>
                  <a:pt x="6397625" y="1862009"/>
                </a:cubicBezTo>
                <a:close/>
                <a:moveTo>
                  <a:pt x="6250940" y="1491169"/>
                </a:moveTo>
                <a:cubicBezTo>
                  <a:pt x="6230620" y="1512124"/>
                  <a:pt x="6263640" y="1543874"/>
                  <a:pt x="6283960" y="1522284"/>
                </a:cubicBezTo>
                <a:cubicBezTo>
                  <a:pt x="6304280" y="1501329"/>
                  <a:pt x="6270625" y="1469579"/>
                  <a:pt x="6250940" y="1491169"/>
                </a:cubicBezTo>
                <a:close/>
                <a:moveTo>
                  <a:pt x="6239510" y="1697544"/>
                </a:moveTo>
                <a:cubicBezTo>
                  <a:pt x="6215380" y="1719769"/>
                  <a:pt x="6250940" y="1757234"/>
                  <a:pt x="6274435" y="1734374"/>
                </a:cubicBezTo>
                <a:cubicBezTo>
                  <a:pt x="6298565" y="1712149"/>
                  <a:pt x="6263005" y="1674049"/>
                  <a:pt x="6239510" y="1697544"/>
                </a:cubicBezTo>
                <a:close/>
                <a:moveTo>
                  <a:pt x="6333490" y="1675954"/>
                </a:moveTo>
                <a:cubicBezTo>
                  <a:pt x="6355715" y="1654363"/>
                  <a:pt x="6321425" y="1619438"/>
                  <a:pt x="6299835" y="1642299"/>
                </a:cubicBezTo>
                <a:cubicBezTo>
                  <a:pt x="6276975" y="1663888"/>
                  <a:pt x="6311900" y="1698179"/>
                  <a:pt x="6333490" y="1675954"/>
                </a:cubicBezTo>
                <a:close/>
                <a:moveTo>
                  <a:pt x="6318250" y="1780094"/>
                </a:moveTo>
                <a:cubicBezTo>
                  <a:pt x="6294120" y="1802319"/>
                  <a:pt x="6330315" y="1839784"/>
                  <a:pt x="6353175" y="1816924"/>
                </a:cubicBezTo>
                <a:cubicBezTo>
                  <a:pt x="6377305" y="1794063"/>
                  <a:pt x="6341745" y="1756599"/>
                  <a:pt x="6318250" y="1780094"/>
                </a:cubicBezTo>
                <a:close/>
                <a:moveTo>
                  <a:pt x="11677015" y="763459"/>
                </a:moveTo>
                <a:cubicBezTo>
                  <a:pt x="11657330" y="767269"/>
                  <a:pt x="11664315" y="798384"/>
                  <a:pt x="11683365" y="793938"/>
                </a:cubicBezTo>
                <a:cubicBezTo>
                  <a:pt x="11703050" y="790129"/>
                  <a:pt x="11696700" y="759013"/>
                  <a:pt x="11677015" y="763459"/>
                </a:cubicBezTo>
                <a:close/>
                <a:moveTo>
                  <a:pt x="11456670" y="669479"/>
                </a:moveTo>
                <a:cubicBezTo>
                  <a:pt x="11448415" y="647254"/>
                  <a:pt x="11413490" y="660588"/>
                  <a:pt x="11422380" y="682813"/>
                </a:cubicBezTo>
                <a:cubicBezTo>
                  <a:pt x="11431270" y="705038"/>
                  <a:pt x="11466195" y="691069"/>
                  <a:pt x="11456670" y="669479"/>
                </a:cubicBezTo>
                <a:close/>
                <a:moveTo>
                  <a:pt x="11421110" y="1004124"/>
                </a:moveTo>
                <a:cubicBezTo>
                  <a:pt x="11405235" y="1007934"/>
                  <a:pt x="11411585" y="1033334"/>
                  <a:pt x="11427460" y="1028888"/>
                </a:cubicBezTo>
                <a:cubicBezTo>
                  <a:pt x="11443335" y="1025079"/>
                  <a:pt x="11436985" y="1000313"/>
                  <a:pt x="11421110" y="1004124"/>
                </a:cubicBezTo>
                <a:close/>
                <a:moveTo>
                  <a:pt x="11315700" y="867599"/>
                </a:moveTo>
                <a:cubicBezTo>
                  <a:pt x="11296650" y="873949"/>
                  <a:pt x="11307445" y="903794"/>
                  <a:pt x="11326495" y="896809"/>
                </a:cubicBezTo>
                <a:cubicBezTo>
                  <a:pt x="11345545" y="889824"/>
                  <a:pt x="11334750" y="859979"/>
                  <a:pt x="11315700" y="867599"/>
                </a:cubicBezTo>
                <a:close/>
                <a:moveTo>
                  <a:pt x="11386820" y="842834"/>
                </a:moveTo>
                <a:cubicBezTo>
                  <a:pt x="11367770" y="848549"/>
                  <a:pt x="11377930" y="879029"/>
                  <a:pt x="11396345" y="872044"/>
                </a:cubicBezTo>
                <a:cubicBezTo>
                  <a:pt x="11416030" y="866329"/>
                  <a:pt x="11405870" y="835849"/>
                  <a:pt x="11386820" y="842834"/>
                </a:cubicBezTo>
                <a:close/>
                <a:moveTo>
                  <a:pt x="11367135" y="725359"/>
                </a:moveTo>
                <a:cubicBezTo>
                  <a:pt x="11389360" y="716469"/>
                  <a:pt x="11374755" y="682179"/>
                  <a:pt x="11352530" y="691704"/>
                </a:cubicBezTo>
                <a:cubicBezTo>
                  <a:pt x="11330940" y="700594"/>
                  <a:pt x="11346180" y="734884"/>
                  <a:pt x="11367135" y="725359"/>
                </a:cubicBezTo>
                <a:close/>
                <a:moveTo>
                  <a:pt x="1247775" y="2085529"/>
                </a:moveTo>
                <a:cubicBezTo>
                  <a:pt x="1226185" y="2088704"/>
                  <a:pt x="1231900" y="2122994"/>
                  <a:pt x="1253490" y="2118549"/>
                </a:cubicBezTo>
                <a:cubicBezTo>
                  <a:pt x="1275080" y="2115374"/>
                  <a:pt x="1269365" y="2081719"/>
                  <a:pt x="1247775" y="2085529"/>
                </a:cubicBezTo>
                <a:close/>
                <a:moveTo>
                  <a:pt x="11317605" y="786319"/>
                </a:moveTo>
                <a:cubicBezTo>
                  <a:pt x="11297285" y="793938"/>
                  <a:pt x="11309985" y="826324"/>
                  <a:pt x="11330305" y="817434"/>
                </a:cubicBezTo>
                <a:cubicBezTo>
                  <a:pt x="11350625" y="809813"/>
                  <a:pt x="11337925" y="778063"/>
                  <a:pt x="11317605" y="786319"/>
                </a:cubicBezTo>
                <a:close/>
                <a:moveTo>
                  <a:pt x="11359515" y="1020634"/>
                </a:moveTo>
                <a:cubicBezTo>
                  <a:pt x="11343640" y="1024444"/>
                  <a:pt x="11350625" y="1049844"/>
                  <a:pt x="11366500" y="1045399"/>
                </a:cubicBezTo>
                <a:cubicBezTo>
                  <a:pt x="11381740" y="1040954"/>
                  <a:pt x="11375390" y="1016188"/>
                  <a:pt x="11359515" y="1020634"/>
                </a:cubicBezTo>
                <a:close/>
                <a:moveTo>
                  <a:pt x="11383645" y="927924"/>
                </a:moveTo>
                <a:cubicBezTo>
                  <a:pt x="11365865" y="933004"/>
                  <a:pt x="11374120" y="960309"/>
                  <a:pt x="11391900" y="955229"/>
                </a:cubicBezTo>
                <a:cubicBezTo>
                  <a:pt x="11409045" y="950149"/>
                  <a:pt x="11400790" y="922844"/>
                  <a:pt x="11383645" y="927924"/>
                </a:cubicBezTo>
                <a:close/>
                <a:moveTo>
                  <a:pt x="11450320" y="908874"/>
                </a:moveTo>
                <a:cubicBezTo>
                  <a:pt x="11432540" y="913319"/>
                  <a:pt x="11440160" y="941259"/>
                  <a:pt x="11457940" y="936179"/>
                </a:cubicBezTo>
                <a:cubicBezTo>
                  <a:pt x="11475085" y="931734"/>
                  <a:pt x="11468100" y="903794"/>
                  <a:pt x="11450320" y="908874"/>
                </a:cubicBezTo>
                <a:close/>
                <a:moveTo>
                  <a:pt x="11546840" y="706309"/>
                </a:moveTo>
                <a:cubicBezTo>
                  <a:pt x="11525885" y="712659"/>
                  <a:pt x="11536045" y="745679"/>
                  <a:pt x="11556365" y="738694"/>
                </a:cubicBezTo>
                <a:cubicBezTo>
                  <a:pt x="11577320" y="732344"/>
                  <a:pt x="11567795" y="699324"/>
                  <a:pt x="11546840" y="706309"/>
                </a:cubicBezTo>
                <a:close/>
                <a:moveTo>
                  <a:pt x="11602085" y="886649"/>
                </a:moveTo>
                <a:cubicBezTo>
                  <a:pt x="11587480" y="852359"/>
                  <a:pt x="11554460" y="905699"/>
                  <a:pt x="11591290" y="903794"/>
                </a:cubicBezTo>
                <a:lnTo>
                  <a:pt x="11591290" y="903794"/>
                </a:lnTo>
                <a:cubicBezTo>
                  <a:pt x="11598910" y="901254"/>
                  <a:pt x="11603355" y="894269"/>
                  <a:pt x="11602085" y="886649"/>
                </a:cubicBezTo>
                <a:close/>
                <a:moveTo>
                  <a:pt x="11469370" y="475169"/>
                </a:moveTo>
                <a:cubicBezTo>
                  <a:pt x="11443970" y="485963"/>
                  <a:pt x="11462385" y="525334"/>
                  <a:pt x="11486515" y="513904"/>
                </a:cubicBezTo>
                <a:cubicBezTo>
                  <a:pt x="11511915" y="502474"/>
                  <a:pt x="11494135" y="463104"/>
                  <a:pt x="11469370" y="475169"/>
                </a:cubicBezTo>
                <a:close/>
                <a:moveTo>
                  <a:pt x="11603990" y="779969"/>
                </a:moveTo>
                <a:cubicBezTo>
                  <a:pt x="11584305" y="784413"/>
                  <a:pt x="11591925" y="815529"/>
                  <a:pt x="11611610" y="809813"/>
                </a:cubicBezTo>
                <a:cubicBezTo>
                  <a:pt x="11630660" y="806004"/>
                  <a:pt x="11623040" y="775524"/>
                  <a:pt x="11603990" y="779969"/>
                </a:cubicBezTo>
                <a:close/>
                <a:moveTo>
                  <a:pt x="11607800" y="963484"/>
                </a:moveTo>
                <a:cubicBezTo>
                  <a:pt x="11591290" y="966024"/>
                  <a:pt x="11596370" y="991424"/>
                  <a:pt x="11612880" y="988249"/>
                </a:cubicBezTo>
                <a:cubicBezTo>
                  <a:pt x="11628755" y="985074"/>
                  <a:pt x="11623675" y="959674"/>
                  <a:pt x="11607800" y="963484"/>
                </a:cubicBezTo>
                <a:close/>
                <a:moveTo>
                  <a:pt x="11526520" y="663129"/>
                </a:moveTo>
                <a:lnTo>
                  <a:pt x="11526520" y="663129"/>
                </a:lnTo>
                <a:cubicBezTo>
                  <a:pt x="11579225" y="608519"/>
                  <a:pt x="11452860" y="630109"/>
                  <a:pt x="11520170" y="664399"/>
                </a:cubicBezTo>
                <a:cubicBezTo>
                  <a:pt x="11522710" y="664399"/>
                  <a:pt x="11524615" y="663763"/>
                  <a:pt x="11526520" y="663129"/>
                </a:cubicBezTo>
                <a:close/>
                <a:moveTo>
                  <a:pt x="11520170" y="818069"/>
                </a:moveTo>
                <a:cubicBezTo>
                  <a:pt x="11525250" y="837754"/>
                  <a:pt x="11555730" y="828863"/>
                  <a:pt x="11550015" y="809813"/>
                </a:cubicBezTo>
                <a:cubicBezTo>
                  <a:pt x="11544935" y="790763"/>
                  <a:pt x="11514455" y="799019"/>
                  <a:pt x="11520170" y="818069"/>
                </a:cubicBezTo>
                <a:close/>
                <a:moveTo>
                  <a:pt x="11517630" y="891729"/>
                </a:moveTo>
                <a:cubicBezTo>
                  <a:pt x="11499850" y="895538"/>
                  <a:pt x="11506835" y="924113"/>
                  <a:pt x="11524615" y="919034"/>
                </a:cubicBezTo>
                <a:cubicBezTo>
                  <a:pt x="11542395" y="914588"/>
                  <a:pt x="11535410" y="886649"/>
                  <a:pt x="11517630" y="891729"/>
                </a:cubicBezTo>
                <a:close/>
                <a:moveTo>
                  <a:pt x="11544935" y="975549"/>
                </a:moveTo>
                <a:cubicBezTo>
                  <a:pt x="11528425" y="978724"/>
                  <a:pt x="11534140" y="1004124"/>
                  <a:pt x="11550015" y="1000313"/>
                </a:cubicBezTo>
                <a:cubicBezTo>
                  <a:pt x="11566525" y="997138"/>
                  <a:pt x="11561445" y="972374"/>
                  <a:pt x="11544935" y="975549"/>
                </a:cubicBezTo>
                <a:close/>
                <a:moveTo>
                  <a:pt x="11185525" y="993329"/>
                </a:moveTo>
                <a:cubicBezTo>
                  <a:pt x="11168380" y="999044"/>
                  <a:pt x="11178540" y="1026349"/>
                  <a:pt x="11195050" y="1019999"/>
                </a:cubicBezTo>
                <a:cubicBezTo>
                  <a:pt x="11212830" y="1014284"/>
                  <a:pt x="11202670" y="986979"/>
                  <a:pt x="11185525" y="993329"/>
                </a:cubicBezTo>
                <a:close/>
                <a:moveTo>
                  <a:pt x="11316970" y="948244"/>
                </a:moveTo>
                <a:cubicBezTo>
                  <a:pt x="11299190" y="953324"/>
                  <a:pt x="11308080" y="981263"/>
                  <a:pt x="11325225" y="974913"/>
                </a:cubicBezTo>
                <a:lnTo>
                  <a:pt x="11325225" y="974913"/>
                </a:lnTo>
                <a:cubicBezTo>
                  <a:pt x="11343005" y="969834"/>
                  <a:pt x="11334750" y="942529"/>
                  <a:pt x="11316970" y="948244"/>
                </a:cubicBezTo>
                <a:close/>
                <a:moveTo>
                  <a:pt x="11123295" y="733613"/>
                </a:moveTo>
                <a:cubicBezTo>
                  <a:pt x="11123295" y="733613"/>
                  <a:pt x="11123295" y="733613"/>
                  <a:pt x="11123295" y="733613"/>
                </a:cubicBezTo>
                <a:cubicBezTo>
                  <a:pt x="11101070" y="746313"/>
                  <a:pt x="11121390" y="780604"/>
                  <a:pt x="11143615" y="767269"/>
                </a:cubicBezTo>
                <a:cubicBezTo>
                  <a:pt x="11165840" y="754569"/>
                  <a:pt x="11145520" y="720279"/>
                  <a:pt x="11123295" y="733613"/>
                </a:cubicBezTo>
                <a:close/>
                <a:moveTo>
                  <a:pt x="11183620" y="881569"/>
                </a:moveTo>
                <a:cubicBezTo>
                  <a:pt x="11203940" y="872679"/>
                  <a:pt x="11188700" y="841563"/>
                  <a:pt x="11169015" y="851088"/>
                </a:cubicBezTo>
                <a:cubicBezTo>
                  <a:pt x="11149330" y="859979"/>
                  <a:pt x="11163935" y="891094"/>
                  <a:pt x="11183620" y="881569"/>
                </a:cubicBezTo>
                <a:close/>
                <a:moveTo>
                  <a:pt x="11119485" y="805369"/>
                </a:moveTo>
                <a:cubicBezTo>
                  <a:pt x="11098530" y="816163"/>
                  <a:pt x="11116310" y="849184"/>
                  <a:pt x="11137265" y="837754"/>
                </a:cubicBezTo>
                <a:cubicBezTo>
                  <a:pt x="11157585" y="826324"/>
                  <a:pt x="11139805" y="793304"/>
                  <a:pt x="11119485" y="805369"/>
                </a:cubicBezTo>
                <a:close/>
                <a:moveTo>
                  <a:pt x="11120755" y="1018094"/>
                </a:moveTo>
                <a:cubicBezTo>
                  <a:pt x="11103610" y="1024444"/>
                  <a:pt x="11114405" y="1051113"/>
                  <a:pt x="11130915" y="1044129"/>
                </a:cubicBezTo>
                <a:cubicBezTo>
                  <a:pt x="11148695" y="1038413"/>
                  <a:pt x="11137900" y="1011109"/>
                  <a:pt x="11120755" y="1018094"/>
                </a:cubicBezTo>
                <a:close/>
                <a:moveTo>
                  <a:pt x="11111865" y="916494"/>
                </a:moveTo>
                <a:cubicBezTo>
                  <a:pt x="11131550" y="906969"/>
                  <a:pt x="11116310" y="875854"/>
                  <a:pt x="11096625" y="886013"/>
                </a:cubicBezTo>
                <a:cubicBezTo>
                  <a:pt x="11076305" y="896174"/>
                  <a:pt x="11092180" y="926654"/>
                  <a:pt x="11111865" y="916494"/>
                </a:cubicBezTo>
                <a:close/>
                <a:moveTo>
                  <a:pt x="11119485" y="979994"/>
                </a:moveTo>
                <a:cubicBezTo>
                  <a:pt x="11137900" y="972374"/>
                  <a:pt x="11125200" y="943163"/>
                  <a:pt x="11106785" y="951419"/>
                </a:cubicBezTo>
                <a:cubicBezTo>
                  <a:pt x="11088370" y="959674"/>
                  <a:pt x="11101070" y="988249"/>
                  <a:pt x="11119485" y="979994"/>
                </a:cubicBezTo>
                <a:close/>
                <a:moveTo>
                  <a:pt x="11181715" y="951419"/>
                </a:moveTo>
                <a:cubicBezTo>
                  <a:pt x="11205845" y="950784"/>
                  <a:pt x="11198225" y="912684"/>
                  <a:pt x="11176000" y="921574"/>
                </a:cubicBezTo>
                <a:cubicBezTo>
                  <a:pt x="11160125" y="927924"/>
                  <a:pt x="11165840" y="952054"/>
                  <a:pt x="11181715" y="951419"/>
                </a:cubicBezTo>
                <a:close/>
                <a:moveTo>
                  <a:pt x="9165590" y="2393504"/>
                </a:moveTo>
                <a:cubicBezTo>
                  <a:pt x="9140825" y="2405569"/>
                  <a:pt x="9160510" y="2444304"/>
                  <a:pt x="9184640" y="2430969"/>
                </a:cubicBezTo>
                <a:cubicBezTo>
                  <a:pt x="9209405" y="2418904"/>
                  <a:pt x="9189720" y="2380804"/>
                  <a:pt x="9165590" y="2393504"/>
                </a:cubicBezTo>
                <a:close/>
                <a:moveTo>
                  <a:pt x="11125835" y="663129"/>
                </a:moveTo>
                <a:cubicBezTo>
                  <a:pt x="11102340" y="677734"/>
                  <a:pt x="11125835" y="713929"/>
                  <a:pt x="11148695" y="698688"/>
                </a:cubicBezTo>
                <a:cubicBezTo>
                  <a:pt x="11172190" y="684084"/>
                  <a:pt x="11148695" y="647888"/>
                  <a:pt x="11125835" y="663129"/>
                </a:cubicBezTo>
                <a:close/>
                <a:moveTo>
                  <a:pt x="11250930" y="970469"/>
                </a:moveTo>
                <a:cubicBezTo>
                  <a:pt x="11233785" y="976184"/>
                  <a:pt x="11243310" y="1003488"/>
                  <a:pt x="11260455" y="997138"/>
                </a:cubicBezTo>
                <a:cubicBezTo>
                  <a:pt x="11277600" y="991424"/>
                  <a:pt x="11268710" y="964119"/>
                  <a:pt x="11250930" y="970469"/>
                </a:cubicBezTo>
                <a:close/>
                <a:moveTo>
                  <a:pt x="11176635" y="1075244"/>
                </a:moveTo>
                <a:cubicBezTo>
                  <a:pt x="11160760" y="1080324"/>
                  <a:pt x="11169015" y="1104454"/>
                  <a:pt x="11184890" y="1099374"/>
                </a:cubicBezTo>
                <a:cubicBezTo>
                  <a:pt x="11200130" y="1094929"/>
                  <a:pt x="11191875" y="1070163"/>
                  <a:pt x="11176635" y="1075244"/>
                </a:cubicBezTo>
                <a:close/>
                <a:moveTo>
                  <a:pt x="11236960" y="1056194"/>
                </a:moveTo>
                <a:cubicBezTo>
                  <a:pt x="11221085" y="1060638"/>
                  <a:pt x="11228705" y="1085404"/>
                  <a:pt x="11244580" y="1080324"/>
                </a:cubicBezTo>
                <a:cubicBezTo>
                  <a:pt x="11260455" y="1075879"/>
                  <a:pt x="11252835" y="1051113"/>
                  <a:pt x="11236960" y="1056194"/>
                </a:cubicBezTo>
                <a:close/>
                <a:moveTo>
                  <a:pt x="11297920" y="1037779"/>
                </a:moveTo>
                <a:cubicBezTo>
                  <a:pt x="11282045" y="1042224"/>
                  <a:pt x="11289665" y="1066988"/>
                  <a:pt x="11304905" y="1061909"/>
                </a:cubicBezTo>
                <a:cubicBezTo>
                  <a:pt x="11320780" y="1057463"/>
                  <a:pt x="11313795" y="1032699"/>
                  <a:pt x="11297920" y="1037779"/>
                </a:cubicBezTo>
                <a:close/>
                <a:moveTo>
                  <a:pt x="11298555" y="736154"/>
                </a:moveTo>
                <a:cubicBezTo>
                  <a:pt x="11289030" y="714563"/>
                  <a:pt x="11254740" y="730438"/>
                  <a:pt x="11265535" y="751394"/>
                </a:cubicBezTo>
                <a:cubicBezTo>
                  <a:pt x="11275060" y="772984"/>
                  <a:pt x="11308715" y="757109"/>
                  <a:pt x="11298555" y="736154"/>
                </a:cubicBezTo>
                <a:close/>
                <a:moveTo>
                  <a:pt x="11645265" y="696149"/>
                </a:moveTo>
                <a:cubicBezTo>
                  <a:pt x="11640185" y="674559"/>
                  <a:pt x="11606530" y="683449"/>
                  <a:pt x="11612245" y="705038"/>
                </a:cubicBezTo>
                <a:cubicBezTo>
                  <a:pt x="11617960" y="725994"/>
                  <a:pt x="11650980" y="717104"/>
                  <a:pt x="11645265" y="696149"/>
                </a:cubicBezTo>
                <a:close/>
                <a:moveTo>
                  <a:pt x="11230610" y="695513"/>
                </a:moveTo>
                <a:cubicBezTo>
                  <a:pt x="11218545" y="672654"/>
                  <a:pt x="11182985" y="692338"/>
                  <a:pt x="11196320" y="714563"/>
                </a:cubicBezTo>
                <a:cubicBezTo>
                  <a:pt x="11207750" y="737424"/>
                  <a:pt x="11243310" y="717738"/>
                  <a:pt x="11230610" y="695513"/>
                </a:cubicBezTo>
                <a:close/>
                <a:moveTo>
                  <a:pt x="11195685" y="764729"/>
                </a:moveTo>
                <a:cubicBezTo>
                  <a:pt x="11174095" y="775524"/>
                  <a:pt x="11191240" y="808544"/>
                  <a:pt x="11212195" y="797749"/>
                </a:cubicBezTo>
                <a:cubicBezTo>
                  <a:pt x="11233785" y="787588"/>
                  <a:pt x="11217275" y="753934"/>
                  <a:pt x="11195685" y="764729"/>
                </a:cubicBezTo>
                <a:close/>
                <a:moveTo>
                  <a:pt x="11723370" y="677099"/>
                </a:moveTo>
                <a:cubicBezTo>
                  <a:pt x="11718925" y="655509"/>
                  <a:pt x="11685270" y="663129"/>
                  <a:pt x="11690350" y="684719"/>
                </a:cubicBezTo>
                <a:cubicBezTo>
                  <a:pt x="11695430" y="706309"/>
                  <a:pt x="11728450" y="698054"/>
                  <a:pt x="11723370" y="677099"/>
                </a:cubicBezTo>
                <a:close/>
                <a:moveTo>
                  <a:pt x="12066270" y="809179"/>
                </a:moveTo>
                <a:cubicBezTo>
                  <a:pt x="12047855" y="809813"/>
                  <a:pt x="12049760" y="839024"/>
                  <a:pt x="12067540" y="837119"/>
                </a:cubicBezTo>
                <a:lnTo>
                  <a:pt x="12067540" y="837119"/>
                </a:lnTo>
                <a:cubicBezTo>
                  <a:pt x="12085955" y="836484"/>
                  <a:pt x="12084685" y="807909"/>
                  <a:pt x="12066270" y="809179"/>
                </a:cubicBezTo>
                <a:close/>
                <a:moveTo>
                  <a:pt x="12103100" y="605979"/>
                </a:moveTo>
                <a:cubicBezTo>
                  <a:pt x="12080875" y="606613"/>
                  <a:pt x="12083415" y="641538"/>
                  <a:pt x="12105005" y="639634"/>
                </a:cubicBezTo>
                <a:cubicBezTo>
                  <a:pt x="12127230" y="638999"/>
                  <a:pt x="12125325" y="604074"/>
                  <a:pt x="12103100" y="605979"/>
                </a:cubicBezTo>
                <a:close/>
                <a:moveTo>
                  <a:pt x="12113895" y="907604"/>
                </a:moveTo>
                <a:cubicBezTo>
                  <a:pt x="12097385" y="907604"/>
                  <a:pt x="12098020" y="933638"/>
                  <a:pt x="12114530" y="933004"/>
                </a:cubicBezTo>
                <a:cubicBezTo>
                  <a:pt x="12131040" y="933004"/>
                  <a:pt x="12130405" y="906969"/>
                  <a:pt x="12113895" y="907604"/>
                </a:cubicBezTo>
                <a:close/>
                <a:moveTo>
                  <a:pt x="12050395" y="910144"/>
                </a:moveTo>
                <a:cubicBezTo>
                  <a:pt x="12033885" y="910779"/>
                  <a:pt x="12035155" y="936813"/>
                  <a:pt x="12051665" y="935544"/>
                </a:cubicBezTo>
                <a:cubicBezTo>
                  <a:pt x="12068175" y="934909"/>
                  <a:pt x="12066905" y="909509"/>
                  <a:pt x="12050395" y="910144"/>
                </a:cubicBezTo>
                <a:close/>
                <a:moveTo>
                  <a:pt x="12049760" y="741234"/>
                </a:moveTo>
                <a:cubicBezTo>
                  <a:pt x="12070715" y="741234"/>
                  <a:pt x="12069445" y="708213"/>
                  <a:pt x="12048490" y="710119"/>
                </a:cubicBezTo>
                <a:cubicBezTo>
                  <a:pt x="12029440" y="710754"/>
                  <a:pt x="12030710" y="741234"/>
                  <a:pt x="12049760" y="741234"/>
                </a:cubicBezTo>
                <a:close/>
                <a:moveTo>
                  <a:pt x="12135485" y="806004"/>
                </a:moveTo>
                <a:cubicBezTo>
                  <a:pt x="12117070" y="806638"/>
                  <a:pt x="12118340" y="835213"/>
                  <a:pt x="12136120" y="833944"/>
                </a:cubicBezTo>
                <a:cubicBezTo>
                  <a:pt x="12154535" y="833944"/>
                  <a:pt x="12153900" y="805369"/>
                  <a:pt x="12135485" y="806004"/>
                </a:cubicBezTo>
                <a:close/>
                <a:moveTo>
                  <a:pt x="11997055" y="813624"/>
                </a:moveTo>
                <a:cubicBezTo>
                  <a:pt x="11978640" y="814894"/>
                  <a:pt x="11981180" y="843469"/>
                  <a:pt x="11999595" y="841563"/>
                </a:cubicBezTo>
                <a:cubicBezTo>
                  <a:pt x="12017375" y="840929"/>
                  <a:pt x="12014835" y="812354"/>
                  <a:pt x="11997055" y="813624"/>
                </a:cubicBezTo>
                <a:close/>
                <a:moveTo>
                  <a:pt x="11669395" y="872679"/>
                </a:moveTo>
                <a:cubicBezTo>
                  <a:pt x="11666220" y="854899"/>
                  <a:pt x="11637645" y="859979"/>
                  <a:pt x="11641455" y="878394"/>
                </a:cubicBezTo>
                <a:cubicBezTo>
                  <a:pt x="11645265" y="896174"/>
                  <a:pt x="11673205" y="890459"/>
                  <a:pt x="11669395" y="872679"/>
                </a:cubicBezTo>
                <a:close/>
                <a:moveTo>
                  <a:pt x="12040870" y="627569"/>
                </a:moveTo>
                <a:cubicBezTo>
                  <a:pt x="12038965" y="605979"/>
                  <a:pt x="12004675" y="609154"/>
                  <a:pt x="12007215" y="630744"/>
                </a:cubicBezTo>
                <a:cubicBezTo>
                  <a:pt x="12009120" y="652969"/>
                  <a:pt x="12043410" y="649159"/>
                  <a:pt x="12040870" y="627569"/>
                </a:cubicBezTo>
                <a:close/>
                <a:moveTo>
                  <a:pt x="12192000" y="238949"/>
                </a:moveTo>
                <a:lnTo>
                  <a:pt x="12192000" y="198944"/>
                </a:lnTo>
                <a:cubicBezTo>
                  <a:pt x="12176760" y="207199"/>
                  <a:pt x="12177395" y="231329"/>
                  <a:pt x="12192000" y="238949"/>
                </a:cubicBezTo>
                <a:close/>
                <a:moveTo>
                  <a:pt x="12167235" y="619949"/>
                </a:moveTo>
                <a:cubicBezTo>
                  <a:pt x="12167235" y="633919"/>
                  <a:pt x="12181840" y="638999"/>
                  <a:pt x="12192000" y="634554"/>
                </a:cubicBezTo>
                <a:lnTo>
                  <a:pt x="12192000" y="604709"/>
                </a:lnTo>
                <a:cubicBezTo>
                  <a:pt x="12181840" y="600263"/>
                  <a:pt x="12167235" y="605344"/>
                  <a:pt x="12167235" y="619949"/>
                </a:cubicBezTo>
                <a:close/>
                <a:moveTo>
                  <a:pt x="11974195" y="716469"/>
                </a:moveTo>
                <a:cubicBezTo>
                  <a:pt x="11953875" y="718374"/>
                  <a:pt x="11957050" y="749488"/>
                  <a:pt x="11977370" y="747584"/>
                </a:cubicBezTo>
                <a:cubicBezTo>
                  <a:pt x="11997055" y="745679"/>
                  <a:pt x="11993880" y="713929"/>
                  <a:pt x="11974195" y="716469"/>
                </a:cubicBezTo>
                <a:close/>
                <a:moveTo>
                  <a:pt x="12192000" y="537399"/>
                </a:moveTo>
                <a:lnTo>
                  <a:pt x="12192000" y="501204"/>
                </a:lnTo>
                <a:cubicBezTo>
                  <a:pt x="12171045" y="503108"/>
                  <a:pt x="12171680" y="535494"/>
                  <a:pt x="12192000" y="537399"/>
                </a:cubicBezTo>
                <a:close/>
                <a:moveTo>
                  <a:pt x="12192000" y="143063"/>
                </a:moveTo>
                <a:lnTo>
                  <a:pt x="12192000" y="96074"/>
                </a:lnTo>
                <a:cubicBezTo>
                  <a:pt x="12167235" y="99883"/>
                  <a:pt x="12167870" y="138619"/>
                  <a:pt x="12192000" y="143063"/>
                </a:cubicBezTo>
                <a:close/>
                <a:moveTo>
                  <a:pt x="12192000" y="823149"/>
                </a:moveTo>
                <a:lnTo>
                  <a:pt x="12192000" y="814894"/>
                </a:lnTo>
                <a:cubicBezTo>
                  <a:pt x="12191365" y="817434"/>
                  <a:pt x="12191365" y="820609"/>
                  <a:pt x="12192000" y="823149"/>
                </a:cubicBezTo>
                <a:close/>
                <a:moveTo>
                  <a:pt x="12178030" y="906334"/>
                </a:moveTo>
                <a:cubicBezTo>
                  <a:pt x="12161520" y="906334"/>
                  <a:pt x="12161520" y="932369"/>
                  <a:pt x="12178665" y="931734"/>
                </a:cubicBezTo>
                <a:cubicBezTo>
                  <a:pt x="12194540" y="931734"/>
                  <a:pt x="12194540" y="905699"/>
                  <a:pt x="12178030" y="906334"/>
                </a:cubicBezTo>
                <a:close/>
                <a:moveTo>
                  <a:pt x="12170410" y="400238"/>
                </a:moveTo>
                <a:cubicBezTo>
                  <a:pt x="12145010" y="400874"/>
                  <a:pt x="12146915" y="441513"/>
                  <a:pt x="12172315" y="439608"/>
                </a:cubicBezTo>
                <a:cubicBezTo>
                  <a:pt x="12197715" y="438974"/>
                  <a:pt x="12195810" y="398969"/>
                  <a:pt x="12170410" y="400238"/>
                </a:cubicBezTo>
                <a:close/>
                <a:moveTo>
                  <a:pt x="12192000" y="732979"/>
                </a:moveTo>
                <a:lnTo>
                  <a:pt x="12192000" y="705038"/>
                </a:lnTo>
                <a:cubicBezTo>
                  <a:pt x="12181840" y="710754"/>
                  <a:pt x="12181840" y="727263"/>
                  <a:pt x="12192000" y="732979"/>
                </a:cubicBezTo>
                <a:close/>
                <a:moveTo>
                  <a:pt x="11986895" y="914588"/>
                </a:moveTo>
                <a:cubicBezTo>
                  <a:pt x="11970385" y="915224"/>
                  <a:pt x="11972290" y="941259"/>
                  <a:pt x="11988800" y="939988"/>
                </a:cubicBezTo>
                <a:cubicBezTo>
                  <a:pt x="12004675" y="938719"/>
                  <a:pt x="12003405" y="912684"/>
                  <a:pt x="11986895" y="914588"/>
                </a:cubicBezTo>
                <a:close/>
                <a:moveTo>
                  <a:pt x="11750675" y="748854"/>
                </a:moveTo>
                <a:cubicBezTo>
                  <a:pt x="11730990" y="752029"/>
                  <a:pt x="11736705" y="783144"/>
                  <a:pt x="11756390" y="779334"/>
                </a:cubicBezTo>
                <a:cubicBezTo>
                  <a:pt x="11776075" y="775524"/>
                  <a:pt x="11770360" y="744409"/>
                  <a:pt x="11750675" y="748854"/>
                </a:cubicBezTo>
                <a:close/>
                <a:moveTo>
                  <a:pt x="11788775" y="680274"/>
                </a:moveTo>
                <a:cubicBezTo>
                  <a:pt x="11810365" y="676463"/>
                  <a:pt x="11804015" y="642809"/>
                  <a:pt x="11782425" y="647254"/>
                </a:cubicBezTo>
                <a:cubicBezTo>
                  <a:pt x="11760200" y="651063"/>
                  <a:pt x="11767185" y="685354"/>
                  <a:pt x="11788775" y="680274"/>
                </a:cubicBezTo>
                <a:close/>
                <a:moveTo>
                  <a:pt x="11733530" y="941894"/>
                </a:moveTo>
                <a:cubicBezTo>
                  <a:pt x="11717020" y="943799"/>
                  <a:pt x="11721465" y="969834"/>
                  <a:pt x="11737340" y="967294"/>
                </a:cubicBezTo>
                <a:cubicBezTo>
                  <a:pt x="11753215" y="964754"/>
                  <a:pt x="11749405" y="939354"/>
                  <a:pt x="11733530" y="941894"/>
                </a:cubicBezTo>
                <a:close/>
                <a:moveTo>
                  <a:pt x="11793855" y="865694"/>
                </a:moveTo>
                <a:cubicBezTo>
                  <a:pt x="11812270" y="863154"/>
                  <a:pt x="11807825" y="834579"/>
                  <a:pt x="11789410" y="837754"/>
                </a:cubicBezTo>
                <a:cubicBezTo>
                  <a:pt x="11771630" y="840294"/>
                  <a:pt x="11776075" y="868869"/>
                  <a:pt x="11793855" y="865694"/>
                </a:cubicBezTo>
                <a:close/>
                <a:moveTo>
                  <a:pt x="11725910" y="876488"/>
                </a:moveTo>
                <a:cubicBezTo>
                  <a:pt x="11743690" y="873313"/>
                  <a:pt x="11739245" y="845374"/>
                  <a:pt x="11720830" y="848549"/>
                </a:cubicBezTo>
                <a:cubicBezTo>
                  <a:pt x="11703050" y="851724"/>
                  <a:pt x="11708130" y="879663"/>
                  <a:pt x="11725910" y="876488"/>
                </a:cubicBezTo>
                <a:close/>
                <a:moveTo>
                  <a:pt x="11670665" y="952054"/>
                </a:moveTo>
                <a:cubicBezTo>
                  <a:pt x="11654155" y="954594"/>
                  <a:pt x="11658600" y="979994"/>
                  <a:pt x="11675110" y="976819"/>
                </a:cubicBezTo>
                <a:cubicBezTo>
                  <a:pt x="11690985" y="974913"/>
                  <a:pt x="11686540" y="948879"/>
                  <a:pt x="11670665" y="952054"/>
                </a:cubicBezTo>
                <a:close/>
                <a:moveTo>
                  <a:pt x="11796395" y="933004"/>
                </a:moveTo>
                <a:cubicBezTo>
                  <a:pt x="11779885" y="934909"/>
                  <a:pt x="11783695" y="960309"/>
                  <a:pt x="11799570" y="958404"/>
                </a:cubicBezTo>
                <a:lnTo>
                  <a:pt x="11799570" y="958404"/>
                </a:lnTo>
                <a:cubicBezTo>
                  <a:pt x="11816080" y="956499"/>
                  <a:pt x="11812905" y="931099"/>
                  <a:pt x="11796395" y="933004"/>
                </a:cubicBezTo>
                <a:close/>
                <a:moveTo>
                  <a:pt x="5067300" y="844738"/>
                </a:moveTo>
                <a:cubicBezTo>
                  <a:pt x="5047615" y="841563"/>
                  <a:pt x="5042535" y="872679"/>
                  <a:pt x="5062855" y="875219"/>
                </a:cubicBezTo>
                <a:cubicBezTo>
                  <a:pt x="5082540" y="878394"/>
                  <a:pt x="5087620" y="847279"/>
                  <a:pt x="5067300" y="844738"/>
                </a:cubicBezTo>
                <a:close/>
                <a:moveTo>
                  <a:pt x="11088370" y="649159"/>
                </a:moveTo>
                <a:cubicBezTo>
                  <a:pt x="11045190" y="608519"/>
                  <a:pt x="11030585" y="707579"/>
                  <a:pt x="11083925" y="680909"/>
                </a:cubicBezTo>
                <a:lnTo>
                  <a:pt x="11083925" y="680909"/>
                </a:lnTo>
                <a:cubicBezTo>
                  <a:pt x="11093450" y="673288"/>
                  <a:pt x="11095990" y="658684"/>
                  <a:pt x="11088370" y="649159"/>
                </a:cubicBezTo>
                <a:close/>
                <a:moveTo>
                  <a:pt x="11960860" y="635824"/>
                </a:moveTo>
                <a:cubicBezTo>
                  <a:pt x="11958320" y="614234"/>
                  <a:pt x="11924030" y="618044"/>
                  <a:pt x="11927205" y="640269"/>
                </a:cubicBezTo>
                <a:cubicBezTo>
                  <a:pt x="11929745" y="661859"/>
                  <a:pt x="11964035" y="657413"/>
                  <a:pt x="11960860" y="635824"/>
                </a:cubicBezTo>
                <a:close/>
                <a:moveTo>
                  <a:pt x="11916410" y="738694"/>
                </a:moveTo>
                <a:cubicBezTo>
                  <a:pt x="11904345" y="699959"/>
                  <a:pt x="11862435" y="754569"/>
                  <a:pt x="11903075" y="755838"/>
                </a:cubicBezTo>
                <a:lnTo>
                  <a:pt x="11903075" y="755838"/>
                </a:lnTo>
                <a:cubicBezTo>
                  <a:pt x="11911965" y="754569"/>
                  <a:pt x="11917680" y="746949"/>
                  <a:pt x="11916410" y="738694"/>
                </a:cubicBezTo>
                <a:close/>
                <a:moveTo>
                  <a:pt x="11923395" y="919669"/>
                </a:moveTo>
                <a:cubicBezTo>
                  <a:pt x="11906885" y="920938"/>
                  <a:pt x="11909425" y="946974"/>
                  <a:pt x="11925935" y="945069"/>
                </a:cubicBezTo>
                <a:cubicBezTo>
                  <a:pt x="11941810" y="943163"/>
                  <a:pt x="11939905" y="917763"/>
                  <a:pt x="11923395" y="919669"/>
                </a:cubicBezTo>
                <a:close/>
                <a:moveTo>
                  <a:pt x="11927840" y="819974"/>
                </a:moveTo>
                <a:cubicBezTo>
                  <a:pt x="11909425" y="821244"/>
                  <a:pt x="11912600" y="850454"/>
                  <a:pt x="11931015" y="847913"/>
                </a:cubicBezTo>
                <a:cubicBezTo>
                  <a:pt x="11948795" y="846644"/>
                  <a:pt x="11945620" y="818069"/>
                  <a:pt x="11927840" y="819974"/>
                </a:cubicBezTo>
                <a:close/>
                <a:moveTo>
                  <a:pt x="11901805" y="471358"/>
                </a:moveTo>
                <a:lnTo>
                  <a:pt x="11901805" y="471358"/>
                </a:lnTo>
                <a:cubicBezTo>
                  <a:pt x="11927205" y="466913"/>
                  <a:pt x="11919585" y="427544"/>
                  <a:pt x="11894185" y="432624"/>
                </a:cubicBezTo>
                <a:cubicBezTo>
                  <a:pt x="11869420" y="437069"/>
                  <a:pt x="11877040" y="476438"/>
                  <a:pt x="11901805" y="471358"/>
                </a:cubicBezTo>
                <a:close/>
                <a:moveTo>
                  <a:pt x="11861800" y="633284"/>
                </a:moveTo>
                <a:cubicBezTo>
                  <a:pt x="11840210" y="636459"/>
                  <a:pt x="11845925" y="670749"/>
                  <a:pt x="11867515" y="666938"/>
                </a:cubicBezTo>
                <a:cubicBezTo>
                  <a:pt x="11889105" y="663129"/>
                  <a:pt x="11883390" y="628838"/>
                  <a:pt x="11861800" y="633284"/>
                </a:cubicBezTo>
                <a:close/>
                <a:moveTo>
                  <a:pt x="11824970" y="735519"/>
                </a:moveTo>
                <a:cubicBezTo>
                  <a:pt x="11804650" y="738059"/>
                  <a:pt x="11809730" y="769809"/>
                  <a:pt x="11830050" y="765999"/>
                </a:cubicBezTo>
                <a:cubicBezTo>
                  <a:pt x="11849735" y="763459"/>
                  <a:pt x="11844655" y="732344"/>
                  <a:pt x="11824970" y="735519"/>
                </a:cubicBezTo>
                <a:close/>
                <a:moveTo>
                  <a:pt x="11859895" y="925384"/>
                </a:moveTo>
                <a:cubicBezTo>
                  <a:pt x="11843385" y="926654"/>
                  <a:pt x="11846560" y="952688"/>
                  <a:pt x="11862435" y="950784"/>
                </a:cubicBezTo>
                <a:cubicBezTo>
                  <a:pt x="11878945" y="949513"/>
                  <a:pt x="11876405" y="923479"/>
                  <a:pt x="11859895" y="925384"/>
                </a:cubicBezTo>
                <a:close/>
                <a:moveTo>
                  <a:pt x="11858625" y="828229"/>
                </a:moveTo>
                <a:cubicBezTo>
                  <a:pt x="11840210" y="830134"/>
                  <a:pt x="11844020" y="858709"/>
                  <a:pt x="11862435" y="856169"/>
                </a:cubicBezTo>
                <a:cubicBezTo>
                  <a:pt x="11880215" y="854263"/>
                  <a:pt x="11877040" y="825688"/>
                  <a:pt x="11858625" y="828229"/>
                </a:cubicBezTo>
                <a:close/>
                <a:moveTo>
                  <a:pt x="11116310" y="1096199"/>
                </a:moveTo>
                <a:cubicBezTo>
                  <a:pt x="11100435" y="1101279"/>
                  <a:pt x="11109325" y="1126044"/>
                  <a:pt x="11124565" y="1120329"/>
                </a:cubicBezTo>
                <a:cubicBezTo>
                  <a:pt x="11140440" y="1114613"/>
                  <a:pt x="11131550" y="1090484"/>
                  <a:pt x="11116310" y="1096199"/>
                </a:cubicBezTo>
                <a:close/>
                <a:moveTo>
                  <a:pt x="9740900" y="2080449"/>
                </a:moveTo>
                <a:cubicBezTo>
                  <a:pt x="9748520" y="2020124"/>
                  <a:pt x="9658985" y="2070288"/>
                  <a:pt x="9714230" y="2095688"/>
                </a:cubicBezTo>
                <a:cubicBezTo>
                  <a:pt x="9703435" y="2162364"/>
                  <a:pt x="9803130" y="2106484"/>
                  <a:pt x="9740900" y="2080449"/>
                </a:cubicBezTo>
                <a:close/>
                <a:moveTo>
                  <a:pt x="9907270" y="1820734"/>
                </a:moveTo>
                <a:cubicBezTo>
                  <a:pt x="9890125" y="1801684"/>
                  <a:pt x="9860915" y="1829624"/>
                  <a:pt x="9878695" y="1848038"/>
                </a:cubicBezTo>
                <a:cubicBezTo>
                  <a:pt x="9896475" y="1866454"/>
                  <a:pt x="9925685" y="1839149"/>
                  <a:pt x="9907270" y="1820734"/>
                </a:cubicBezTo>
                <a:close/>
                <a:moveTo>
                  <a:pt x="9948545" y="1896299"/>
                </a:moveTo>
                <a:cubicBezTo>
                  <a:pt x="9922510" y="1875979"/>
                  <a:pt x="9891395" y="1916619"/>
                  <a:pt x="9917430" y="1936304"/>
                </a:cubicBezTo>
                <a:cubicBezTo>
                  <a:pt x="9942830" y="1957259"/>
                  <a:pt x="9974580" y="1916619"/>
                  <a:pt x="9948545" y="1896299"/>
                </a:cubicBezTo>
                <a:close/>
                <a:moveTo>
                  <a:pt x="10033635" y="1755329"/>
                </a:moveTo>
                <a:cubicBezTo>
                  <a:pt x="10031095" y="1753424"/>
                  <a:pt x="10027920" y="1751519"/>
                  <a:pt x="10024745" y="1750884"/>
                </a:cubicBezTo>
                <a:cubicBezTo>
                  <a:pt x="10030460" y="1736913"/>
                  <a:pt x="10016490" y="1720404"/>
                  <a:pt x="10001250" y="1723579"/>
                </a:cubicBezTo>
                <a:cubicBezTo>
                  <a:pt x="10000615" y="1720404"/>
                  <a:pt x="9999345" y="1717863"/>
                  <a:pt x="9997440" y="1715324"/>
                </a:cubicBezTo>
                <a:cubicBezTo>
                  <a:pt x="9999980" y="1715324"/>
                  <a:pt x="10003155" y="1714688"/>
                  <a:pt x="10005695" y="1712784"/>
                </a:cubicBezTo>
                <a:cubicBezTo>
                  <a:pt x="10039985" y="1759774"/>
                  <a:pt x="10063480" y="1664524"/>
                  <a:pt x="10011410" y="1689924"/>
                </a:cubicBezTo>
                <a:cubicBezTo>
                  <a:pt x="10009505" y="1686113"/>
                  <a:pt x="10005695" y="1683574"/>
                  <a:pt x="10001885" y="1682304"/>
                </a:cubicBezTo>
                <a:cubicBezTo>
                  <a:pt x="10001885" y="1657538"/>
                  <a:pt x="9968230" y="1657538"/>
                  <a:pt x="9973945" y="1683574"/>
                </a:cubicBezTo>
                <a:cubicBezTo>
                  <a:pt x="9966325" y="1691194"/>
                  <a:pt x="9969500" y="1705799"/>
                  <a:pt x="9979660" y="1708974"/>
                </a:cubicBezTo>
                <a:cubicBezTo>
                  <a:pt x="9958070" y="1712784"/>
                  <a:pt x="9961880" y="1746438"/>
                  <a:pt x="9983470" y="1745169"/>
                </a:cubicBezTo>
                <a:cubicBezTo>
                  <a:pt x="9983470" y="1748344"/>
                  <a:pt x="9984740" y="1752154"/>
                  <a:pt x="9986010" y="1754694"/>
                </a:cubicBezTo>
                <a:cubicBezTo>
                  <a:pt x="9982200" y="1757234"/>
                  <a:pt x="9979025" y="1761679"/>
                  <a:pt x="9977755" y="1766124"/>
                </a:cubicBezTo>
                <a:cubicBezTo>
                  <a:pt x="9975850" y="1754694"/>
                  <a:pt x="9961880" y="1747074"/>
                  <a:pt x="9951085" y="1751519"/>
                </a:cubicBezTo>
                <a:cubicBezTo>
                  <a:pt x="9952355" y="1743899"/>
                  <a:pt x="9946640" y="1735009"/>
                  <a:pt x="9938385" y="1733104"/>
                </a:cubicBezTo>
                <a:cubicBezTo>
                  <a:pt x="9937750" y="1731834"/>
                  <a:pt x="9937750" y="1731199"/>
                  <a:pt x="9937115" y="1730563"/>
                </a:cubicBezTo>
                <a:cubicBezTo>
                  <a:pt x="9942830" y="1726119"/>
                  <a:pt x="9944735" y="1717863"/>
                  <a:pt x="9940925" y="1711513"/>
                </a:cubicBezTo>
                <a:cubicBezTo>
                  <a:pt x="9947275" y="1701354"/>
                  <a:pt x="9934575" y="1688019"/>
                  <a:pt x="9923780" y="1694369"/>
                </a:cubicBezTo>
                <a:cubicBezTo>
                  <a:pt x="9918065" y="1696909"/>
                  <a:pt x="9915525" y="1704529"/>
                  <a:pt x="9918065" y="1710244"/>
                </a:cubicBezTo>
                <a:cubicBezTo>
                  <a:pt x="9914890" y="1714688"/>
                  <a:pt x="9914255" y="1720404"/>
                  <a:pt x="9916795" y="1725484"/>
                </a:cubicBezTo>
                <a:cubicBezTo>
                  <a:pt x="9906000" y="1731199"/>
                  <a:pt x="9907270" y="1748344"/>
                  <a:pt x="9918065" y="1752788"/>
                </a:cubicBezTo>
                <a:cubicBezTo>
                  <a:pt x="9919335" y="1762313"/>
                  <a:pt x="9930130" y="1768663"/>
                  <a:pt x="9939020" y="1765488"/>
                </a:cubicBezTo>
                <a:cubicBezTo>
                  <a:pt x="9933305" y="1788984"/>
                  <a:pt x="9970135" y="1799144"/>
                  <a:pt x="9977120" y="1775649"/>
                </a:cubicBezTo>
                <a:cubicBezTo>
                  <a:pt x="9978390" y="1788349"/>
                  <a:pt x="9992995" y="1797874"/>
                  <a:pt x="10005060" y="1794063"/>
                </a:cubicBezTo>
                <a:cubicBezTo>
                  <a:pt x="10030460" y="1811209"/>
                  <a:pt x="10057765" y="1773744"/>
                  <a:pt x="10033635" y="1755329"/>
                </a:cubicBezTo>
                <a:close/>
                <a:moveTo>
                  <a:pt x="10016490" y="1804859"/>
                </a:moveTo>
                <a:cubicBezTo>
                  <a:pt x="9990455" y="1785174"/>
                  <a:pt x="9959340" y="1826449"/>
                  <a:pt x="9986645" y="1845499"/>
                </a:cubicBezTo>
                <a:cubicBezTo>
                  <a:pt x="10012680" y="1865819"/>
                  <a:pt x="10043795" y="1823909"/>
                  <a:pt x="10016490" y="1804859"/>
                </a:cubicBezTo>
                <a:close/>
                <a:moveTo>
                  <a:pt x="9884410" y="1919159"/>
                </a:moveTo>
                <a:cubicBezTo>
                  <a:pt x="9882505" y="1914079"/>
                  <a:pt x="9878060" y="1908999"/>
                  <a:pt x="9872980" y="1907094"/>
                </a:cubicBezTo>
                <a:cubicBezTo>
                  <a:pt x="9944100" y="1868359"/>
                  <a:pt x="9807575" y="1844229"/>
                  <a:pt x="9860915" y="1905188"/>
                </a:cubicBezTo>
                <a:cubicBezTo>
                  <a:pt x="9836150" y="1907094"/>
                  <a:pt x="9833610" y="1945194"/>
                  <a:pt x="9858375" y="1949638"/>
                </a:cubicBezTo>
                <a:cubicBezTo>
                  <a:pt x="9877425" y="1999169"/>
                  <a:pt x="9937115" y="1931224"/>
                  <a:pt x="9884410" y="1919159"/>
                </a:cubicBezTo>
                <a:close/>
                <a:moveTo>
                  <a:pt x="9769475" y="2077909"/>
                </a:moveTo>
                <a:cubicBezTo>
                  <a:pt x="9747885" y="2102674"/>
                  <a:pt x="9787255" y="2136329"/>
                  <a:pt x="9808210" y="2110929"/>
                </a:cubicBezTo>
                <a:cubicBezTo>
                  <a:pt x="9829800" y="2086163"/>
                  <a:pt x="9790430" y="2052509"/>
                  <a:pt x="9769475" y="2077909"/>
                </a:cubicBezTo>
                <a:close/>
                <a:moveTo>
                  <a:pt x="9814560" y="2001074"/>
                </a:moveTo>
                <a:cubicBezTo>
                  <a:pt x="9807575" y="1949004"/>
                  <a:pt x="9737090" y="2002979"/>
                  <a:pt x="9785985" y="2023299"/>
                </a:cubicBezTo>
                <a:cubicBezTo>
                  <a:pt x="9791065" y="2082354"/>
                  <a:pt x="9870440" y="2021394"/>
                  <a:pt x="9814560" y="2001074"/>
                </a:cubicBezTo>
                <a:close/>
                <a:moveTo>
                  <a:pt x="9878060" y="1986469"/>
                </a:moveTo>
                <a:cubicBezTo>
                  <a:pt x="9852660" y="1965513"/>
                  <a:pt x="9820275" y="2005519"/>
                  <a:pt x="9846310" y="2025838"/>
                </a:cubicBezTo>
                <a:cubicBezTo>
                  <a:pt x="9871075" y="2047429"/>
                  <a:pt x="9904095" y="2006788"/>
                  <a:pt x="9878060" y="1986469"/>
                </a:cubicBezTo>
                <a:close/>
                <a:moveTo>
                  <a:pt x="9949180" y="1835338"/>
                </a:moveTo>
                <a:cubicBezTo>
                  <a:pt x="9949180" y="1834704"/>
                  <a:pt x="9948545" y="1834704"/>
                  <a:pt x="9948545" y="1834069"/>
                </a:cubicBezTo>
                <a:cubicBezTo>
                  <a:pt x="9950450" y="1832799"/>
                  <a:pt x="9952355" y="1831529"/>
                  <a:pt x="9954260" y="1830259"/>
                </a:cubicBezTo>
                <a:lnTo>
                  <a:pt x="9954260" y="1830259"/>
                </a:lnTo>
                <a:cubicBezTo>
                  <a:pt x="9968230" y="1816288"/>
                  <a:pt x="9954260" y="1790254"/>
                  <a:pt x="9935210" y="1794699"/>
                </a:cubicBezTo>
                <a:cubicBezTo>
                  <a:pt x="9952990" y="1733104"/>
                  <a:pt x="9859645" y="1790254"/>
                  <a:pt x="9922510" y="1802319"/>
                </a:cubicBezTo>
                <a:cubicBezTo>
                  <a:pt x="9916160" y="1810574"/>
                  <a:pt x="9916795" y="1822004"/>
                  <a:pt x="9923780" y="1829624"/>
                </a:cubicBezTo>
                <a:cubicBezTo>
                  <a:pt x="9902825" y="1838513"/>
                  <a:pt x="9909175" y="1872169"/>
                  <a:pt x="9932670" y="1872804"/>
                </a:cubicBezTo>
                <a:cubicBezTo>
                  <a:pt x="9963785" y="1912174"/>
                  <a:pt x="9999980" y="1835338"/>
                  <a:pt x="9949180" y="1835338"/>
                </a:cubicBezTo>
                <a:close/>
                <a:moveTo>
                  <a:pt x="10366375" y="1444179"/>
                </a:moveTo>
                <a:cubicBezTo>
                  <a:pt x="10351770" y="1451799"/>
                  <a:pt x="10364470" y="1474659"/>
                  <a:pt x="10379075" y="1466404"/>
                </a:cubicBezTo>
                <a:cubicBezTo>
                  <a:pt x="10393045" y="1458784"/>
                  <a:pt x="10380345" y="1435924"/>
                  <a:pt x="10366375" y="1444179"/>
                </a:cubicBezTo>
                <a:close/>
                <a:moveTo>
                  <a:pt x="10383520" y="1402269"/>
                </a:moveTo>
                <a:cubicBezTo>
                  <a:pt x="10367645" y="1411794"/>
                  <a:pt x="10383520" y="1435924"/>
                  <a:pt x="10398760" y="1425763"/>
                </a:cubicBezTo>
                <a:cubicBezTo>
                  <a:pt x="10414635" y="1416238"/>
                  <a:pt x="10398760" y="1392109"/>
                  <a:pt x="10383520" y="1402269"/>
                </a:cubicBezTo>
                <a:close/>
                <a:moveTo>
                  <a:pt x="10422255" y="1413699"/>
                </a:moveTo>
                <a:cubicBezTo>
                  <a:pt x="10407650" y="1421319"/>
                  <a:pt x="10420350" y="1444179"/>
                  <a:pt x="10434320" y="1435924"/>
                </a:cubicBezTo>
                <a:cubicBezTo>
                  <a:pt x="10448925" y="1428304"/>
                  <a:pt x="10436225" y="1405444"/>
                  <a:pt x="10422255" y="1413699"/>
                </a:cubicBezTo>
                <a:close/>
                <a:moveTo>
                  <a:pt x="10333990" y="1410524"/>
                </a:moveTo>
                <a:cubicBezTo>
                  <a:pt x="10317480" y="1421954"/>
                  <a:pt x="10336530" y="1447988"/>
                  <a:pt x="10352405" y="1435288"/>
                </a:cubicBezTo>
                <a:cubicBezTo>
                  <a:pt x="10368280" y="1424494"/>
                  <a:pt x="10349865" y="1398459"/>
                  <a:pt x="10333990" y="1410524"/>
                </a:cubicBezTo>
                <a:close/>
                <a:moveTo>
                  <a:pt x="10293350" y="1455609"/>
                </a:moveTo>
                <a:lnTo>
                  <a:pt x="10293350" y="1455609"/>
                </a:lnTo>
                <a:cubicBezTo>
                  <a:pt x="10293985" y="1454974"/>
                  <a:pt x="10295255" y="1453704"/>
                  <a:pt x="10295890" y="1453069"/>
                </a:cubicBezTo>
                <a:cubicBezTo>
                  <a:pt x="10325100" y="1464499"/>
                  <a:pt x="10327005" y="1421319"/>
                  <a:pt x="10302240" y="1414969"/>
                </a:cubicBezTo>
                <a:cubicBezTo>
                  <a:pt x="10290175" y="1395919"/>
                  <a:pt x="10258425" y="1405444"/>
                  <a:pt x="10259060" y="1427669"/>
                </a:cubicBezTo>
                <a:cubicBezTo>
                  <a:pt x="10230485" y="1435288"/>
                  <a:pt x="10236200" y="1482913"/>
                  <a:pt x="10268585" y="1477199"/>
                </a:cubicBezTo>
                <a:cubicBezTo>
                  <a:pt x="10240010" y="1500059"/>
                  <a:pt x="10299700" y="1517838"/>
                  <a:pt x="10287635" y="1482913"/>
                </a:cubicBezTo>
                <a:cubicBezTo>
                  <a:pt x="10299065" y="1479738"/>
                  <a:pt x="10302240" y="1463863"/>
                  <a:pt x="10293350" y="1456244"/>
                </a:cubicBezTo>
                <a:cubicBezTo>
                  <a:pt x="10293350" y="1455609"/>
                  <a:pt x="10293350" y="1455609"/>
                  <a:pt x="10293350" y="1455609"/>
                </a:cubicBezTo>
                <a:close/>
                <a:moveTo>
                  <a:pt x="10252710" y="1501963"/>
                </a:moveTo>
                <a:cubicBezTo>
                  <a:pt x="10278110" y="1476563"/>
                  <a:pt x="10221595" y="1456244"/>
                  <a:pt x="10215880" y="1486724"/>
                </a:cubicBezTo>
                <a:cubicBezTo>
                  <a:pt x="10205085" y="1485454"/>
                  <a:pt x="10197465" y="1494979"/>
                  <a:pt x="10194290" y="1504504"/>
                </a:cubicBezTo>
                <a:cubicBezTo>
                  <a:pt x="10184130" y="1506409"/>
                  <a:pt x="10179685" y="1515934"/>
                  <a:pt x="10175875" y="1524188"/>
                </a:cubicBezTo>
                <a:cubicBezTo>
                  <a:pt x="10172065" y="1524824"/>
                  <a:pt x="10168255" y="1527363"/>
                  <a:pt x="10166350" y="1531174"/>
                </a:cubicBezTo>
                <a:cubicBezTo>
                  <a:pt x="10160000" y="1532444"/>
                  <a:pt x="10154285" y="1538794"/>
                  <a:pt x="10153015" y="1545144"/>
                </a:cubicBezTo>
                <a:cubicBezTo>
                  <a:pt x="10150475" y="1547049"/>
                  <a:pt x="10149205" y="1549588"/>
                  <a:pt x="10147935" y="1552763"/>
                </a:cubicBezTo>
                <a:cubicBezTo>
                  <a:pt x="10136505" y="1554034"/>
                  <a:pt x="10128250" y="1566734"/>
                  <a:pt x="10132060" y="1577529"/>
                </a:cubicBezTo>
                <a:cubicBezTo>
                  <a:pt x="10130790" y="1577529"/>
                  <a:pt x="10128885" y="1578163"/>
                  <a:pt x="10127615" y="1578799"/>
                </a:cubicBezTo>
                <a:cubicBezTo>
                  <a:pt x="10121265" y="1575624"/>
                  <a:pt x="10113645" y="1575624"/>
                  <a:pt x="10107930" y="1580704"/>
                </a:cubicBezTo>
                <a:cubicBezTo>
                  <a:pt x="10107930" y="1580704"/>
                  <a:pt x="10107930" y="1580704"/>
                  <a:pt x="10107930" y="1580704"/>
                </a:cubicBezTo>
                <a:cubicBezTo>
                  <a:pt x="10105390" y="1582609"/>
                  <a:pt x="10104120" y="1585149"/>
                  <a:pt x="10102850" y="1587688"/>
                </a:cubicBezTo>
                <a:cubicBezTo>
                  <a:pt x="10094595" y="1587688"/>
                  <a:pt x="10087610" y="1595309"/>
                  <a:pt x="10088245" y="1602929"/>
                </a:cubicBezTo>
                <a:cubicBezTo>
                  <a:pt x="10083800" y="1606738"/>
                  <a:pt x="10082530" y="1613724"/>
                  <a:pt x="10085705" y="1618804"/>
                </a:cubicBezTo>
                <a:cubicBezTo>
                  <a:pt x="10081260" y="1619438"/>
                  <a:pt x="10076815" y="1621344"/>
                  <a:pt x="10073005" y="1624519"/>
                </a:cubicBezTo>
                <a:cubicBezTo>
                  <a:pt x="10073005" y="1624519"/>
                  <a:pt x="10073005" y="1624519"/>
                  <a:pt x="10073005" y="1624519"/>
                </a:cubicBezTo>
                <a:cubicBezTo>
                  <a:pt x="10071100" y="1627059"/>
                  <a:pt x="10069195" y="1629599"/>
                  <a:pt x="10068560" y="1632138"/>
                </a:cubicBezTo>
                <a:cubicBezTo>
                  <a:pt x="10063480" y="1628329"/>
                  <a:pt x="10057130" y="1627059"/>
                  <a:pt x="10051415" y="1629599"/>
                </a:cubicBezTo>
                <a:cubicBezTo>
                  <a:pt x="10036175" y="1622613"/>
                  <a:pt x="10022840" y="1642934"/>
                  <a:pt x="10031095" y="1656269"/>
                </a:cubicBezTo>
                <a:cubicBezTo>
                  <a:pt x="10022205" y="1667063"/>
                  <a:pt x="10031095" y="1684844"/>
                  <a:pt x="10044430" y="1685479"/>
                </a:cubicBezTo>
                <a:cubicBezTo>
                  <a:pt x="10041255" y="1695004"/>
                  <a:pt x="10044430" y="1706434"/>
                  <a:pt x="10053320" y="1711513"/>
                </a:cubicBezTo>
                <a:cubicBezTo>
                  <a:pt x="10003790" y="1769299"/>
                  <a:pt x="10133330" y="1768029"/>
                  <a:pt x="10082530" y="1710879"/>
                </a:cubicBezTo>
                <a:cubicBezTo>
                  <a:pt x="10111740" y="1714688"/>
                  <a:pt x="10118725" y="1668334"/>
                  <a:pt x="10088880" y="1663888"/>
                </a:cubicBezTo>
                <a:cubicBezTo>
                  <a:pt x="10088245" y="1661984"/>
                  <a:pt x="10086975" y="1659444"/>
                  <a:pt x="10085705" y="1657538"/>
                </a:cubicBezTo>
                <a:cubicBezTo>
                  <a:pt x="10102850" y="1659444"/>
                  <a:pt x="10113645" y="1636584"/>
                  <a:pt x="10100945" y="1624519"/>
                </a:cubicBezTo>
                <a:cubicBezTo>
                  <a:pt x="10104120" y="1625788"/>
                  <a:pt x="10107930" y="1626424"/>
                  <a:pt x="10111740" y="1625788"/>
                </a:cubicBezTo>
                <a:cubicBezTo>
                  <a:pt x="10089515" y="1675954"/>
                  <a:pt x="10180955" y="1672144"/>
                  <a:pt x="10154920" y="1623884"/>
                </a:cubicBezTo>
                <a:cubicBezTo>
                  <a:pt x="10160635" y="1622613"/>
                  <a:pt x="10165715" y="1620074"/>
                  <a:pt x="10169525" y="1614994"/>
                </a:cubicBezTo>
                <a:lnTo>
                  <a:pt x="10169525" y="1614994"/>
                </a:lnTo>
                <a:cubicBezTo>
                  <a:pt x="10177145" y="1605469"/>
                  <a:pt x="10175240" y="1591499"/>
                  <a:pt x="10166985" y="1583244"/>
                </a:cubicBezTo>
                <a:cubicBezTo>
                  <a:pt x="10168890" y="1580704"/>
                  <a:pt x="10170160" y="1576894"/>
                  <a:pt x="10170160" y="1573719"/>
                </a:cubicBezTo>
                <a:cubicBezTo>
                  <a:pt x="10171430" y="1571813"/>
                  <a:pt x="10172700" y="1570544"/>
                  <a:pt x="10172700" y="1568004"/>
                </a:cubicBezTo>
                <a:cubicBezTo>
                  <a:pt x="10173335" y="1567369"/>
                  <a:pt x="10173970" y="1566734"/>
                  <a:pt x="10174605" y="1565463"/>
                </a:cubicBezTo>
                <a:cubicBezTo>
                  <a:pt x="10177145" y="1564829"/>
                  <a:pt x="10179685" y="1563559"/>
                  <a:pt x="10181590" y="1562288"/>
                </a:cubicBezTo>
                <a:cubicBezTo>
                  <a:pt x="10198735" y="1580069"/>
                  <a:pt x="10229850" y="1561654"/>
                  <a:pt x="10223500" y="1538159"/>
                </a:cubicBezTo>
                <a:cubicBezTo>
                  <a:pt x="10233025" y="1531174"/>
                  <a:pt x="10242550" y="1519744"/>
                  <a:pt x="10238740" y="1506409"/>
                </a:cubicBezTo>
                <a:cubicBezTo>
                  <a:pt x="10243820" y="1505774"/>
                  <a:pt x="10248900" y="1505774"/>
                  <a:pt x="10252710" y="1501963"/>
                </a:cubicBezTo>
                <a:close/>
                <a:moveTo>
                  <a:pt x="10255885" y="1507044"/>
                </a:moveTo>
                <a:cubicBezTo>
                  <a:pt x="10241280" y="1514663"/>
                  <a:pt x="10254615" y="1537524"/>
                  <a:pt x="10268585" y="1529269"/>
                </a:cubicBezTo>
                <a:cubicBezTo>
                  <a:pt x="10282555" y="1521013"/>
                  <a:pt x="10269855" y="1498788"/>
                  <a:pt x="10255885" y="1507044"/>
                </a:cubicBezTo>
                <a:close/>
                <a:moveTo>
                  <a:pt x="10311130" y="1475294"/>
                </a:moveTo>
                <a:cubicBezTo>
                  <a:pt x="10296525" y="1483549"/>
                  <a:pt x="10309225" y="1505774"/>
                  <a:pt x="10323830" y="1497519"/>
                </a:cubicBezTo>
                <a:cubicBezTo>
                  <a:pt x="10337800" y="1489899"/>
                  <a:pt x="10325100" y="1467038"/>
                  <a:pt x="10311130" y="1475294"/>
                </a:cubicBezTo>
                <a:close/>
                <a:moveTo>
                  <a:pt x="10325100" y="1439734"/>
                </a:moveTo>
                <a:cubicBezTo>
                  <a:pt x="10325100" y="1439734"/>
                  <a:pt x="10325100" y="1439734"/>
                  <a:pt x="10325100" y="1439734"/>
                </a:cubicBezTo>
                <a:cubicBezTo>
                  <a:pt x="10298430" y="1497519"/>
                  <a:pt x="10389235" y="1439099"/>
                  <a:pt x="10325100" y="1439734"/>
                </a:cubicBezTo>
                <a:close/>
                <a:moveTo>
                  <a:pt x="10416540" y="1370519"/>
                </a:moveTo>
                <a:cubicBezTo>
                  <a:pt x="10405110" y="1354009"/>
                  <a:pt x="10379075" y="1372424"/>
                  <a:pt x="10391140" y="1388299"/>
                </a:cubicBezTo>
                <a:cubicBezTo>
                  <a:pt x="10402570" y="1405444"/>
                  <a:pt x="10427970" y="1387029"/>
                  <a:pt x="10416540" y="1370519"/>
                </a:cubicBezTo>
                <a:close/>
                <a:moveTo>
                  <a:pt x="9370695" y="2479864"/>
                </a:moveTo>
                <a:cubicBezTo>
                  <a:pt x="9345295" y="2500819"/>
                  <a:pt x="9378315" y="2540189"/>
                  <a:pt x="9403080" y="2518599"/>
                </a:cubicBezTo>
                <a:cubicBezTo>
                  <a:pt x="9428480" y="2497644"/>
                  <a:pt x="9395460" y="2458274"/>
                  <a:pt x="9370695" y="2479864"/>
                </a:cubicBezTo>
                <a:close/>
                <a:moveTo>
                  <a:pt x="9403080" y="2380804"/>
                </a:moveTo>
                <a:cubicBezTo>
                  <a:pt x="9378315" y="2399854"/>
                  <a:pt x="9409430" y="2437954"/>
                  <a:pt x="9432925" y="2418269"/>
                </a:cubicBezTo>
                <a:cubicBezTo>
                  <a:pt x="9457690" y="2399219"/>
                  <a:pt x="9427210" y="2361119"/>
                  <a:pt x="9403080" y="2380804"/>
                </a:cubicBezTo>
                <a:close/>
                <a:moveTo>
                  <a:pt x="9413240" y="2244914"/>
                </a:moveTo>
                <a:cubicBezTo>
                  <a:pt x="9390380" y="2260154"/>
                  <a:pt x="9415145" y="2295714"/>
                  <a:pt x="9437370" y="2279839"/>
                </a:cubicBezTo>
                <a:cubicBezTo>
                  <a:pt x="9460230" y="2264599"/>
                  <a:pt x="9436100" y="2229039"/>
                  <a:pt x="9413240" y="2244914"/>
                </a:cubicBezTo>
                <a:close/>
                <a:moveTo>
                  <a:pt x="9361805" y="2304604"/>
                </a:moveTo>
                <a:cubicBezTo>
                  <a:pt x="9347200" y="2281109"/>
                  <a:pt x="9311005" y="2303969"/>
                  <a:pt x="9325610" y="2327464"/>
                </a:cubicBezTo>
                <a:cubicBezTo>
                  <a:pt x="9340850" y="2350959"/>
                  <a:pt x="9377045" y="2327464"/>
                  <a:pt x="9361805" y="2304604"/>
                </a:cubicBezTo>
                <a:close/>
                <a:moveTo>
                  <a:pt x="9317990" y="2446844"/>
                </a:moveTo>
                <a:cubicBezTo>
                  <a:pt x="9292590" y="2465259"/>
                  <a:pt x="9321800" y="2504629"/>
                  <a:pt x="9346565" y="2485579"/>
                </a:cubicBezTo>
                <a:cubicBezTo>
                  <a:pt x="9371965" y="2467164"/>
                  <a:pt x="9342755" y="2427794"/>
                  <a:pt x="9317990" y="2446844"/>
                </a:cubicBezTo>
                <a:close/>
                <a:moveTo>
                  <a:pt x="9230360" y="2509074"/>
                </a:moveTo>
                <a:cubicBezTo>
                  <a:pt x="9204325" y="2526219"/>
                  <a:pt x="9231630" y="2566859"/>
                  <a:pt x="9257030" y="2549079"/>
                </a:cubicBezTo>
                <a:cubicBezTo>
                  <a:pt x="9283065" y="2531934"/>
                  <a:pt x="9255760" y="2491294"/>
                  <a:pt x="9230360" y="2509074"/>
                </a:cubicBezTo>
                <a:close/>
                <a:moveTo>
                  <a:pt x="9455785" y="2404934"/>
                </a:moveTo>
                <a:cubicBezTo>
                  <a:pt x="9431020" y="2426524"/>
                  <a:pt x="9465945" y="2465259"/>
                  <a:pt x="9490075" y="2442399"/>
                </a:cubicBezTo>
                <a:cubicBezTo>
                  <a:pt x="9514205" y="2420809"/>
                  <a:pt x="9479280" y="2382709"/>
                  <a:pt x="9455785" y="2404934"/>
                </a:cubicBezTo>
                <a:close/>
                <a:moveTo>
                  <a:pt x="9190990" y="2617024"/>
                </a:moveTo>
                <a:cubicBezTo>
                  <a:pt x="9163685" y="2635439"/>
                  <a:pt x="9193530" y="2677984"/>
                  <a:pt x="9220200" y="2658934"/>
                </a:cubicBezTo>
                <a:lnTo>
                  <a:pt x="9220200" y="2658934"/>
                </a:lnTo>
                <a:cubicBezTo>
                  <a:pt x="9247505" y="2640519"/>
                  <a:pt x="9217660" y="2597974"/>
                  <a:pt x="9190990" y="2617024"/>
                </a:cubicBezTo>
                <a:close/>
                <a:moveTo>
                  <a:pt x="9282430" y="2550349"/>
                </a:moveTo>
                <a:cubicBezTo>
                  <a:pt x="9255760" y="2570034"/>
                  <a:pt x="9287510" y="2611309"/>
                  <a:pt x="9313545" y="2590354"/>
                </a:cubicBezTo>
                <a:cubicBezTo>
                  <a:pt x="9339580" y="2571304"/>
                  <a:pt x="9307830" y="2530029"/>
                  <a:pt x="9282430" y="2550349"/>
                </a:cubicBezTo>
                <a:close/>
                <a:moveTo>
                  <a:pt x="9617710" y="2246184"/>
                </a:moveTo>
                <a:cubicBezTo>
                  <a:pt x="9594850" y="2269679"/>
                  <a:pt x="9632315" y="2305239"/>
                  <a:pt x="9654540" y="2281109"/>
                </a:cubicBezTo>
                <a:cubicBezTo>
                  <a:pt x="9677400" y="2258249"/>
                  <a:pt x="9639935" y="2222054"/>
                  <a:pt x="9617710" y="2246184"/>
                </a:cubicBezTo>
                <a:close/>
                <a:moveTo>
                  <a:pt x="9662160" y="2157919"/>
                </a:moveTo>
                <a:cubicBezTo>
                  <a:pt x="9688830" y="2089338"/>
                  <a:pt x="9573895" y="2139504"/>
                  <a:pt x="9641840" y="2166809"/>
                </a:cubicBezTo>
                <a:cubicBezTo>
                  <a:pt x="9611995" y="2241104"/>
                  <a:pt x="9736455" y="2186494"/>
                  <a:pt x="9662160" y="2157919"/>
                </a:cubicBezTo>
                <a:close/>
                <a:moveTo>
                  <a:pt x="9485630" y="2312224"/>
                </a:moveTo>
                <a:cubicBezTo>
                  <a:pt x="9461500" y="2332544"/>
                  <a:pt x="9493885" y="2369374"/>
                  <a:pt x="9517380" y="2348419"/>
                </a:cubicBezTo>
                <a:cubicBezTo>
                  <a:pt x="9540875" y="2328099"/>
                  <a:pt x="9509125" y="2291269"/>
                  <a:pt x="9485630" y="2312224"/>
                </a:cubicBezTo>
                <a:close/>
                <a:moveTo>
                  <a:pt x="9695180" y="2162999"/>
                </a:moveTo>
                <a:cubicBezTo>
                  <a:pt x="9672955" y="2187129"/>
                  <a:pt x="9711055" y="2222054"/>
                  <a:pt x="9732645" y="2196654"/>
                </a:cubicBezTo>
                <a:cubicBezTo>
                  <a:pt x="9754870" y="2173159"/>
                  <a:pt x="9716770" y="2138234"/>
                  <a:pt x="9695180" y="2162999"/>
                </a:cubicBezTo>
                <a:close/>
                <a:moveTo>
                  <a:pt x="9701530" y="2002979"/>
                </a:moveTo>
                <a:cubicBezTo>
                  <a:pt x="9694545" y="1994724"/>
                  <a:pt x="9682480" y="1992819"/>
                  <a:pt x="9673590" y="1999804"/>
                </a:cubicBezTo>
                <a:cubicBezTo>
                  <a:pt x="9673590" y="1999804"/>
                  <a:pt x="9673590" y="1999804"/>
                  <a:pt x="9673590" y="1999804"/>
                </a:cubicBezTo>
                <a:cubicBezTo>
                  <a:pt x="9639300" y="2038538"/>
                  <a:pt x="9726930" y="2048063"/>
                  <a:pt x="9701530" y="2002979"/>
                </a:cubicBezTo>
                <a:close/>
                <a:moveTo>
                  <a:pt x="9565640" y="2239834"/>
                </a:moveTo>
                <a:cubicBezTo>
                  <a:pt x="9542780" y="2260789"/>
                  <a:pt x="9575800" y="2296349"/>
                  <a:pt x="9598660" y="2274759"/>
                </a:cubicBezTo>
                <a:cubicBezTo>
                  <a:pt x="9621520" y="2253804"/>
                  <a:pt x="9588500" y="2218244"/>
                  <a:pt x="9565640" y="2239834"/>
                </a:cubicBezTo>
                <a:close/>
                <a:moveTo>
                  <a:pt x="9491980" y="2189034"/>
                </a:moveTo>
                <a:cubicBezTo>
                  <a:pt x="9469755" y="2204909"/>
                  <a:pt x="9495790" y="2239834"/>
                  <a:pt x="9517380" y="2222689"/>
                </a:cubicBezTo>
                <a:cubicBezTo>
                  <a:pt x="9539605" y="2206814"/>
                  <a:pt x="9513570" y="2171889"/>
                  <a:pt x="9491980" y="2189034"/>
                </a:cubicBezTo>
                <a:close/>
                <a:moveTo>
                  <a:pt x="9537700" y="2327464"/>
                </a:moveTo>
                <a:cubicBezTo>
                  <a:pt x="9513570" y="2350324"/>
                  <a:pt x="9550400" y="2387154"/>
                  <a:pt x="9573260" y="2363659"/>
                </a:cubicBezTo>
                <a:cubicBezTo>
                  <a:pt x="9597390" y="2340799"/>
                  <a:pt x="9561195" y="2303969"/>
                  <a:pt x="9537700" y="2327464"/>
                </a:cubicBezTo>
                <a:close/>
                <a:moveTo>
                  <a:pt x="9551035" y="2141409"/>
                </a:moveTo>
                <a:cubicBezTo>
                  <a:pt x="9571990" y="2126804"/>
                  <a:pt x="9549130" y="2093784"/>
                  <a:pt x="9528175" y="2109024"/>
                </a:cubicBezTo>
                <a:cubicBezTo>
                  <a:pt x="9507220" y="2123629"/>
                  <a:pt x="9530715" y="2156649"/>
                  <a:pt x="9551035" y="2141409"/>
                </a:cubicBezTo>
                <a:close/>
                <a:moveTo>
                  <a:pt x="10976610" y="968563"/>
                </a:moveTo>
                <a:cubicBezTo>
                  <a:pt x="10965815" y="949513"/>
                  <a:pt x="10935970" y="966024"/>
                  <a:pt x="10946765" y="985074"/>
                </a:cubicBezTo>
                <a:cubicBezTo>
                  <a:pt x="10957560" y="1004759"/>
                  <a:pt x="10987405" y="987613"/>
                  <a:pt x="10976610" y="968563"/>
                </a:cubicBezTo>
                <a:close/>
                <a:moveTo>
                  <a:pt x="10937240" y="1164144"/>
                </a:moveTo>
                <a:cubicBezTo>
                  <a:pt x="10922000" y="1170494"/>
                  <a:pt x="10931525" y="1193988"/>
                  <a:pt x="10946765" y="1187638"/>
                </a:cubicBezTo>
                <a:cubicBezTo>
                  <a:pt x="10962640" y="1181924"/>
                  <a:pt x="10952480" y="1157794"/>
                  <a:pt x="10937240" y="1164144"/>
                </a:cubicBezTo>
                <a:close/>
                <a:moveTo>
                  <a:pt x="10878820" y="1188909"/>
                </a:moveTo>
                <a:cubicBezTo>
                  <a:pt x="10863580" y="1195259"/>
                  <a:pt x="10873740" y="1218754"/>
                  <a:pt x="10888980" y="1212404"/>
                </a:cubicBezTo>
                <a:cubicBezTo>
                  <a:pt x="10904220" y="1206054"/>
                  <a:pt x="10894060" y="1181924"/>
                  <a:pt x="10878820" y="1188909"/>
                </a:cubicBezTo>
                <a:close/>
                <a:moveTo>
                  <a:pt x="10941050" y="1125409"/>
                </a:moveTo>
                <a:cubicBezTo>
                  <a:pt x="10957560" y="1117788"/>
                  <a:pt x="10945495" y="1091754"/>
                  <a:pt x="10928985" y="1100009"/>
                </a:cubicBezTo>
                <a:cubicBezTo>
                  <a:pt x="10912475" y="1106994"/>
                  <a:pt x="10924540" y="1133663"/>
                  <a:pt x="10941050" y="1125409"/>
                </a:cubicBezTo>
                <a:close/>
                <a:moveTo>
                  <a:pt x="10878820" y="1155254"/>
                </a:moveTo>
                <a:cubicBezTo>
                  <a:pt x="10895330" y="1147634"/>
                  <a:pt x="10882630" y="1121599"/>
                  <a:pt x="10866755" y="1129854"/>
                </a:cubicBezTo>
                <a:cubicBezTo>
                  <a:pt x="10850245" y="1137474"/>
                  <a:pt x="10862945" y="1163509"/>
                  <a:pt x="10878820" y="1155254"/>
                </a:cubicBezTo>
                <a:close/>
                <a:moveTo>
                  <a:pt x="10925175" y="1056194"/>
                </a:moveTo>
                <a:cubicBezTo>
                  <a:pt x="10915650" y="1038413"/>
                  <a:pt x="10888345" y="1053019"/>
                  <a:pt x="10897870" y="1070799"/>
                </a:cubicBezTo>
                <a:cubicBezTo>
                  <a:pt x="10906760" y="1088579"/>
                  <a:pt x="10934700" y="1073974"/>
                  <a:pt x="10925175" y="1056194"/>
                </a:cubicBezTo>
                <a:close/>
                <a:moveTo>
                  <a:pt x="10823575" y="1166684"/>
                </a:moveTo>
                <a:cubicBezTo>
                  <a:pt x="10815320" y="1150174"/>
                  <a:pt x="10789920" y="1162874"/>
                  <a:pt x="10798175" y="1179384"/>
                </a:cubicBezTo>
                <a:cubicBezTo>
                  <a:pt x="10806430" y="1195894"/>
                  <a:pt x="10831830" y="1183194"/>
                  <a:pt x="10823575" y="1166684"/>
                </a:cubicBezTo>
                <a:close/>
                <a:moveTo>
                  <a:pt x="10772775" y="1122234"/>
                </a:moveTo>
                <a:cubicBezTo>
                  <a:pt x="10754995" y="1131759"/>
                  <a:pt x="10770870" y="1159699"/>
                  <a:pt x="10788650" y="1148904"/>
                </a:cubicBezTo>
                <a:cubicBezTo>
                  <a:pt x="10805795" y="1139379"/>
                  <a:pt x="10789920" y="1112074"/>
                  <a:pt x="10772775" y="1122234"/>
                </a:cubicBezTo>
                <a:close/>
                <a:moveTo>
                  <a:pt x="10820400" y="1214309"/>
                </a:moveTo>
                <a:cubicBezTo>
                  <a:pt x="10805160" y="1220659"/>
                  <a:pt x="10815955" y="1244788"/>
                  <a:pt x="10830560" y="1237169"/>
                </a:cubicBezTo>
                <a:cubicBezTo>
                  <a:pt x="10845800" y="1230819"/>
                  <a:pt x="10835005" y="1207324"/>
                  <a:pt x="10820400" y="1214309"/>
                </a:cubicBezTo>
                <a:close/>
                <a:moveTo>
                  <a:pt x="10859135" y="1091754"/>
                </a:moveTo>
                <a:cubicBezTo>
                  <a:pt x="10849610" y="1073974"/>
                  <a:pt x="10821670" y="1089213"/>
                  <a:pt x="10831830" y="1106994"/>
                </a:cubicBezTo>
                <a:cubicBezTo>
                  <a:pt x="10841355" y="1124774"/>
                  <a:pt x="10869295" y="1108899"/>
                  <a:pt x="10859135" y="1091754"/>
                </a:cubicBezTo>
                <a:close/>
                <a:moveTo>
                  <a:pt x="11056620" y="1044129"/>
                </a:moveTo>
                <a:cubicBezTo>
                  <a:pt x="11039475" y="1051113"/>
                  <a:pt x="11050905" y="1077784"/>
                  <a:pt x="11067415" y="1070163"/>
                </a:cubicBezTo>
                <a:cubicBezTo>
                  <a:pt x="11084560" y="1063179"/>
                  <a:pt x="11073130" y="1037144"/>
                  <a:pt x="11056620" y="1044129"/>
                </a:cubicBezTo>
                <a:close/>
                <a:moveTo>
                  <a:pt x="11052175" y="1011109"/>
                </a:moveTo>
                <a:cubicBezTo>
                  <a:pt x="11070590" y="1002854"/>
                  <a:pt x="11057255" y="974279"/>
                  <a:pt x="11038840" y="983169"/>
                </a:cubicBezTo>
                <a:cubicBezTo>
                  <a:pt x="11020425" y="991424"/>
                  <a:pt x="11033760" y="1019999"/>
                  <a:pt x="11052175" y="1011109"/>
                </a:cubicBezTo>
                <a:lnTo>
                  <a:pt x="11052175" y="1011109"/>
                </a:lnTo>
                <a:close/>
                <a:moveTo>
                  <a:pt x="11055985" y="1117788"/>
                </a:moveTo>
                <a:cubicBezTo>
                  <a:pt x="11040745" y="1123504"/>
                  <a:pt x="11049635" y="1147634"/>
                  <a:pt x="11064875" y="1141284"/>
                </a:cubicBezTo>
                <a:cubicBezTo>
                  <a:pt x="11080750" y="1136204"/>
                  <a:pt x="11071225" y="1112074"/>
                  <a:pt x="11055985" y="1117788"/>
                </a:cubicBezTo>
                <a:close/>
                <a:moveTo>
                  <a:pt x="10762615" y="1240344"/>
                </a:moveTo>
                <a:cubicBezTo>
                  <a:pt x="10747375" y="1247329"/>
                  <a:pt x="10758805" y="1270824"/>
                  <a:pt x="10773410" y="1263204"/>
                </a:cubicBezTo>
                <a:cubicBezTo>
                  <a:pt x="10788015" y="1256854"/>
                  <a:pt x="10777220" y="1233359"/>
                  <a:pt x="10762615" y="1240344"/>
                </a:cubicBezTo>
                <a:close/>
                <a:moveTo>
                  <a:pt x="11044555" y="717738"/>
                </a:moveTo>
                <a:cubicBezTo>
                  <a:pt x="11021695" y="732979"/>
                  <a:pt x="11046460" y="768538"/>
                  <a:pt x="11068685" y="752663"/>
                </a:cubicBezTo>
                <a:cubicBezTo>
                  <a:pt x="11091545" y="736788"/>
                  <a:pt x="11066780" y="701863"/>
                  <a:pt x="11044555" y="717738"/>
                </a:cubicBezTo>
                <a:close/>
                <a:moveTo>
                  <a:pt x="11040745" y="953324"/>
                </a:moveTo>
                <a:cubicBezTo>
                  <a:pt x="11060430" y="943163"/>
                  <a:pt x="11043920" y="912684"/>
                  <a:pt x="11024870" y="923479"/>
                </a:cubicBezTo>
                <a:cubicBezTo>
                  <a:pt x="11005185" y="933638"/>
                  <a:pt x="11021060" y="964119"/>
                  <a:pt x="11040745" y="953324"/>
                </a:cubicBezTo>
                <a:close/>
                <a:moveTo>
                  <a:pt x="10996930" y="1140649"/>
                </a:moveTo>
                <a:cubicBezTo>
                  <a:pt x="10981690" y="1146363"/>
                  <a:pt x="10991215" y="1170494"/>
                  <a:pt x="11006455" y="1164144"/>
                </a:cubicBezTo>
                <a:cubicBezTo>
                  <a:pt x="11021060" y="1158429"/>
                  <a:pt x="11012170" y="1134299"/>
                  <a:pt x="10996930" y="1140649"/>
                </a:cubicBezTo>
                <a:close/>
                <a:moveTo>
                  <a:pt x="10991850" y="1022538"/>
                </a:moveTo>
                <a:cubicBezTo>
                  <a:pt x="10982960" y="1004124"/>
                  <a:pt x="10955020" y="1018729"/>
                  <a:pt x="10963910" y="1036509"/>
                </a:cubicBezTo>
                <a:cubicBezTo>
                  <a:pt x="10972800" y="1054924"/>
                  <a:pt x="11001375" y="1040319"/>
                  <a:pt x="10991850" y="1022538"/>
                </a:cubicBezTo>
                <a:close/>
                <a:moveTo>
                  <a:pt x="11003915" y="1097469"/>
                </a:moveTo>
                <a:cubicBezTo>
                  <a:pt x="11020425" y="1090484"/>
                  <a:pt x="11008995" y="1063813"/>
                  <a:pt x="10992485" y="1071434"/>
                </a:cubicBezTo>
                <a:cubicBezTo>
                  <a:pt x="10975975" y="1078419"/>
                  <a:pt x="10987405" y="1105088"/>
                  <a:pt x="11003915" y="1097469"/>
                </a:cubicBezTo>
                <a:close/>
                <a:moveTo>
                  <a:pt x="10534015" y="1353374"/>
                </a:moveTo>
                <a:cubicBezTo>
                  <a:pt x="10519410" y="1360994"/>
                  <a:pt x="10531475" y="1383854"/>
                  <a:pt x="10545445" y="1375599"/>
                </a:cubicBezTo>
                <a:cubicBezTo>
                  <a:pt x="10560685" y="1368613"/>
                  <a:pt x="10548620" y="1345754"/>
                  <a:pt x="10534015" y="1353374"/>
                </a:cubicBezTo>
                <a:close/>
                <a:moveTo>
                  <a:pt x="10442575" y="1365438"/>
                </a:moveTo>
                <a:cubicBezTo>
                  <a:pt x="10426700" y="1374963"/>
                  <a:pt x="10441940" y="1399094"/>
                  <a:pt x="10457180" y="1389569"/>
                </a:cubicBezTo>
                <a:cubicBezTo>
                  <a:pt x="10473055" y="1380044"/>
                  <a:pt x="10457815" y="1355279"/>
                  <a:pt x="10442575" y="1365438"/>
                </a:cubicBezTo>
                <a:close/>
                <a:moveTo>
                  <a:pt x="10590530" y="1324163"/>
                </a:moveTo>
                <a:cubicBezTo>
                  <a:pt x="10575925" y="1331784"/>
                  <a:pt x="10587355" y="1354644"/>
                  <a:pt x="10601960" y="1347024"/>
                </a:cubicBezTo>
                <a:cubicBezTo>
                  <a:pt x="10617200" y="1339404"/>
                  <a:pt x="10605135" y="1316544"/>
                  <a:pt x="10590530" y="1324163"/>
                </a:cubicBezTo>
                <a:close/>
                <a:moveTo>
                  <a:pt x="10561320" y="1293684"/>
                </a:moveTo>
                <a:cubicBezTo>
                  <a:pt x="10545445" y="1302574"/>
                  <a:pt x="10560050" y="1327338"/>
                  <a:pt x="10575290" y="1317813"/>
                </a:cubicBezTo>
                <a:lnTo>
                  <a:pt x="10575290" y="1317813"/>
                </a:lnTo>
                <a:cubicBezTo>
                  <a:pt x="10591165" y="1308924"/>
                  <a:pt x="10576560" y="1284159"/>
                  <a:pt x="10561320" y="1293684"/>
                </a:cubicBezTo>
                <a:close/>
                <a:moveTo>
                  <a:pt x="10632440" y="1206688"/>
                </a:moveTo>
                <a:cubicBezTo>
                  <a:pt x="10650855" y="1193988"/>
                  <a:pt x="10630535" y="1166049"/>
                  <a:pt x="10612755" y="1178749"/>
                </a:cubicBezTo>
                <a:cubicBezTo>
                  <a:pt x="10612755" y="1178749"/>
                  <a:pt x="10612755" y="1178749"/>
                  <a:pt x="10612755" y="1178749"/>
                </a:cubicBezTo>
                <a:cubicBezTo>
                  <a:pt x="10594975" y="1191449"/>
                  <a:pt x="10614660" y="1219388"/>
                  <a:pt x="10632440" y="1206688"/>
                </a:cubicBezTo>
                <a:close/>
                <a:moveTo>
                  <a:pt x="10473690" y="1349563"/>
                </a:moveTo>
                <a:cubicBezTo>
                  <a:pt x="10490200" y="1338134"/>
                  <a:pt x="10472420" y="1312099"/>
                  <a:pt x="10455910" y="1324163"/>
                </a:cubicBezTo>
                <a:cubicBezTo>
                  <a:pt x="10455910" y="1324163"/>
                  <a:pt x="10455910" y="1324163"/>
                  <a:pt x="10455910" y="1324163"/>
                </a:cubicBezTo>
                <a:cubicBezTo>
                  <a:pt x="10439400" y="1334959"/>
                  <a:pt x="10457815" y="1360994"/>
                  <a:pt x="10473690" y="1349563"/>
                </a:cubicBezTo>
                <a:lnTo>
                  <a:pt x="10473690" y="1349563"/>
                </a:lnTo>
                <a:close/>
                <a:moveTo>
                  <a:pt x="10539730" y="1286063"/>
                </a:moveTo>
                <a:cubicBezTo>
                  <a:pt x="10528935" y="1268919"/>
                  <a:pt x="10502265" y="1286699"/>
                  <a:pt x="10513695" y="1303209"/>
                </a:cubicBezTo>
                <a:cubicBezTo>
                  <a:pt x="10525125" y="1320354"/>
                  <a:pt x="10551160" y="1302574"/>
                  <a:pt x="10539730" y="1286063"/>
                </a:cubicBezTo>
                <a:close/>
                <a:moveTo>
                  <a:pt x="10640060" y="1264474"/>
                </a:moveTo>
                <a:cubicBezTo>
                  <a:pt x="10631170" y="1248599"/>
                  <a:pt x="10606405" y="1262569"/>
                  <a:pt x="10615295" y="1278444"/>
                </a:cubicBezTo>
                <a:cubicBezTo>
                  <a:pt x="10624820" y="1294319"/>
                  <a:pt x="10649585" y="1280349"/>
                  <a:pt x="10640060" y="1264474"/>
                </a:cubicBezTo>
                <a:close/>
                <a:moveTo>
                  <a:pt x="10761980" y="1198434"/>
                </a:moveTo>
                <a:cubicBezTo>
                  <a:pt x="10753725" y="1181924"/>
                  <a:pt x="10728325" y="1195259"/>
                  <a:pt x="10737215" y="1211769"/>
                </a:cubicBezTo>
                <a:cubicBezTo>
                  <a:pt x="10745470" y="1227644"/>
                  <a:pt x="10770870" y="1214309"/>
                  <a:pt x="10761980" y="1198434"/>
                </a:cubicBezTo>
                <a:close/>
                <a:moveTo>
                  <a:pt x="10501630" y="1329244"/>
                </a:moveTo>
                <a:cubicBezTo>
                  <a:pt x="10485755" y="1338769"/>
                  <a:pt x="10500995" y="1362899"/>
                  <a:pt x="10516235" y="1353374"/>
                </a:cubicBezTo>
                <a:cubicBezTo>
                  <a:pt x="10532110" y="1343849"/>
                  <a:pt x="10516870" y="1319719"/>
                  <a:pt x="10501630" y="1329244"/>
                </a:cubicBezTo>
                <a:close/>
                <a:moveTo>
                  <a:pt x="10478135" y="1383219"/>
                </a:moveTo>
                <a:cubicBezTo>
                  <a:pt x="10463530" y="1390838"/>
                  <a:pt x="10476230" y="1413699"/>
                  <a:pt x="10490200" y="1405444"/>
                </a:cubicBezTo>
                <a:cubicBezTo>
                  <a:pt x="10504805" y="1397824"/>
                  <a:pt x="10492105" y="1375599"/>
                  <a:pt x="10478135" y="1383219"/>
                </a:cubicBezTo>
                <a:close/>
                <a:moveTo>
                  <a:pt x="10704830" y="1267649"/>
                </a:moveTo>
                <a:cubicBezTo>
                  <a:pt x="10689590" y="1274634"/>
                  <a:pt x="10701020" y="1298129"/>
                  <a:pt x="10715625" y="1290509"/>
                </a:cubicBezTo>
                <a:cubicBezTo>
                  <a:pt x="10730865" y="1283524"/>
                  <a:pt x="10719435" y="1260663"/>
                  <a:pt x="10704830" y="1267649"/>
                </a:cubicBezTo>
                <a:close/>
                <a:moveTo>
                  <a:pt x="10647680" y="1295588"/>
                </a:moveTo>
                <a:cubicBezTo>
                  <a:pt x="10633075" y="1302574"/>
                  <a:pt x="10644505" y="1326069"/>
                  <a:pt x="10659110" y="1318449"/>
                </a:cubicBezTo>
                <a:cubicBezTo>
                  <a:pt x="10673715" y="1311463"/>
                  <a:pt x="10662285" y="1287969"/>
                  <a:pt x="10647680" y="1295588"/>
                </a:cubicBezTo>
                <a:close/>
                <a:moveTo>
                  <a:pt x="10701020" y="1230819"/>
                </a:moveTo>
                <a:cubicBezTo>
                  <a:pt x="10692765" y="1214309"/>
                  <a:pt x="10667365" y="1228279"/>
                  <a:pt x="10676255" y="1244154"/>
                </a:cubicBezTo>
                <a:cubicBezTo>
                  <a:pt x="10684510" y="1260663"/>
                  <a:pt x="10709910" y="1246694"/>
                  <a:pt x="10701020" y="1230819"/>
                </a:cubicBezTo>
                <a:close/>
                <a:moveTo>
                  <a:pt x="10744200" y="995869"/>
                </a:moveTo>
                <a:cubicBezTo>
                  <a:pt x="10706735" y="1052384"/>
                  <a:pt x="10819765" y="1025713"/>
                  <a:pt x="10760075" y="992059"/>
                </a:cubicBezTo>
                <a:cubicBezTo>
                  <a:pt x="10807700" y="931734"/>
                  <a:pt x="10678795" y="956499"/>
                  <a:pt x="10745470" y="994599"/>
                </a:cubicBezTo>
                <a:cubicBezTo>
                  <a:pt x="10744835" y="995234"/>
                  <a:pt x="10744835" y="995234"/>
                  <a:pt x="10744200" y="995869"/>
                </a:cubicBezTo>
                <a:close/>
                <a:moveTo>
                  <a:pt x="10708005" y="1160969"/>
                </a:moveTo>
                <a:cubicBezTo>
                  <a:pt x="10690860" y="1171129"/>
                  <a:pt x="10706735" y="1198434"/>
                  <a:pt x="10723880" y="1187638"/>
                </a:cubicBezTo>
                <a:cubicBezTo>
                  <a:pt x="10741660" y="1177479"/>
                  <a:pt x="10725150" y="1150174"/>
                  <a:pt x="10708005" y="1160969"/>
                </a:cubicBezTo>
                <a:close/>
                <a:moveTo>
                  <a:pt x="10643870" y="1199704"/>
                </a:moveTo>
                <a:cubicBezTo>
                  <a:pt x="10626725" y="1209863"/>
                  <a:pt x="10643870" y="1237169"/>
                  <a:pt x="10660380" y="1225738"/>
                </a:cubicBezTo>
                <a:cubicBezTo>
                  <a:pt x="10677525" y="1215579"/>
                  <a:pt x="10661015" y="1188909"/>
                  <a:pt x="10643870" y="1199704"/>
                </a:cubicBezTo>
                <a:close/>
                <a:moveTo>
                  <a:pt x="10688955" y="1164144"/>
                </a:moveTo>
                <a:cubicBezTo>
                  <a:pt x="10718165" y="1163509"/>
                  <a:pt x="10704195" y="1117788"/>
                  <a:pt x="10679430" y="1133029"/>
                </a:cubicBezTo>
                <a:cubicBezTo>
                  <a:pt x="10665460" y="1141919"/>
                  <a:pt x="10673080" y="1164779"/>
                  <a:pt x="10688955" y="1164144"/>
                </a:cubicBezTo>
                <a:close/>
                <a:moveTo>
                  <a:pt x="10679430" y="1112074"/>
                </a:moveTo>
                <a:cubicBezTo>
                  <a:pt x="10701020" y="1138109"/>
                  <a:pt x="10730230" y="1091119"/>
                  <a:pt x="10697845" y="1083499"/>
                </a:cubicBezTo>
                <a:cubicBezTo>
                  <a:pt x="10708005" y="1074609"/>
                  <a:pt x="10705465" y="1056829"/>
                  <a:pt x="10692765" y="1051113"/>
                </a:cubicBezTo>
                <a:cubicBezTo>
                  <a:pt x="10700385" y="1040954"/>
                  <a:pt x="10696575" y="1025079"/>
                  <a:pt x="10685145" y="1019999"/>
                </a:cubicBezTo>
                <a:cubicBezTo>
                  <a:pt x="10753090" y="972374"/>
                  <a:pt x="10612120" y="959674"/>
                  <a:pt x="10669905" y="1018729"/>
                </a:cubicBezTo>
                <a:cubicBezTo>
                  <a:pt x="10650855" y="1023174"/>
                  <a:pt x="10649585" y="1052384"/>
                  <a:pt x="10668000" y="1058734"/>
                </a:cubicBezTo>
                <a:cubicBezTo>
                  <a:pt x="10660380" y="1069529"/>
                  <a:pt x="10667365" y="1087309"/>
                  <a:pt x="10681335" y="1088579"/>
                </a:cubicBezTo>
                <a:cubicBezTo>
                  <a:pt x="10674985" y="1094929"/>
                  <a:pt x="10674350" y="1105088"/>
                  <a:pt x="10679430" y="1112074"/>
                </a:cubicBezTo>
                <a:close/>
                <a:moveTo>
                  <a:pt x="11482705" y="989519"/>
                </a:moveTo>
                <a:cubicBezTo>
                  <a:pt x="11466830" y="992694"/>
                  <a:pt x="11472545" y="1018094"/>
                  <a:pt x="11488420" y="1014284"/>
                </a:cubicBezTo>
                <a:cubicBezTo>
                  <a:pt x="11504930" y="1010474"/>
                  <a:pt x="11499215" y="985709"/>
                  <a:pt x="11482705" y="989519"/>
                </a:cubicBezTo>
                <a:close/>
                <a:moveTo>
                  <a:pt x="635" y="1256854"/>
                </a:moveTo>
                <a:cubicBezTo>
                  <a:pt x="0" y="1256854"/>
                  <a:pt x="0" y="1256854"/>
                  <a:pt x="635" y="1256854"/>
                </a:cubicBezTo>
                <a:lnTo>
                  <a:pt x="0" y="1293049"/>
                </a:lnTo>
                <a:cubicBezTo>
                  <a:pt x="18415" y="1289874"/>
                  <a:pt x="20955" y="1260029"/>
                  <a:pt x="635" y="1256854"/>
                </a:cubicBezTo>
                <a:close/>
                <a:moveTo>
                  <a:pt x="635" y="1186369"/>
                </a:moveTo>
                <a:cubicBezTo>
                  <a:pt x="0" y="1186369"/>
                  <a:pt x="0" y="1186369"/>
                  <a:pt x="635" y="1186369"/>
                </a:cubicBezTo>
                <a:lnTo>
                  <a:pt x="0" y="1223199"/>
                </a:lnTo>
                <a:cubicBezTo>
                  <a:pt x="18415" y="1220024"/>
                  <a:pt x="20320" y="1190179"/>
                  <a:pt x="635" y="1186369"/>
                </a:cubicBezTo>
                <a:close/>
                <a:moveTo>
                  <a:pt x="15240" y="1344484"/>
                </a:moveTo>
                <a:cubicBezTo>
                  <a:pt x="15240" y="1333054"/>
                  <a:pt x="8255" y="1327974"/>
                  <a:pt x="0" y="1326704"/>
                </a:cubicBezTo>
                <a:lnTo>
                  <a:pt x="0" y="1362263"/>
                </a:lnTo>
                <a:cubicBezTo>
                  <a:pt x="8255" y="1360994"/>
                  <a:pt x="15240" y="1354644"/>
                  <a:pt x="15240" y="1344484"/>
                </a:cubicBezTo>
                <a:close/>
                <a:moveTo>
                  <a:pt x="163830" y="1565463"/>
                </a:moveTo>
                <a:cubicBezTo>
                  <a:pt x="178435" y="1573084"/>
                  <a:pt x="189865" y="1549588"/>
                  <a:pt x="175260" y="1542604"/>
                </a:cubicBezTo>
                <a:cubicBezTo>
                  <a:pt x="160020" y="1534984"/>
                  <a:pt x="148590" y="1558479"/>
                  <a:pt x="163830" y="1565463"/>
                </a:cubicBezTo>
                <a:close/>
                <a:moveTo>
                  <a:pt x="132080" y="1957894"/>
                </a:moveTo>
                <a:cubicBezTo>
                  <a:pt x="123825" y="1978213"/>
                  <a:pt x="155575" y="1990913"/>
                  <a:pt x="163830" y="1970594"/>
                </a:cubicBezTo>
                <a:cubicBezTo>
                  <a:pt x="172085" y="1950274"/>
                  <a:pt x="139700" y="1937574"/>
                  <a:pt x="132080" y="1957894"/>
                </a:cubicBezTo>
                <a:close/>
                <a:moveTo>
                  <a:pt x="15240" y="1414334"/>
                </a:moveTo>
                <a:cubicBezTo>
                  <a:pt x="15240" y="1402904"/>
                  <a:pt x="8255" y="1397824"/>
                  <a:pt x="0" y="1396554"/>
                </a:cubicBezTo>
                <a:lnTo>
                  <a:pt x="0" y="1432113"/>
                </a:lnTo>
                <a:cubicBezTo>
                  <a:pt x="8255" y="1430844"/>
                  <a:pt x="15240" y="1424494"/>
                  <a:pt x="15240" y="1414334"/>
                </a:cubicBezTo>
                <a:close/>
                <a:moveTo>
                  <a:pt x="121285" y="1812479"/>
                </a:moveTo>
                <a:cubicBezTo>
                  <a:pt x="113030" y="1830894"/>
                  <a:pt x="141605" y="1843594"/>
                  <a:pt x="149860" y="1825179"/>
                </a:cubicBezTo>
                <a:cubicBezTo>
                  <a:pt x="158115" y="1806763"/>
                  <a:pt x="129540" y="1794063"/>
                  <a:pt x="121285" y="1812479"/>
                </a:cubicBezTo>
                <a:close/>
                <a:moveTo>
                  <a:pt x="111125" y="1666429"/>
                </a:moveTo>
                <a:cubicBezTo>
                  <a:pt x="107950" y="1673413"/>
                  <a:pt x="110490" y="1681669"/>
                  <a:pt x="117475" y="1685479"/>
                </a:cubicBezTo>
                <a:lnTo>
                  <a:pt x="117475" y="1685479"/>
                </a:lnTo>
                <a:cubicBezTo>
                  <a:pt x="153670" y="1695004"/>
                  <a:pt x="132715" y="1636584"/>
                  <a:pt x="111125" y="1666429"/>
                </a:cubicBezTo>
                <a:close/>
                <a:moveTo>
                  <a:pt x="106680" y="1536888"/>
                </a:moveTo>
                <a:cubicBezTo>
                  <a:pt x="121285" y="1544509"/>
                  <a:pt x="133350" y="1521649"/>
                  <a:pt x="118110" y="1514029"/>
                </a:cubicBezTo>
                <a:cubicBezTo>
                  <a:pt x="103505" y="1506409"/>
                  <a:pt x="92075" y="1529269"/>
                  <a:pt x="106680" y="1536888"/>
                </a:cubicBezTo>
                <a:close/>
                <a:moveTo>
                  <a:pt x="635" y="1116519"/>
                </a:moveTo>
                <a:cubicBezTo>
                  <a:pt x="0" y="1116519"/>
                  <a:pt x="0" y="1116519"/>
                  <a:pt x="635" y="1116519"/>
                </a:cubicBezTo>
                <a:lnTo>
                  <a:pt x="0" y="1152713"/>
                </a:lnTo>
                <a:cubicBezTo>
                  <a:pt x="18415" y="1150174"/>
                  <a:pt x="20955" y="1120329"/>
                  <a:pt x="635" y="1116519"/>
                </a:cubicBezTo>
                <a:close/>
                <a:moveTo>
                  <a:pt x="7620" y="2171254"/>
                </a:moveTo>
                <a:cubicBezTo>
                  <a:pt x="5080" y="2169984"/>
                  <a:pt x="2540" y="2169984"/>
                  <a:pt x="0" y="2169349"/>
                </a:cubicBezTo>
                <a:lnTo>
                  <a:pt x="0" y="2209354"/>
                </a:lnTo>
                <a:cubicBezTo>
                  <a:pt x="19050" y="2209989"/>
                  <a:pt x="28575" y="2179509"/>
                  <a:pt x="7620" y="2171254"/>
                </a:cubicBezTo>
                <a:close/>
                <a:moveTo>
                  <a:pt x="10795" y="1472754"/>
                </a:moveTo>
                <a:cubicBezTo>
                  <a:pt x="16510" y="1461959"/>
                  <a:pt x="8255" y="1454974"/>
                  <a:pt x="0" y="1454338"/>
                </a:cubicBezTo>
                <a:lnTo>
                  <a:pt x="0" y="1502599"/>
                </a:lnTo>
                <a:cubicBezTo>
                  <a:pt x="13335" y="1500694"/>
                  <a:pt x="20320" y="1482913"/>
                  <a:pt x="10795" y="1472754"/>
                </a:cubicBezTo>
                <a:close/>
                <a:moveTo>
                  <a:pt x="437515" y="1820734"/>
                </a:moveTo>
                <a:cubicBezTo>
                  <a:pt x="454660" y="1827084"/>
                  <a:pt x="464820" y="1800413"/>
                  <a:pt x="447040" y="1794063"/>
                </a:cubicBezTo>
                <a:cubicBezTo>
                  <a:pt x="429895" y="1787079"/>
                  <a:pt x="419735" y="1814384"/>
                  <a:pt x="437515" y="1820734"/>
                </a:cubicBezTo>
                <a:close/>
                <a:moveTo>
                  <a:pt x="7620" y="2457639"/>
                </a:moveTo>
                <a:cubicBezTo>
                  <a:pt x="5080" y="2457004"/>
                  <a:pt x="2540" y="2456369"/>
                  <a:pt x="0" y="2456369"/>
                </a:cubicBezTo>
                <a:lnTo>
                  <a:pt x="0" y="2501454"/>
                </a:lnTo>
                <a:cubicBezTo>
                  <a:pt x="22225" y="2502089"/>
                  <a:pt x="32385" y="2465894"/>
                  <a:pt x="7620" y="2457639"/>
                </a:cubicBezTo>
                <a:close/>
                <a:moveTo>
                  <a:pt x="7620" y="2028379"/>
                </a:moveTo>
                <a:cubicBezTo>
                  <a:pt x="5080" y="2027109"/>
                  <a:pt x="2540" y="2026474"/>
                  <a:pt x="0" y="2026474"/>
                </a:cubicBezTo>
                <a:lnTo>
                  <a:pt x="0" y="2063304"/>
                </a:lnTo>
                <a:cubicBezTo>
                  <a:pt x="17145" y="2063938"/>
                  <a:pt x="26670" y="2036634"/>
                  <a:pt x="7620" y="2028379"/>
                </a:cubicBezTo>
                <a:close/>
                <a:moveTo>
                  <a:pt x="13335" y="1616263"/>
                </a:moveTo>
                <a:cubicBezTo>
                  <a:pt x="17780" y="1605469"/>
                  <a:pt x="8890" y="1597849"/>
                  <a:pt x="0" y="1597849"/>
                </a:cubicBezTo>
                <a:lnTo>
                  <a:pt x="0" y="1642299"/>
                </a:lnTo>
                <a:cubicBezTo>
                  <a:pt x="10795" y="1639759"/>
                  <a:pt x="19685" y="1628963"/>
                  <a:pt x="13335" y="1616263"/>
                </a:cubicBezTo>
                <a:close/>
                <a:moveTo>
                  <a:pt x="635" y="1536254"/>
                </a:moveTo>
                <a:cubicBezTo>
                  <a:pt x="0" y="1536254"/>
                  <a:pt x="0" y="1536254"/>
                  <a:pt x="635" y="1536254"/>
                </a:cubicBezTo>
                <a:lnTo>
                  <a:pt x="0" y="1572449"/>
                </a:lnTo>
                <a:cubicBezTo>
                  <a:pt x="18415" y="1569909"/>
                  <a:pt x="20955" y="1540063"/>
                  <a:pt x="635" y="1536254"/>
                </a:cubicBezTo>
                <a:close/>
                <a:moveTo>
                  <a:pt x="6985" y="1741994"/>
                </a:moveTo>
                <a:cubicBezTo>
                  <a:pt x="4445" y="1740724"/>
                  <a:pt x="2540" y="1740088"/>
                  <a:pt x="0" y="1740088"/>
                </a:cubicBezTo>
                <a:lnTo>
                  <a:pt x="0" y="1771204"/>
                </a:lnTo>
                <a:cubicBezTo>
                  <a:pt x="13970" y="1771204"/>
                  <a:pt x="22860" y="1748979"/>
                  <a:pt x="6985" y="1741994"/>
                </a:cubicBezTo>
                <a:close/>
                <a:moveTo>
                  <a:pt x="635" y="1675954"/>
                </a:moveTo>
                <a:cubicBezTo>
                  <a:pt x="0" y="1675954"/>
                  <a:pt x="0" y="1675954"/>
                  <a:pt x="635" y="1675954"/>
                </a:cubicBezTo>
                <a:lnTo>
                  <a:pt x="0" y="1712149"/>
                </a:lnTo>
                <a:cubicBezTo>
                  <a:pt x="19050" y="1709609"/>
                  <a:pt x="20320" y="1679763"/>
                  <a:pt x="635" y="1675954"/>
                </a:cubicBezTo>
                <a:close/>
                <a:moveTo>
                  <a:pt x="6985" y="1884869"/>
                </a:moveTo>
                <a:cubicBezTo>
                  <a:pt x="4445" y="1883599"/>
                  <a:pt x="1905" y="1882963"/>
                  <a:pt x="0" y="1882963"/>
                </a:cubicBezTo>
                <a:lnTo>
                  <a:pt x="0" y="1917254"/>
                </a:lnTo>
                <a:cubicBezTo>
                  <a:pt x="15875" y="1917888"/>
                  <a:pt x="24765" y="1893124"/>
                  <a:pt x="6985" y="1884869"/>
                </a:cubicBezTo>
                <a:close/>
                <a:moveTo>
                  <a:pt x="307975" y="1769934"/>
                </a:moveTo>
                <a:cubicBezTo>
                  <a:pt x="324485" y="1777554"/>
                  <a:pt x="335915" y="1750884"/>
                  <a:pt x="318770" y="1743899"/>
                </a:cubicBezTo>
                <a:cubicBezTo>
                  <a:pt x="301625" y="1736913"/>
                  <a:pt x="290830" y="1762949"/>
                  <a:pt x="307975" y="1769934"/>
                </a:cubicBezTo>
                <a:close/>
                <a:moveTo>
                  <a:pt x="347345" y="2314129"/>
                </a:moveTo>
                <a:cubicBezTo>
                  <a:pt x="372110" y="2319209"/>
                  <a:pt x="380365" y="2279839"/>
                  <a:pt x="354965" y="2275394"/>
                </a:cubicBezTo>
                <a:cubicBezTo>
                  <a:pt x="329565" y="2270314"/>
                  <a:pt x="321945" y="2309684"/>
                  <a:pt x="347345" y="2314129"/>
                </a:cubicBezTo>
                <a:close/>
                <a:moveTo>
                  <a:pt x="173355" y="1695638"/>
                </a:moveTo>
                <a:cubicBezTo>
                  <a:pt x="165735" y="1712149"/>
                  <a:pt x="191770" y="1724213"/>
                  <a:pt x="198755" y="1707069"/>
                </a:cubicBezTo>
                <a:cubicBezTo>
                  <a:pt x="207010" y="1691194"/>
                  <a:pt x="180975" y="1679129"/>
                  <a:pt x="173355" y="1695638"/>
                </a:cubicBezTo>
                <a:close/>
                <a:moveTo>
                  <a:pt x="338455" y="1916619"/>
                </a:moveTo>
                <a:cubicBezTo>
                  <a:pt x="357505" y="1923604"/>
                  <a:pt x="368300" y="1893759"/>
                  <a:pt x="348615" y="1887409"/>
                </a:cubicBezTo>
                <a:cubicBezTo>
                  <a:pt x="330200" y="1879788"/>
                  <a:pt x="320040" y="1909634"/>
                  <a:pt x="338455" y="1916619"/>
                </a:cubicBezTo>
                <a:close/>
                <a:moveTo>
                  <a:pt x="336550" y="1646744"/>
                </a:moveTo>
                <a:cubicBezTo>
                  <a:pt x="351155" y="1653729"/>
                  <a:pt x="361950" y="1630234"/>
                  <a:pt x="346710" y="1623884"/>
                </a:cubicBezTo>
                <a:cubicBezTo>
                  <a:pt x="331470" y="1616899"/>
                  <a:pt x="321310" y="1640394"/>
                  <a:pt x="336550" y="1646744"/>
                </a:cubicBezTo>
                <a:close/>
                <a:moveTo>
                  <a:pt x="400050" y="1921063"/>
                </a:moveTo>
                <a:cubicBezTo>
                  <a:pt x="393700" y="1940113"/>
                  <a:pt x="423545" y="1950274"/>
                  <a:pt x="429260" y="1930588"/>
                </a:cubicBezTo>
                <a:cubicBezTo>
                  <a:pt x="436245" y="1911538"/>
                  <a:pt x="405765" y="1902013"/>
                  <a:pt x="400050" y="1921063"/>
                </a:cubicBezTo>
                <a:close/>
                <a:moveTo>
                  <a:pt x="375920" y="2059494"/>
                </a:moveTo>
                <a:cubicBezTo>
                  <a:pt x="394970" y="2060129"/>
                  <a:pt x="399415" y="2030919"/>
                  <a:pt x="380365" y="2026474"/>
                </a:cubicBezTo>
                <a:cubicBezTo>
                  <a:pt x="356235" y="2019488"/>
                  <a:pt x="350520" y="2059494"/>
                  <a:pt x="375920" y="2059494"/>
                </a:cubicBezTo>
                <a:close/>
                <a:moveTo>
                  <a:pt x="394335" y="1672144"/>
                </a:moveTo>
                <a:cubicBezTo>
                  <a:pt x="408940" y="1679129"/>
                  <a:pt x="419735" y="1654999"/>
                  <a:pt x="404495" y="1648649"/>
                </a:cubicBezTo>
                <a:cubicBezTo>
                  <a:pt x="389890" y="1642299"/>
                  <a:pt x="379095" y="1665794"/>
                  <a:pt x="394335" y="1672144"/>
                </a:cubicBezTo>
                <a:close/>
                <a:moveTo>
                  <a:pt x="372110" y="1795969"/>
                </a:moveTo>
                <a:cubicBezTo>
                  <a:pt x="388620" y="1802954"/>
                  <a:pt x="399415" y="1776284"/>
                  <a:pt x="382270" y="1769934"/>
                </a:cubicBezTo>
                <a:cubicBezTo>
                  <a:pt x="365760" y="1762949"/>
                  <a:pt x="354965" y="1789619"/>
                  <a:pt x="372110" y="1795969"/>
                </a:cubicBezTo>
                <a:close/>
                <a:moveTo>
                  <a:pt x="342265" y="2163634"/>
                </a:moveTo>
                <a:cubicBezTo>
                  <a:pt x="348615" y="2140774"/>
                  <a:pt x="312420" y="2131249"/>
                  <a:pt x="306705" y="2154109"/>
                </a:cubicBezTo>
                <a:cubicBezTo>
                  <a:pt x="300355" y="2176969"/>
                  <a:pt x="336550" y="2186494"/>
                  <a:pt x="342265" y="2163634"/>
                </a:cubicBezTo>
                <a:close/>
                <a:moveTo>
                  <a:pt x="278130" y="1620074"/>
                </a:moveTo>
                <a:cubicBezTo>
                  <a:pt x="292735" y="1627059"/>
                  <a:pt x="304165" y="1603563"/>
                  <a:pt x="288925" y="1597213"/>
                </a:cubicBezTo>
                <a:cubicBezTo>
                  <a:pt x="274320" y="1590229"/>
                  <a:pt x="263525" y="1613724"/>
                  <a:pt x="278130" y="1620074"/>
                </a:cubicBezTo>
                <a:close/>
                <a:moveTo>
                  <a:pt x="243840" y="1742629"/>
                </a:moveTo>
                <a:cubicBezTo>
                  <a:pt x="260350" y="1750249"/>
                  <a:pt x="271780" y="1723579"/>
                  <a:pt x="255270" y="1716594"/>
                </a:cubicBezTo>
                <a:cubicBezTo>
                  <a:pt x="238760" y="1709609"/>
                  <a:pt x="227330" y="1735644"/>
                  <a:pt x="243840" y="1742629"/>
                </a:cubicBezTo>
                <a:close/>
                <a:moveTo>
                  <a:pt x="220980" y="1593404"/>
                </a:moveTo>
                <a:cubicBezTo>
                  <a:pt x="235585" y="1601024"/>
                  <a:pt x="247015" y="1577529"/>
                  <a:pt x="231775" y="1570544"/>
                </a:cubicBezTo>
                <a:cubicBezTo>
                  <a:pt x="217170" y="1562924"/>
                  <a:pt x="205740" y="1586419"/>
                  <a:pt x="220980" y="1593404"/>
                </a:cubicBezTo>
                <a:close/>
                <a:moveTo>
                  <a:pt x="189865" y="1842324"/>
                </a:moveTo>
                <a:cubicBezTo>
                  <a:pt x="181610" y="1860738"/>
                  <a:pt x="210820" y="1872804"/>
                  <a:pt x="218440" y="1854388"/>
                </a:cubicBezTo>
                <a:cubicBezTo>
                  <a:pt x="226695" y="1835338"/>
                  <a:pt x="197485" y="1823274"/>
                  <a:pt x="189865" y="1842324"/>
                </a:cubicBezTo>
                <a:close/>
                <a:moveTo>
                  <a:pt x="282575" y="2013774"/>
                </a:moveTo>
                <a:cubicBezTo>
                  <a:pt x="275590" y="2034729"/>
                  <a:pt x="307975" y="2045524"/>
                  <a:pt x="314960" y="2024569"/>
                </a:cubicBezTo>
                <a:cubicBezTo>
                  <a:pt x="321945" y="2003613"/>
                  <a:pt x="289560" y="1992819"/>
                  <a:pt x="282575" y="2013774"/>
                </a:cubicBezTo>
                <a:close/>
                <a:moveTo>
                  <a:pt x="236220" y="2152839"/>
                </a:moveTo>
                <a:cubicBezTo>
                  <a:pt x="258445" y="2160459"/>
                  <a:pt x="269875" y="2124264"/>
                  <a:pt x="247015" y="2117914"/>
                </a:cubicBezTo>
                <a:cubicBezTo>
                  <a:pt x="224790" y="2110294"/>
                  <a:pt x="213360" y="2145854"/>
                  <a:pt x="236220" y="2152839"/>
                </a:cubicBezTo>
                <a:close/>
                <a:moveTo>
                  <a:pt x="267970" y="1890584"/>
                </a:moveTo>
                <a:cubicBezTo>
                  <a:pt x="286385" y="1898204"/>
                  <a:pt x="298450" y="1868359"/>
                  <a:pt x="278765" y="1861374"/>
                </a:cubicBezTo>
                <a:cubicBezTo>
                  <a:pt x="260985" y="1853754"/>
                  <a:pt x="249555" y="1883599"/>
                  <a:pt x="267970" y="1890584"/>
                </a:cubicBezTo>
                <a:close/>
                <a:moveTo>
                  <a:pt x="238760" y="1998534"/>
                </a:moveTo>
                <a:cubicBezTo>
                  <a:pt x="246380" y="1978213"/>
                  <a:pt x="213995" y="1966149"/>
                  <a:pt x="207010" y="1987104"/>
                </a:cubicBezTo>
                <a:cubicBezTo>
                  <a:pt x="199390" y="2007424"/>
                  <a:pt x="231140" y="2019488"/>
                  <a:pt x="238760" y="1998534"/>
                </a:cubicBezTo>
                <a:close/>
                <a:moveTo>
                  <a:pt x="7620" y="2314129"/>
                </a:moveTo>
                <a:cubicBezTo>
                  <a:pt x="5080" y="2312859"/>
                  <a:pt x="2540" y="2312859"/>
                  <a:pt x="0" y="2312859"/>
                </a:cubicBezTo>
                <a:lnTo>
                  <a:pt x="0" y="2355404"/>
                </a:lnTo>
                <a:cubicBezTo>
                  <a:pt x="20320" y="2356039"/>
                  <a:pt x="30480" y="2323019"/>
                  <a:pt x="7620" y="2314129"/>
                </a:cubicBezTo>
                <a:close/>
                <a:moveTo>
                  <a:pt x="302260" y="2415729"/>
                </a:moveTo>
                <a:cubicBezTo>
                  <a:pt x="307340" y="2389059"/>
                  <a:pt x="264795" y="2381439"/>
                  <a:pt x="260350" y="2408109"/>
                </a:cubicBezTo>
                <a:cubicBezTo>
                  <a:pt x="255270" y="2435414"/>
                  <a:pt x="297815" y="2443034"/>
                  <a:pt x="302260" y="2415729"/>
                </a:cubicBezTo>
                <a:close/>
                <a:moveTo>
                  <a:pt x="426720" y="2552254"/>
                </a:moveTo>
                <a:cubicBezTo>
                  <a:pt x="427990" y="2523044"/>
                  <a:pt x="381635" y="2521774"/>
                  <a:pt x="381635" y="2550984"/>
                </a:cubicBezTo>
                <a:cubicBezTo>
                  <a:pt x="380365" y="2580829"/>
                  <a:pt x="426085" y="2582099"/>
                  <a:pt x="426720" y="2552254"/>
                </a:cubicBezTo>
                <a:close/>
                <a:moveTo>
                  <a:pt x="448945" y="2761169"/>
                </a:moveTo>
                <a:cubicBezTo>
                  <a:pt x="415925" y="2766249"/>
                  <a:pt x="424815" y="2817049"/>
                  <a:pt x="457200" y="2811334"/>
                </a:cubicBezTo>
                <a:cubicBezTo>
                  <a:pt x="489585" y="2806889"/>
                  <a:pt x="481330" y="2755454"/>
                  <a:pt x="448945" y="2761169"/>
                </a:cubicBezTo>
                <a:close/>
                <a:moveTo>
                  <a:pt x="529590" y="2549714"/>
                </a:moveTo>
                <a:cubicBezTo>
                  <a:pt x="528320" y="2520504"/>
                  <a:pt x="482600" y="2522409"/>
                  <a:pt x="484505" y="2551619"/>
                </a:cubicBezTo>
                <a:cubicBezTo>
                  <a:pt x="485140" y="2581464"/>
                  <a:pt x="531495" y="2578924"/>
                  <a:pt x="529590" y="2549714"/>
                </a:cubicBezTo>
                <a:close/>
                <a:moveTo>
                  <a:pt x="561340" y="2657029"/>
                </a:moveTo>
                <a:cubicBezTo>
                  <a:pt x="556895" y="2625914"/>
                  <a:pt x="508635" y="2633534"/>
                  <a:pt x="513715" y="2664014"/>
                </a:cubicBezTo>
                <a:cubicBezTo>
                  <a:pt x="518160" y="2695129"/>
                  <a:pt x="566420" y="2687509"/>
                  <a:pt x="561340" y="2657029"/>
                </a:cubicBezTo>
                <a:close/>
                <a:moveTo>
                  <a:pt x="398780" y="2428429"/>
                </a:moveTo>
                <a:cubicBezTo>
                  <a:pt x="402590" y="2401124"/>
                  <a:pt x="359410" y="2396679"/>
                  <a:pt x="356870" y="2423984"/>
                </a:cubicBezTo>
                <a:cubicBezTo>
                  <a:pt x="353060" y="2450654"/>
                  <a:pt x="395605" y="2455734"/>
                  <a:pt x="398780" y="2428429"/>
                </a:cubicBezTo>
                <a:close/>
                <a:moveTo>
                  <a:pt x="321310" y="2650679"/>
                </a:moveTo>
                <a:cubicBezTo>
                  <a:pt x="290195" y="2649409"/>
                  <a:pt x="289560" y="2698939"/>
                  <a:pt x="320675" y="2698939"/>
                </a:cubicBezTo>
                <a:cubicBezTo>
                  <a:pt x="351790" y="2699574"/>
                  <a:pt x="352425" y="2650679"/>
                  <a:pt x="321310" y="2650679"/>
                </a:cubicBezTo>
                <a:close/>
                <a:moveTo>
                  <a:pt x="303530" y="2523044"/>
                </a:moveTo>
                <a:cubicBezTo>
                  <a:pt x="273050" y="2519869"/>
                  <a:pt x="270510" y="2568129"/>
                  <a:pt x="300990" y="2568129"/>
                </a:cubicBezTo>
                <a:cubicBezTo>
                  <a:pt x="328930" y="2568764"/>
                  <a:pt x="331470" y="2524949"/>
                  <a:pt x="303530" y="2523044"/>
                </a:cubicBezTo>
                <a:close/>
                <a:moveTo>
                  <a:pt x="337820" y="2774504"/>
                </a:moveTo>
                <a:cubicBezTo>
                  <a:pt x="304800" y="2776409"/>
                  <a:pt x="308610" y="2827844"/>
                  <a:pt x="341630" y="2825304"/>
                </a:cubicBezTo>
                <a:cubicBezTo>
                  <a:pt x="374650" y="2823399"/>
                  <a:pt x="370840" y="2771964"/>
                  <a:pt x="337820" y="2774504"/>
                </a:cubicBezTo>
                <a:close/>
                <a:moveTo>
                  <a:pt x="427990" y="2648139"/>
                </a:moveTo>
                <a:cubicBezTo>
                  <a:pt x="396875" y="2650044"/>
                  <a:pt x="400050" y="2698304"/>
                  <a:pt x="431165" y="2695764"/>
                </a:cubicBezTo>
                <a:cubicBezTo>
                  <a:pt x="462280" y="2694494"/>
                  <a:pt x="459105" y="2645599"/>
                  <a:pt x="427990" y="2648139"/>
                </a:cubicBezTo>
                <a:close/>
                <a:moveTo>
                  <a:pt x="833755" y="2500184"/>
                </a:moveTo>
                <a:cubicBezTo>
                  <a:pt x="827405" y="2471609"/>
                  <a:pt x="782320" y="2482404"/>
                  <a:pt x="789940" y="2510979"/>
                </a:cubicBezTo>
                <a:cubicBezTo>
                  <a:pt x="796925" y="2539554"/>
                  <a:pt x="841375" y="2528124"/>
                  <a:pt x="833755" y="2500184"/>
                </a:cubicBezTo>
                <a:close/>
                <a:moveTo>
                  <a:pt x="772160" y="2667824"/>
                </a:moveTo>
                <a:cubicBezTo>
                  <a:pt x="741045" y="2679889"/>
                  <a:pt x="760730" y="2727514"/>
                  <a:pt x="791210" y="2714814"/>
                </a:cubicBezTo>
                <a:cubicBezTo>
                  <a:pt x="822325" y="2702749"/>
                  <a:pt x="802640" y="2655124"/>
                  <a:pt x="772160" y="2667824"/>
                </a:cubicBezTo>
                <a:close/>
                <a:moveTo>
                  <a:pt x="875030" y="2571939"/>
                </a:moveTo>
                <a:cubicBezTo>
                  <a:pt x="864870" y="2542729"/>
                  <a:pt x="819150" y="2559239"/>
                  <a:pt x="829945" y="2588449"/>
                </a:cubicBezTo>
                <a:cubicBezTo>
                  <a:pt x="840105" y="2617659"/>
                  <a:pt x="885825" y="2600514"/>
                  <a:pt x="875030" y="2571939"/>
                </a:cubicBezTo>
                <a:close/>
                <a:moveTo>
                  <a:pt x="558800" y="2738309"/>
                </a:moveTo>
                <a:cubicBezTo>
                  <a:pt x="526415" y="2745929"/>
                  <a:pt x="539750" y="2796094"/>
                  <a:pt x="571500" y="2787839"/>
                </a:cubicBezTo>
                <a:cubicBezTo>
                  <a:pt x="603250" y="2780219"/>
                  <a:pt x="590550" y="2730054"/>
                  <a:pt x="558800" y="2738309"/>
                </a:cubicBezTo>
                <a:close/>
                <a:moveTo>
                  <a:pt x="772160" y="2606864"/>
                </a:moveTo>
                <a:cubicBezTo>
                  <a:pt x="763905" y="2577019"/>
                  <a:pt x="716915" y="2590354"/>
                  <a:pt x="725805" y="2620199"/>
                </a:cubicBezTo>
                <a:cubicBezTo>
                  <a:pt x="734695" y="2650044"/>
                  <a:pt x="781685" y="2636074"/>
                  <a:pt x="772160" y="2606864"/>
                </a:cubicBezTo>
                <a:close/>
                <a:moveTo>
                  <a:pt x="6985" y="2600514"/>
                </a:moveTo>
                <a:cubicBezTo>
                  <a:pt x="4445" y="2599879"/>
                  <a:pt x="1905" y="2599244"/>
                  <a:pt x="0" y="2599244"/>
                </a:cubicBezTo>
                <a:lnTo>
                  <a:pt x="0" y="2647504"/>
                </a:lnTo>
                <a:cubicBezTo>
                  <a:pt x="24130" y="2648139"/>
                  <a:pt x="34290" y="2608769"/>
                  <a:pt x="6985" y="2600514"/>
                </a:cubicBezTo>
                <a:close/>
                <a:moveTo>
                  <a:pt x="733425" y="2523044"/>
                </a:moveTo>
                <a:cubicBezTo>
                  <a:pt x="728345" y="2493834"/>
                  <a:pt x="683260" y="2502724"/>
                  <a:pt x="688975" y="2531299"/>
                </a:cubicBezTo>
                <a:cubicBezTo>
                  <a:pt x="694055" y="2559874"/>
                  <a:pt x="739140" y="2551619"/>
                  <a:pt x="733425" y="2523044"/>
                </a:cubicBezTo>
                <a:close/>
                <a:moveTo>
                  <a:pt x="631825" y="2539554"/>
                </a:moveTo>
                <a:cubicBezTo>
                  <a:pt x="628650" y="2510344"/>
                  <a:pt x="582930" y="2515424"/>
                  <a:pt x="586740" y="2544634"/>
                </a:cubicBezTo>
                <a:cubicBezTo>
                  <a:pt x="589915" y="2574479"/>
                  <a:pt x="635635" y="2568764"/>
                  <a:pt x="631825" y="2539554"/>
                </a:cubicBezTo>
                <a:close/>
                <a:moveTo>
                  <a:pt x="666750" y="2706559"/>
                </a:moveTo>
                <a:cubicBezTo>
                  <a:pt x="635000" y="2716719"/>
                  <a:pt x="652145" y="2765614"/>
                  <a:pt x="682625" y="2754819"/>
                </a:cubicBezTo>
                <a:cubicBezTo>
                  <a:pt x="713740" y="2745294"/>
                  <a:pt x="697865" y="2695764"/>
                  <a:pt x="666750" y="2706559"/>
                </a:cubicBezTo>
                <a:close/>
                <a:moveTo>
                  <a:pt x="667385" y="2635439"/>
                </a:moveTo>
                <a:cubicBezTo>
                  <a:pt x="661035" y="2604959"/>
                  <a:pt x="613410" y="2615754"/>
                  <a:pt x="620395" y="2646234"/>
                </a:cubicBezTo>
                <a:cubicBezTo>
                  <a:pt x="627380" y="2676714"/>
                  <a:pt x="675005" y="2665919"/>
                  <a:pt x="667385" y="2635439"/>
                </a:cubicBezTo>
                <a:close/>
                <a:moveTo>
                  <a:pt x="86360" y="2060763"/>
                </a:moveTo>
                <a:cubicBezTo>
                  <a:pt x="64135" y="2051874"/>
                  <a:pt x="50800" y="2086163"/>
                  <a:pt x="73025" y="2095054"/>
                </a:cubicBezTo>
                <a:cubicBezTo>
                  <a:pt x="94615" y="2104579"/>
                  <a:pt x="108585" y="2069654"/>
                  <a:pt x="86360" y="2060763"/>
                </a:cubicBezTo>
                <a:close/>
                <a:moveTo>
                  <a:pt x="92710" y="2530664"/>
                </a:moveTo>
                <a:cubicBezTo>
                  <a:pt x="120650" y="2538919"/>
                  <a:pt x="132715" y="2493834"/>
                  <a:pt x="104140" y="2486849"/>
                </a:cubicBezTo>
                <a:cubicBezTo>
                  <a:pt x="76200" y="2479229"/>
                  <a:pt x="64135" y="2523679"/>
                  <a:pt x="92710" y="2530664"/>
                </a:cubicBezTo>
                <a:close/>
                <a:moveTo>
                  <a:pt x="80010" y="1917888"/>
                </a:moveTo>
                <a:cubicBezTo>
                  <a:pt x="59690" y="1908999"/>
                  <a:pt x="46355" y="1940749"/>
                  <a:pt x="66675" y="1949004"/>
                </a:cubicBezTo>
                <a:cubicBezTo>
                  <a:pt x="86360" y="1957894"/>
                  <a:pt x="100330" y="1926144"/>
                  <a:pt x="80010" y="1917888"/>
                </a:cubicBezTo>
                <a:close/>
                <a:moveTo>
                  <a:pt x="85725" y="2385884"/>
                </a:moveTo>
                <a:cubicBezTo>
                  <a:pt x="111760" y="2394774"/>
                  <a:pt x="124460" y="2353499"/>
                  <a:pt x="98425" y="2345244"/>
                </a:cubicBezTo>
                <a:cubicBezTo>
                  <a:pt x="72390" y="2336989"/>
                  <a:pt x="59690" y="2378264"/>
                  <a:pt x="85725" y="2385884"/>
                </a:cubicBezTo>
                <a:close/>
                <a:moveTo>
                  <a:pt x="79375" y="2241104"/>
                </a:moveTo>
                <a:cubicBezTo>
                  <a:pt x="102870" y="2249994"/>
                  <a:pt x="116840" y="2211894"/>
                  <a:pt x="92710" y="2203639"/>
                </a:cubicBezTo>
                <a:cubicBezTo>
                  <a:pt x="67945" y="2194749"/>
                  <a:pt x="54610" y="2232849"/>
                  <a:pt x="79375" y="2241104"/>
                </a:cubicBezTo>
                <a:close/>
                <a:moveTo>
                  <a:pt x="260985" y="2295079"/>
                </a:moveTo>
                <a:cubicBezTo>
                  <a:pt x="334010" y="2255074"/>
                  <a:pt x="194945" y="2237929"/>
                  <a:pt x="255905" y="2294444"/>
                </a:cubicBezTo>
                <a:lnTo>
                  <a:pt x="255905" y="2294444"/>
                </a:lnTo>
                <a:cubicBezTo>
                  <a:pt x="257810" y="2294444"/>
                  <a:pt x="259715" y="2295079"/>
                  <a:pt x="260985" y="2295079"/>
                </a:cubicBezTo>
                <a:close/>
                <a:moveTo>
                  <a:pt x="6350" y="2743389"/>
                </a:moveTo>
                <a:cubicBezTo>
                  <a:pt x="3810" y="2742754"/>
                  <a:pt x="1905" y="2742754"/>
                  <a:pt x="0" y="2742119"/>
                </a:cubicBezTo>
                <a:lnTo>
                  <a:pt x="0" y="2792919"/>
                </a:lnTo>
                <a:cubicBezTo>
                  <a:pt x="26670" y="2794824"/>
                  <a:pt x="36195" y="2751009"/>
                  <a:pt x="6350" y="2743389"/>
                </a:cubicBezTo>
                <a:close/>
                <a:moveTo>
                  <a:pt x="62230" y="1484819"/>
                </a:moveTo>
                <a:cubicBezTo>
                  <a:pt x="43815" y="1475294"/>
                  <a:pt x="35560" y="1508313"/>
                  <a:pt x="56515" y="1508949"/>
                </a:cubicBezTo>
                <a:cubicBezTo>
                  <a:pt x="68580" y="1509584"/>
                  <a:pt x="73660" y="1490534"/>
                  <a:pt x="62230" y="1484819"/>
                </a:cubicBezTo>
                <a:close/>
                <a:moveTo>
                  <a:pt x="67945" y="1629599"/>
                </a:moveTo>
                <a:cubicBezTo>
                  <a:pt x="46990" y="1620074"/>
                  <a:pt x="38735" y="1655634"/>
                  <a:pt x="61595" y="1656269"/>
                </a:cubicBezTo>
                <a:cubicBezTo>
                  <a:pt x="76200" y="1656904"/>
                  <a:pt x="81280" y="1635949"/>
                  <a:pt x="67945" y="1629599"/>
                </a:cubicBezTo>
                <a:close/>
                <a:moveTo>
                  <a:pt x="67310" y="1803588"/>
                </a:moveTo>
                <a:cubicBezTo>
                  <a:pt x="83185" y="1804224"/>
                  <a:pt x="88900" y="1780094"/>
                  <a:pt x="73660" y="1773744"/>
                </a:cubicBezTo>
                <a:cubicBezTo>
                  <a:pt x="51435" y="1763584"/>
                  <a:pt x="42545" y="1802954"/>
                  <a:pt x="67310" y="1803588"/>
                </a:cubicBezTo>
                <a:close/>
                <a:moveTo>
                  <a:pt x="203200" y="2508439"/>
                </a:moveTo>
                <a:cubicBezTo>
                  <a:pt x="172085" y="2502724"/>
                  <a:pt x="167005" y="2553524"/>
                  <a:pt x="199390" y="2553524"/>
                </a:cubicBezTo>
                <a:cubicBezTo>
                  <a:pt x="225425" y="2554159"/>
                  <a:pt x="229870" y="2512884"/>
                  <a:pt x="203200" y="2508439"/>
                </a:cubicBezTo>
                <a:close/>
                <a:moveTo>
                  <a:pt x="209550" y="2691319"/>
                </a:moveTo>
                <a:cubicBezTo>
                  <a:pt x="240030" y="2695129"/>
                  <a:pt x="245745" y="2646869"/>
                  <a:pt x="214630" y="2643694"/>
                </a:cubicBezTo>
                <a:cubicBezTo>
                  <a:pt x="184150" y="2639884"/>
                  <a:pt x="179070" y="2688779"/>
                  <a:pt x="209550" y="2691319"/>
                </a:cubicBezTo>
                <a:lnTo>
                  <a:pt x="209550" y="2691319"/>
                </a:lnTo>
                <a:close/>
                <a:moveTo>
                  <a:pt x="100330" y="2674174"/>
                </a:moveTo>
                <a:cubicBezTo>
                  <a:pt x="130810" y="2681159"/>
                  <a:pt x="140970" y="2632899"/>
                  <a:pt x="109855" y="2627184"/>
                </a:cubicBezTo>
                <a:cubicBezTo>
                  <a:pt x="79375" y="2620199"/>
                  <a:pt x="69850" y="2668459"/>
                  <a:pt x="100330" y="2674174"/>
                </a:cubicBezTo>
                <a:close/>
                <a:moveTo>
                  <a:pt x="191135" y="2371279"/>
                </a:moveTo>
                <a:cubicBezTo>
                  <a:pt x="161290" y="2363659"/>
                  <a:pt x="154940" y="2413189"/>
                  <a:pt x="186055" y="2413189"/>
                </a:cubicBezTo>
                <a:cubicBezTo>
                  <a:pt x="210185" y="2413824"/>
                  <a:pt x="214630" y="2376359"/>
                  <a:pt x="191135" y="2371279"/>
                </a:cubicBezTo>
                <a:close/>
                <a:moveTo>
                  <a:pt x="226695" y="2776409"/>
                </a:moveTo>
                <a:cubicBezTo>
                  <a:pt x="193675" y="2774504"/>
                  <a:pt x="191770" y="2826574"/>
                  <a:pt x="224790" y="2827209"/>
                </a:cubicBezTo>
                <a:cubicBezTo>
                  <a:pt x="257175" y="2829114"/>
                  <a:pt x="259715" y="2777044"/>
                  <a:pt x="226695" y="2776409"/>
                </a:cubicBezTo>
                <a:close/>
                <a:moveTo>
                  <a:pt x="178435" y="2232214"/>
                </a:moveTo>
                <a:cubicBezTo>
                  <a:pt x="149860" y="2223959"/>
                  <a:pt x="143510" y="2270949"/>
                  <a:pt x="172720" y="2270949"/>
                </a:cubicBezTo>
                <a:cubicBezTo>
                  <a:pt x="194945" y="2271584"/>
                  <a:pt x="200025" y="2237929"/>
                  <a:pt x="178435" y="2232214"/>
                </a:cubicBezTo>
                <a:close/>
                <a:moveTo>
                  <a:pt x="115570" y="2766249"/>
                </a:moveTo>
                <a:cubicBezTo>
                  <a:pt x="83185" y="2761169"/>
                  <a:pt x="75565" y="2811969"/>
                  <a:pt x="107950" y="2816414"/>
                </a:cubicBezTo>
                <a:cubicBezTo>
                  <a:pt x="140335" y="2822129"/>
                  <a:pt x="148590" y="2770694"/>
                  <a:pt x="115570" y="2766249"/>
                </a:cubicBezTo>
                <a:close/>
                <a:moveTo>
                  <a:pt x="166370" y="2090609"/>
                </a:moveTo>
                <a:cubicBezTo>
                  <a:pt x="139700" y="2081719"/>
                  <a:pt x="132080" y="2126169"/>
                  <a:pt x="160020" y="2126169"/>
                </a:cubicBezTo>
                <a:cubicBezTo>
                  <a:pt x="179705" y="2127439"/>
                  <a:pt x="185420" y="2096959"/>
                  <a:pt x="166370" y="2090609"/>
                </a:cubicBezTo>
                <a:close/>
                <a:moveTo>
                  <a:pt x="1195070" y="2180779"/>
                </a:moveTo>
                <a:cubicBezTo>
                  <a:pt x="1190625" y="2157284"/>
                  <a:pt x="1153795" y="2164904"/>
                  <a:pt x="1158875" y="2188399"/>
                </a:cubicBezTo>
                <a:cubicBezTo>
                  <a:pt x="1163955" y="2211894"/>
                  <a:pt x="1200150" y="2203639"/>
                  <a:pt x="1195070" y="2180779"/>
                </a:cubicBezTo>
                <a:close/>
                <a:moveTo>
                  <a:pt x="936625" y="2389059"/>
                </a:moveTo>
                <a:cubicBezTo>
                  <a:pt x="942975" y="2415729"/>
                  <a:pt x="984885" y="2405569"/>
                  <a:pt x="977900" y="2378899"/>
                </a:cubicBezTo>
                <a:cubicBezTo>
                  <a:pt x="971550" y="2352229"/>
                  <a:pt x="929640" y="2363024"/>
                  <a:pt x="936625" y="2389059"/>
                </a:cubicBezTo>
                <a:close/>
                <a:moveTo>
                  <a:pt x="974725" y="1958529"/>
                </a:moveTo>
                <a:cubicBezTo>
                  <a:pt x="992505" y="1961069"/>
                  <a:pt x="996950" y="1932494"/>
                  <a:pt x="978535" y="1930588"/>
                </a:cubicBezTo>
                <a:cubicBezTo>
                  <a:pt x="960755" y="1927413"/>
                  <a:pt x="956945" y="1955988"/>
                  <a:pt x="974725" y="1958529"/>
                </a:cubicBezTo>
                <a:close/>
                <a:moveTo>
                  <a:pt x="835660" y="2240469"/>
                </a:moveTo>
                <a:cubicBezTo>
                  <a:pt x="859790" y="2240469"/>
                  <a:pt x="859155" y="2203004"/>
                  <a:pt x="835025" y="2203639"/>
                </a:cubicBezTo>
                <a:cubicBezTo>
                  <a:pt x="811530" y="2203639"/>
                  <a:pt x="812165" y="2241104"/>
                  <a:pt x="835660" y="2240469"/>
                </a:cubicBezTo>
                <a:close/>
                <a:moveTo>
                  <a:pt x="1000760" y="1866454"/>
                </a:moveTo>
                <a:cubicBezTo>
                  <a:pt x="1016635" y="1870263"/>
                  <a:pt x="1021715" y="1844229"/>
                  <a:pt x="1005840" y="1841688"/>
                </a:cubicBezTo>
                <a:cubicBezTo>
                  <a:pt x="989330" y="1837879"/>
                  <a:pt x="984250" y="1863279"/>
                  <a:pt x="1000760" y="1866454"/>
                </a:cubicBezTo>
                <a:close/>
                <a:moveTo>
                  <a:pt x="1001395" y="2023299"/>
                </a:moveTo>
                <a:cubicBezTo>
                  <a:pt x="981075" y="2022029"/>
                  <a:pt x="979805" y="2053779"/>
                  <a:pt x="1000125" y="2054413"/>
                </a:cubicBezTo>
                <a:cubicBezTo>
                  <a:pt x="1019810" y="2055049"/>
                  <a:pt x="1021080" y="2023934"/>
                  <a:pt x="1001395" y="2023299"/>
                </a:cubicBezTo>
                <a:close/>
                <a:moveTo>
                  <a:pt x="993775" y="2126804"/>
                </a:moveTo>
                <a:cubicBezTo>
                  <a:pt x="994410" y="2149029"/>
                  <a:pt x="1028700" y="2147759"/>
                  <a:pt x="1027430" y="2125534"/>
                </a:cubicBezTo>
                <a:cubicBezTo>
                  <a:pt x="1027430" y="2103944"/>
                  <a:pt x="993140" y="2105214"/>
                  <a:pt x="993775" y="2126804"/>
                </a:cubicBezTo>
                <a:close/>
                <a:moveTo>
                  <a:pt x="1025525" y="2209354"/>
                </a:moveTo>
                <a:cubicBezTo>
                  <a:pt x="1023620" y="2185859"/>
                  <a:pt x="986155" y="2189669"/>
                  <a:pt x="989330" y="2213164"/>
                </a:cubicBezTo>
                <a:cubicBezTo>
                  <a:pt x="991235" y="2237294"/>
                  <a:pt x="1028700" y="2232849"/>
                  <a:pt x="1025525" y="2209354"/>
                </a:cubicBezTo>
                <a:close/>
                <a:moveTo>
                  <a:pt x="985520" y="2276664"/>
                </a:moveTo>
                <a:cubicBezTo>
                  <a:pt x="960120" y="2281109"/>
                  <a:pt x="967740" y="2320479"/>
                  <a:pt x="992505" y="2315399"/>
                </a:cubicBezTo>
                <a:cubicBezTo>
                  <a:pt x="1017905" y="2311589"/>
                  <a:pt x="1010920" y="2271584"/>
                  <a:pt x="985520" y="2276664"/>
                </a:cubicBezTo>
                <a:close/>
                <a:moveTo>
                  <a:pt x="848995" y="2142044"/>
                </a:moveTo>
                <a:cubicBezTo>
                  <a:pt x="871220" y="2143314"/>
                  <a:pt x="872490" y="2109024"/>
                  <a:pt x="850900" y="2108389"/>
                </a:cubicBezTo>
                <a:cubicBezTo>
                  <a:pt x="829310" y="2106484"/>
                  <a:pt x="827405" y="2140774"/>
                  <a:pt x="848995" y="2142044"/>
                </a:cubicBezTo>
                <a:close/>
                <a:moveTo>
                  <a:pt x="906145" y="1947734"/>
                </a:moveTo>
                <a:cubicBezTo>
                  <a:pt x="923925" y="1950909"/>
                  <a:pt x="929005" y="1922969"/>
                  <a:pt x="910590" y="1919794"/>
                </a:cubicBezTo>
                <a:cubicBezTo>
                  <a:pt x="892810" y="1916619"/>
                  <a:pt x="888365" y="1945194"/>
                  <a:pt x="906145" y="1947734"/>
                </a:cubicBezTo>
                <a:close/>
                <a:moveTo>
                  <a:pt x="1050925" y="2379534"/>
                </a:moveTo>
                <a:cubicBezTo>
                  <a:pt x="1082675" y="2379534"/>
                  <a:pt x="1075055" y="2329369"/>
                  <a:pt x="1044575" y="2338259"/>
                </a:cubicBezTo>
                <a:cubicBezTo>
                  <a:pt x="1021715" y="2344609"/>
                  <a:pt x="1027430" y="2380169"/>
                  <a:pt x="1050925" y="2379534"/>
                </a:cubicBezTo>
                <a:close/>
                <a:moveTo>
                  <a:pt x="876300" y="1838513"/>
                </a:moveTo>
                <a:cubicBezTo>
                  <a:pt x="892175" y="1842959"/>
                  <a:pt x="898525" y="1817559"/>
                  <a:pt x="882650" y="1813749"/>
                </a:cubicBezTo>
                <a:cubicBezTo>
                  <a:pt x="866775" y="1809938"/>
                  <a:pt x="860425" y="1834704"/>
                  <a:pt x="876300" y="1838513"/>
                </a:cubicBezTo>
                <a:close/>
                <a:moveTo>
                  <a:pt x="862330" y="2426524"/>
                </a:moveTo>
                <a:cubicBezTo>
                  <a:pt x="892175" y="2426524"/>
                  <a:pt x="887730" y="2378899"/>
                  <a:pt x="858520" y="2384614"/>
                </a:cubicBezTo>
                <a:cubicBezTo>
                  <a:pt x="833120" y="2388424"/>
                  <a:pt x="837565" y="2427159"/>
                  <a:pt x="862330" y="2426524"/>
                </a:cubicBezTo>
                <a:close/>
                <a:moveTo>
                  <a:pt x="910590" y="2032188"/>
                </a:moveTo>
                <a:cubicBezTo>
                  <a:pt x="908685" y="2052509"/>
                  <a:pt x="939800" y="2055049"/>
                  <a:pt x="941705" y="2034729"/>
                </a:cubicBezTo>
                <a:cubicBezTo>
                  <a:pt x="943610" y="2015044"/>
                  <a:pt x="911860" y="2011869"/>
                  <a:pt x="910590" y="2032188"/>
                </a:cubicBezTo>
                <a:close/>
                <a:moveTo>
                  <a:pt x="836295" y="2023299"/>
                </a:moveTo>
                <a:cubicBezTo>
                  <a:pt x="833755" y="2042984"/>
                  <a:pt x="864870" y="2047429"/>
                  <a:pt x="867410" y="2027109"/>
                </a:cubicBezTo>
                <a:cubicBezTo>
                  <a:pt x="869950" y="2007424"/>
                  <a:pt x="838200" y="2003613"/>
                  <a:pt x="836295" y="2023299"/>
                </a:cubicBezTo>
                <a:close/>
                <a:moveTo>
                  <a:pt x="920115" y="2200464"/>
                </a:moveTo>
                <a:cubicBezTo>
                  <a:pt x="896620" y="2201734"/>
                  <a:pt x="898525" y="2239199"/>
                  <a:pt x="922655" y="2237294"/>
                </a:cubicBezTo>
                <a:cubicBezTo>
                  <a:pt x="946150" y="2236024"/>
                  <a:pt x="944245" y="2198559"/>
                  <a:pt x="920115" y="2200464"/>
                </a:cubicBezTo>
                <a:close/>
                <a:moveTo>
                  <a:pt x="898525" y="2330004"/>
                </a:moveTo>
                <a:cubicBezTo>
                  <a:pt x="925830" y="2330004"/>
                  <a:pt x="923290" y="2286824"/>
                  <a:pt x="895985" y="2290634"/>
                </a:cubicBezTo>
                <a:cubicBezTo>
                  <a:pt x="871855" y="2293174"/>
                  <a:pt x="875030" y="2330639"/>
                  <a:pt x="898525" y="2330004"/>
                </a:cubicBezTo>
                <a:close/>
                <a:moveTo>
                  <a:pt x="938530" y="1853119"/>
                </a:moveTo>
                <a:cubicBezTo>
                  <a:pt x="954405" y="1856929"/>
                  <a:pt x="960120" y="1831529"/>
                  <a:pt x="944245" y="1828354"/>
                </a:cubicBezTo>
                <a:cubicBezTo>
                  <a:pt x="927735" y="1824544"/>
                  <a:pt x="922020" y="1849944"/>
                  <a:pt x="938530" y="1853119"/>
                </a:cubicBezTo>
                <a:close/>
                <a:moveTo>
                  <a:pt x="930910" y="2110294"/>
                </a:moveTo>
                <a:cubicBezTo>
                  <a:pt x="908685" y="2109659"/>
                  <a:pt x="908685" y="2144584"/>
                  <a:pt x="930910" y="2143949"/>
                </a:cubicBezTo>
                <a:cubicBezTo>
                  <a:pt x="952500" y="2144584"/>
                  <a:pt x="952500" y="2110294"/>
                  <a:pt x="930910" y="2110294"/>
                </a:cubicBezTo>
                <a:close/>
                <a:moveTo>
                  <a:pt x="1134745" y="2040444"/>
                </a:moveTo>
                <a:cubicBezTo>
                  <a:pt x="1135380" y="2060763"/>
                  <a:pt x="1166495" y="2059494"/>
                  <a:pt x="1165860" y="2039174"/>
                </a:cubicBezTo>
                <a:cubicBezTo>
                  <a:pt x="1165225" y="2019488"/>
                  <a:pt x="1133475" y="2020124"/>
                  <a:pt x="1134745" y="2040444"/>
                </a:cubicBezTo>
                <a:close/>
                <a:moveTo>
                  <a:pt x="1173480" y="2273489"/>
                </a:moveTo>
                <a:cubicBezTo>
                  <a:pt x="1198245" y="2267139"/>
                  <a:pt x="1187450" y="2227769"/>
                  <a:pt x="1162685" y="2235389"/>
                </a:cubicBezTo>
                <a:cubicBezTo>
                  <a:pt x="1137285" y="2242374"/>
                  <a:pt x="1148715" y="2281109"/>
                  <a:pt x="1173480" y="2273489"/>
                </a:cubicBezTo>
                <a:close/>
                <a:moveTo>
                  <a:pt x="1136650" y="2308414"/>
                </a:moveTo>
                <a:cubicBezTo>
                  <a:pt x="1110615" y="2317304"/>
                  <a:pt x="1125220" y="2357944"/>
                  <a:pt x="1150620" y="2348419"/>
                </a:cubicBezTo>
                <a:cubicBezTo>
                  <a:pt x="1176655" y="2339529"/>
                  <a:pt x="1162050" y="2298889"/>
                  <a:pt x="1136650" y="2308414"/>
                </a:cubicBezTo>
                <a:close/>
                <a:moveTo>
                  <a:pt x="1188085" y="2112199"/>
                </a:moveTo>
                <a:cubicBezTo>
                  <a:pt x="1185545" y="2089974"/>
                  <a:pt x="1151255" y="2094419"/>
                  <a:pt x="1154430" y="2116644"/>
                </a:cubicBezTo>
                <a:cubicBezTo>
                  <a:pt x="1156970" y="2138234"/>
                  <a:pt x="1191260" y="2133789"/>
                  <a:pt x="1188085" y="2112199"/>
                </a:cubicBezTo>
                <a:close/>
                <a:moveTo>
                  <a:pt x="1183005" y="1975038"/>
                </a:moveTo>
                <a:cubicBezTo>
                  <a:pt x="1201420" y="1975674"/>
                  <a:pt x="1202055" y="1947099"/>
                  <a:pt x="1183640" y="1947099"/>
                </a:cubicBezTo>
                <a:cubicBezTo>
                  <a:pt x="1165225" y="1946463"/>
                  <a:pt x="1164590" y="1975038"/>
                  <a:pt x="1183005" y="1975038"/>
                </a:cubicBezTo>
                <a:close/>
                <a:moveTo>
                  <a:pt x="875665" y="2622739"/>
                </a:moveTo>
                <a:cubicBezTo>
                  <a:pt x="845185" y="2636074"/>
                  <a:pt x="867410" y="2683064"/>
                  <a:pt x="897255" y="2668459"/>
                </a:cubicBezTo>
                <a:cubicBezTo>
                  <a:pt x="927735" y="2655124"/>
                  <a:pt x="905510" y="2608134"/>
                  <a:pt x="875665" y="2622739"/>
                </a:cubicBezTo>
                <a:close/>
                <a:moveTo>
                  <a:pt x="1252855" y="1975674"/>
                </a:moveTo>
                <a:lnTo>
                  <a:pt x="1252855" y="1975674"/>
                </a:lnTo>
                <a:lnTo>
                  <a:pt x="1252855" y="1975674"/>
                </a:lnTo>
                <a:cubicBezTo>
                  <a:pt x="1271270" y="1975674"/>
                  <a:pt x="1270635" y="1947099"/>
                  <a:pt x="1252855" y="1947099"/>
                </a:cubicBezTo>
                <a:cubicBezTo>
                  <a:pt x="1234440" y="1947734"/>
                  <a:pt x="1234440" y="1976309"/>
                  <a:pt x="1252855" y="1975674"/>
                </a:cubicBezTo>
                <a:close/>
                <a:moveTo>
                  <a:pt x="1190625" y="1894394"/>
                </a:moveTo>
                <a:cubicBezTo>
                  <a:pt x="1207135" y="1896299"/>
                  <a:pt x="1209675" y="1870263"/>
                  <a:pt x="1193165" y="1868994"/>
                </a:cubicBezTo>
                <a:cubicBezTo>
                  <a:pt x="1176655" y="1867088"/>
                  <a:pt x="1174115" y="1893124"/>
                  <a:pt x="1190625" y="1894394"/>
                </a:cubicBezTo>
                <a:close/>
                <a:moveTo>
                  <a:pt x="1043940" y="1966784"/>
                </a:moveTo>
                <a:cubicBezTo>
                  <a:pt x="1061720" y="1968688"/>
                  <a:pt x="1064895" y="1940113"/>
                  <a:pt x="1046480" y="1938844"/>
                </a:cubicBezTo>
                <a:cubicBezTo>
                  <a:pt x="1028700" y="1936304"/>
                  <a:pt x="1025525" y="1964879"/>
                  <a:pt x="1043940" y="1966784"/>
                </a:cubicBezTo>
                <a:close/>
                <a:moveTo>
                  <a:pt x="1224915" y="2051238"/>
                </a:moveTo>
                <a:cubicBezTo>
                  <a:pt x="1245870" y="2051238"/>
                  <a:pt x="1244600" y="2018219"/>
                  <a:pt x="1223645" y="2020124"/>
                </a:cubicBezTo>
                <a:cubicBezTo>
                  <a:pt x="1203960" y="2021394"/>
                  <a:pt x="1205230" y="2051874"/>
                  <a:pt x="1224915" y="2051238"/>
                </a:cubicBezTo>
                <a:close/>
                <a:moveTo>
                  <a:pt x="1254125" y="1899474"/>
                </a:moveTo>
                <a:cubicBezTo>
                  <a:pt x="1270635" y="1900744"/>
                  <a:pt x="1271905" y="1874709"/>
                  <a:pt x="1255395" y="1874074"/>
                </a:cubicBezTo>
                <a:cubicBezTo>
                  <a:pt x="1238885" y="1872804"/>
                  <a:pt x="1237615" y="1898204"/>
                  <a:pt x="1254125" y="1899474"/>
                </a:cubicBezTo>
                <a:close/>
                <a:moveTo>
                  <a:pt x="1059815" y="2040444"/>
                </a:moveTo>
                <a:cubicBezTo>
                  <a:pt x="1059180" y="2060763"/>
                  <a:pt x="1090930" y="2060763"/>
                  <a:pt x="1090930" y="2040444"/>
                </a:cubicBezTo>
                <a:cubicBezTo>
                  <a:pt x="1091565" y="2020759"/>
                  <a:pt x="1059815" y="2020124"/>
                  <a:pt x="1059815" y="2040444"/>
                </a:cubicBezTo>
                <a:close/>
                <a:moveTo>
                  <a:pt x="5058410" y="980629"/>
                </a:moveTo>
                <a:cubicBezTo>
                  <a:pt x="5041900" y="978088"/>
                  <a:pt x="5038725" y="1004124"/>
                  <a:pt x="5055235" y="1006029"/>
                </a:cubicBezTo>
                <a:cubicBezTo>
                  <a:pt x="5071745" y="1007934"/>
                  <a:pt x="5074920" y="982534"/>
                  <a:pt x="5058410" y="980629"/>
                </a:cubicBezTo>
                <a:close/>
                <a:moveTo>
                  <a:pt x="837565" y="1935034"/>
                </a:moveTo>
                <a:cubicBezTo>
                  <a:pt x="855345" y="1938844"/>
                  <a:pt x="861060" y="1910904"/>
                  <a:pt x="843280" y="1907094"/>
                </a:cubicBezTo>
                <a:cubicBezTo>
                  <a:pt x="825500" y="1903919"/>
                  <a:pt x="819785" y="1931859"/>
                  <a:pt x="837565" y="1935034"/>
                </a:cubicBezTo>
                <a:close/>
                <a:moveTo>
                  <a:pt x="1074420" y="2258249"/>
                </a:moveTo>
                <a:cubicBezTo>
                  <a:pt x="1049020" y="2263964"/>
                  <a:pt x="1058545" y="2303334"/>
                  <a:pt x="1083310" y="2296349"/>
                </a:cubicBezTo>
                <a:cubicBezTo>
                  <a:pt x="1108710" y="2291269"/>
                  <a:pt x="1099185" y="2252534"/>
                  <a:pt x="1074420" y="2258249"/>
                </a:cubicBezTo>
                <a:close/>
                <a:moveTo>
                  <a:pt x="1063625" y="1877884"/>
                </a:moveTo>
                <a:cubicBezTo>
                  <a:pt x="1079500" y="1880424"/>
                  <a:pt x="1083945" y="1855024"/>
                  <a:pt x="1067435" y="1852484"/>
                </a:cubicBezTo>
                <a:cubicBezTo>
                  <a:pt x="1051560" y="1849944"/>
                  <a:pt x="1047115" y="1875344"/>
                  <a:pt x="1063625" y="1877884"/>
                </a:cubicBezTo>
                <a:close/>
                <a:moveTo>
                  <a:pt x="1110615" y="2196654"/>
                </a:moveTo>
                <a:cubicBezTo>
                  <a:pt x="1107440" y="2173159"/>
                  <a:pt x="1069975" y="2178874"/>
                  <a:pt x="1074420" y="2202369"/>
                </a:cubicBezTo>
                <a:cubicBezTo>
                  <a:pt x="1078230" y="2226499"/>
                  <a:pt x="1114425" y="2220149"/>
                  <a:pt x="1110615" y="2196654"/>
                </a:cubicBezTo>
                <a:close/>
                <a:moveTo>
                  <a:pt x="1127125" y="1886774"/>
                </a:moveTo>
                <a:cubicBezTo>
                  <a:pt x="1143635" y="1889313"/>
                  <a:pt x="1146810" y="1863279"/>
                  <a:pt x="1130300" y="1861374"/>
                </a:cubicBezTo>
                <a:cubicBezTo>
                  <a:pt x="1113790" y="1859469"/>
                  <a:pt x="1110615" y="1884869"/>
                  <a:pt x="1127125" y="1886774"/>
                </a:cubicBezTo>
                <a:close/>
                <a:moveTo>
                  <a:pt x="1113155" y="1971863"/>
                </a:moveTo>
                <a:cubicBezTo>
                  <a:pt x="1131570" y="1973769"/>
                  <a:pt x="1133475" y="1944559"/>
                  <a:pt x="1115060" y="1943924"/>
                </a:cubicBezTo>
                <a:cubicBezTo>
                  <a:pt x="1097280" y="1942654"/>
                  <a:pt x="1095375" y="1971229"/>
                  <a:pt x="1113155" y="1971863"/>
                </a:cubicBezTo>
                <a:close/>
                <a:moveTo>
                  <a:pt x="808990" y="2339529"/>
                </a:moveTo>
                <a:cubicBezTo>
                  <a:pt x="834390" y="2338259"/>
                  <a:pt x="831215" y="2297619"/>
                  <a:pt x="805815" y="2300159"/>
                </a:cubicBezTo>
                <a:cubicBezTo>
                  <a:pt x="780415" y="2302064"/>
                  <a:pt x="783590" y="2342069"/>
                  <a:pt x="808990" y="2339529"/>
                </a:cubicBezTo>
                <a:close/>
                <a:moveTo>
                  <a:pt x="554355" y="1983294"/>
                </a:moveTo>
                <a:cubicBezTo>
                  <a:pt x="573405" y="1989009"/>
                  <a:pt x="581660" y="1957894"/>
                  <a:pt x="561975" y="1953449"/>
                </a:cubicBezTo>
                <a:cubicBezTo>
                  <a:pt x="542925" y="1947734"/>
                  <a:pt x="534670" y="1978213"/>
                  <a:pt x="554355" y="1983294"/>
                </a:cubicBezTo>
                <a:close/>
                <a:moveTo>
                  <a:pt x="568960" y="1865184"/>
                </a:moveTo>
                <a:cubicBezTo>
                  <a:pt x="586105" y="1870899"/>
                  <a:pt x="594995" y="1843594"/>
                  <a:pt x="577215" y="1838513"/>
                </a:cubicBezTo>
                <a:cubicBezTo>
                  <a:pt x="560070" y="1832799"/>
                  <a:pt x="551180" y="1860104"/>
                  <a:pt x="568960" y="1865184"/>
                </a:cubicBezTo>
                <a:close/>
                <a:moveTo>
                  <a:pt x="514985" y="2078544"/>
                </a:moveTo>
                <a:cubicBezTo>
                  <a:pt x="509905" y="2100134"/>
                  <a:pt x="543560" y="2107119"/>
                  <a:pt x="548005" y="2085529"/>
                </a:cubicBezTo>
                <a:cubicBezTo>
                  <a:pt x="553085" y="2063938"/>
                  <a:pt x="519430" y="2056954"/>
                  <a:pt x="514985" y="2078544"/>
                </a:cubicBezTo>
                <a:close/>
                <a:moveTo>
                  <a:pt x="572135" y="1743263"/>
                </a:moveTo>
                <a:cubicBezTo>
                  <a:pt x="587375" y="1748979"/>
                  <a:pt x="596265" y="1724849"/>
                  <a:pt x="581025" y="1719134"/>
                </a:cubicBezTo>
                <a:cubicBezTo>
                  <a:pt x="565785" y="1713419"/>
                  <a:pt x="556260" y="1737549"/>
                  <a:pt x="572135" y="1743263"/>
                </a:cubicBezTo>
                <a:close/>
                <a:moveTo>
                  <a:pt x="607695" y="2114104"/>
                </a:moveTo>
                <a:cubicBezTo>
                  <a:pt x="629285" y="2118549"/>
                  <a:pt x="635000" y="2084259"/>
                  <a:pt x="613410" y="2080449"/>
                </a:cubicBezTo>
                <a:cubicBezTo>
                  <a:pt x="591820" y="2076638"/>
                  <a:pt x="586105" y="2110929"/>
                  <a:pt x="607695" y="2114104"/>
                </a:cubicBezTo>
                <a:close/>
                <a:moveTo>
                  <a:pt x="534035" y="2299524"/>
                </a:moveTo>
                <a:cubicBezTo>
                  <a:pt x="508635" y="2296984"/>
                  <a:pt x="505460" y="2336989"/>
                  <a:pt x="530860" y="2338894"/>
                </a:cubicBezTo>
                <a:cubicBezTo>
                  <a:pt x="556260" y="2341434"/>
                  <a:pt x="560070" y="2301429"/>
                  <a:pt x="534035" y="2299524"/>
                </a:cubicBezTo>
                <a:close/>
                <a:moveTo>
                  <a:pt x="512445" y="1720404"/>
                </a:moveTo>
                <a:cubicBezTo>
                  <a:pt x="568960" y="1709609"/>
                  <a:pt x="478155" y="1674684"/>
                  <a:pt x="512445" y="1720404"/>
                </a:cubicBezTo>
                <a:lnTo>
                  <a:pt x="512445" y="1720404"/>
                </a:lnTo>
                <a:close/>
                <a:moveTo>
                  <a:pt x="559435" y="2205544"/>
                </a:moveTo>
                <a:cubicBezTo>
                  <a:pt x="556260" y="2229039"/>
                  <a:pt x="593090" y="2234119"/>
                  <a:pt x="595630" y="2209989"/>
                </a:cubicBezTo>
                <a:cubicBezTo>
                  <a:pt x="599440" y="2186494"/>
                  <a:pt x="561975" y="2182049"/>
                  <a:pt x="559435" y="2205544"/>
                </a:cubicBezTo>
                <a:close/>
                <a:moveTo>
                  <a:pt x="624840" y="2304604"/>
                </a:moveTo>
                <a:cubicBezTo>
                  <a:pt x="599440" y="2303334"/>
                  <a:pt x="598170" y="2343974"/>
                  <a:pt x="623570" y="2343974"/>
                </a:cubicBezTo>
                <a:cubicBezTo>
                  <a:pt x="648970" y="2345244"/>
                  <a:pt x="650240" y="2305239"/>
                  <a:pt x="624840" y="2304604"/>
                </a:cubicBezTo>
                <a:close/>
                <a:moveTo>
                  <a:pt x="572135" y="2456369"/>
                </a:moveTo>
                <a:cubicBezTo>
                  <a:pt x="600075" y="2457004"/>
                  <a:pt x="599440" y="2413189"/>
                  <a:pt x="571500" y="2413824"/>
                </a:cubicBezTo>
                <a:cubicBezTo>
                  <a:pt x="544195" y="2413824"/>
                  <a:pt x="544830" y="2457004"/>
                  <a:pt x="572135" y="2456369"/>
                </a:cubicBezTo>
                <a:close/>
                <a:moveTo>
                  <a:pt x="448945" y="2079813"/>
                </a:moveTo>
                <a:cubicBezTo>
                  <a:pt x="469900" y="2085529"/>
                  <a:pt x="478790" y="2051874"/>
                  <a:pt x="457200" y="2046794"/>
                </a:cubicBezTo>
                <a:cubicBezTo>
                  <a:pt x="436245" y="2041713"/>
                  <a:pt x="427990" y="2075369"/>
                  <a:pt x="448945" y="2079813"/>
                </a:cubicBezTo>
                <a:close/>
                <a:moveTo>
                  <a:pt x="814705" y="1822004"/>
                </a:moveTo>
                <a:cubicBezTo>
                  <a:pt x="830580" y="1827084"/>
                  <a:pt x="837565" y="1801684"/>
                  <a:pt x="821690" y="1797238"/>
                </a:cubicBezTo>
                <a:cubicBezTo>
                  <a:pt x="805180" y="1793429"/>
                  <a:pt x="798830" y="1818194"/>
                  <a:pt x="814705" y="1822004"/>
                </a:cubicBezTo>
                <a:close/>
                <a:moveTo>
                  <a:pt x="473710" y="2454464"/>
                </a:moveTo>
                <a:cubicBezTo>
                  <a:pt x="501015" y="2456369"/>
                  <a:pt x="503555" y="2413189"/>
                  <a:pt x="475615" y="2412554"/>
                </a:cubicBezTo>
                <a:cubicBezTo>
                  <a:pt x="448310" y="2410649"/>
                  <a:pt x="446405" y="2453829"/>
                  <a:pt x="473710" y="2454464"/>
                </a:cubicBezTo>
                <a:close/>
                <a:moveTo>
                  <a:pt x="481965" y="1962974"/>
                </a:moveTo>
                <a:cubicBezTo>
                  <a:pt x="501015" y="1968688"/>
                  <a:pt x="510540" y="1938844"/>
                  <a:pt x="490855" y="1933129"/>
                </a:cubicBezTo>
                <a:cubicBezTo>
                  <a:pt x="471170" y="1927413"/>
                  <a:pt x="462280" y="1957259"/>
                  <a:pt x="481965" y="1962974"/>
                </a:cubicBezTo>
                <a:close/>
                <a:moveTo>
                  <a:pt x="412115" y="2161094"/>
                </a:moveTo>
                <a:cubicBezTo>
                  <a:pt x="389255" y="2155379"/>
                  <a:pt x="381000" y="2192209"/>
                  <a:pt x="404495" y="2196654"/>
                </a:cubicBezTo>
                <a:cubicBezTo>
                  <a:pt x="427355" y="2202369"/>
                  <a:pt x="435610" y="2165539"/>
                  <a:pt x="412115" y="2161094"/>
                </a:cubicBezTo>
                <a:close/>
                <a:moveTo>
                  <a:pt x="502920" y="1843594"/>
                </a:moveTo>
                <a:cubicBezTo>
                  <a:pt x="520065" y="1849944"/>
                  <a:pt x="529590" y="1822638"/>
                  <a:pt x="511810" y="1816924"/>
                </a:cubicBezTo>
                <a:cubicBezTo>
                  <a:pt x="494665" y="1810574"/>
                  <a:pt x="485140" y="1837879"/>
                  <a:pt x="502920" y="1843594"/>
                </a:cubicBezTo>
                <a:close/>
                <a:moveTo>
                  <a:pt x="438785" y="2328734"/>
                </a:moveTo>
                <a:cubicBezTo>
                  <a:pt x="464185" y="2332544"/>
                  <a:pt x="469900" y="2292539"/>
                  <a:pt x="443865" y="2289364"/>
                </a:cubicBezTo>
                <a:cubicBezTo>
                  <a:pt x="418465" y="2286189"/>
                  <a:pt x="413385" y="2326194"/>
                  <a:pt x="438785" y="2328734"/>
                </a:cubicBezTo>
                <a:close/>
                <a:moveTo>
                  <a:pt x="512445" y="1720404"/>
                </a:moveTo>
                <a:cubicBezTo>
                  <a:pt x="512445" y="1720404"/>
                  <a:pt x="512445" y="1720404"/>
                  <a:pt x="512445" y="1720404"/>
                </a:cubicBezTo>
                <a:cubicBezTo>
                  <a:pt x="512445" y="1720404"/>
                  <a:pt x="512445" y="1720404"/>
                  <a:pt x="512445" y="1720404"/>
                </a:cubicBezTo>
                <a:lnTo>
                  <a:pt x="512445" y="1720404"/>
                </a:lnTo>
                <a:close/>
                <a:moveTo>
                  <a:pt x="510540" y="2198559"/>
                </a:moveTo>
                <a:cubicBezTo>
                  <a:pt x="514985" y="2175064"/>
                  <a:pt x="478155" y="2168714"/>
                  <a:pt x="474345" y="2192209"/>
                </a:cubicBezTo>
                <a:cubicBezTo>
                  <a:pt x="470535" y="2215704"/>
                  <a:pt x="506730" y="2222054"/>
                  <a:pt x="510540" y="2198559"/>
                </a:cubicBezTo>
                <a:close/>
                <a:moveTo>
                  <a:pt x="753110" y="1804224"/>
                </a:moveTo>
                <a:cubicBezTo>
                  <a:pt x="768350" y="1809304"/>
                  <a:pt x="776605" y="1784538"/>
                  <a:pt x="760730" y="1780094"/>
                </a:cubicBezTo>
                <a:cubicBezTo>
                  <a:pt x="744855" y="1775013"/>
                  <a:pt x="737235" y="1799779"/>
                  <a:pt x="753110" y="1804224"/>
                </a:cubicBezTo>
                <a:close/>
                <a:moveTo>
                  <a:pt x="759460" y="1903284"/>
                </a:moveTo>
                <a:cubicBezTo>
                  <a:pt x="755015" y="1921063"/>
                  <a:pt x="782955" y="1927413"/>
                  <a:pt x="786765" y="1909634"/>
                </a:cubicBezTo>
                <a:cubicBezTo>
                  <a:pt x="791210" y="1891854"/>
                  <a:pt x="763270" y="1885504"/>
                  <a:pt x="759460" y="1903284"/>
                </a:cubicBezTo>
                <a:close/>
                <a:moveTo>
                  <a:pt x="748665" y="2239834"/>
                </a:moveTo>
                <a:cubicBezTo>
                  <a:pt x="748665" y="2239834"/>
                  <a:pt x="748665" y="2239834"/>
                  <a:pt x="748665" y="2239834"/>
                </a:cubicBezTo>
                <a:cubicBezTo>
                  <a:pt x="748665" y="2239834"/>
                  <a:pt x="748665" y="2239834"/>
                  <a:pt x="748665" y="2239834"/>
                </a:cubicBezTo>
                <a:lnTo>
                  <a:pt x="748665" y="2239834"/>
                </a:lnTo>
                <a:close/>
                <a:moveTo>
                  <a:pt x="748665" y="2239834"/>
                </a:moveTo>
                <a:cubicBezTo>
                  <a:pt x="772160" y="2241104"/>
                  <a:pt x="773430" y="2203639"/>
                  <a:pt x="749935" y="2203004"/>
                </a:cubicBezTo>
                <a:cubicBezTo>
                  <a:pt x="726440" y="2201734"/>
                  <a:pt x="725170" y="2239199"/>
                  <a:pt x="748665" y="2239834"/>
                </a:cubicBezTo>
                <a:close/>
                <a:moveTo>
                  <a:pt x="453390" y="1696909"/>
                </a:moveTo>
                <a:cubicBezTo>
                  <a:pt x="468630" y="1703259"/>
                  <a:pt x="478155" y="1679129"/>
                  <a:pt x="462915" y="1673413"/>
                </a:cubicBezTo>
                <a:cubicBezTo>
                  <a:pt x="447675" y="1667063"/>
                  <a:pt x="438150" y="1691194"/>
                  <a:pt x="453390" y="1696909"/>
                </a:cubicBezTo>
                <a:close/>
                <a:moveTo>
                  <a:pt x="695960" y="2324924"/>
                </a:moveTo>
                <a:cubicBezTo>
                  <a:pt x="695960" y="2350324"/>
                  <a:pt x="736600" y="2349689"/>
                  <a:pt x="735330" y="2323654"/>
                </a:cubicBezTo>
                <a:cubicBezTo>
                  <a:pt x="735330" y="2298889"/>
                  <a:pt x="695325" y="2299524"/>
                  <a:pt x="695960" y="2324924"/>
                </a:cubicBezTo>
                <a:close/>
                <a:moveTo>
                  <a:pt x="762000" y="2012504"/>
                </a:moveTo>
                <a:cubicBezTo>
                  <a:pt x="758190" y="2032188"/>
                  <a:pt x="789940" y="2037269"/>
                  <a:pt x="792480" y="2017584"/>
                </a:cubicBezTo>
                <a:cubicBezTo>
                  <a:pt x="796290" y="1997263"/>
                  <a:pt x="765175" y="1992184"/>
                  <a:pt x="762000" y="2012504"/>
                </a:cubicBezTo>
                <a:close/>
                <a:moveTo>
                  <a:pt x="763270" y="2399854"/>
                </a:moveTo>
                <a:cubicBezTo>
                  <a:pt x="735965" y="2403029"/>
                  <a:pt x="741680" y="2445574"/>
                  <a:pt x="768985" y="2441764"/>
                </a:cubicBezTo>
                <a:cubicBezTo>
                  <a:pt x="796290" y="2438589"/>
                  <a:pt x="790575" y="2396044"/>
                  <a:pt x="763270" y="2399854"/>
                </a:cubicBezTo>
                <a:close/>
                <a:moveTo>
                  <a:pt x="753110" y="2117279"/>
                </a:moveTo>
                <a:cubicBezTo>
                  <a:pt x="750570" y="2138869"/>
                  <a:pt x="784860" y="2142679"/>
                  <a:pt x="786765" y="2120454"/>
                </a:cubicBezTo>
                <a:cubicBezTo>
                  <a:pt x="789305" y="2098864"/>
                  <a:pt x="755015" y="2095688"/>
                  <a:pt x="753110" y="2117279"/>
                </a:cubicBezTo>
                <a:close/>
                <a:moveTo>
                  <a:pt x="706755" y="1986469"/>
                </a:moveTo>
                <a:cubicBezTo>
                  <a:pt x="687070" y="1982024"/>
                  <a:pt x="680720" y="2013138"/>
                  <a:pt x="701040" y="2016949"/>
                </a:cubicBezTo>
                <a:cubicBezTo>
                  <a:pt x="720725" y="2021394"/>
                  <a:pt x="727075" y="1990279"/>
                  <a:pt x="706755" y="1986469"/>
                </a:cubicBezTo>
                <a:close/>
                <a:moveTo>
                  <a:pt x="667385" y="2410014"/>
                </a:moveTo>
                <a:cubicBezTo>
                  <a:pt x="640080" y="2411284"/>
                  <a:pt x="643255" y="2454464"/>
                  <a:pt x="670560" y="2451924"/>
                </a:cubicBezTo>
                <a:cubicBezTo>
                  <a:pt x="698500" y="2450654"/>
                  <a:pt x="694690" y="2407474"/>
                  <a:pt x="667385" y="2410014"/>
                </a:cubicBezTo>
                <a:close/>
                <a:moveTo>
                  <a:pt x="625475" y="1867724"/>
                </a:moveTo>
                <a:cubicBezTo>
                  <a:pt x="620395" y="1884869"/>
                  <a:pt x="647700" y="1893124"/>
                  <a:pt x="652780" y="1875344"/>
                </a:cubicBezTo>
                <a:cubicBezTo>
                  <a:pt x="657860" y="1858199"/>
                  <a:pt x="630555" y="1849944"/>
                  <a:pt x="625475" y="1867724"/>
                </a:cubicBezTo>
                <a:close/>
                <a:moveTo>
                  <a:pt x="645160" y="2215069"/>
                </a:moveTo>
                <a:cubicBezTo>
                  <a:pt x="642620" y="2238564"/>
                  <a:pt x="680085" y="2241739"/>
                  <a:pt x="681990" y="2217609"/>
                </a:cubicBezTo>
                <a:cubicBezTo>
                  <a:pt x="683895" y="2194749"/>
                  <a:pt x="647065" y="2191574"/>
                  <a:pt x="645160" y="2215069"/>
                </a:cubicBezTo>
                <a:close/>
                <a:moveTo>
                  <a:pt x="631825" y="1764854"/>
                </a:moveTo>
                <a:cubicBezTo>
                  <a:pt x="647065" y="1770569"/>
                  <a:pt x="655955" y="1745804"/>
                  <a:pt x="640080" y="1740724"/>
                </a:cubicBezTo>
                <a:cubicBezTo>
                  <a:pt x="624840" y="1735009"/>
                  <a:pt x="616585" y="1759774"/>
                  <a:pt x="631825" y="1764854"/>
                </a:cubicBezTo>
                <a:close/>
                <a:moveTo>
                  <a:pt x="627380" y="2001074"/>
                </a:moveTo>
                <a:cubicBezTo>
                  <a:pt x="647065" y="2006154"/>
                  <a:pt x="654050" y="1975038"/>
                  <a:pt x="634365" y="1970594"/>
                </a:cubicBezTo>
                <a:cubicBezTo>
                  <a:pt x="614680" y="1966149"/>
                  <a:pt x="607695" y="1996629"/>
                  <a:pt x="627380" y="2001074"/>
                </a:cubicBezTo>
                <a:close/>
                <a:moveTo>
                  <a:pt x="692150" y="1886774"/>
                </a:moveTo>
                <a:cubicBezTo>
                  <a:pt x="688975" y="1923604"/>
                  <a:pt x="742950" y="1891854"/>
                  <a:pt x="709295" y="1876613"/>
                </a:cubicBezTo>
                <a:cubicBezTo>
                  <a:pt x="702310" y="1874709"/>
                  <a:pt x="694055" y="1879154"/>
                  <a:pt x="692150" y="1886774"/>
                </a:cubicBezTo>
                <a:close/>
                <a:moveTo>
                  <a:pt x="692150" y="1785174"/>
                </a:moveTo>
                <a:cubicBezTo>
                  <a:pt x="707390" y="1790254"/>
                  <a:pt x="715645" y="1766124"/>
                  <a:pt x="699770" y="1761044"/>
                </a:cubicBezTo>
                <a:cubicBezTo>
                  <a:pt x="684530" y="1755963"/>
                  <a:pt x="676910" y="1780729"/>
                  <a:pt x="692150" y="1785174"/>
                </a:cubicBezTo>
                <a:close/>
                <a:moveTo>
                  <a:pt x="687705" y="2126804"/>
                </a:moveTo>
                <a:cubicBezTo>
                  <a:pt x="709295" y="2129979"/>
                  <a:pt x="714375" y="2095688"/>
                  <a:pt x="692150" y="2093149"/>
                </a:cubicBezTo>
                <a:cubicBezTo>
                  <a:pt x="670560" y="2089974"/>
                  <a:pt x="666115" y="2124264"/>
                  <a:pt x="687705" y="2126804"/>
                </a:cubicBezTo>
                <a:close/>
                <a:moveTo>
                  <a:pt x="1092835" y="2138869"/>
                </a:moveTo>
                <a:cubicBezTo>
                  <a:pt x="1115060" y="2137599"/>
                  <a:pt x="1111885" y="2103309"/>
                  <a:pt x="1090295" y="2105214"/>
                </a:cubicBezTo>
                <a:cubicBezTo>
                  <a:pt x="1068070" y="2106484"/>
                  <a:pt x="1070610" y="2140774"/>
                  <a:pt x="1092835" y="2138869"/>
                </a:cubicBezTo>
                <a:close/>
                <a:moveTo>
                  <a:pt x="4357370" y="893634"/>
                </a:moveTo>
                <a:cubicBezTo>
                  <a:pt x="4356735" y="875219"/>
                  <a:pt x="4328160" y="876488"/>
                  <a:pt x="4328795" y="894904"/>
                </a:cubicBezTo>
                <a:cubicBezTo>
                  <a:pt x="4329430" y="912684"/>
                  <a:pt x="4358005" y="911413"/>
                  <a:pt x="4357370" y="893634"/>
                </a:cubicBezTo>
                <a:close/>
                <a:moveTo>
                  <a:pt x="4335780" y="827594"/>
                </a:moveTo>
                <a:cubicBezTo>
                  <a:pt x="4335145" y="807274"/>
                  <a:pt x="4303395" y="809813"/>
                  <a:pt x="4304665" y="829499"/>
                </a:cubicBezTo>
                <a:cubicBezTo>
                  <a:pt x="4305935" y="849819"/>
                  <a:pt x="4337685" y="847913"/>
                  <a:pt x="4335780" y="827594"/>
                </a:cubicBezTo>
                <a:close/>
                <a:moveTo>
                  <a:pt x="4297045" y="937449"/>
                </a:moveTo>
                <a:cubicBezTo>
                  <a:pt x="4280535" y="937449"/>
                  <a:pt x="4281170" y="963484"/>
                  <a:pt x="4297680" y="962849"/>
                </a:cubicBezTo>
                <a:cubicBezTo>
                  <a:pt x="4314190" y="962849"/>
                  <a:pt x="4313555" y="936813"/>
                  <a:pt x="4297045" y="937449"/>
                </a:cubicBezTo>
                <a:close/>
                <a:moveTo>
                  <a:pt x="4360545" y="936813"/>
                </a:moveTo>
                <a:cubicBezTo>
                  <a:pt x="4344035" y="936813"/>
                  <a:pt x="4344035" y="962213"/>
                  <a:pt x="4360545" y="962213"/>
                </a:cubicBezTo>
                <a:cubicBezTo>
                  <a:pt x="4377055" y="962213"/>
                  <a:pt x="4377055" y="936179"/>
                  <a:pt x="4360545" y="936813"/>
                </a:cubicBezTo>
                <a:close/>
                <a:moveTo>
                  <a:pt x="4387215" y="729804"/>
                </a:moveTo>
                <a:cubicBezTo>
                  <a:pt x="4364990" y="731074"/>
                  <a:pt x="4367530" y="765363"/>
                  <a:pt x="4389120" y="763459"/>
                </a:cubicBezTo>
                <a:cubicBezTo>
                  <a:pt x="4410710" y="762824"/>
                  <a:pt x="4408805" y="728534"/>
                  <a:pt x="4387215" y="729804"/>
                </a:cubicBezTo>
                <a:close/>
                <a:moveTo>
                  <a:pt x="4204335" y="887284"/>
                </a:moveTo>
                <a:cubicBezTo>
                  <a:pt x="4185920" y="888554"/>
                  <a:pt x="4188460" y="917129"/>
                  <a:pt x="4206240" y="915224"/>
                </a:cubicBezTo>
                <a:cubicBezTo>
                  <a:pt x="4224655" y="914588"/>
                  <a:pt x="4222115" y="886013"/>
                  <a:pt x="4204335" y="887284"/>
                </a:cubicBezTo>
                <a:close/>
                <a:moveTo>
                  <a:pt x="4233545" y="939354"/>
                </a:moveTo>
                <a:cubicBezTo>
                  <a:pt x="4217035" y="939988"/>
                  <a:pt x="4218305" y="965388"/>
                  <a:pt x="4234180" y="964754"/>
                </a:cubicBezTo>
                <a:cubicBezTo>
                  <a:pt x="4250690" y="964119"/>
                  <a:pt x="4250055" y="938719"/>
                  <a:pt x="4233545" y="939354"/>
                </a:cubicBezTo>
                <a:close/>
                <a:moveTo>
                  <a:pt x="4260215" y="898079"/>
                </a:moveTo>
                <a:cubicBezTo>
                  <a:pt x="4260850" y="916494"/>
                  <a:pt x="4289425" y="914588"/>
                  <a:pt x="4288155" y="896809"/>
                </a:cubicBezTo>
                <a:cubicBezTo>
                  <a:pt x="4287520" y="877759"/>
                  <a:pt x="4258945" y="879663"/>
                  <a:pt x="4260215" y="898079"/>
                </a:cubicBezTo>
                <a:close/>
                <a:moveTo>
                  <a:pt x="3859530" y="926654"/>
                </a:moveTo>
                <a:cubicBezTo>
                  <a:pt x="3841115" y="929194"/>
                  <a:pt x="3846195" y="957769"/>
                  <a:pt x="3863975" y="954594"/>
                </a:cubicBezTo>
                <a:cubicBezTo>
                  <a:pt x="3882390" y="952054"/>
                  <a:pt x="3877945" y="923479"/>
                  <a:pt x="3859530" y="926654"/>
                </a:cubicBezTo>
                <a:close/>
                <a:moveTo>
                  <a:pt x="4411980" y="877759"/>
                </a:moveTo>
                <a:cubicBezTo>
                  <a:pt x="4393565" y="877759"/>
                  <a:pt x="4394200" y="906969"/>
                  <a:pt x="4412615" y="906334"/>
                </a:cubicBezTo>
                <a:cubicBezTo>
                  <a:pt x="4431030" y="905699"/>
                  <a:pt x="4430395" y="877124"/>
                  <a:pt x="4411980" y="877759"/>
                </a:cubicBezTo>
                <a:close/>
                <a:moveTo>
                  <a:pt x="4464685" y="471994"/>
                </a:moveTo>
                <a:cubicBezTo>
                  <a:pt x="4462780" y="499299"/>
                  <a:pt x="4505960" y="501838"/>
                  <a:pt x="4507230" y="473899"/>
                </a:cubicBezTo>
                <a:cubicBezTo>
                  <a:pt x="4508500" y="447229"/>
                  <a:pt x="4465320" y="444688"/>
                  <a:pt x="4464685" y="471994"/>
                </a:cubicBezTo>
                <a:close/>
                <a:moveTo>
                  <a:pt x="4410710" y="823784"/>
                </a:moveTo>
                <a:cubicBezTo>
                  <a:pt x="4410075" y="803463"/>
                  <a:pt x="4378325" y="805369"/>
                  <a:pt x="4379595" y="825054"/>
                </a:cubicBezTo>
                <a:cubicBezTo>
                  <a:pt x="4380230" y="845374"/>
                  <a:pt x="4411980" y="844104"/>
                  <a:pt x="4410710" y="823784"/>
                </a:cubicBezTo>
                <a:close/>
                <a:moveTo>
                  <a:pt x="4464685" y="545654"/>
                </a:moveTo>
                <a:cubicBezTo>
                  <a:pt x="4439285" y="545654"/>
                  <a:pt x="4439285" y="585659"/>
                  <a:pt x="4464685" y="585024"/>
                </a:cubicBezTo>
                <a:cubicBezTo>
                  <a:pt x="4490720" y="585659"/>
                  <a:pt x="4490085" y="545654"/>
                  <a:pt x="4464685" y="545654"/>
                </a:cubicBezTo>
                <a:close/>
                <a:moveTo>
                  <a:pt x="4481195" y="877124"/>
                </a:moveTo>
                <a:cubicBezTo>
                  <a:pt x="4462780" y="877124"/>
                  <a:pt x="4462780" y="905699"/>
                  <a:pt x="4481195" y="905063"/>
                </a:cubicBezTo>
                <a:cubicBezTo>
                  <a:pt x="4499610" y="905063"/>
                  <a:pt x="4499610" y="876488"/>
                  <a:pt x="4481195" y="877124"/>
                </a:cubicBezTo>
                <a:close/>
                <a:moveTo>
                  <a:pt x="4467860" y="760284"/>
                </a:moveTo>
                <a:cubicBezTo>
                  <a:pt x="4490085" y="760284"/>
                  <a:pt x="4489450" y="725359"/>
                  <a:pt x="4467225" y="726629"/>
                </a:cubicBezTo>
                <a:cubicBezTo>
                  <a:pt x="4445635" y="726629"/>
                  <a:pt x="4446270" y="760919"/>
                  <a:pt x="4467860" y="760284"/>
                </a:cubicBezTo>
                <a:close/>
                <a:moveTo>
                  <a:pt x="4464685" y="404049"/>
                </a:moveTo>
                <a:cubicBezTo>
                  <a:pt x="4493895" y="407858"/>
                  <a:pt x="4498975" y="361504"/>
                  <a:pt x="4469130" y="358963"/>
                </a:cubicBezTo>
                <a:cubicBezTo>
                  <a:pt x="4440555" y="355154"/>
                  <a:pt x="4435475" y="401508"/>
                  <a:pt x="4464685" y="404049"/>
                </a:cubicBezTo>
                <a:close/>
                <a:moveTo>
                  <a:pt x="4210050" y="583119"/>
                </a:moveTo>
                <a:cubicBezTo>
                  <a:pt x="4206875" y="557719"/>
                  <a:pt x="4166870" y="563434"/>
                  <a:pt x="4170680" y="588834"/>
                </a:cubicBezTo>
                <a:cubicBezTo>
                  <a:pt x="4174490" y="614234"/>
                  <a:pt x="4214495" y="608519"/>
                  <a:pt x="4210050" y="583119"/>
                </a:cubicBezTo>
                <a:close/>
                <a:moveTo>
                  <a:pt x="4424045" y="936813"/>
                </a:moveTo>
                <a:cubicBezTo>
                  <a:pt x="4407535" y="936179"/>
                  <a:pt x="4407535" y="962213"/>
                  <a:pt x="4424045" y="962213"/>
                </a:cubicBezTo>
                <a:cubicBezTo>
                  <a:pt x="4440555" y="962213"/>
                  <a:pt x="4440555" y="936179"/>
                  <a:pt x="4424045" y="936813"/>
                </a:cubicBezTo>
                <a:close/>
                <a:moveTo>
                  <a:pt x="4432300" y="186879"/>
                </a:moveTo>
                <a:cubicBezTo>
                  <a:pt x="4400550" y="177988"/>
                  <a:pt x="4387215" y="228154"/>
                  <a:pt x="4419600" y="235774"/>
                </a:cubicBezTo>
                <a:cubicBezTo>
                  <a:pt x="4450715" y="245299"/>
                  <a:pt x="4464685" y="195133"/>
                  <a:pt x="4432300" y="186879"/>
                </a:cubicBezTo>
                <a:close/>
                <a:moveTo>
                  <a:pt x="4469130" y="806638"/>
                </a:moveTo>
                <a:cubicBezTo>
                  <a:pt x="4448810" y="806638"/>
                  <a:pt x="4449445" y="838388"/>
                  <a:pt x="4469765" y="837754"/>
                </a:cubicBezTo>
                <a:cubicBezTo>
                  <a:pt x="4490085" y="837119"/>
                  <a:pt x="4489450" y="805369"/>
                  <a:pt x="4469130" y="806638"/>
                </a:cubicBezTo>
                <a:close/>
                <a:moveTo>
                  <a:pt x="3983990" y="737424"/>
                </a:moveTo>
                <a:cubicBezTo>
                  <a:pt x="4007485" y="732344"/>
                  <a:pt x="3998595" y="696149"/>
                  <a:pt x="3975735" y="701863"/>
                </a:cubicBezTo>
                <a:cubicBezTo>
                  <a:pt x="3952875" y="706944"/>
                  <a:pt x="3961130" y="743138"/>
                  <a:pt x="3983990" y="737424"/>
                </a:cubicBezTo>
                <a:close/>
                <a:moveTo>
                  <a:pt x="3947160" y="858074"/>
                </a:moveTo>
                <a:cubicBezTo>
                  <a:pt x="3927475" y="861249"/>
                  <a:pt x="3932555" y="892363"/>
                  <a:pt x="3952240" y="888554"/>
                </a:cubicBezTo>
                <a:cubicBezTo>
                  <a:pt x="3971925" y="885379"/>
                  <a:pt x="3966845" y="854263"/>
                  <a:pt x="3947160" y="858074"/>
                </a:cubicBezTo>
                <a:close/>
                <a:moveTo>
                  <a:pt x="3979545" y="955229"/>
                </a:moveTo>
                <a:cubicBezTo>
                  <a:pt x="3963035" y="956499"/>
                  <a:pt x="3965575" y="982534"/>
                  <a:pt x="3982085" y="980629"/>
                </a:cubicBezTo>
                <a:cubicBezTo>
                  <a:pt x="3997960" y="979359"/>
                  <a:pt x="3996055" y="953324"/>
                  <a:pt x="3979545" y="955229"/>
                </a:cubicBezTo>
                <a:close/>
                <a:moveTo>
                  <a:pt x="3997325" y="907604"/>
                </a:moveTo>
                <a:cubicBezTo>
                  <a:pt x="3978910" y="909509"/>
                  <a:pt x="3982720" y="938084"/>
                  <a:pt x="4001135" y="935544"/>
                </a:cubicBezTo>
                <a:cubicBezTo>
                  <a:pt x="4018915" y="933638"/>
                  <a:pt x="4015105" y="905063"/>
                  <a:pt x="3997325" y="907604"/>
                </a:cubicBezTo>
                <a:close/>
                <a:moveTo>
                  <a:pt x="3914775" y="831404"/>
                </a:moveTo>
                <a:cubicBezTo>
                  <a:pt x="3936365" y="826959"/>
                  <a:pt x="3928745" y="793304"/>
                  <a:pt x="3907155" y="798384"/>
                </a:cubicBezTo>
                <a:cubicBezTo>
                  <a:pt x="3886200" y="802829"/>
                  <a:pt x="3893820" y="836484"/>
                  <a:pt x="3914775" y="831404"/>
                </a:cubicBezTo>
                <a:close/>
                <a:moveTo>
                  <a:pt x="3873500" y="871409"/>
                </a:moveTo>
                <a:cubicBezTo>
                  <a:pt x="3853815" y="874584"/>
                  <a:pt x="3860165" y="906334"/>
                  <a:pt x="3879215" y="901888"/>
                </a:cubicBezTo>
                <a:cubicBezTo>
                  <a:pt x="3898900" y="898713"/>
                  <a:pt x="3892550" y="867599"/>
                  <a:pt x="3873500" y="871409"/>
                </a:cubicBezTo>
                <a:close/>
                <a:moveTo>
                  <a:pt x="3928110" y="916494"/>
                </a:moveTo>
                <a:cubicBezTo>
                  <a:pt x="3909695" y="919034"/>
                  <a:pt x="3914140" y="946974"/>
                  <a:pt x="3931920" y="944434"/>
                </a:cubicBezTo>
                <a:cubicBezTo>
                  <a:pt x="3950335" y="941894"/>
                  <a:pt x="3946525" y="913954"/>
                  <a:pt x="3928110" y="916494"/>
                </a:cubicBezTo>
                <a:close/>
                <a:moveTo>
                  <a:pt x="4038600" y="858709"/>
                </a:moveTo>
                <a:cubicBezTo>
                  <a:pt x="4037330" y="850454"/>
                  <a:pt x="4029075" y="844738"/>
                  <a:pt x="4020820" y="846009"/>
                </a:cubicBezTo>
                <a:cubicBezTo>
                  <a:pt x="3982720" y="858709"/>
                  <a:pt x="4037965" y="899984"/>
                  <a:pt x="4038600" y="858709"/>
                </a:cubicBezTo>
                <a:close/>
                <a:moveTo>
                  <a:pt x="3916045" y="961579"/>
                </a:moveTo>
                <a:cubicBezTo>
                  <a:pt x="3899535" y="962849"/>
                  <a:pt x="3902710" y="988884"/>
                  <a:pt x="3918585" y="986979"/>
                </a:cubicBezTo>
                <a:cubicBezTo>
                  <a:pt x="3935095" y="985074"/>
                  <a:pt x="3932555" y="959674"/>
                  <a:pt x="3916045" y="961579"/>
                </a:cubicBezTo>
                <a:close/>
                <a:moveTo>
                  <a:pt x="4170045" y="826324"/>
                </a:moveTo>
                <a:cubicBezTo>
                  <a:pt x="4149725" y="828229"/>
                  <a:pt x="4153535" y="859979"/>
                  <a:pt x="4173220" y="857438"/>
                </a:cubicBezTo>
                <a:cubicBezTo>
                  <a:pt x="4193540" y="855534"/>
                  <a:pt x="4189730" y="823784"/>
                  <a:pt x="4170045" y="826324"/>
                </a:cubicBezTo>
                <a:close/>
                <a:moveTo>
                  <a:pt x="4097020" y="581849"/>
                </a:moveTo>
                <a:cubicBezTo>
                  <a:pt x="4071620" y="586294"/>
                  <a:pt x="4079240" y="625663"/>
                  <a:pt x="4104640" y="620584"/>
                </a:cubicBezTo>
                <a:cubicBezTo>
                  <a:pt x="4129405" y="616138"/>
                  <a:pt x="4121785" y="576769"/>
                  <a:pt x="4097020" y="581849"/>
                </a:cubicBezTo>
                <a:close/>
                <a:moveTo>
                  <a:pt x="4106545" y="945704"/>
                </a:moveTo>
                <a:cubicBezTo>
                  <a:pt x="4090035" y="946338"/>
                  <a:pt x="4091940" y="972374"/>
                  <a:pt x="4108450" y="971104"/>
                </a:cubicBezTo>
                <a:cubicBezTo>
                  <a:pt x="4124325" y="969834"/>
                  <a:pt x="4123055" y="944434"/>
                  <a:pt x="4106545" y="945704"/>
                </a:cubicBezTo>
                <a:close/>
                <a:moveTo>
                  <a:pt x="4135120" y="892999"/>
                </a:moveTo>
                <a:cubicBezTo>
                  <a:pt x="4116705" y="894269"/>
                  <a:pt x="4119245" y="922844"/>
                  <a:pt x="4137660" y="920938"/>
                </a:cubicBezTo>
                <a:cubicBezTo>
                  <a:pt x="4156075" y="919669"/>
                  <a:pt x="4153535" y="891094"/>
                  <a:pt x="4135120" y="892999"/>
                </a:cubicBezTo>
                <a:close/>
                <a:moveTo>
                  <a:pt x="4170045" y="941894"/>
                </a:moveTo>
                <a:cubicBezTo>
                  <a:pt x="4153535" y="942529"/>
                  <a:pt x="4154805" y="968563"/>
                  <a:pt x="4171315" y="967294"/>
                </a:cubicBezTo>
                <a:cubicBezTo>
                  <a:pt x="4187825" y="966659"/>
                  <a:pt x="4186555" y="940624"/>
                  <a:pt x="4170045" y="941894"/>
                </a:cubicBezTo>
                <a:close/>
                <a:moveTo>
                  <a:pt x="4065905" y="766634"/>
                </a:moveTo>
                <a:cubicBezTo>
                  <a:pt x="4044315" y="769809"/>
                  <a:pt x="4050030" y="804099"/>
                  <a:pt x="4071620" y="800288"/>
                </a:cubicBezTo>
                <a:cubicBezTo>
                  <a:pt x="4093845" y="797113"/>
                  <a:pt x="4087495" y="762824"/>
                  <a:pt x="4065905" y="766634"/>
                </a:cubicBezTo>
                <a:close/>
                <a:moveTo>
                  <a:pt x="4099560" y="866329"/>
                </a:moveTo>
                <a:cubicBezTo>
                  <a:pt x="4119245" y="863788"/>
                  <a:pt x="4115435" y="832674"/>
                  <a:pt x="4095750" y="835213"/>
                </a:cubicBezTo>
                <a:cubicBezTo>
                  <a:pt x="4075430" y="837754"/>
                  <a:pt x="4079875" y="868869"/>
                  <a:pt x="4099560" y="866329"/>
                </a:cubicBezTo>
                <a:close/>
                <a:moveTo>
                  <a:pt x="4065905" y="899349"/>
                </a:moveTo>
                <a:cubicBezTo>
                  <a:pt x="4047490" y="900619"/>
                  <a:pt x="4050665" y="929829"/>
                  <a:pt x="4069080" y="927288"/>
                </a:cubicBezTo>
                <a:cubicBezTo>
                  <a:pt x="4087495" y="926019"/>
                  <a:pt x="4084320" y="897444"/>
                  <a:pt x="4065905" y="899349"/>
                </a:cubicBezTo>
                <a:close/>
                <a:moveTo>
                  <a:pt x="4043045" y="949513"/>
                </a:moveTo>
                <a:cubicBezTo>
                  <a:pt x="4026535" y="950784"/>
                  <a:pt x="4028440" y="976184"/>
                  <a:pt x="4044950" y="974913"/>
                </a:cubicBezTo>
                <a:cubicBezTo>
                  <a:pt x="4061460" y="974279"/>
                  <a:pt x="4059555" y="948244"/>
                  <a:pt x="4043045" y="949513"/>
                </a:cubicBezTo>
                <a:close/>
                <a:moveTo>
                  <a:pt x="4244340" y="818704"/>
                </a:moveTo>
                <a:cubicBezTo>
                  <a:pt x="4224020" y="819974"/>
                  <a:pt x="4227195" y="851724"/>
                  <a:pt x="4246880" y="849819"/>
                </a:cubicBezTo>
                <a:cubicBezTo>
                  <a:pt x="4267200" y="848549"/>
                  <a:pt x="4264660" y="816799"/>
                  <a:pt x="4244340" y="818704"/>
                </a:cubicBezTo>
                <a:close/>
                <a:moveTo>
                  <a:pt x="4827270" y="889824"/>
                </a:moveTo>
                <a:cubicBezTo>
                  <a:pt x="4808855" y="887919"/>
                  <a:pt x="4806950" y="917129"/>
                  <a:pt x="4825365" y="917763"/>
                </a:cubicBezTo>
                <a:cubicBezTo>
                  <a:pt x="4843145" y="919669"/>
                  <a:pt x="4845685" y="891094"/>
                  <a:pt x="4827270" y="889824"/>
                </a:cubicBezTo>
                <a:close/>
                <a:moveTo>
                  <a:pt x="4869180" y="959038"/>
                </a:moveTo>
                <a:cubicBezTo>
                  <a:pt x="4852670" y="957134"/>
                  <a:pt x="4850130" y="983169"/>
                  <a:pt x="4866640" y="984438"/>
                </a:cubicBezTo>
                <a:cubicBezTo>
                  <a:pt x="4882515" y="986344"/>
                  <a:pt x="4885055" y="960944"/>
                  <a:pt x="4869180" y="959038"/>
                </a:cubicBezTo>
                <a:close/>
                <a:moveTo>
                  <a:pt x="4843780" y="818069"/>
                </a:moveTo>
                <a:cubicBezTo>
                  <a:pt x="4824095" y="816163"/>
                  <a:pt x="4820920" y="847279"/>
                  <a:pt x="4841240" y="849184"/>
                </a:cubicBezTo>
                <a:cubicBezTo>
                  <a:pt x="4861560" y="851088"/>
                  <a:pt x="4864100" y="819338"/>
                  <a:pt x="4843780" y="818069"/>
                </a:cubicBezTo>
                <a:close/>
                <a:moveTo>
                  <a:pt x="4871085" y="742504"/>
                </a:moveTo>
                <a:cubicBezTo>
                  <a:pt x="4849495" y="739963"/>
                  <a:pt x="4845685" y="774254"/>
                  <a:pt x="4867275" y="776159"/>
                </a:cubicBezTo>
                <a:cubicBezTo>
                  <a:pt x="4888865" y="779334"/>
                  <a:pt x="4893310" y="745044"/>
                  <a:pt x="4871085" y="742504"/>
                </a:cubicBezTo>
                <a:close/>
                <a:moveTo>
                  <a:pt x="4806315" y="753299"/>
                </a:moveTo>
                <a:cubicBezTo>
                  <a:pt x="4808220" y="731709"/>
                  <a:pt x="4773930" y="728534"/>
                  <a:pt x="4772660" y="750759"/>
                </a:cubicBezTo>
                <a:cubicBezTo>
                  <a:pt x="4770120" y="772349"/>
                  <a:pt x="4804410" y="774888"/>
                  <a:pt x="4806315" y="753299"/>
                </a:cubicBezTo>
                <a:close/>
                <a:moveTo>
                  <a:pt x="4758055" y="884744"/>
                </a:moveTo>
                <a:cubicBezTo>
                  <a:pt x="4739005" y="883474"/>
                  <a:pt x="4738370" y="913319"/>
                  <a:pt x="4757420" y="912684"/>
                </a:cubicBezTo>
                <a:cubicBezTo>
                  <a:pt x="4775200" y="913319"/>
                  <a:pt x="4775835" y="886013"/>
                  <a:pt x="4758055" y="884744"/>
                </a:cubicBezTo>
                <a:close/>
                <a:moveTo>
                  <a:pt x="4805680" y="953959"/>
                </a:moveTo>
                <a:cubicBezTo>
                  <a:pt x="4788535" y="952688"/>
                  <a:pt x="4787265" y="979359"/>
                  <a:pt x="4804410" y="979359"/>
                </a:cubicBezTo>
                <a:cubicBezTo>
                  <a:pt x="4820285" y="979359"/>
                  <a:pt x="4821555" y="954594"/>
                  <a:pt x="4805680" y="953959"/>
                </a:cubicBezTo>
                <a:close/>
                <a:moveTo>
                  <a:pt x="4769485" y="812354"/>
                </a:moveTo>
                <a:cubicBezTo>
                  <a:pt x="4749165" y="811084"/>
                  <a:pt x="4747260" y="842199"/>
                  <a:pt x="4767580" y="843469"/>
                </a:cubicBezTo>
                <a:cubicBezTo>
                  <a:pt x="4787265" y="845374"/>
                  <a:pt x="4789805" y="813624"/>
                  <a:pt x="4769485" y="812354"/>
                </a:cubicBezTo>
                <a:close/>
                <a:moveTo>
                  <a:pt x="4742180" y="948879"/>
                </a:moveTo>
                <a:cubicBezTo>
                  <a:pt x="4725035" y="947609"/>
                  <a:pt x="4724400" y="974279"/>
                  <a:pt x="4741545" y="974279"/>
                </a:cubicBezTo>
                <a:cubicBezTo>
                  <a:pt x="4757420" y="974279"/>
                  <a:pt x="4758055" y="949513"/>
                  <a:pt x="4742180" y="948879"/>
                </a:cubicBezTo>
                <a:close/>
                <a:moveTo>
                  <a:pt x="4896485" y="896174"/>
                </a:moveTo>
                <a:cubicBezTo>
                  <a:pt x="4878070" y="894269"/>
                  <a:pt x="4875530" y="922844"/>
                  <a:pt x="4893945" y="924113"/>
                </a:cubicBezTo>
                <a:cubicBezTo>
                  <a:pt x="4911725" y="926019"/>
                  <a:pt x="4914900" y="897444"/>
                  <a:pt x="4896485" y="896174"/>
                </a:cubicBezTo>
                <a:close/>
                <a:moveTo>
                  <a:pt x="4995545" y="973009"/>
                </a:moveTo>
                <a:cubicBezTo>
                  <a:pt x="4979035" y="971104"/>
                  <a:pt x="4975860" y="996504"/>
                  <a:pt x="4992370" y="998409"/>
                </a:cubicBezTo>
                <a:cubicBezTo>
                  <a:pt x="5008880" y="1000313"/>
                  <a:pt x="5012055" y="974279"/>
                  <a:pt x="4995545" y="973009"/>
                </a:cubicBezTo>
                <a:close/>
                <a:moveTo>
                  <a:pt x="5031105" y="765363"/>
                </a:moveTo>
                <a:cubicBezTo>
                  <a:pt x="5007610" y="760919"/>
                  <a:pt x="5004435" y="799019"/>
                  <a:pt x="5028565" y="799019"/>
                </a:cubicBezTo>
                <a:cubicBezTo>
                  <a:pt x="5048885" y="799654"/>
                  <a:pt x="5051425" y="768538"/>
                  <a:pt x="5031105" y="765363"/>
                </a:cubicBezTo>
                <a:close/>
                <a:moveTo>
                  <a:pt x="4993005" y="833944"/>
                </a:moveTo>
                <a:cubicBezTo>
                  <a:pt x="4973320" y="831404"/>
                  <a:pt x="4968875" y="862519"/>
                  <a:pt x="4989195" y="865059"/>
                </a:cubicBezTo>
                <a:cubicBezTo>
                  <a:pt x="5008880" y="867599"/>
                  <a:pt x="5013325" y="836484"/>
                  <a:pt x="4993005" y="833944"/>
                </a:cubicBezTo>
                <a:close/>
                <a:moveTo>
                  <a:pt x="5034280" y="911413"/>
                </a:moveTo>
                <a:cubicBezTo>
                  <a:pt x="5016500" y="908874"/>
                  <a:pt x="5012690" y="937449"/>
                  <a:pt x="5030470" y="939354"/>
                </a:cubicBezTo>
                <a:cubicBezTo>
                  <a:pt x="5048885" y="941894"/>
                  <a:pt x="5052695" y="913319"/>
                  <a:pt x="5034280" y="911413"/>
                </a:cubicBezTo>
                <a:close/>
                <a:moveTo>
                  <a:pt x="4932045" y="966024"/>
                </a:moveTo>
                <a:cubicBezTo>
                  <a:pt x="4915535" y="964119"/>
                  <a:pt x="4912995" y="989519"/>
                  <a:pt x="4929505" y="991424"/>
                </a:cubicBezTo>
                <a:cubicBezTo>
                  <a:pt x="4946015" y="992694"/>
                  <a:pt x="4948555" y="967294"/>
                  <a:pt x="4932045" y="966024"/>
                </a:cubicBezTo>
                <a:close/>
                <a:moveTo>
                  <a:pt x="4932680" y="842199"/>
                </a:moveTo>
                <a:cubicBezTo>
                  <a:pt x="4935220" y="822513"/>
                  <a:pt x="4903470" y="818704"/>
                  <a:pt x="4901565" y="839024"/>
                </a:cubicBezTo>
                <a:cubicBezTo>
                  <a:pt x="4899025" y="859344"/>
                  <a:pt x="4930775" y="862519"/>
                  <a:pt x="4932680" y="842199"/>
                </a:cubicBezTo>
                <a:close/>
                <a:moveTo>
                  <a:pt x="4965700" y="903159"/>
                </a:moveTo>
                <a:cubicBezTo>
                  <a:pt x="4947285" y="900619"/>
                  <a:pt x="4944110" y="929829"/>
                  <a:pt x="4962525" y="931099"/>
                </a:cubicBezTo>
                <a:cubicBezTo>
                  <a:pt x="4980305" y="933004"/>
                  <a:pt x="4983480" y="905063"/>
                  <a:pt x="4965700" y="903159"/>
                </a:cubicBezTo>
                <a:close/>
                <a:moveTo>
                  <a:pt x="4965700" y="772349"/>
                </a:moveTo>
                <a:cubicBezTo>
                  <a:pt x="4968875" y="750759"/>
                  <a:pt x="4934585" y="745679"/>
                  <a:pt x="4932045" y="767904"/>
                </a:cubicBezTo>
                <a:cubicBezTo>
                  <a:pt x="4928870" y="788859"/>
                  <a:pt x="4963160" y="793938"/>
                  <a:pt x="4965700" y="772349"/>
                </a:cubicBezTo>
                <a:close/>
                <a:moveTo>
                  <a:pt x="4619625" y="879029"/>
                </a:moveTo>
                <a:cubicBezTo>
                  <a:pt x="4601210" y="878394"/>
                  <a:pt x="4600575" y="906969"/>
                  <a:pt x="4618990" y="906969"/>
                </a:cubicBezTo>
                <a:cubicBezTo>
                  <a:pt x="4637405" y="907604"/>
                  <a:pt x="4638040" y="879029"/>
                  <a:pt x="4619625" y="879029"/>
                </a:cubicBezTo>
                <a:close/>
                <a:moveTo>
                  <a:pt x="4577715" y="638363"/>
                </a:moveTo>
                <a:cubicBezTo>
                  <a:pt x="4553585" y="637729"/>
                  <a:pt x="4553585" y="675194"/>
                  <a:pt x="4577080" y="675194"/>
                </a:cubicBezTo>
                <a:cubicBezTo>
                  <a:pt x="4600575" y="675829"/>
                  <a:pt x="4601210" y="638999"/>
                  <a:pt x="4577715" y="638363"/>
                </a:cubicBezTo>
                <a:close/>
                <a:moveTo>
                  <a:pt x="4615180" y="941259"/>
                </a:moveTo>
                <a:cubicBezTo>
                  <a:pt x="4598670" y="939988"/>
                  <a:pt x="4597400" y="966024"/>
                  <a:pt x="4613910" y="966659"/>
                </a:cubicBezTo>
                <a:cubicBezTo>
                  <a:pt x="4630420" y="967929"/>
                  <a:pt x="4631690" y="941894"/>
                  <a:pt x="4615180" y="941259"/>
                </a:cubicBezTo>
                <a:close/>
                <a:moveTo>
                  <a:pt x="4548505" y="725359"/>
                </a:moveTo>
                <a:cubicBezTo>
                  <a:pt x="4526280" y="725359"/>
                  <a:pt x="4526915" y="759649"/>
                  <a:pt x="4548505" y="759013"/>
                </a:cubicBezTo>
                <a:cubicBezTo>
                  <a:pt x="4570730" y="759013"/>
                  <a:pt x="4570730" y="724724"/>
                  <a:pt x="4548505" y="725359"/>
                </a:cubicBezTo>
                <a:close/>
                <a:moveTo>
                  <a:pt x="4741545" y="564704"/>
                </a:moveTo>
                <a:cubicBezTo>
                  <a:pt x="4730750" y="563434"/>
                  <a:pt x="4720590" y="570419"/>
                  <a:pt x="4719320" y="581849"/>
                </a:cubicBezTo>
                <a:cubicBezTo>
                  <a:pt x="4721225" y="633284"/>
                  <a:pt x="4791075" y="579944"/>
                  <a:pt x="4741545" y="564704"/>
                </a:cubicBezTo>
                <a:close/>
                <a:moveTo>
                  <a:pt x="4550410" y="877124"/>
                </a:moveTo>
                <a:cubicBezTo>
                  <a:pt x="4531995" y="876488"/>
                  <a:pt x="4531995" y="905699"/>
                  <a:pt x="4550410" y="905699"/>
                </a:cubicBezTo>
                <a:cubicBezTo>
                  <a:pt x="4568825" y="905699"/>
                  <a:pt x="4568825" y="877124"/>
                  <a:pt x="4550410" y="877124"/>
                </a:cubicBezTo>
                <a:close/>
                <a:moveTo>
                  <a:pt x="4540250" y="312608"/>
                </a:moveTo>
                <a:cubicBezTo>
                  <a:pt x="4547870" y="282129"/>
                  <a:pt x="4500245" y="271333"/>
                  <a:pt x="4493260" y="301813"/>
                </a:cubicBezTo>
                <a:cubicBezTo>
                  <a:pt x="4485640" y="332294"/>
                  <a:pt x="4533265" y="343088"/>
                  <a:pt x="4540250" y="312608"/>
                </a:cubicBezTo>
                <a:close/>
                <a:moveTo>
                  <a:pt x="4490720" y="638363"/>
                </a:moveTo>
                <a:cubicBezTo>
                  <a:pt x="4466590" y="638363"/>
                  <a:pt x="4467225" y="675829"/>
                  <a:pt x="4491355" y="675194"/>
                </a:cubicBezTo>
                <a:cubicBezTo>
                  <a:pt x="4514850" y="675194"/>
                  <a:pt x="4514850" y="637729"/>
                  <a:pt x="4490720" y="638363"/>
                </a:cubicBezTo>
                <a:close/>
                <a:moveTo>
                  <a:pt x="4551680" y="939354"/>
                </a:moveTo>
                <a:cubicBezTo>
                  <a:pt x="4535170" y="938719"/>
                  <a:pt x="4534535" y="964754"/>
                  <a:pt x="4551045" y="964754"/>
                </a:cubicBezTo>
                <a:cubicBezTo>
                  <a:pt x="4567555" y="964754"/>
                  <a:pt x="4567555" y="939354"/>
                  <a:pt x="4551680" y="939354"/>
                </a:cubicBezTo>
                <a:close/>
                <a:moveTo>
                  <a:pt x="4559935" y="821244"/>
                </a:moveTo>
                <a:cubicBezTo>
                  <a:pt x="4559935" y="800924"/>
                  <a:pt x="4528820" y="800924"/>
                  <a:pt x="4528820" y="821244"/>
                </a:cubicBezTo>
                <a:cubicBezTo>
                  <a:pt x="4528820" y="841563"/>
                  <a:pt x="4559935" y="840929"/>
                  <a:pt x="4559935" y="821244"/>
                </a:cubicBezTo>
                <a:close/>
                <a:moveTo>
                  <a:pt x="4584700" y="459929"/>
                </a:moveTo>
                <a:cubicBezTo>
                  <a:pt x="4557395" y="456754"/>
                  <a:pt x="4552950" y="499299"/>
                  <a:pt x="4580255" y="501838"/>
                </a:cubicBezTo>
                <a:cubicBezTo>
                  <a:pt x="4607560" y="505649"/>
                  <a:pt x="4612640" y="462469"/>
                  <a:pt x="4584700" y="459929"/>
                </a:cubicBezTo>
                <a:close/>
                <a:moveTo>
                  <a:pt x="4678680" y="945069"/>
                </a:moveTo>
                <a:cubicBezTo>
                  <a:pt x="4662170" y="943799"/>
                  <a:pt x="4660900" y="969834"/>
                  <a:pt x="4677410" y="970469"/>
                </a:cubicBezTo>
                <a:cubicBezTo>
                  <a:pt x="4693285" y="971738"/>
                  <a:pt x="4695190" y="945704"/>
                  <a:pt x="4678680" y="945069"/>
                </a:cubicBezTo>
                <a:close/>
                <a:moveTo>
                  <a:pt x="4688840" y="881569"/>
                </a:moveTo>
                <a:cubicBezTo>
                  <a:pt x="4670425" y="880299"/>
                  <a:pt x="4669155" y="909509"/>
                  <a:pt x="4687570" y="909509"/>
                </a:cubicBezTo>
                <a:cubicBezTo>
                  <a:pt x="4705985" y="910779"/>
                  <a:pt x="4707255" y="882204"/>
                  <a:pt x="4688840" y="881569"/>
                </a:cubicBezTo>
                <a:close/>
                <a:moveTo>
                  <a:pt x="4694555" y="808544"/>
                </a:moveTo>
                <a:cubicBezTo>
                  <a:pt x="4674235" y="807274"/>
                  <a:pt x="4672965" y="839659"/>
                  <a:pt x="4693920" y="839659"/>
                </a:cubicBezTo>
                <a:cubicBezTo>
                  <a:pt x="4713605" y="840294"/>
                  <a:pt x="4714240" y="809179"/>
                  <a:pt x="4694555" y="808544"/>
                </a:cubicBezTo>
                <a:close/>
                <a:moveTo>
                  <a:pt x="4709795" y="729169"/>
                </a:moveTo>
                <a:cubicBezTo>
                  <a:pt x="4687570" y="727899"/>
                  <a:pt x="4686300" y="762188"/>
                  <a:pt x="4707890" y="762824"/>
                </a:cubicBezTo>
                <a:cubicBezTo>
                  <a:pt x="4730115" y="764729"/>
                  <a:pt x="4732020" y="730438"/>
                  <a:pt x="4709795" y="729169"/>
                </a:cubicBezTo>
                <a:close/>
                <a:moveTo>
                  <a:pt x="4681220" y="661224"/>
                </a:moveTo>
                <a:cubicBezTo>
                  <a:pt x="4683125" y="637729"/>
                  <a:pt x="4645660" y="635188"/>
                  <a:pt x="4644390" y="659319"/>
                </a:cubicBezTo>
                <a:cubicBezTo>
                  <a:pt x="4643120" y="682813"/>
                  <a:pt x="4680585" y="685354"/>
                  <a:pt x="4681220" y="661224"/>
                </a:cubicBezTo>
                <a:close/>
                <a:moveTo>
                  <a:pt x="4619625" y="806004"/>
                </a:moveTo>
                <a:cubicBezTo>
                  <a:pt x="4599305" y="805369"/>
                  <a:pt x="4598670" y="837119"/>
                  <a:pt x="4618990" y="837119"/>
                </a:cubicBezTo>
                <a:cubicBezTo>
                  <a:pt x="4638675" y="837754"/>
                  <a:pt x="4639310" y="806638"/>
                  <a:pt x="4619625" y="806004"/>
                </a:cubicBezTo>
                <a:close/>
                <a:moveTo>
                  <a:pt x="4629150" y="725994"/>
                </a:moveTo>
                <a:cubicBezTo>
                  <a:pt x="4606925" y="725359"/>
                  <a:pt x="4606290" y="760284"/>
                  <a:pt x="4628515" y="759649"/>
                </a:cubicBezTo>
                <a:cubicBezTo>
                  <a:pt x="4650105" y="760284"/>
                  <a:pt x="4650740" y="726629"/>
                  <a:pt x="4629150" y="725994"/>
                </a:cubicBezTo>
                <a:close/>
                <a:moveTo>
                  <a:pt x="4488180" y="937449"/>
                </a:moveTo>
                <a:cubicBezTo>
                  <a:pt x="4471670" y="936813"/>
                  <a:pt x="4471035" y="962849"/>
                  <a:pt x="4487545" y="962849"/>
                </a:cubicBezTo>
                <a:cubicBezTo>
                  <a:pt x="4504055" y="963484"/>
                  <a:pt x="4504690" y="937449"/>
                  <a:pt x="4488180" y="937449"/>
                </a:cubicBezTo>
                <a:close/>
                <a:moveTo>
                  <a:pt x="1173480" y="2458909"/>
                </a:moveTo>
                <a:cubicBezTo>
                  <a:pt x="1172210" y="2459544"/>
                  <a:pt x="1170940" y="2460814"/>
                  <a:pt x="1169670" y="2462084"/>
                </a:cubicBezTo>
                <a:cubicBezTo>
                  <a:pt x="1189355" y="2368739"/>
                  <a:pt x="1066165" y="2473514"/>
                  <a:pt x="1162050" y="2469069"/>
                </a:cubicBezTo>
                <a:lnTo>
                  <a:pt x="1162050" y="2469069"/>
                </a:lnTo>
                <a:cubicBezTo>
                  <a:pt x="1164590" y="2467799"/>
                  <a:pt x="1166495" y="2465894"/>
                  <a:pt x="1168400" y="2463989"/>
                </a:cubicBezTo>
                <a:cubicBezTo>
                  <a:pt x="1144270" y="2566859"/>
                  <a:pt x="1278255" y="2450654"/>
                  <a:pt x="1173480" y="2458909"/>
                </a:cubicBezTo>
                <a:close/>
                <a:moveTo>
                  <a:pt x="3246120" y="971738"/>
                </a:moveTo>
                <a:cubicBezTo>
                  <a:pt x="3224530" y="981899"/>
                  <a:pt x="3241675" y="1015554"/>
                  <a:pt x="3262630" y="1004759"/>
                </a:cubicBezTo>
                <a:cubicBezTo>
                  <a:pt x="3284220" y="994599"/>
                  <a:pt x="3267710" y="960944"/>
                  <a:pt x="3246120" y="971738"/>
                </a:cubicBezTo>
                <a:close/>
                <a:moveTo>
                  <a:pt x="2949575" y="1176209"/>
                </a:moveTo>
                <a:cubicBezTo>
                  <a:pt x="2936240" y="1156524"/>
                  <a:pt x="2907030" y="1180019"/>
                  <a:pt x="2923540" y="1197163"/>
                </a:cubicBezTo>
                <a:cubicBezTo>
                  <a:pt x="2905760" y="1218754"/>
                  <a:pt x="2950845" y="1232088"/>
                  <a:pt x="2947670" y="1204149"/>
                </a:cubicBezTo>
                <a:cubicBezTo>
                  <a:pt x="2973705" y="1216849"/>
                  <a:pt x="2977515" y="1168588"/>
                  <a:pt x="2949575" y="1176209"/>
                </a:cubicBezTo>
                <a:close/>
                <a:moveTo>
                  <a:pt x="2893060" y="1209229"/>
                </a:moveTo>
                <a:cubicBezTo>
                  <a:pt x="2901315" y="1199704"/>
                  <a:pt x="2895600" y="1182559"/>
                  <a:pt x="2882900" y="1180019"/>
                </a:cubicBezTo>
                <a:cubicBezTo>
                  <a:pt x="2875915" y="1131124"/>
                  <a:pt x="2813050" y="1185099"/>
                  <a:pt x="2860675" y="1199069"/>
                </a:cubicBezTo>
                <a:cubicBezTo>
                  <a:pt x="2860675" y="1201609"/>
                  <a:pt x="2861945" y="1204784"/>
                  <a:pt x="2863215" y="1207324"/>
                </a:cubicBezTo>
                <a:cubicBezTo>
                  <a:pt x="2846705" y="1207959"/>
                  <a:pt x="2842260" y="1232088"/>
                  <a:pt x="2856865" y="1239074"/>
                </a:cubicBezTo>
                <a:cubicBezTo>
                  <a:pt x="2860675" y="1252409"/>
                  <a:pt x="2880995" y="1251138"/>
                  <a:pt x="2883535" y="1238438"/>
                </a:cubicBezTo>
                <a:cubicBezTo>
                  <a:pt x="2901315" y="1242884"/>
                  <a:pt x="2909570" y="1215579"/>
                  <a:pt x="2893060" y="1209229"/>
                </a:cubicBezTo>
                <a:close/>
                <a:moveTo>
                  <a:pt x="2957195" y="1135569"/>
                </a:moveTo>
                <a:cubicBezTo>
                  <a:pt x="2967355" y="1080324"/>
                  <a:pt x="2883535" y="1124774"/>
                  <a:pt x="2934970" y="1146999"/>
                </a:cubicBezTo>
                <a:cubicBezTo>
                  <a:pt x="2927985" y="1195894"/>
                  <a:pt x="3001645" y="1157159"/>
                  <a:pt x="2957195" y="1135569"/>
                </a:cubicBezTo>
                <a:close/>
                <a:moveTo>
                  <a:pt x="2991485" y="1043494"/>
                </a:moveTo>
                <a:cubicBezTo>
                  <a:pt x="2975610" y="1021269"/>
                  <a:pt x="2940685" y="1047304"/>
                  <a:pt x="2957830" y="1068894"/>
                </a:cubicBezTo>
                <a:cubicBezTo>
                  <a:pt x="2973705" y="1091119"/>
                  <a:pt x="3007995" y="1065084"/>
                  <a:pt x="2991485" y="1043494"/>
                </a:cubicBezTo>
                <a:close/>
                <a:moveTo>
                  <a:pt x="2806700" y="1158429"/>
                </a:moveTo>
                <a:cubicBezTo>
                  <a:pt x="2785110" y="1174938"/>
                  <a:pt x="2811780" y="1209229"/>
                  <a:pt x="2832735" y="1191449"/>
                </a:cubicBezTo>
                <a:cubicBezTo>
                  <a:pt x="2854960" y="1174938"/>
                  <a:pt x="2828290" y="1140649"/>
                  <a:pt x="2806700" y="1158429"/>
                </a:cubicBezTo>
                <a:close/>
                <a:moveTo>
                  <a:pt x="2767330" y="1275269"/>
                </a:moveTo>
                <a:cubicBezTo>
                  <a:pt x="2763520" y="1265744"/>
                  <a:pt x="2748915" y="1265109"/>
                  <a:pt x="2744470" y="1274634"/>
                </a:cubicBezTo>
                <a:cubicBezTo>
                  <a:pt x="2740025" y="1270824"/>
                  <a:pt x="2733040" y="1269554"/>
                  <a:pt x="2727325" y="1270824"/>
                </a:cubicBezTo>
                <a:cubicBezTo>
                  <a:pt x="2720340" y="1263838"/>
                  <a:pt x="2709545" y="1262569"/>
                  <a:pt x="2701925" y="1268919"/>
                </a:cubicBezTo>
                <a:cubicBezTo>
                  <a:pt x="2701925" y="1268919"/>
                  <a:pt x="2701925" y="1268919"/>
                  <a:pt x="2701925" y="1268919"/>
                </a:cubicBezTo>
                <a:cubicBezTo>
                  <a:pt x="2693670" y="1274634"/>
                  <a:pt x="2691765" y="1286063"/>
                  <a:pt x="2696210" y="1294319"/>
                </a:cubicBezTo>
                <a:cubicBezTo>
                  <a:pt x="2693670" y="1294954"/>
                  <a:pt x="2691130" y="1296224"/>
                  <a:pt x="2689225" y="1298129"/>
                </a:cubicBezTo>
                <a:cubicBezTo>
                  <a:pt x="2689860" y="1291144"/>
                  <a:pt x="2686685" y="1283524"/>
                  <a:pt x="2680335" y="1279079"/>
                </a:cubicBezTo>
                <a:cubicBezTo>
                  <a:pt x="2701925" y="1275904"/>
                  <a:pt x="2705735" y="1244788"/>
                  <a:pt x="2685415" y="1236534"/>
                </a:cubicBezTo>
                <a:cubicBezTo>
                  <a:pt x="2696845" y="1220659"/>
                  <a:pt x="2681605" y="1195894"/>
                  <a:pt x="2661920" y="1199704"/>
                </a:cubicBezTo>
                <a:cubicBezTo>
                  <a:pt x="2649855" y="1127949"/>
                  <a:pt x="2568575" y="1221294"/>
                  <a:pt x="2641600" y="1223834"/>
                </a:cubicBezTo>
                <a:cubicBezTo>
                  <a:pt x="2641600" y="1233359"/>
                  <a:pt x="2647950" y="1242884"/>
                  <a:pt x="2656840" y="1246059"/>
                </a:cubicBezTo>
                <a:cubicBezTo>
                  <a:pt x="2651125" y="1255584"/>
                  <a:pt x="2653665" y="1269554"/>
                  <a:pt x="2663825" y="1275904"/>
                </a:cubicBezTo>
                <a:cubicBezTo>
                  <a:pt x="2638425" y="1280349"/>
                  <a:pt x="2644140" y="1320354"/>
                  <a:pt x="2670175" y="1317813"/>
                </a:cubicBezTo>
                <a:cubicBezTo>
                  <a:pt x="2669540" y="1318449"/>
                  <a:pt x="2669540" y="1319719"/>
                  <a:pt x="2668905" y="1320354"/>
                </a:cubicBezTo>
                <a:cubicBezTo>
                  <a:pt x="2662555" y="1317179"/>
                  <a:pt x="2654300" y="1317813"/>
                  <a:pt x="2648585" y="1322894"/>
                </a:cubicBezTo>
                <a:cubicBezTo>
                  <a:pt x="2640330" y="1317813"/>
                  <a:pt x="2627630" y="1320354"/>
                  <a:pt x="2622550" y="1329244"/>
                </a:cubicBezTo>
                <a:cubicBezTo>
                  <a:pt x="2623185" y="1321624"/>
                  <a:pt x="2619375" y="1312734"/>
                  <a:pt x="2612390" y="1308288"/>
                </a:cubicBezTo>
                <a:cubicBezTo>
                  <a:pt x="2617470" y="1292413"/>
                  <a:pt x="2602230" y="1275269"/>
                  <a:pt x="2585720" y="1278444"/>
                </a:cubicBezTo>
                <a:cubicBezTo>
                  <a:pt x="2557145" y="1220659"/>
                  <a:pt x="2502535" y="1314004"/>
                  <a:pt x="2566670" y="1310829"/>
                </a:cubicBezTo>
                <a:cubicBezTo>
                  <a:pt x="2568575" y="1315909"/>
                  <a:pt x="2572385" y="1320354"/>
                  <a:pt x="2577465" y="1322894"/>
                </a:cubicBezTo>
                <a:cubicBezTo>
                  <a:pt x="2576195" y="1328609"/>
                  <a:pt x="2577465" y="1334959"/>
                  <a:pt x="2581275" y="1340674"/>
                </a:cubicBezTo>
                <a:cubicBezTo>
                  <a:pt x="2570480" y="1346388"/>
                  <a:pt x="2567305" y="1363534"/>
                  <a:pt x="2574290" y="1373059"/>
                </a:cubicBezTo>
                <a:cubicBezTo>
                  <a:pt x="2573020" y="1374329"/>
                  <a:pt x="2572385" y="1375599"/>
                  <a:pt x="2571750" y="1376869"/>
                </a:cubicBezTo>
                <a:cubicBezTo>
                  <a:pt x="2561590" y="1373059"/>
                  <a:pt x="2545080" y="1376234"/>
                  <a:pt x="2545080" y="1389569"/>
                </a:cubicBezTo>
                <a:cubicBezTo>
                  <a:pt x="2545080" y="1389569"/>
                  <a:pt x="2544445" y="1390204"/>
                  <a:pt x="2544445" y="1390204"/>
                </a:cubicBezTo>
                <a:cubicBezTo>
                  <a:pt x="2543175" y="1385759"/>
                  <a:pt x="2540000" y="1381313"/>
                  <a:pt x="2536190" y="1378774"/>
                </a:cubicBezTo>
                <a:cubicBezTo>
                  <a:pt x="2536190" y="1364169"/>
                  <a:pt x="2519680" y="1352104"/>
                  <a:pt x="2505710" y="1357184"/>
                </a:cubicBezTo>
                <a:cubicBezTo>
                  <a:pt x="2464435" y="1314638"/>
                  <a:pt x="2437130" y="1410524"/>
                  <a:pt x="2494280" y="1395919"/>
                </a:cubicBezTo>
                <a:cubicBezTo>
                  <a:pt x="2496185" y="1397824"/>
                  <a:pt x="2498090" y="1399729"/>
                  <a:pt x="2500630" y="1400999"/>
                </a:cubicBezTo>
                <a:cubicBezTo>
                  <a:pt x="2500630" y="1402269"/>
                  <a:pt x="2501265" y="1404174"/>
                  <a:pt x="2501900" y="1405444"/>
                </a:cubicBezTo>
                <a:cubicBezTo>
                  <a:pt x="2500630" y="1406713"/>
                  <a:pt x="2499360" y="1407984"/>
                  <a:pt x="2498725" y="1409888"/>
                </a:cubicBezTo>
                <a:cubicBezTo>
                  <a:pt x="2490470" y="1409888"/>
                  <a:pt x="2483485" y="1418144"/>
                  <a:pt x="2484755" y="1425763"/>
                </a:cubicBezTo>
                <a:cubicBezTo>
                  <a:pt x="2484755" y="1425763"/>
                  <a:pt x="2484120" y="1425763"/>
                  <a:pt x="2484120" y="1426399"/>
                </a:cubicBezTo>
                <a:cubicBezTo>
                  <a:pt x="2476500" y="1387029"/>
                  <a:pt x="2436495" y="1442274"/>
                  <a:pt x="2475865" y="1437194"/>
                </a:cubicBezTo>
                <a:cubicBezTo>
                  <a:pt x="2475865" y="1437194"/>
                  <a:pt x="2475865" y="1437194"/>
                  <a:pt x="2475865" y="1437194"/>
                </a:cubicBezTo>
                <a:cubicBezTo>
                  <a:pt x="2452370" y="1464499"/>
                  <a:pt x="2507615" y="1486724"/>
                  <a:pt x="2510155" y="1451163"/>
                </a:cubicBezTo>
                <a:cubicBezTo>
                  <a:pt x="2522220" y="1456879"/>
                  <a:pt x="2536825" y="1444813"/>
                  <a:pt x="2534920" y="1432113"/>
                </a:cubicBezTo>
                <a:cubicBezTo>
                  <a:pt x="2537460" y="1427034"/>
                  <a:pt x="2538095" y="1421319"/>
                  <a:pt x="2536825" y="1415604"/>
                </a:cubicBezTo>
                <a:cubicBezTo>
                  <a:pt x="2539365" y="1414334"/>
                  <a:pt x="2541270" y="1411794"/>
                  <a:pt x="2542540" y="1409254"/>
                </a:cubicBezTo>
                <a:cubicBezTo>
                  <a:pt x="2546985" y="1416238"/>
                  <a:pt x="2555875" y="1418779"/>
                  <a:pt x="2563495" y="1414969"/>
                </a:cubicBezTo>
                <a:cubicBezTo>
                  <a:pt x="2570480" y="1415604"/>
                  <a:pt x="2578735" y="1411159"/>
                  <a:pt x="2581910" y="1404809"/>
                </a:cubicBezTo>
                <a:cubicBezTo>
                  <a:pt x="2586355" y="1406079"/>
                  <a:pt x="2590800" y="1405444"/>
                  <a:pt x="2594610" y="1402904"/>
                </a:cubicBezTo>
                <a:lnTo>
                  <a:pt x="2594610" y="1402904"/>
                </a:lnTo>
                <a:cubicBezTo>
                  <a:pt x="2604770" y="1399094"/>
                  <a:pt x="2609850" y="1386394"/>
                  <a:pt x="2604135" y="1376869"/>
                </a:cubicBezTo>
                <a:cubicBezTo>
                  <a:pt x="2606040" y="1375599"/>
                  <a:pt x="2607310" y="1374329"/>
                  <a:pt x="2607945" y="1373059"/>
                </a:cubicBezTo>
                <a:cubicBezTo>
                  <a:pt x="2612390" y="1379409"/>
                  <a:pt x="2621280" y="1381313"/>
                  <a:pt x="2628265" y="1377504"/>
                </a:cubicBezTo>
                <a:lnTo>
                  <a:pt x="2628265" y="1377504"/>
                </a:lnTo>
                <a:cubicBezTo>
                  <a:pt x="2634615" y="1373694"/>
                  <a:pt x="2637155" y="1366709"/>
                  <a:pt x="2635885" y="1360359"/>
                </a:cubicBezTo>
                <a:cubicBezTo>
                  <a:pt x="2638425" y="1360994"/>
                  <a:pt x="2641600" y="1360359"/>
                  <a:pt x="2644140" y="1359724"/>
                </a:cubicBezTo>
                <a:cubicBezTo>
                  <a:pt x="2652395" y="1366709"/>
                  <a:pt x="2665730" y="1362899"/>
                  <a:pt x="2669540" y="1352738"/>
                </a:cubicBezTo>
                <a:cubicBezTo>
                  <a:pt x="2673985" y="1349563"/>
                  <a:pt x="2676525" y="1345119"/>
                  <a:pt x="2677795" y="1340674"/>
                </a:cubicBezTo>
                <a:cubicBezTo>
                  <a:pt x="2690495" y="1349563"/>
                  <a:pt x="2707005" y="1334324"/>
                  <a:pt x="2700020" y="1320988"/>
                </a:cubicBezTo>
                <a:cubicBezTo>
                  <a:pt x="2703830" y="1320354"/>
                  <a:pt x="2707640" y="1317179"/>
                  <a:pt x="2708910" y="1313369"/>
                </a:cubicBezTo>
                <a:cubicBezTo>
                  <a:pt x="2716530" y="1326704"/>
                  <a:pt x="2738120" y="1322259"/>
                  <a:pt x="2740025" y="1307654"/>
                </a:cubicBezTo>
                <a:cubicBezTo>
                  <a:pt x="2743200" y="1308288"/>
                  <a:pt x="2746375" y="1308288"/>
                  <a:pt x="2748915" y="1307019"/>
                </a:cubicBezTo>
                <a:cubicBezTo>
                  <a:pt x="2760345" y="1310194"/>
                  <a:pt x="2770505" y="1297494"/>
                  <a:pt x="2766695" y="1286699"/>
                </a:cubicBezTo>
                <a:cubicBezTo>
                  <a:pt x="2768600" y="1282254"/>
                  <a:pt x="2769235" y="1279079"/>
                  <a:pt x="2767330" y="1275269"/>
                </a:cubicBezTo>
                <a:close/>
                <a:moveTo>
                  <a:pt x="2615565" y="1342579"/>
                </a:moveTo>
                <a:cubicBezTo>
                  <a:pt x="2616835" y="1341309"/>
                  <a:pt x="2618105" y="1340038"/>
                  <a:pt x="2618740" y="1338134"/>
                </a:cubicBezTo>
                <a:cubicBezTo>
                  <a:pt x="2618740" y="1339404"/>
                  <a:pt x="2618740" y="1340674"/>
                  <a:pt x="2618740" y="1341309"/>
                </a:cubicBezTo>
                <a:cubicBezTo>
                  <a:pt x="2618105" y="1341944"/>
                  <a:pt x="2616835" y="1341944"/>
                  <a:pt x="2615565" y="1342579"/>
                </a:cubicBezTo>
                <a:close/>
                <a:moveTo>
                  <a:pt x="2684145" y="1310194"/>
                </a:moveTo>
                <a:cubicBezTo>
                  <a:pt x="2684780" y="1309559"/>
                  <a:pt x="2684780" y="1308924"/>
                  <a:pt x="2685415" y="1308924"/>
                </a:cubicBezTo>
                <a:cubicBezTo>
                  <a:pt x="2685415" y="1309559"/>
                  <a:pt x="2685415" y="1310194"/>
                  <a:pt x="2685415" y="1310829"/>
                </a:cubicBezTo>
                <a:cubicBezTo>
                  <a:pt x="2685415" y="1310194"/>
                  <a:pt x="2684780" y="1310194"/>
                  <a:pt x="2684145" y="1310194"/>
                </a:cubicBezTo>
                <a:close/>
                <a:moveTo>
                  <a:pt x="2458085" y="1446084"/>
                </a:moveTo>
                <a:cubicBezTo>
                  <a:pt x="2452370" y="1433384"/>
                  <a:pt x="2435860" y="1428938"/>
                  <a:pt x="2424430" y="1435924"/>
                </a:cubicBezTo>
                <a:cubicBezTo>
                  <a:pt x="2385060" y="1411794"/>
                  <a:pt x="2367280" y="1485454"/>
                  <a:pt x="2413000" y="1482279"/>
                </a:cubicBezTo>
                <a:cubicBezTo>
                  <a:pt x="2413000" y="1483549"/>
                  <a:pt x="2413635" y="1484184"/>
                  <a:pt x="2414270" y="1485454"/>
                </a:cubicBezTo>
                <a:cubicBezTo>
                  <a:pt x="2366645" y="1501329"/>
                  <a:pt x="2433320" y="1552763"/>
                  <a:pt x="2437130" y="1503234"/>
                </a:cubicBezTo>
                <a:cubicBezTo>
                  <a:pt x="2444115" y="1504504"/>
                  <a:pt x="2451735" y="1502599"/>
                  <a:pt x="2456815" y="1496884"/>
                </a:cubicBezTo>
                <a:lnTo>
                  <a:pt x="2456815" y="1496884"/>
                </a:lnTo>
                <a:cubicBezTo>
                  <a:pt x="2468880" y="1484184"/>
                  <a:pt x="2477770" y="1456244"/>
                  <a:pt x="2458085" y="1446084"/>
                </a:cubicBezTo>
                <a:close/>
                <a:moveTo>
                  <a:pt x="2823845" y="1241613"/>
                </a:moveTo>
                <a:cubicBezTo>
                  <a:pt x="2823845" y="1232724"/>
                  <a:pt x="2814955" y="1224469"/>
                  <a:pt x="2806700" y="1224469"/>
                </a:cubicBezTo>
                <a:cubicBezTo>
                  <a:pt x="2789555" y="1189544"/>
                  <a:pt x="2746375" y="1237804"/>
                  <a:pt x="2783205" y="1251138"/>
                </a:cubicBezTo>
                <a:cubicBezTo>
                  <a:pt x="2767965" y="1264474"/>
                  <a:pt x="2788285" y="1289874"/>
                  <a:pt x="2804795" y="1277174"/>
                </a:cubicBezTo>
                <a:cubicBezTo>
                  <a:pt x="2809875" y="1278444"/>
                  <a:pt x="2815590" y="1275904"/>
                  <a:pt x="2818765" y="1272094"/>
                </a:cubicBezTo>
                <a:cubicBezTo>
                  <a:pt x="2836545" y="1274634"/>
                  <a:pt x="2841625" y="1245424"/>
                  <a:pt x="2823845" y="1241613"/>
                </a:cubicBezTo>
                <a:close/>
                <a:moveTo>
                  <a:pt x="3187065" y="1094294"/>
                </a:moveTo>
                <a:cubicBezTo>
                  <a:pt x="3178810" y="1096834"/>
                  <a:pt x="3175000" y="1106994"/>
                  <a:pt x="3179445" y="1113979"/>
                </a:cubicBezTo>
                <a:cubicBezTo>
                  <a:pt x="3176905" y="1112074"/>
                  <a:pt x="3174365" y="1111438"/>
                  <a:pt x="3171190" y="1111438"/>
                </a:cubicBezTo>
                <a:cubicBezTo>
                  <a:pt x="3178810" y="1104454"/>
                  <a:pt x="3175635" y="1090484"/>
                  <a:pt x="3166110" y="1086674"/>
                </a:cubicBezTo>
                <a:cubicBezTo>
                  <a:pt x="3181985" y="1040954"/>
                  <a:pt x="3104515" y="1068894"/>
                  <a:pt x="3146425" y="1093659"/>
                </a:cubicBezTo>
                <a:cubicBezTo>
                  <a:pt x="3140075" y="1103819"/>
                  <a:pt x="3150235" y="1118424"/>
                  <a:pt x="3161665" y="1115884"/>
                </a:cubicBezTo>
                <a:cubicBezTo>
                  <a:pt x="3146425" y="1139379"/>
                  <a:pt x="3192780" y="1143824"/>
                  <a:pt x="3183255" y="1118424"/>
                </a:cubicBezTo>
                <a:cubicBezTo>
                  <a:pt x="3207385" y="1134934"/>
                  <a:pt x="3215005" y="1087309"/>
                  <a:pt x="3187065" y="1094294"/>
                </a:cubicBezTo>
                <a:close/>
                <a:moveTo>
                  <a:pt x="2390775" y="1503234"/>
                </a:moveTo>
                <a:cubicBezTo>
                  <a:pt x="2402205" y="1491804"/>
                  <a:pt x="2386330" y="1472754"/>
                  <a:pt x="2372995" y="1481644"/>
                </a:cubicBezTo>
                <a:cubicBezTo>
                  <a:pt x="2352040" y="1457513"/>
                  <a:pt x="2337435" y="1509584"/>
                  <a:pt x="2367915" y="1500059"/>
                </a:cubicBezTo>
                <a:cubicBezTo>
                  <a:pt x="2368550" y="1501329"/>
                  <a:pt x="2369185" y="1502599"/>
                  <a:pt x="2370455" y="1503869"/>
                </a:cubicBezTo>
                <a:cubicBezTo>
                  <a:pt x="2363470" y="1500694"/>
                  <a:pt x="2353945" y="1503869"/>
                  <a:pt x="2350770" y="1511488"/>
                </a:cubicBezTo>
                <a:cubicBezTo>
                  <a:pt x="2347595" y="1512759"/>
                  <a:pt x="2343785" y="1515299"/>
                  <a:pt x="2341245" y="1517838"/>
                </a:cubicBezTo>
                <a:cubicBezTo>
                  <a:pt x="2336165" y="1515934"/>
                  <a:pt x="2331085" y="1515934"/>
                  <a:pt x="2326005" y="1517838"/>
                </a:cubicBezTo>
                <a:cubicBezTo>
                  <a:pt x="2324100" y="1517204"/>
                  <a:pt x="2321560" y="1516569"/>
                  <a:pt x="2319655" y="1517204"/>
                </a:cubicBezTo>
                <a:cubicBezTo>
                  <a:pt x="2316480" y="1510219"/>
                  <a:pt x="2307590" y="1508313"/>
                  <a:pt x="2301240" y="1512124"/>
                </a:cubicBezTo>
                <a:cubicBezTo>
                  <a:pt x="2301240" y="1512124"/>
                  <a:pt x="2301240" y="1512124"/>
                  <a:pt x="2301240" y="1512124"/>
                </a:cubicBezTo>
                <a:cubicBezTo>
                  <a:pt x="2290445" y="1518474"/>
                  <a:pt x="2296160" y="1535619"/>
                  <a:pt x="2308225" y="1535619"/>
                </a:cubicBezTo>
                <a:cubicBezTo>
                  <a:pt x="2308225" y="1536254"/>
                  <a:pt x="2308225" y="1536254"/>
                  <a:pt x="2308860" y="1536888"/>
                </a:cubicBezTo>
                <a:cubicBezTo>
                  <a:pt x="2308225" y="1540063"/>
                  <a:pt x="2308225" y="1542604"/>
                  <a:pt x="2308860" y="1545779"/>
                </a:cubicBezTo>
                <a:cubicBezTo>
                  <a:pt x="2293620" y="1538159"/>
                  <a:pt x="2279015" y="1559749"/>
                  <a:pt x="2291715" y="1571179"/>
                </a:cubicBezTo>
                <a:cubicBezTo>
                  <a:pt x="2289175" y="1574354"/>
                  <a:pt x="2287905" y="1578799"/>
                  <a:pt x="2287905" y="1582609"/>
                </a:cubicBezTo>
                <a:cubicBezTo>
                  <a:pt x="2285365" y="1583244"/>
                  <a:pt x="2283460" y="1584513"/>
                  <a:pt x="2281555" y="1585784"/>
                </a:cubicBezTo>
                <a:cubicBezTo>
                  <a:pt x="2273935" y="1585784"/>
                  <a:pt x="2266315" y="1590229"/>
                  <a:pt x="2262505" y="1597213"/>
                </a:cubicBezTo>
                <a:cubicBezTo>
                  <a:pt x="2259965" y="1594674"/>
                  <a:pt x="2257425" y="1593404"/>
                  <a:pt x="2254250" y="1592769"/>
                </a:cubicBezTo>
                <a:cubicBezTo>
                  <a:pt x="2249805" y="1585149"/>
                  <a:pt x="2239645" y="1583244"/>
                  <a:pt x="2232660" y="1588324"/>
                </a:cubicBezTo>
                <a:cubicBezTo>
                  <a:pt x="2232660" y="1588324"/>
                  <a:pt x="2232660" y="1588324"/>
                  <a:pt x="2232660" y="1588324"/>
                </a:cubicBezTo>
                <a:cubicBezTo>
                  <a:pt x="2223135" y="1594674"/>
                  <a:pt x="2223770" y="1609279"/>
                  <a:pt x="2233930" y="1614359"/>
                </a:cubicBezTo>
                <a:cubicBezTo>
                  <a:pt x="2206625" y="1620074"/>
                  <a:pt x="2223135" y="1662619"/>
                  <a:pt x="2247265" y="1648013"/>
                </a:cubicBezTo>
                <a:cubicBezTo>
                  <a:pt x="2259965" y="1654363"/>
                  <a:pt x="2277110" y="1647379"/>
                  <a:pt x="2281555" y="1634044"/>
                </a:cubicBezTo>
                <a:cubicBezTo>
                  <a:pt x="2282190" y="1634044"/>
                  <a:pt x="2282825" y="1633409"/>
                  <a:pt x="2283460" y="1633409"/>
                </a:cubicBezTo>
                <a:cubicBezTo>
                  <a:pt x="2290445" y="1634044"/>
                  <a:pt x="2297430" y="1630869"/>
                  <a:pt x="2301875" y="1625788"/>
                </a:cubicBezTo>
                <a:cubicBezTo>
                  <a:pt x="2313940" y="1623249"/>
                  <a:pt x="2321560" y="1609279"/>
                  <a:pt x="2317750" y="1597849"/>
                </a:cubicBezTo>
                <a:cubicBezTo>
                  <a:pt x="2324100" y="1594038"/>
                  <a:pt x="2327275" y="1586419"/>
                  <a:pt x="2326005" y="1579434"/>
                </a:cubicBezTo>
                <a:cubicBezTo>
                  <a:pt x="2328545" y="1578163"/>
                  <a:pt x="2330450" y="1576259"/>
                  <a:pt x="2332355" y="1573719"/>
                </a:cubicBezTo>
                <a:cubicBezTo>
                  <a:pt x="2341880" y="1585784"/>
                  <a:pt x="2362835" y="1580704"/>
                  <a:pt x="2366010" y="1565463"/>
                </a:cubicBezTo>
                <a:cubicBezTo>
                  <a:pt x="2383790" y="1568004"/>
                  <a:pt x="2395855" y="1546413"/>
                  <a:pt x="2396490" y="1531174"/>
                </a:cubicBezTo>
                <a:cubicBezTo>
                  <a:pt x="2402840" y="1523554"/>
                  <a:pt x="2400935" y="1508313"/>
                  <a:pt x="2390775" y="1503234"/>
                </a:cubicBezTo>
                <a:close/>
                <a:moveTo>
                  <a:pt x="3235325" y="1088579"/>
                </a:moveTo>
                <a:cubicBezTo>
                  <a:pt x="3248660" y="1084134"/>
                  <a:pt x="3248025" y="1063179"/>
                  <a:pt x="3234055" y="1059369"/>
                </a:cubicBezTo>
                <a:cubicBezTo>
                  <a:pt x="3270885" y="1013013"/>
                  <a:pt x="3171190" y="1028888"/>
                  <a:pt x="3220720" y="1061274"/>
                </a:cubicBezTo>
                <a:cubicBezTo>
                  <a:pt x="3206115" y="1070799"/>
                  <a:pt x="3219450" y="1094929"/>
                  <a:pt x="3235325" y="1088579"/>
                </a:cubicBezTo>
                <a:close/>
                <a:moveTo>
                  <a:pt x="3228975" y="1094294"/>
                </a:moveTo>
                <a:cubicBezTo>
                  <a:pt x="3213100" y="1098738"/>
                  <a:pt x="3220085" y="1123504"/>
                  <a:pt x="3235960" y="1118424"/>
                </a:cubicBezTo>
                <a:cubicBezTo>
                  <a:pt x="3252470" y="1114613"/>
                  <a:pt x="3244850" y="1089213"/>
                  <a:pt x="3228975" y="1094294"/>
                </a:cubicBezTo>
                <a:close/>
                <a:moveTo>
                  <a:pt x="3253105" y="1072704"/>
                </a:moveTo>
                <a:cubicBezTo>
                  <a:pt x="3235325" y="1077784"/>
                  <a:pt x="3244850" y="1105724"/>
                  <a:pt x="3261995" y="1099374"/>
                </a:cubicBezTo>
                <a:cubicBezTo>
                  <a:pt x="3279140" y="1093659"/>
                  <a:pt x="3270250" y="1066354"/>
                  <a:pt x="3253105" y="1072704"/>
                </a:cubicBezTo>
                <a:close/>
                <a:moveTo>
                  <a:pt x="2992120" y="1167319"/>
                </a:moveTo>
                <a:cubicBezTo>
                  <a:pt x="2988945" y="1168588"/>
                  <a:pt x="2986405" y="1171129"/>
                  <a:pt x="2985135" y="1174304"/>
                </a:cubicBezTo>
                <a:cubicBezTo>
                  <a:pt x="2969260" y="1183829"/>
                  <a:pt x="2987040" y="1207324"/>
                  <a:pt x="3000375" y="1194624"/>
                </a:cubicBezTo>
                <a:cubicBezTo>
                  <a:pt x="3020060" y="1190813"/>
                  <a:pt x="3010535" y="1159699"/>
                  <a:pt x="2992120" y="1167319"/>
                </a:cubicBezTo>
                <a:close/>
                <a:moveTo>
                  <a:pt x="3023235" y="1144459"/>
                </a:moveTo>
                <a:cubicBezTo>
                  <a:pt x="3007360" y="1106359"/>
                  <a:pt x="2967355" y="1162874"/>
                  <a:pt x="3007995" y="1165413"/>
                </a:cubicBezTo>
                <a:cubicBezTo>
                  <a:pt x="3023870" y="1195894"/>
                  <a:pt x="3056890" y="1149538"/>
                  <a:pt x="3023235" y="1144459"/>
                </a:cubicBezTo>
                <a:close/>
                <a:moveTo>
                  <a:pt x="3028950" y="1091754"/>
                </a:moveTo>
                <a:cubicBezTo>
                  <a:pt x="3061970" y="1030794"/>
                  <a:pt x="2950210" y="1070163"/>
                  <a:pt x="3013710" y="1096834"/>
                </a:cubicBezTo>
                <a:cubicBezTo>
                  <a:pt x="3007995" y="1102549"/>
                  <a:pt x="3006090" y="1111438"/>
                  <a:pt x="3010535" y="1119059"/>
                </a:cubicBezTo>
                <a:cubicBezTo>
                  <a:pt x="3031490" y="1149538"/>
                  <a:pt x="3065145" y="1098738"/>
                  <a:pt x="3028950" y="1091754"/>
                </a:cubicBezTo>
                <a:close/>
                <a:moveTo>
                  <a:pt x="3056890" y="1141919"/>
                </a:moveTo>
                <a:cubicBezTo>
                  <a:pt x="3052445" y="1143824"/>
                  <a:pt x="3049270" y="1146999"/>
                  <a:pt x="3048000" y="1151444"/>
                </a:cubicBezTo>
                <a:cubicBezTo>
                  <a:pt x="3023870" y="1159063"/>
                  <a:pt x="3050540" y="1190813"/>
                  <a:pt x="3062605" y="1169224"/>
                </a:cubicBezTo>
                <a:cubicBezTo>
                  <a:pt x="3083560" y="1167954"/>
                  <a:pt x="3076575" y="1134299"/>
                  <a:pt x="3056890" y="1141919"/>
                </a:cubicBezTo>
                <a:close/>
                <a:moveTo>
                  <a:pt x="3121660" y="1117788"/>
                </a:moveTo>
                <a:cubicBezTo>
                  <a:pt x="3115945" y="1119694"/>
                  <a:pt x="3112135" y="1125409"/>
                  <a:pt x="3112135" y="1131124"/>
                </a:cubicBezTo>
                <a:cubicBezTo>
                  <a:pt x="3110230" y="1131124"/>
                  <a:pt x="3107690" y="1131124"/>
                  <a:pt x="3105785" y="1132394"/>
                </a:cubicBezTo>
                <a:cubicBezTo>
                  <a:pt x="3107055" y="1125409"/>
                  <a:pt x="3101975" y="1117788"/>
                  <a:pt x="3094990" y="1115884"/>
                </a:cubicBezTo>
                <a:cubicBezTo>
                  <a:pt x="3097530" y="1103184"/>
                  <a:pt x="3082290" y="1092388"/>
                  <a:pt x="3070860" y="1098104"/>
                </a:cubicBezTo>
                <a:cubicBezTo>
                  <a:pt x="3056890" y="1104454"/>
                  <a:pt x="3059430" y="1127313"/>
                  <a:pt x="3074670" y="1129854"/>
                </a:cubicBezTo>
                <a:cubicBezTo>
                  <a:pt x="3074035" y="1141919"/>
                  <a:pt x="3088005" y="1150174"/>
                  <a:pt x="3097530" y="1143824"/>
                </a:cubicBezTo>
                <a:cubicBezTo>
                  <a:pt x="3096895" y="1160334"/>
                  <a:pt x="3122295" y="1160969"/>
                  <a:pt x="3122930" y="1145094"/>
                </a:cubicBezTo>
                <a:cubicBezTo>
                  <a:pt x="3147060" y="1148904"/>
                  <a:pt x="3144520" y="1110169"/>
                  <a:pt x="3121660" y="1117788"/>
                </a:cubicBezTo>
                <a:close/>
                <a:moveTo>
                  <a:pt x="2884170" y="1098104"/>
                </a:moveTo>
                <a:cubicBezTo>
                  <a:pt x="2861945" y="1114613"/>
                  <a:pt x="2888615" y="1148904"/>
                  <a:pt x="2910205" y="1131759"/>
                </a:cubicBezTo>
                <a:cubicBezTo>
                  <a:pt x="2931795" y="1115249"/>
                  <a:pt x="2905760" y="1080959"/>
                  <a:pt x="2884170" y="1098104"/>
                </a:cubicBezTo>
                <a:close/>
                <a:moveTo>
                  <a:pt x="2200910" y="1651824"/>
                </a:moveTo>
                <a:cubicBezTo>
                  <a:pt x="2200910" y="1651824"/>
                  <a:pt x="2200275" y="1651824"/>
                  <a:pt x="2200275" y="1651824"/>
                </a:cubicBezTo>
                <a:cubicBezTo>
                  <a:pt x="2199640" y="1648013"/>
                  <a:pt x="2197100" y="1644204"/>
                  <a:pt x="2193290" y="1641663"/>
                </a:cubicBezTo>
                <a:cubicBezTo>
                  <a:pt x="2191385" y="1623249"/>
                  <a:pt x="2163445" y="1623884"/>
                  <a:pt x="2162810" y="1642299"/>
                </a:cubicBezTo>
                <a:cubicBezTo>
                  <a:pt x="2162175" y="1641029"/>
                  <a:pt x="2161540" y="1639124"/>
                  <a:pt x="2160270" y="1637854"/>
                </a:cubicBezTo>
                <a:cubicBezTo>
                  <a:pt x="2176780" y="1613088"/>
                  <a:pt x="2126615" y="1609913"/>
                  <a:pt x="2139950" y="1636584"/>
                </a:cubicBezTo>
                <a:cubicBezTo>
                  <a:pt x="2121535" y="1654999"/>
                  <a:pt x="2159635" y="1674049"/>
                  <a:pt x="2163445" y="1648649"/>
                </a:cubicBezTo>
                <a:cubicBezTo>
                  <a:pt x="2164080" y="1650554"/>
                  <a:pt x="2165350" y="1652459"/>
                  <a:pt x="2166620" y="1654363"/>
                </a:cubicBezTo>
                <a:cubicBezTo>
                  <a:pt x="2165985" y="1658174"/>
                  <a:pt x="2167255" y="1661984"/>
                  <a:pt x="2169795" y="1665159"/>
                </a:cubicBezTo>
                <a:cubicBezTo>
                  <a:pt x="2152650" y="1660713"/>
                  <a:pt x="2139950" y="1684209"/>
                  <a:pt x="2153285" y="1695638"/>
                </a:cubicBezTo>
                <a:cubicBezTo>
                  <a:pt x="2150745" y="1700084"/>
                  <a:pt x="2150110" y="1705163"/>
                  <a:pt x="2150745" y="1710244"/>
                </a:cubicBezTo>
                <a:cubicBezTo>
                  <a:pt x="2145665" y="1707069"/>
                  <a:pt x="2139950" y="1705799"/>
                  <a:pt x="2134235" y="1707069"/>
                </a:cubicBezTo>
                <a:cubicBezTo>
                  <a:pt x="2135505" y="1701988"/>
                  <a:pt x="2134870" y="1696274"/>
                  <a:pt x="2131695" y="1691829"/>
                </a:cubicBezTo>
                <a:cubicBezTo>
                  <a:pt x="2136775" y="1678494"/>
                  <a:pt x="2120265" y="1665159"/>
                  <a:pt x="2108835" y="1673413"/>
                </a:cubicBezTo>
                <a:cubicBezTo>
                  <a:pt x="2124075" y="1646744"/>
                  <a:pt x="2072640" y="1648013"/>
                  <a:pt x="2089150" y="1674049"/>
                </a:cubicBezTo>
                <a:cubicBezTo>
                  <a:pt x="2087880" y="1674684"/>
                  <a:pt x="2086610" y="1675319"/>
                  <a:pt x="2085340" y="1675954"/>
                </a:cubicBezTo>
                <a:cubicBezTo>
                  <a:pt x="2085340" y="1675954"/>
                  <a:pt x="2085340" y="1675954"/>
                  <a:pt x="2085340" y="1675954"/>
                </a:cubicBezTo>
                <a:cubicBezTo>
                  <a:pt x="2070100" y="1686749"/>
                  <a:pt x="2087245" y="1709609"/>
                  <a:pt x="2101850" y="1698813"/>
                </a:cubicBezTo>
                <a:cubicBezTo>
                  <a:pt x="2100580" y="1705163"/>
                  <a:pt x="2103120" y="1712149"/>
                  <a:pt x="2108835" y="1715959"/>
                </a:cubicBezTo>
                <a:cubicBezTo>
                  <a:pt x="2108200" y="1716594"/>
                  <a:pt x="2107565" y="1717863"/>
                  <a:pt x="2107565" y="1719134"/>
                </a:cubicBezTo>
                <a:cubicBezTo>
                  <a:pt x="2078355" y="1700084"/>
                  <a:pt x="2065655" y="1755963"/>
                  <a:pt x="2099945" y="1752154"/>
                </a:cubicBezTo>
                <a:cubicBezTo>
                  <a:pt x="2099310" y="1755329"/>
                  <a:pt x="2099310" y="1758504"/>
                  <a:pt x="2099945" y="1761679"/>
                </a:cubicBezTo>
                <a:cubicBezTo>
                  <a:pt x="2091055" y="1759774"/>
                  <a:pt x="2080895" y="1762949"/>
                  <a:pt x="2074545" y="1770569"/>
                </a:cubicBezTo>
                <a:cubicBezTo>
                  <a:pt x="2072005" y="1768663"/>
                  <a:pt x="2068195" y="1767394"/>
                  <a:pt x="2065020" y="1766759"/>
                </a:cubicBezTo>
                <a:cubicBezTo>
                  <a:pt x="2063750" y="1765488"/>
                  <a:pt x="2062480" y="1764854"/>
                  <a:pt x="2061210" y="1764219"/>
                </a:cubicBezTo>
                <a:cubicBezTo>
                  <a:pt x="2069465" y="1759774"/>
                  <a:pt x="2072005" y="1748979"/>
                  <a:pt x="2067560" y="1741359"/>
                </a:cubicBezTo>
                <a:cubicBezTo>
                  <a:pt x="2080260" y="1728659"/>
                  <a:pt x="2061845" y="1707069"/>
                  <a:pt x="2047240" y="1717863"/>
                </a:cubicBezTo>
                <a:cubicBezTo>
                  <a:pt x="2026285" y="1694369"/>
                  <a:pt x="2007870" y="1743899"/>
                  <a:pt x="2038985" y="1740088"/>
                </a:cubicBezTo>
                <a:cubicBezTo>
                  <a:pt x="2033270" y="1747709"/>
                  <a:pt x="2035175" y="1759138"/>
                  <a:pt x="2043430" y="1764219"/>
                </a:cubicBezTo>
                <a:cubicBezTo>
                  <a:pt x="2040890" y="1765488"/>
                  <a:pt x="2038350" y="1767394"/>
                  <a:pt x="2036445" y="1769934"/>
                </a:cubicBezTo>
                <a:cubicBezTo>
                  <a:pt x="2001520" y="1752154"/>
                  <a:pt x="2000250" y="1817559"/>
                  <a:pt x="2035810" y="1801049"/>
                </a:cubicBezTo>
                <a:cubicBezTo>
                  <a:pt x="2035810" y="1802319"/>
                  <a:pt x="2035810" y="1803588"/>
                  <a:pt x="2035810" y="1804859"/>
                </a:cubicBezTo>
                <a:cubicBezTo>
                  <a:pt x="2019935" y="1807399"/>
                  <a:pt x="2011680" y="1827719"/>
                  <a:pt x="2020570" y="1841054"/>
                </a:cubicBezTo>
                <a:cubicBezTo>
                  <a:pt x="2015490" y="1838513"/>
                  <a:pt x="2009775" y="1837879"/>
                  <a:pt x="2004695" y="1839149"/>
                </a:cubicBezTo>
                <a:cubicBezTo>
                  <a:pt x="2003425" y="1835338"/>
                  <a:pt x="2000250" y="1832163"/>
                  <a:pt x="1996440" y="1829624"/>
                </a:cubicBezTo>
                <a:cubicBezTo>
                  <a:pt x="1991995" y="1818194"/>
                  <a:pt x="1977390" y="1813749"/>
                  <a:pt x="1967230" y="1820734"/>
                </a:cubicBezTo>
                <a:cubicBezTo>
                  <a:pt x="1938020" y="1802954"/>
                  <a:pt x="1925955" y="1858199"/>
                  <a:pt x="1960245" y="1853754"/>
                </a:cubicBezTo>
                <a:cubicBezTo>
                  <a:pt x="1955800" y="1859469"/>
                  <a:pt x="1954530" y="1867088"/>
                  <a:pt x="1956435" y="1873438"/>
                </a:cubicBezTo>
                <a:cubicBezTo>
                  <a:pt x="1888490" y="1891854"/>
                  <a:pt x="1986915" y="1959799"/>
                  <a:pt x="1979930" y="1889949"/>
                </a:cubicBezTo>
                <a:cubicBezTo>
                  <a:pt x="1985010" y="1889313"/>
                  <a:pt x="1990090" y="1887409"/>
                  <a:pt x="1993900" y="1883599"/>
                </a:cubicBezTo>
                <a:cubicBezTo>
                  <a:pt x="2015490" y="1902013"/>
                  <a:pt x="2047240" y="1872804"/>
                  <a:pt x="2030730" y="1849944"/>
                </a:cubicBezTo>
                <a:cubicBezTo>
                  <a:pt x="2047240" y="1858199"/>
                  <a:pt x="2067560" y="1842959"/>
                  <a:pt x="2064385" y="1825179"/>
                </a:cubicBezTo>
                <a:cubicBezTo>
                  <a:pt x="2072005" y="1823274"/>
                  <a:pt x="2078990" y="1815654"/>
                  <a:pt x="2080260" y="1808034"/>
                </a:cubicBezTo>
                <a:cubicBezTo>
                  <a:pt x="2098675" y="1820734"/>
                  <a:pt x="2124710" y="1801049"/>
                  <a:pt x="2117725" y="1780094"/>
                </a:cubicBezTo>
                <a:cubicBezTo>
                  <a:pt x="2131060" y="1783269"/>
                  <a:pt x="2145665" y="1771838"/>
                  <a:pt x="2146300" y="1758504"/>
                </a:cubicBezTo>
                <a:cubicBezTo>
                  <a:pt x="2160270" y="1753424"/>
                  <a:pt x="2160270" y="1738819"/>
                  <a:pt x="2159635" y="1726754"/>
                </a:cubicBezTo>
                <a:cubicBezTo>
                  <a:pt x="2174875" y="1740088"/>
                  <a:pt x="2200910" y="1727388"/>
                  <a:pt x="2200275" y="1707704"/>
                </a:cubicBezTo>
                <a:cubicBezTo>
                  <a:pt x="2210435" y="1708974"/>
                  <a:pt x="2221865" y="1701988"/>
                  <a:pt x="2224405" y="1691829"/>
                </a:cubicBezTo>
                <a:cubicBezTo>
                  <a:pt x="2238375" y="1686113"/>
                  <a:pt x="2242185" y="1667063"/>
                  <a:pt x="2232025" y="1656269"/>
                </a:cubicBezTo>
                <a:cubicBezTo>
                  <a:pt x="2226945" y="1644838"/>
                  <a:pt x="2210435" y="1642934"/>
                  <a:pt x="2200910" y="1651824"/>
                </a:cubicBezTo>
                <a:close/>
                <a:moveTo>
                  <a:pt x="2104390" y="1679129"/>
                </a:moveTo>
                <a:cubicBezTo>
                  <a:pt x="2104390" y="1679129"/>
                  <a:pt x="2103755" y="1678494"/>
                  <a:pt x="2103755" y="1678494"/>
                </a:cubicBezTo>
                <a:cubicBezTo>
                  <a:pt x="2104390" y="1678494"/>
                  <a:pt x="2105025" y="1677859"/>
                  <a:pt x="2105660" y="1677859"/>
                </a:cubicBezTo>
                <a:cubicBezTo>
                  <a:pt x="2105025" y="1677859"/>
                  <a:pt x="2105025" y="1678494"/>
                  <a:pt x="2104390" y="1679129"/>
                </a:cubicBezTo>
                <a:close/>
                <a:moveTo>
                  <a:pt x="932815" y="2471609"/>
                </a:moveTo>
                <a:cubicBezTo>
                  <a:pt x="905510" y="2418904"/>
                  <a:pt x="859155" y="2507169"/>
                  <a:pt x="917575" y="2499549"/>
                </a:cubicBezTo>
                <a:lnTo>
                  <a:pt x="917575" y="2499549"/>
                </a:lnTo>
                <a:cubicBezTo>
                  <a:pt x="929640" y="2495739"/>
                  <a:pt x="936625" y="2483039"/>
                  <a:pt x="932815" y="2471609"/>
                </a:cubicBezTo>
                <a:close/>
                <a:moveTo>
                  <a:pt x="1178560" y="2376359"/>
                </a:moveTo>
                <a:cubicBezTo>
                  <a:pt x="1190625" y="2403029"/>
                  <a:pt x="1232535" y="2383344"/>
                  <a:pt x="1219200" y="2357309"/>
                </a:cubicBezTo>
                <a:cubicBezTo>
                  <a:pt x="1207770" y="2330004"/>
                  <a:pt x="1166495" y="2349689"/>
                  <a:pt x="1178560" y="2376359"/>
                </a:cubicBezTo>
                <a:close/>
                <a:moveTo>
                  <a:pt x="1076325" y="2517329"/>
                </a:moveTo>
                <a:cubicBezTo>
                  <a:pt x="1047750" y="2533204"/>
                  <a:pt x="1073785" y="2578289"/>
                  <a:pt x="1101725" y="2561144"/>
                </a:cubicBezTo>
                <a:cubicBezTo>
                  <a:pt x="1130300" y="2545269"/>
                  <a:pt x="1104900" y="2500819"/>
                  <a:pt x="1076325" y="2517329"/>
                </a:cubicBezTo>
                <a:close/>
                <a:moveTo>
                  <a:pt x="1075055" y="2486214"/>
                </a:moveTo>
                <a:cubicBezTo>
                  <a:pt x="1062355" y="2457639"/>
                  <a:pt x="1017905" y="2478594"/>
                  <a:pt x="1031875" y="2506534"/>
                </a:cubicBezTo>
                <a:cubicBezTo>
                  <a:pt x="1044575" y="2535109"/>
                  <a:pt x="1088390" y="2514154"/>
                  <a:pt x="1075055" y="2486214"/>
                </a:cubicBezTo>
                <a:close/>
                <a:moveTo>
                  <a:pt x="975995" y="2531299"/>
                </a:moveTo>
                <a:cubicBezTo>
                  <a:pt x="964565" y="2502724"/>
                  <a:pt x="919480" y="2521139"/>
                  <a:pt x="931545" y="2549714"/>
                </a:cubicBezTo>
                <a:cubicBezTo>
                  <a:pt x="943610" y="2578924"/>
                  <a:pt x="988695" y="2559874"/>
                  <a:pt x="975995" y="2531299"/>
                </a:cubicBezTo>
                <a:close/>
                <a:moveTo>
                  <a:pt x="977265" y="2572574"/>
                </a:moveTo>
                <a:cubicBezTo>
                  <a:pt x="948055" y="2587814"/>
                  <a:pt x="972185" y="2633534"/>
                  <a:pt x="1000760" y="2617659"/>
                </a:cubicBezTo>
                <a:cubicBezTo>
                  <a:pt x="1029970" y="2602419"/>
                  <a:pt x="1005840" y="2556699"/>
                  <a:pt x="977265" y="2572574"/>
                </a:cubicBezTo>
                <a:close/>
                <a:moveTo>
                  <a:pt x="1029970" y="2437954"/>
                </a:moveTo>
                <a:cubicBezTo>
                  <a:pt x="1020445" y="2410014"/>
                  <a:pt x="977265" y="2425889"/>
                  <a:pt x="987425" y="2453194"/>
                </a:cubicBezTo>
                <a:cubicBezTo>
                  <a:pt x="997585" y="2481134"/>
                  <a:pt x="1040765" y="2465259"/>
                  <a:pt x="1029970" y="2437954"/>
                </a:cubicBezTo>
                <a:close/>
                <a:moveTo>
                  <a:pt x="1269365" y="2397314"/>
                </a:moveTo>
                <a:cubicBezTo>
                  <a:pt x="1250950" y="2319844"/>
                  <a:pt x="1180465" y="2435414"/>
                  <a:pt x="1257935" y="2416364"/>
                </a:cubicBezTo>
                <a:cubicBezTo>
                  <a:pt x="1275715" y="2500184"/>
                  <a:pt x="1352550" y="2375089"/>
                  <a:pt x="1269365" y="2397314"/>
                </a:cubicBezTo>
                <a:close/>
                <a:moveTo>
                  <a:pt x="1125855" y="2399219"/>
                </a:moveTo>
                <a:cubicBezTo>
                  <a:pt x="1115060" y="2371914"/>
                  <a:pt x="1072515" y="2389694"/>
                  <a:pt x="1083945" y="2416364"/>
                </a:cubicBezTo>
                <a:cubicBezTo>
                  <a:pt x="1095375" y="2444304"/>
                  <a:pt x="1137285" y="2425889"/>
                  <a:pt x="1125855" y="2399219"/>
                </a:cubicBezTo>
                <a:close/>
                <a:moveTo>
                  <a:pt x="1488440" y="2150934"/>
                </a:moveTo>
                <a:cubicBezTo>
                  <a:pt x="1464310" y="2163634"/>
                  <a:pt x="1484630" y="2201734"/>
                  <a:pt x="1508760" y="2188399"/>
                </a:cubicBezTo>
                <a:cubicBezTo>
                  <a:pt x="1532890" y="2175064"/>
                  <a:pt x="1512570" y="2136964"/>
                  <a:pt x="1488440" y="2150934"/>
                </a:cubicBezTo>
                <a:close/>
                <a:moveTo>
                  <a:pt x="1546860" y="2199194"/>
                </a:moveTo>
                <a:cubicBezTo>
                  <a:pt x="1546860" y="2199194"/>
                  <a:pt x="1546860" y="2199194"/>
                  <a:pt x="1546860" y="2199194"/>
                </a:cubicBezTo>
                <a:cubicBezTo>
                  <a:pt x="1543685" y="2201099"/>
                  <a:pt x="1541780" y="2204274"/>
                  <a:pt x="1539875" y="2206814"/>
                </a:cubicBezTo>
                <a:cubicBezTo>
                  <a:pt x="1482725" y="2162999"/>
                  <a:pt x="1490980" y="2284919"/>
                  <a:pt x="1541780" y="2234119"/>
                </a:cubicBezTo>
                <a:cubicBezTo>
                  <a:pt x="1550035" y="2245549"/>
                  <a:pt x="1565910" y="2247454"/>
                  <a:pt x="1577340" y="2239199"/>
                </a:cubicBezTo>
                <a:lnTo>
                  <a:pt x="1577340" y="2239199"/>
                </a:lnTo>
                <a:cubicBezTo>
                  <a:pt x="1604010" y="2220149"/>
                  <a:pt x="1572895" y="2178874"/>
                  <a:pt x="1546860" y="2199194"/>
                </a:cubicBezTo>
                <a:close/>
                <a:moveTo>
                  <a:pt x="1662430" y="2126169"/>
                </a:moveTo>
                <a:cubicBezTo>
                  <a:pt x="1696720" y="2067749"/>
                  <a:pt x="1583690" y="2089338"/>
                  <a:pt x="1636395" y="2131249"/>
                </a:cubicBezTo>
                <a:cubicBezTo>
                  <a:pt x="1632585" y="2135059"/>
                  <a:pt x="1630045" y="2139504"/>
                  <a:pt x="1628775" y="2143949"/>
                </a:cubicBezTo>
                <a:cubicBezTo>
                  <a:pt x="1616710" y="2136329"/>
                  <a:pt x="1607820" y="2134424"/>
                  <a:pt x="1601470" y="2135694"/>
                </a:cubicBezTo>
                <a:cubicBezTo>
                  <a:pt x="1607820" y="2130614"/>
                  <a:pt x="1607820" y="2120454"/>
                  <a:pt x="1593850" y="2102674"/>
                </a:cubicBezTo>
                <a:cubicBezTo>
                  <a:pt x="1616075" y="2102039"/>
                  <a:pt x="1618615" y="2068384"/>
                  <a:pt x="1597660" y="2063938"/>
                </a:cubicBezTo>
                <a:cubicBezTo>
                  <a:pt x="1630045" y="2013774"/>
                  <a:pt x="1530350" y="2034729"/>
                  <a:pt x="1580515" y="2067749"/>
                </a:cubicBezTo>
                <a:cubicBezTo>
                  <a:pt x="1569720" y="2076004"/>
                  <a:pt x="1570990" y="2093784"/>
                  <a:pt x="1583055" y="2100134"/>
                </a:cubicBezTo>
                <a:cubicBezTo>
                  <a:pt x="1534795" y="2122994"/>
                  <a:pt x="1576705" y="2143949"/>
                  <a:pt x="1596390" y="2138234"/>
                </a:cubicBezTo>
                <a:cubicBezTo>
                  <a:pt x="1577975" y="2153474"/>
                  <a:pt x="1602740" y="2216339"/>
                  <a:pt x="1634490" y="2165539"/>
                </a:cubicBezTo>
                <a:cubicBezTo>
                  <a:pt x="1661795" y="2198559"/>
                  <a:pt x="1701165" y="2142044"/>
                  <a:pt x="1662430" y="2126169"/>
                </a:cubicBezTo>
                <a:close/>
                <a:moveTo>
                  <a:pt x="1281430" y="2301429"/>
                </a:moveTo>
                <a:cubicBezTo>
                  <a:pt x="1254760" y="2314764"/>
                  <a:pt x="1276350" y="2355404"/>
                  <a:pt x="1301750" y="2341434"/>
                </a:cubicBezTo>
                <a:lnTo>
                  <a:pt x="1301750" y="2341434"/>
                </a:lnTo>
                <a:cubicBezTo>
                  <a:pt x="1328420" y="2328099"/>
                  <a:pt x="1307465" y="2287459"/>
                  <a:pt x="1281430" y="2301429"/>
                </a:cubicBezTo>
                <a:close/>
                <a:moveTo>
                  <a:pt x="1927860" y="1914079"/>
                </a:moveTo>
                <a:cubicBezTo>
                  <a:pt x="1930400" y="1907094"/>
                  <a:pt x="1929765" y="1898838"/>
                  <a:pt x="1924685" y="1893124"/>
                </a:cubicBezTo>
                <a:cubicBezTo>
                  <a:pt x="1926590" y="1880424"/>
                  <a:pt x="1912620" y="1868994"/>
                  <a:pt x="1900555" y="1872169"/>
                </a:cubicBezTo>
                <a:cubicBezTo>
                  <a:pt x="1891665" y="1861374"/>
                  <a:pt x="1871980" y="1866454"/>
                  <a:pt x="1869440" y="1880424"/>
                </a:cubicBezTo>
                <a:cubicBezTo>
                  <a:pt x="1831340" y="1823909"/>
                  <a:pt x="1826260" y="1940749"/>
                  <a:pt x="1869440" y="1887409"/>
                </a:cubicBezTo>
                <a:cubicBezTo>
                  <a:pt x="1870710" y="1896299"/>
                  <a:pt x="1879600" y="1903284"/>
                  <a:pt x="1887855" y="1902649"/>
                </a:cubicBezTo>
                <a:cubicBezTo>
                  <a:pt x="1887220" y="1905188"/>
                  <a:pt x="1887220" y="1907729"/>
                  <a:pt x="1887855" y="1910269"/>
                </a:cubicBezTo>
                <a:cubicBezTo>
                  <a:pt x="1876425" y="1915984"/>
                  <a:pt x="1871980" y="1930588"/>
                  <a:pt x="1878330" y="1941384"/>
                </a:cubicBezTo>
                <a:cubicBezTo>
                  <a:pt x="1866900" y="1938209"/>
                  <a:pt x="1852930" y="1945829"/>
                  <a:pt x="1850390" y="1957894"/>
                </a:cubicBezTo>
                <a:cubicBezTo>
                  <a:pt x="1849755" y="1955354"/>
                  <a:pt x="1849120" y="1953449"/>
                  <a:pt x="1847850" y="1951544"/>
                </a:cubicBezTo>
                <a:cubicBezTo>
                  <a:pt x="1854200" y="1940113"/>
                  <a:pt x="1845310" y="1923604"/>
                  <a:pt x="1831975" y="1923604"/>
                </a:cubicBezTo>
                <a:cubicBezTo>
                  <a:pt x="1826895" y="1910269"/>
                  <a:pt x="1807210" y="1907729"/>
                  <a:pt x="1799590" y="1920429"/>
                </a:cubicBezTo>
                <a:cubicBezTo>
                  <a:pt x="1772285" y="1865184"/>
                  <a:pt x="1746250" y="1967419"/>
                  <a:pt x="1796415" y="1931859"/>
                </a:cubicBezTo>
                <a:cubicBezTo>
                  <a:pt x="1797050" y="1939479"/>
                  <a:pt x="1803400" y="1947099"/>
                  <a:pt x="1811020" y="1948369"/>
                </a:cubicBezTo>
                <a:cubicBezTo>
                  <a:pt x="1811020" y="1949638"/>
                  <a:pt x="1811655" y="1950909"/>
                  <a:pt x="1812290" y="1952179"/>
                </a:cubicBezTo>
                <a:cubicBezTo>
                  <a:pt x="1808480" y="1957894"/>
                  <a:pt x="1807845" y="1964244"/>
                  <a:pt x="1810385" y="1970594"/>
                </a:cubicBezTo>
                <a:cubicBezTo>
                  <a:pt x="1791335" y="1974404"/>
                  <a:pt x="1788795" y="1999169"/>
                  <a:pt x="1801495" y="2009963"/>
                </a:cubicBezTo>
                <a:cubicBezTo>
                  <a:pt x="1795780" y="2006788"/>
                  <a:pt x="1786255" y="2006788"/>
                  <a:pt x="1772920" y="2011869"/>
                </a:cubicBezTo>
                <a:cubicBezTo>
                  <a:pt x="1772285" y="2012504"/>
                  <a:pt x="1771650" y="2013138"/>
                  <a:pt x="1771015" y="2013774"/>
                </a:cubicBezTo>
                <a:cubicBezTo>
                  <a:pt x="1770380" y="2011234"/>
                  <a:pt x="1769745" y="2008694"/>
                  <a:pt x="1767840" y="2006154"/>
                </a:cubicBezTo>
                <a:cubicBezTo>
                  <a:pt x="1778000" y="1996629"/>
                  <a:pt x="1772920" y="1976944"/>
                  <a:pt x="1759585" y="1973769"/>
                </a:cubicBezTo>
                <a:cubicBezTo>
                  <a:pt x="1760855" y="1957894"/>
                  <a:pt x="1739900" y="1948369"/>
                  <a:pt x="1728470" y="1960434"/>
                </a:cubicBezTo>
                <a:cubicBezTo>
                  <a:pt x="1720215" y="1905188"/>
                  <a:pt x="1663700" y="1981388"/>
                  <a:pt x="1718945" y="1973134"/>
                </a:cubicBezTo>
                <a:lnTo>
                  <a:pt x="1718945" y="1973134"/>
                </a:lnTo>
                <a:cubicBezTo>
                  <a:pt x="1720850" y="1972499"/>
                  <a:pt x="1722120" y="1971229"/>
                  <a:pt x="1723390" y="1969959"/>
                </a:cubicBezTo>
                <a:cubicBezTo>
                  <a:pt x="1721485" y="1978213"/>
                  <a:pt x="1726565" y="1987104"/>
                  <a:pt x="1734185" y="1990279"/>
                </a:cubicBezTo>
                <a:cubicBezTo>
                  <a:pt x="1733550" y="1994724"/>
                  <a:pt x="1734185" y="1998534"/>
                  <a:pt x="1736725" y="2002344"/>
                </a:cubicBezTo>
                <a:cubicBezTo>
                  <a:pt x="1729105" y="2009329"/>
                  <a:pt x="1727200" y="2020759"/>
                  <a:pt x="1732915" y="2029649"/>
                </a:cubicBezTo>
                <a:cubicBezTo>
                  <a:pt x="1710690" y="2028379"/>
                  <a:pt x="1701800" y="2061399"/>
                  <a:pt x="1721485" y="2071559"/>
                </a:cubicBezTo>
                <a:cubicBezTo>
                  <a:pt x="1720215" y="2074734"/>
                  <a:pt x="1720215" y="2078544"/>
                  <a:pt x="1720215" y="2082354"/>
                </a:cubicBezTo>
                <a:cubicBezTo>
                  <a:pt x="1713865" y="2072194"/>
                  <a:pt x="1699895" y="2069019"/>
                  <a:pt x="1689100" y="2074734"/>
                </a:cubicBezTo>
                <a:cubicBezTo>
                  <a:pt x="1690370" y="2068384"/>
                  <a:pt x="1688465" y="2061399"/>
                  <a:pt x="1684020" y="2056954"/>
                </a:cubicBezTo>
                <a:cubicBezTo>
                  <a:pt x="1698625" y="2049969"/>
                  <a:pt x="1696720" y="2026474"/>
                  <a:pt x="1681480" y="2021394"/>
                </a:cubicBezTo>
                <a:cubicBezTo>
                  <a:pt x="1693545" y="1975038"/>
                  <a:pt x="1617345" y="2003613"/>
                  <a:pt x="1657350" y="2030284"/>
                </a:cubicBezTo>
                <a:cubicBezTo>
                  <a:pt x="1653540" y="2036634"/>
                  <a:pt x="1654175" y="2046159"/>
                  <a:pt x="1659890" y="2051874"/>
                </a:cubicBezTo>
                <a:cubicBezTo>
                  <a:pt x="1635125" y="2062669"/>
                  <a:pt x="1652905" y="2102039"/>
                  <a:pt x="1677670" y="2090609"/>
                </a:cubicBezTo>
                <a:cubicBezTo>
                  <a:pt x="1669415" y="2126169"/>
                  <a:pt x="1727835" y="2129979"/>
                  <a:pt x="1724660" y="2093784"/>
                </a:cubicBezTo>
                <a:cubicBezTo>
                  <a:pt x="1749425" y="2130614"/>
                  <a:pt x="1795780" y="2073463"/>
                  <a:pt x="1755140" y="2056319"/>
                </a:cubicBezTo>
                <a:cubicBezTo>
                  <a:pt x="1756410" y="2050604"/>
                  <a:pt x="1755140" y="2044254"/>
                  <a:pt x="1751330" y="2039174"/>
                </a:cubicBezTo>
                <a:cubicBezTo>
                  <a:pt x="1755775" y="2039174"/>
                  <a:pt x="1760855" y="2037269"/>
                  <a:pt x="1764030" y="2034094"/>
                </a:cubicBezTo>
                <a:cubicBezTo>
                  <a:pt x="1788160" y="2088069"/>
                  <a:pt x="1823085" y="2028379"/>
                  <a:pt x="1804670" y="2011234"/>
                </a:cubicBezTo>
                <a:cubicBezTo>
                  <a:pt x="1806575" y="2012504"/>
                  <a:pt x="1808480" y="2013138"/>
                  <a:pt x="1811020" y="2013774"/>
                </a:cubicBezTo>
                <a:cubicBezTo>
                  <a:pt x="1828800" y="2072194"/>
                  <a:pt x="1897380" y="1995994"/>
                  <a:pt x="1837690" y="1984563"/>
                </a:cubicBezTo>
                <a:cubicBezTo>
                  <a:pt x="1837690" y="1983929"/>
                  <a:pt x="1837690" y="1983929"/>
                  <a:pt x="1837055" y="1983294"/>
                </a:cubicBezTo>
                <a:cubicBezTo>
                  <a:pt x="1843405" y="1981388"/>
                  <a:pt x="1849120" y="1975674"/>
                  <a:pt x="1851025" y="1969959"/>
                </a:cubicBezTo>
                <a:cubicBezTo>
                  <a:pt x="1858645" y="2006154"/>
                  <a:pt x="1913890" y="1983929"/>
                  <a:pt x="1894840" y="1952813"/>
                </a:cubicBezTo>
                <a:cubicBezTo>
                  <a:pt x="1898015" y="1953449"/>
                  <a:pt x="1901190" y="1953449"/>
                  <a:pt x="1904365" y="1952813"/>
                </a:cubicBezTo>
                <a:cubicBezTo>
                  <a:pt x="1931035" y="1992184"/>
                  <a:pt x="1975485" y="1924874"/>
                  <a:pt x="1927860" y="1914079"/>
                </a:cubicBezTo>
                <a:close/>
                <a:moveTo>
                  <a:pt x="1362710" y="2333179"/>
                </a:moveTo>
                <a:cubicBezTo>
                  <a:pt x="1362710" y="2333179"/>
                  <a:pt x="1362075" y="2333814"/>
                  <a:pt x="1362075" y="2333814"/>
                </a:cubicBezTo>
                <a:cubicBezTo>
                  <a:pt x="1327150" y="2270949"/>
                  <a:pt x="1285875" y="2385884"/>
                  <a:pt x="1352550" y="2359849"/>
                </a:cubicBezTo>
                <a:cubicBezTo>
                  <a:pt x="1388745" y="2428429"/>
                  <a:pt x="1435100" y="2305239"/>
                  <a:pt x="1362710" y="2333179"/>
                </a:cubicBezTo>
                <a:close/>
                <a:moveTo>
                  <a:pt x="1455420" y="2267139"/>
                </a:moveTo>
                <a:cubicBezTo>
                  <a:pt x="1454150" y="2268409"/>
                  <a:pt x="1452880" y="2269044"/>
                  <a:pt x="1451610" y="2270314"/>
                </a:cubicBezTo>
                <a:cubicBezTo>
                  <a:pt x="1404620" y="2219514"/>
                  <a:pt x="1388745" y="2336354"/>
                  <a:pt x="1447800" y="2299524"/>
                </a:cubicBezTo>
                <a:cubicBezTo>
                  <a:pt x="1454785" y="2313494"/>
                  <a:pt x="1473200" y="2317304"/>
                  <a:pt x="1485265" y="2308414"/>
                </a:cubicBezTo>
                <a:lnTo>
                  <a:pt x="1485265" y="2308414"/>
                </a:lnTo>
                <a:cubicBezTo>
                  <a:pt x="1512570" y="2288729"/>
                  <a:pt x="1482090" y="2247454"/>
                  <a:pt x="1455420" y="2267139"/>
                </a:cubicBezTo>
                <a:close/>
                <a:moveTo>
                  <a:pt x="1371600" y="2253169"/>
                </a:moveTo>
                <a:cubicBezTo>
                  <a:pt x="1345565" y="2267139"/>
                  <a:pt x="1368425" y="2307144"/>
                  <a:pt x="1393825" y="2292539"/>
                </a:cubicBezTo>
                <a:cubicBezTo>
                  <a:pt x="1419860" y="2278569"/>
                  <a:pt x="1397000" y="2238564"/>
                  <a:pt x="1371600" y="2253169"/>
                </a:cubicBezTo>
                <a:close/>
                <a:moveTo>
                  <a:pt x="3589020" y="971104"/>
                </a:moveTo>
                <a:cubicBezTo>
                  <a:pt x="3608705" y="966024"/>
                  <a:pt x="3599815" y="935544"/>
                  <a:pt x="3580765" y="941259"/>
                </a:cubicBezTo>
                <a:cubicBezTo>
                  <a:pt x="3561080" y="946338"/>
                  <a:pt x="3569970" y="976819"/>
                  <a:pt x="3589020" y="971104"/>
                </a:cubicBezTo>
                <a:close/>
                <a:moveTo>
                  <a:pt x="3660775" y="382458"/>
                </a:moveTo>
                <a:cubicBezTo>
                  <a:pt x="3632200" y="395158"/>
                  <a:pt x="3653790" y="439608"/>
                  <a:pt x="3681095" y="425638"/>
                </a:cubicBezTo>
                <a:cubicBezTo>
                  <a:pt x="3709670" y="412938"/>
                  <a:pt x="3688715" y="369124"/>
                  <a:pt x="3660775" y="382458"/>
                </a:cubicBezTo>
                <a:close/>
                <a:moveTo>
                  <a:pt x="3728720" y="978724"/>
                </a:moveTo>
                <a:cubicBezTo>
                  <a:pt x="3746500" y="975549"/>
                  <a:pt x="3741420" y="946974"/>
                  <a:pt x="3723005" y="950784"/>
                </a:cubicBezTo>
                <a:cubicBezTo>
                  <a:pt x="3705225" y="953959"/>
                  <a:pt x="3710940" y="982534"/>
                  <a:pt x="3728720" y="978724"/>
                </a:cubicBezTo>
                <a:close/>
                <a:moveTo>
                  <a:pt x="3733800" y="629474"/>
                </a:moveTo>
                <a:cubicBezTo>
                  <a:pt x="3759200" y="619313"/>
                  <a:pt x="3743325" y="579309"/>
                  <a:pt x="3717925" y="590104"/>
                </a:cubicBezTo>
                <a:cubicBezTo>
                  <a:pt x="3691890" y="600263"/>
                  <a:pt x="3709035" y="640269"/>
                  <a:pt x="3733800" y="629474"/>
                </a:cubicBezTo>
                <a:close/>
                <a:moveTo>
                  <a:pt x="3725545" y="771713"/>
                </a:moveTo>
                <a:cubicBezTo>
                  <a:pt x="3702685" y="778699"/>
                  <a:pt x="3714750" y="814259"/>
                  <a:pt x="3736975" y="806638"/>
                </a:cubicBezTo>
                <a:cubicBezTo>
                  <a:pt x="3759835" y="799654"/>
                  <a:pt x="3748405" y="764094"/>
                  <a:pt x="3725545" y="771713"/>
                </a:cubicBezTo>
                <a:close/>
                <a:moveTo>
                  <a:pt x="3766185" y="692338"/>
                </a:moveTo>
                <a:cubicBezTo>
                  <a:pt x="3757930" y="668209"/>
                  <a:pt x="3719830" y="682179"/>
                  <a:pt x="3729355" y="705674"/>
                </a:cubicBezTo>
                <a:cubicBezTo>
                  <a:pt x="3737610" y="730438"/>
                  <a:pt x="3775075" y="716469"/>
                  <a:pt x="3766185" y="692338"/>
                </a:cubicBezTo>
                <a:close/>
                <a:moveTo>
                  <a:pt x="3660775" y="992059"/>
                </a:moveTo>
                <a:cubicBezTo>
                  <a:pt x="3678555" y="988249"/>
                  <a:pt x="3672840" y="960309"/>
                  <a:pt x="3655060" y="964119"/>
                </a:cubicBezTo>
                <a:cubicBezTo>
                  <a:pt x="3637280" y="968563"/>
                  <a:pt x="3642995" y="996504"/>
                  <a:pt x="3660775" y="992059"/>
                </a:cubicBezTo>
                <a:close/>
                <a:moveTo>
                  <a:pt x="3657600" y="952054"/>
                </a:moveTo>
                <a:cubicBezTo>
                  <a:pt x="3680460" y="952054"/>
                  <a:pt x="3676015" y="915859"/>
                  <a:pt x="3653790" y="921574"/>
                </a:cubicBezTo>
                <a:cubicBezTo>
                  <a:pt x="3636010" y="925384"/>
                  <a:pt x="3639820" y="952688"/>
                  <a:pt x="3657600" y="952054"/>
                </a:cubicBezTo>
                <a:close/>
                <a:moveTo>
                  <a:pt x="3663950" y="995869"/>
                </a:moveTo>
                <a:cubicBezTo>
                  <a:pt x="3647440" y="998409"/>
                  <a:pt x="3651885" y="1023809"/>
                  <a:pt x="3668395" y="1020634"/>
                </a:cubicBezTo>
                <a:cubicBezTo>
                  <a:pt x="3684270" y="1018729"/>
                  <a:pt x="3679825" y="992694"/>
                  <a:pt x="3663950" y="995869"/>
                </a:cubicBezTo>
                <a:close/>
                <a:moveTo>
                  <a:pt x="3305810" y="852994"/>
                </a:moveTo>
                <a:cubicBezTo>
                  <a:pt x="3329305" y="839024"/>
                  <a:pt x="3306445" y="802194"/>
                  <a:pt x="3283585" y="817434"/>
                </a:cubicBezTo>
                <a:cubicBezTo>
                  <a:pt x="3260090" y="831404"/>
                  <a:pt x="3282950" y="867599"/>
                  <a:pt x="3305810" y="852994"/>
                </a:cubicBezTo>
                <a:close/>
                <a:moveTo>
                  <a:pt x="3656330" y="834579"/>
                </a:moveTo>
                <a:cubicBezTo>
                  <a:pt x="3678555" y="826959"/>
                  <a:pt x="3665855" y="791399"/>
                  <a:pt x="3643630" y="800288"/>
                </a:cubicBezTo>
                <a:cubicBezTo>
                  <a:pt x="3621405" y="807909"/>
                  <a:pt x="3634105" y="842834"/>
                  <a:pt x="3656330" y="834579"/>
                </a:cubicBezTo>
                <a:close/>
                <a:moveTo>
                  <a:pt x="3791585" y="938084"/>
                </a:moveTo>
                <a:cubicBezTo>
                  <a:pt x="3773170" y="940624"/>
                  <a:pt x="3778885" y="969199"/>
                  <a:pt x="3796665" y="966024"/>
                </a:cubicBezTo>
                <a:cubicBezTo>
                  <a:pt x="3814445" y="963484"/>
                  <a:pt x="3809365" y="934909"/>
                  <a:pt x="3791585" y="938084"/>
                </a:cubicBezTo>
                <a:close/>
                <a:moveTo>
                  <a:pt x="3789680" y="976819"/>
                </a:moveTo>
                <a:cubicBezTo>
                  <a:pt x="3773170" y="978724"/>
                  <a:pt x="3776980" y="1004124"/>
                  <a:pt x="3792855" y="1002219"/>
                </a:cubicBezTo>
                <a:cubicBezTo>
                  <a:pt x="3809365" y="999679"/>
                  <a:pt x="3806190" y="974279"/>
                  <a:pt x="3789680" y="976819"/>
                </a:cubicBezTo>
                <a:close/>
                <a:moveTo>
                  <a:pt x="3799840" y="886649"/>
                </a:moveTo>
                <a:cubicBezTo>
                  <a:pt x="3780155" y="890459"/>
                  <a:pt x="3787140" y="921574"/>
                  <a:pt x="3806190" y="917129"/>
                </a:cubicBezTo>
                <a:cubicBezTo>
                  <a:pt x="3825875" y="913319"/>
                  <a:pt x="3818890" y="882204"/>
                  <a:pt x="3799840" y="886649"/>
                </a:cubicBezTo>
                <a:close/>
                <a:moveTo>
                  <a:pt x="3849370" y="828863"/>
                </a:moveTo>
                <a:cubicBezTo>
                  <a:pt x="3844290" y="807274"/>
                  <a:pt x="3810635" y="816163"/>
                  <a:pt x="3816350" y="837119"/>
                </a:cubicBezTo>
                <a:cubicBezTo>
                  <a:pt x="3821430" y="858709"/>
                  <a:pt x="3855085" y="850454"/>
                  <a:pt x="3849370" y="828863"/>
                </a:cubicBezTo>
                <a:close/>
                <a:moveTo>
                  <a:pt x="3750945" y="837119"/>
                </a:moveTo>
                <a:cubicBezTo>
                  <a:pt x="3729355" y="842834"/>
                  <a:pt x="3738880" y="875854"/>
                  <a:pt x="3759835" y="869504"/>
                </a:cubicBezTo>
                <a:cubicBezTo>
                  <a:pt x="3780790" y="864424"/>
                  <a:pt x="3771900" y="831404"/>
                  <a:pt x="3750945" y="837119"/>
                </a:cubicBezTo>
                <a:close/>
                <a:moveTo>
                  <a:pt x="3782695" y="476438"/>
                </a:moveTo>
                <a:cubicBezTo>
                  <a:pt x="3771900" y="449133"/>
                  <a:pt x="3729355" y="466279"/>
                  <a:pt x="3740785" y="493583"/>
                </a:cubicBezTo>
                <a:cubicBezTo>
                  <a:pt x="3751580" y="520888"/>
                  <a:pt x="3794125" y="503744"/>
                  <a:pt x="3782695" y="476438"/>
                </a:cubicBezTo>
                <a:close/>
                <a:moveTo>
                  <a:pt x="3726180" y="903159"/>
                </a:moveTo>
                <a:cubicBezTo>
                  <a:pt x="3706495" y="907604"/>
                  <a:pt x="3714115" y="938084"/>
                  <a:pt x="3733165" y="933638"/>
                </a:cubicBezTo>
                <a:cubicBezTo>
                  <a:pt x="3752850" y="929194"/>
                  <a:pt x="3745865" y="898713"/>
                  <a:pt x="3726180" y="903159"/>
                </a:cubicBezTo>
                <a:close/>
                <a:moveTo>
                  <a:pt x="3726815" y="985709"/>
                </a:moveTo>
                <a:cubicBezTo>
                  <a:pt x="3710305" y="987613"/>
                  <a:pt x="3714115" y="1013649"/>
                  <a:pt x="3730625" y="1011109"/>
                </a:cubicBezTo>
                <a:cubicBezTo>
                  <a:pt x="3747135" y="1008569"/>
                  <a:pt x="3742690" y="983169"/>
                  <a:pt x="3726815" y="985709"/>
                </a:cubicBezTo>
                <a:close/>
                <a:moveTo>
                  <a:pt x="3672840" y="859979"/>
                </a:moveTo>
                <a:cubicBezTo>
                  <a:pt x="3651885" y="865694"/>
                  <a:pt x="3662045" y="899349"/>
                  <a:pt x="3682365" y="892363"/>
                </a:cubicBezTo>
                <a:cubicBezTo>
                  <a:pt x="3703955" y="886013"/>
                  <a:pt x="3693795" y="852994"/>
                  <a:pt x="3672840" y="859979"/>
                </a:cubicBezTo>
                <a:close/>
                <a:moveTo>
                  <a:pt x="3414395" y="1046034"/>
                </a:moveTo>
                <a:cubicBezTo>
                  <a:pt x="3398520" y="1049844"/>
                  <a:pt x="3404235" y="1074609"/>
                  <a:pt x="3420110" y="1070799"/>
                </a:cubicBezTo>
                <a:cubicBezTo>
                  <a:pt x="3435985" y="1066988"/>
                  <a:pt x="3430270" y="1042224"/>
                  <a:pt x="3414395" y="1046034"/>
                </a:cubicBezTo>
                <a:close/>
                <a:moveTo>
                  <a:pt x="3476625" y="1032063"/>
                </a:moveTo>
                <a:cubicBezTo>
                  <a:pt x="3460115" y="1035238"/>
                  <a:pt x="3465830" y="1060638"/>
                  <a:pt x="3481705" y="1056829"/>
                </a:cubicBezTo>
                <a:cubicBezTo>
                  <a:pt x="3497580" y="1053654"/>
                  <a:pt x="3492500" y="1028254"/>
                  <a:pt x="3476625" y="1032063"/>
                </a:cubicBezTo>
                <a:close/>
                <a:moveTo>
                  <a:pt x="3645535" y="667574"/>
                </a:moveTo>
                <a:cubicBezTo>
                  <a:pt x="3670935" y="656779"/>
                  <a:pt x="3652520" y="617409"/>
                  <a:pt x="3627755" y="628838"/>
                </a:cubicBezTo>
                <a:cubicBezTo>
                  <a:pt x="3602355" y="640269"/>
                  <a:pt x="3620770" y="679638"/>
                  <a:pt x="3645535" y="667574"/>
                </a:cubicBezTo>
                <a:close/>
                <a:moveTo>
                  <a:pt x="3385820" y="1032063"/>
                </a:moveTo>
                <a:cubicBezTo>
                  <a:pt x="3368040" y="1037144"/>
                  <a:pt x="3376295" y="1064449"/>
                  <a:pt x="3393440" y="1059369"/>
                </a:cubicBezTo>
                <a:cubicBezTo>
                  <a:pt x="3411220" y="1054288"/>
                  <a:pt x="3403600" y="1026349"/>
                  <a:pt x="3385820" y="1032063"/>
                </a:cubicBezTo>
                <a:close/>
                <a:moveTo>
                  <a:pt x="3456305" y="994599"/>
                </a:moveTo>
                <a:cubicBezTo>
                  <a:pt x="3450590" y="975549"/>
                  <a:pt x="3420110" y="985074"/>
                  <a:pt x="3426460" y="1004124"/>
                </a:cubicBezTo>
                <a:cubicBezTo>
                  <a:pt x="3432810" y="1023174"/>
                  <a:pt x="3463290" y="1013649"/>
                  <a:pt x="3456305" y="994599"/>
                </a:cubicBezTo>
                <a:close/>
                <a:moveTo>
                  <a:pt x="3385185" y="1017459"/>
                </a:moveTo>
                <a:cubicBezTo>
                  <a:pt x="3378835" y="998409"/>
                  <a:pt x="3348990" y="1008569"/>
                  <a:pt x="3355975" y="1027619"/>
                </a:cubicBezTo>
                <a:cubicBezTo>
                  <a:pt x="3362325" y="1046669"/>
                  <a:pt x="3392170" y="1036509"/>
                  <a:pt x="3385185" y="1017459"/>
                </a:cubicBezTo>
                <a:close/>
                <a:moveTo>
                  <a:pt x="3319145" y="1051749"/>
                </a:moveTo>
                <a:cubicBezTo>
                  <a:pt x="3317240" y="1052384"/>
                  <a:pt x="3315335" y="1053654"/>
                  <a:pt x="3313430" y="1054924"/>
                </a:cubicBezTo>
                <a:cubicBezTo>
                  <a:pt x="3314700" y="990788"/>
                  <a:pt x="3249295" y="1077149"/>
                  <a:pt x="3310255" y="1058734"/>
                </a:cubicBezTo>
                <a:cubicBezTo>
                  <a:pt x="3304540" y="1108263"/>
                  <a:pt x="3368675" y="1053019"/>
                  <a:pt x="3319145" y="1051749"/>
                </a:cubicBezTo>
                <a:close/>
                <a:moveTo>
                  <a:pt x="3290570" y="1077149"/>
                </a:moveTo>
                <a:cubicBezTo>
                  <a:pt x="3274695" y="1080959"/>
                  <a:pt x="3281680" y="1106359"/>
                  <a:pt x="3296920" y="1101913"/>
                </a:cubicBezTo>
                <a:cubicBezTo>
                  <a:pt x="3313430" y="1097469"/>
                  <a:pt x="3306445" y="1072704"/>
                  <a:pt x="3290570" y="1077149"/>
                </a:cubicBezTo>
                <a:close/>
                <a:moveTo>
                  <a:pt x="3352165" y="1061274"/>
                </a:moveTo>
                <a:cubicBezTo>
                  <a:pt x="3336290" y="1065084"/>
                  <a:pt x="3342640" y="1090484"/>
                  <a:pt x="3358515" y="1086038"/>
                </a:cubicBezTo>
                <a:cubicBezTo>
                  <a:pt x="3374390" y="1081594"/>
                  <a:pt x="3368040" y="1056829"/>
                  <a:pt x="3352165" y="1061274"/>
                </a:cubicBezTo>
                <a:close/>
                <a:moveTo>
                  <a:pt x="3470275" y="1023174"/>
                </a:moveTo>
                <a:cubicBezTo>
                  <a:pt x="3465830" y="1005394"/>
                  <a:pt x="3437890" y="1013013"/>
                  <a:pt x="3442970" y="1030794"/>
                </a:cubicBezTo>
                <a:cubicBezTo>
                  <a:pt x="3447415" y="1048574"/>
                  <a:pt x="3474720" y="1040954"/>
                  <a:pt x="3470275" y="1023174"/>
                </a:cubicBezTo>
                <a:close/>
                <a:moveTo>
                  <a:pt x="3604260" y="990154"/>
                </a:moveTo>
                <a:cubicBezTo>
                  <a:pt x="3600450" y="972374"/>
                  <a:pt x="3572510" y="978724"/>
                  <a:pt x="3576955" y="996504"/>
                </a:cubicBezTo>
                <a:cubicBezTo>
                  <a:pt x="3580765" y="1014919"/>
                  <a:pt x="3608705" y="1007934"/>
                  <a:pt x="3604260" y="990154"/>
                </a:cubicBezTo>
                <a:close/>
                <a:moveTo>
                  <a:pt x="3601085" y="1006663"/>
                </a:moveTo>
                <a:cubicBezTo>
                  <a:pt x="3584575" y="1009204"/>
                  <a:pt x="3589655" y="1034604"/>
                  <a:pt x="3605530" y="1031429"/>
                </a:cubicBezTo>
                <a:cubicBezTo>
                  <a:pt x="3622040" y="1028888"/>
                  <a:pt x="3617595" y="1003488"/>
                  <a:pt x="3601085" y="1006663"/>
                </a:cubicBezTo>
                <a:close/>
                <a:moveTo>
                  <a:pt x="3853180" y="968563"/>
                </a:moveTo>
                <a:cubicBezTo>
                  <a:pt x="3836670" y="970469"/>
                  <a:pt x="3839845" y="995869"/>
                  <a:pt x="3856355" y="993963"/>
                </a:cubicBezTo>
                <a:cubicBezTo>
                  <a:pt x="3872230" y="992059"/>
                  <a:pt x="3869055" y="966659"/>
                  <a:pt x="3853180" y="968563"/>
                </a:cubicBezTo>
                <a:close/>
                <a:moveTo>
                  <a:pt x="3596005" y="884109"/>
                </a:moveTo>
                <a:cubicBezTo>
                  <a:pt x="3575050" y="890459"/>
                  <a:pt x="3585845" y="923479"/>
                  <a:pt x="3606800" y="916494"/>
                </a:cubicBezTo>
                <a:cubicBezTo>
                  <a:pt x="3627120" y="909509"/>
                  <a:pt x="3616325" y="876488"/>
                  <a:pt x="3596005" y="884109"/>
                </a:cubicBezTo>
                <a:close/>
                <a:moveTo>
                  <a:pt x="3536950" y="1006029"/>
                </a:moveTo>
                <a:cubicBezTo>
                  <a:pt x="3532505" y="988249"/>
                  <a:pt x="3505200" y="995234"/>
                  <a:pt x="3509645" y="1013013"/>
                </a:cubicBezTo>
                <a:cubicBezTo>
                  <a:pt x="3514090" y="1030794"/>
                  <a:pt x="3541395" y="1023809"/>
                  <a:pt x="3536950" y="1006029"/>
                </a:cubicBezTo>
                <a:close/>
                <a:moveTo>
                  <a:pt x="3586480" y="840929"/>
                </a:moveTo>
                <a:cubicBezTo>
                  <a:pt x="3578225" y="818704"/>
                  <a:pt x="3543300" y="832038"/>
                  <a:pt x="3552190" y="854263"/>
                </a:cubicBezTo>
                <a:cubicBezTo>
                  <a:pt x="3560445" y="876488"/>
                  <a:pt x="3595370" y="863154"/>
                  <a:pt x="3586480" y="840929"/>
                </a:cubicBezTo>
                <a:close/>
                <a:moveTo>
                  <a:pt x="3517900" y="991424"/>
                </a:moveTo>
                <a:cubicBezTo>
                  <a:pt x="3537585" y="985709"/>
                  <a:pt x="3528060" y="955863"/>
                  <a:pt x="3509010" y="961579"/>
                </a:cubicBezTo>
                <a:cubicBezTo>
                  <a:pt x="3489325" y="967294"/>
                  <a:pt x="3498850" y="997774"/>
                  <a:pt x="3517900" y="991424"/>
                </a:cubicBezTo>
                <a:close/>
                <a:moveTo>
                  <a:pt x="3538855" y="1018729"/>
                </a:moveTo>
                <a:cubicBezTo>
                  <a:pt x="3522345" y="1021904"/>
                  <a:pt x="3528060" y="1047304"/>
                  <a:pt x="3543935" y="1043494"/>
                </a:cubicBezTo>
                <a:cubicBezTo>
                  <a:pt x="3559810" y="1040954"/>
                  <a:pt x="3554730" y="1015554"/>
                  <a:pt x="3538855" y="1018729"/>
                </a:cubicBezTo>
                <a:close/>
              </a:path>
            </a:pathLst>
          </a:custGeom>
          <a:gradFill>
            <a:gsLst>
              <a:gs pos="0">
                <a:schemeClr val="accent1"/>
              </a:gs>
              <a:gs pos="22000">
                <a:schemeClr val="lt2"/>
              </a:gs>
              <a:gs pos="63000">
                <a:schemeClr val="lt2"/>
              </a:gs>
              <a:gs pos="85000">
                <a:schemeClr val="accent1"/>
              </a:gs>
              <a:gs pos="100000">
                <a:schemeClr val="accent2"/>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28;p6"/>
          <p:cNvSpPr txBox="1">
            <a:spLocks noGrp="1"/>
          </p:cNvSpPr>
          <p:nvPr>
            <p:ph type="title"/>
          </p:nvPr>
        </p:nvSpPr>
        <p:spPr>
          <a:xfrm>
            <a:off x="1037875" y="836000"/>
            <a:ext cx="7068300" cy="396300"/>
          </a:xfrm>
          <a:prstGeom prst="rect">
            <a:avLst/>
          </a:prstGeom>
        </p:spPr>
        <p:txBody>
          <a:bodyPr spcFirstLastPara="1" wrap="square" lIns="0" tIns="0" rIns="0" bIns="0"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29" name="Google Shape;29;p6"/>
          <p:cNvSpPr txBox="1">
            <a:spLocks noGrp="1"/>
          </p:cNvSpPr>
          <p:nvPr>
            <p:ph type="body" idx="1"/>
          </p:nvPr>
        </p:nvSpPr>
        <p:spPr>
          <a:xfrm>
            <a:off x="1037825" y="1353950"/>
            <a:ext cx="3302400" cy="3155400"/>
          </a:xfrm>
          <a:prstGeom prst="rect">
            <a:avLst/>
          </a:prstGeom>
        </p:spPr>
        <p:txBody>
          <a:bodyPr spcFirstLastPara="1" wrap="square" lIns="0" tIns="0" rIns="0" bIns="0"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30" name="Google Shape;30;p6"/>
          <p:cNvSpPr txBox="1">
            <a:spLocks noGrp="1"/>
          </p:cNvSpPr>
          <p:nvPr>
            <p:ph type="body" idx="2"/>
          </p:nvPr>
        </p:nvSpPr>
        <p:spPr>
          <a:xfrm>
            <a:off x="4803623" y="1353950"/>
            <a:ext cx="3302400" cy="3155400"/>
          </a:xfrm>
          <a:prstGeom prst="rect">
            <a:avLst/>
          </a:prstGeom>
        </p:spPr>
        <p:txBody>
          <a:bodyPr spcFirstLastPara="1" wrap="square" lIns="0" tIns="0" rIns="0" bIns="0"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31" name="Google Shape;31;p6"/>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9"/>
        <p:cNvGrpSpPr/>
        <p:nvPr/>
      </p:nvGrpSpPr>
      <p:grpSpPr>
        <a:xfrm>
          <a:off x="0" y="0"/>
          <a:ext cx="0" cy="0"/>
          <a:chOff x="0" y="0"/>
          <a:chExt cx="0" cy="0"/>
        </a:xfrm>
      </p:grpSpPr>
      <p:sp>
        <p:nvSpPr>
          <p:cNvPr id="40" name="Google Shape;40;p8"/>
          <p:cNvSpPr/>
          <p:nvPr/>
        </p:nvSpPr>
        <p:spPr>
          <a:xfrm>
            <a:off x="0" y="2625824"/>
            <a:ext cx="9144000" cy="2232329"/>
          </a:xfrm>
          <a:custGeom>
            <a:avLst/>
            <a:gdLst/>
            <a:ahLst/>
            <a:cxnLst/>
            <a:rect l="l" t="t" r="r" b="b"/>
            <a:pathLst>
              <a:path w="12192000" h="2976439" extrusionOk="0">
                <a:moveTo>
                  <a:pt x="6456680" y="1376234"/>
                </a:moveTo>
                <a:cubicBezTo>
                  <a:pt x="6463665" y="1380044"/>
                  <a:pt x="6471920" y="1378138"/>
                  <a:pt x="6476365" y="1371788"/>
                </a:cubicBezTo>
                <a:cubicBezTo>
                  <a:pt x="6503670" y="1378138"/>
                  <a:pt x="6495415" y="1331784"/>
                  <a:pt x="6471920" y="1347024"/>
                </a:cubicBezTo>
                <a:cubicBezTo>
                  <a:pt x="6454775" y="1340674"/>
                  <a:pt x="6438900" y="1365438"/>
                  <a:pt x="6456680" y="1376234"/>
                </a:cubicBezTo>
                <a:close/>
                <a:moveTo>
                  <a:pt x="6391910" y="1339404"/>
                </a:moveTo>
                <a:cubicBezTo>
                  <a:pt x="6393180" y="1340038"/>
                  <a:pt x="6395085" y="1340674"/>
                  <a:pt x="6396355" y="1341309"/>
                </a:cubicBezTo>
                <a:cubicBezTo>
                  <a:pt x="6399530" y="1350199"/>
                  <a:pt x="6413500" y="1352104"/>
                  <a:pt x="6418580" y="1343213"/>
                </a:cubicBezTo>
                <a:cubicBezTo>
                  <a:pt x="6441440" y="1342579"/>
                  <a:pt x="6431915" y="1306384"/>
                  <a:pt x="6411595" y="1316544"/>
                </a:cubicBezTo>
                <a:cubicBezTo>
                  <a:pt x="6396990" y="1296859"/>
                  <a:pt x="6370320" y="1327338"/>
                  <a:pt x="6391910" y="1339404"/>
                </a:cubicBezTo>
                <a:close/>
                <a:moveTo>
                  <a:pt x="6412865" y="1360359"/>
                </a:moveTo>
                <a:cubicBezTo>
                  <a:pt x="6400800" y="1378774"/>
                  <a:pt x="6429375" y="1397188"/>
                  <a:pt x="6440805" y="1378774"/>
                </a:cubicBezTo>
                <a:cubicBezTo>
                  <a:pt x="6453505" y="1360994"/>
                  <a:pt x="6424295" y="1341944"/>
                  <a:pt x="6412865" y="1360359"/>
                </a:cubicBezTo>
                <a:close/>
                <a:moveTo>
                  <a:pt x="6502400" y="1514029"/>
                </a:moveTo>
                <a:cubicBezTo>
                  <a:pt x="6482715" y="1497519"/>
                  <a:pt x="6457315" y="1529269"/>
                  <a:pt x="6477635" y="1545144"/>
                </a:cubicBezTo>
                <a:cubicBezTo>
                  <a:pt x="6497320" y="1561019"/>
                  <a:pt x="6522720" y="1529269"/>
                  <a:pt x="6502400" y="1514029"/>
                </a:cubicBezTo>
                <a:close/>
                <a:moveTo>
                  <a:pt x="6382385" y="1402269"/>
                </a:moveTo>
                <a:cubicBezTo>
                  <a:pt x="6399530" y="1402904"/>
                  <a:pt x="6407785" y="1378774"/>
                  <a:pt x="6393180" y="1369249"/>
                </a:cubicBezTo>
                <a:cubicBezTo>
                  <a:pt x="6367145" y="1350834"/>
                  <a:pt x="6350635" y="1400999"/>
                  <a:pt x="6382385" y="1402269"/>
                </a:cubicBezTo>
                <a:close/>
                <a:moveTo>
                  <a:pt x="6216015" y="1284794"/>
                </a:moveTo>
                <a:cubicBezTo>
                  <a:pt x="6196330" y="1268284"/>
                  <a:pt x="6170930" y="1300034"/>
                  <a:pt x="6191250" y="1315909"/>
                </a:cubicBezTo>
                <a:cubicBezTo>
                  <a:pt x="6210935" y="1331784"/>
                  <a:pt x="6236335" y="1300669"/>
                  <a:pt x="6216015" y="1284794"/>
                </a:cubicBezTo>
                <a:close/>
                <a:moveTo>
                  <a:pt x="6049645" y="1169859"/>
                </a:moveTo>
                <a:cubicBezTo>
                  <a:pt x="6049010" y="1164779"/>
                  <a:pt x="6045835" y="1159699"/>
                  <a:pt x="6040755" y="1157794"/>
                </a:cubicBezTo>
                <a:cubicBezTo>
                  <a:pt x="6017260" y="1150174"/>
                  <a:pt x="6015355" y="1190813"/>
                  <a:pt x="6039485" y="1184463"/>
                </a:cubicBezTo>
                <a:cubicBezTo>
                  <a:pt x="6038850" y="1189544"/>
                  <a:pt x="6040120" y="1194624"/>
                  <a:pt x="6043295" y="1198434"/>
                </a:cubicBezTo>
                <a:cubicBezTo>
                  <a:pt x="5981700" y="1191449"/>
                  <a:pt x="6039485" y="1279079"/>
                  <a:pt x="6057265" y="1220024"/>
                </a:cubicBezTo>
                <a:cubicBezTo>
                  <a:pt x="6060440" y="1216213"/>
                  <a:pt x="6061075" y="1210499"/>
                  <a:pt x="6059170" y="1206688"/>
                </a:cubicBezTo>
                <a:cubicBezTo>
                  <a:pt x="6075045" y="1207324"/>
                  <a:pt x="6085205" y="1186369"/>
                  <a:pt x="6074410" y="1174938"/>
                </a:cubicBezTo>
                <a:cubicBezTo>
                  <a:pt x="6077585" y="1176844"/>
                  <a:pt x="6081395" y="1178113"/>
                  <a:pt x="6084570" y="1177479"/>
                </a:cubicBezTo>
                <a:cubicBezTo>
                  <a:pt x="6082030" y="1183194"/>
                  <a:pt x="6082665" y="1190179"/>
                  <a:pt x="6085840" y="1195259"/>
                </a:cubicBezTo>
                <a:cubicBezTo>
                  <a:pt x="6085205" y="1211769"/>
                  <a:pt x="6111240" y="1214944"/>
                  <a:pt x="6113780" y="1197799"/>
                </a:cubicBezTo>
                <a:cubicBezTo>
                  <a:pt x="6115050" y="1196529"/>
                  <a:pt x="6116320" y="1194624"/>
                  <a:pt x="6117590" y="1192719"/>
                </a:cubicBezTo>
                <a:cubicBezTo>
                  <a:pt x="6118860" y="1200974"/>
                  <a:pt x="6128385" y="1207324"/>
                  <a:pt x="6137275" y="1204784"/>
                </a:cubicBezTo>
                <a:cubicBezTo>
                  <a:pt x="6139180" y="1210499"/>
                  <a:pt x="6144895" y="1216213"/>
                  <a:pt x="6151245" y="1216849"/>
                </a:cubicBezTo>
                <a:cubicBezTo>
                  <a:pt x="6149975" y="1221929"/>
                  <a:pt x="6151245" y="1227009"/>
                  <a:pt x="6155055" y="1230819"/>
                </a:cubicBezTo>
                <a:cubicBezTo>
                  <a:pt x="6154420" y="1235263"/>
                  <a:pt x="6155690" y="1240344"/>
                  <a:pt x="6158865" y="1244154"/>
                </a:cubicBezTo>
                <a:cubicBezTo>
                  <a:pt x="6145530" y="1263838"/>
                  <a:pt x="6184265" y="1273363"/>
                  <a:pt x="6181725" y="1249234"/>
                </a:cubicBezTo>
                <a:cubicBezTo>
                  <a:pt x="6187440" y="1246694"/>
                  <a:pt x="6191250" y="1240344"/>
                  <a:pt x="6191885" y="1234629"/>
                </a:cubicBezTo>
                <a:cubicBezTo>
                  <a:pt x="6196330" y="1237804"/>
                  <a:pt x="6202045" y="1238438"/>
                  <a:pt x="6207125" y="1236534"/>
                </a:cubicBezTo>
                <a:cubicBezTo>
                  <a:pt x="6203315" y="1248599"/>
                  <a:pt x="6214745" y="1256219"/>
                  <a:pt x="6224905" y="1260029"/>
                </a:cubicBezTo>
                <a:cubicBezTo>
                  <a:pt x="6213475" y="1263838"/>
                  <a:pt x="6214110" y="1280984"/>
                  <a:pt x="6225540" y="1284159"/>
                </a:cubicBezTo>
                <a:cubicBezTo>
                  <a:pt x="6239510" y="1333054"/>
                  <a:pt x="6290945" y="1263204"/>
                  <a:pt x="6239510" y="1265109"/>
                </a:cubicBezTo>
                <a:cubicBezTo>
                  <a:pt x="6238240" y="1263204"/>
                  <a:pt x="6235700" y="1261299"/>
                  <a:pt x="6233160" y="1260029"/>
                </a:cubicBezTo>
                <a:cubicBezTo>
                  <a:pt x="6254750" y="1252409"/>
                  <a:pt x="6235065" y="1214944"/>
                  <a:pt x="6216015" y="1225738"/>
                </a:cubicBezTo>
                <a:cubicBezTo>
                  <a:pt x="6220460" y="1206054"/>
                  <a:pt x="6188710" y="1199704"/>
                  <a:pt x="6185535" y="1220024"/>
                </a:cubicBezTo>
                <a:cubicBezTo>
                  <a:pt x="6183630" y="1218119"/>
                  <a:pt x="6180455" y="1216849"/>
                  <a:pt x="6177915" y="1215579"/>
                </a:cubicBezTo>
                <a:cubicBezTo>
                  <a:pt x="6176645" y="1211769"/>
                  <a:pt x="6172835" y="1208594"/>
                  <a:pt x="6169025" y="1207324"/>
                </a:cubicBezTo>
                <a:cubicBezTo>
                  <a:pt x="6176010" y="1193988"/>
                  <a:pt x="6161405" y="1178749"/>
                  <a:pt x="6147435" y="1184463"/>
                </a:cubicBezTo>
                <a:cubicBezTo>
                  <a:pt x="6142990" y="1172399"/>
                  <a:pt x="6125210" y="1171129"/>
                  <a:pt x="6119495" y="1182559"/>
                </a:cubicBezTo>
                <a:cubicBezTo>
                  <a:pt x="6118860" y="1173034"/>
                  <a:pt x="6108065" y="1165413"/>
                  <a:pt x="6098540" y="1167319"/>
                </a:cubicBezTo>
                <a:cubicBezTo>
                  <a:pt x="6104890" y="1152713"/>
                  <a:pt x="6087110" y="1138109"/>
                  <a:pt x="6073775" y="1146999"/>
                </a:cubicBezTo>
                <a:cubicBezTo>
                  <a:pt x="6059805" y="1135569"/>
                  <a:pt x="6040755" y="1155888"/>
                  <a:pt x="6052820" y="1169224"/>
                </a:cubicBezTo>
                <a:cubicBezTo>
                  <a:pt x="6052185" y="1168588"/>
                  <a:pt x="6050915" y="1169224"/>
                  <a:pt x="6049645" y="1169859"/>
                </a:cubicBezTo>
                <a:close/>
                <a:moveTo>
                  <a:pt x="6279515" y="1267649"/>
                </a:moveTo>
                <a:cubicBezTo>
                  <a:pt x="6278880" y="1268919"/>
                  <a:pt x="6278880" y="1270824"/>
                  <a:pt x="6278245" y="1272094"/>
                </a:cubicBezTo>
                <a:cubicBezTo>
                  <a:pt x="6273800" y="1277174"/>
                  <a:pt x="6273800" y="1284794"/>
                  <a:pt x="6276340" y="1289874"/>
                </a:cubicBezTo>
                <a:cubicBezTo>
                  <a:pt x="6272530" y="1305113"/>
                  <a:pt x="6296660" y="1311463"/>
                  <a:pt x="6300470" y="1296224"/>
                </a:cubicBezTo>
                <a:cubicBezTo>
                  <a:pt x="6308090" y="1291779"/>
                  <a:pt x="6309995" y="1280984"/>
                  <a:pt x="6305550" y="1273999"/>
                </a:cubicBezTo>
                <a:cubicBezTo>
                  <a:pt x="6308090" y="1258759"/>
                  <a:pt x="6285230" y="1253044"/>
                  <a:pt x="6279515" y="1267649"/>
                </a:cubicBezTo>
                <a:close/>
                <a:moveTo>
                  <a:pt x="6260465" y="1269554"/>
                </a:moveTo>
                <a:cubicBezTo>
                  <a:pt x="6278245" y="1279079"/>
                  <a:pt x="6292850" y="1250504"/>
                  <a:pt x="6274435" y="1241613"/>
                </a:cubicBezTo>
                <a:cubicBezTo>
                  <a:pt x="6256655" y="1232724"/>
                  <a:pt x="6242050" y="1260663"/>
                  <a:pt x="6260465" y="1269554"/>
                </a:cubicBezTo>
                <a:close/>
                <a:moveTo>
                  <a:pt x="6492875" y="1740088"/>
                </a:moveTo>
                <a:cubicBezTo>
                  <a:pt x="6512560" y="1740724"/>
                  <a:pt x="6523356" y="1714054"/>
                  <a:pt x="6508115" y="1700719"/>
                </a:cubicBezTo>
                <a:cubicBezTo>
                  <a:pt x="6476365" y="1674049"/>
                  <a:pt x="6451600" y="1738184"/>
                  <a:pt x="6492875" y="1740088"/>
                </a:cubicBezTo>
                <a:close/>
                <a:moveTo>
                  <a:pt x="6313805" y="1461324"/>
                </a:moveTo>
                <a:cubicBezTo>
                  <a:pt x="6285230" y="1508949"/>
                  <a:pt x="6378575" y="1502599"/>
                  <a:pt x="6343650" y="1459419"/>
                </a:cubicBezTo>
                <a:cubicBezTo>
                  <a:pt x="6343650" y="1459419"/>
                  <a:pt x="6343650" y="1459419"/>
                  <a:pt x="6343650" y="1459419"/>
                </a:cubicBezTo>
                <a:cubicBezTo>
                  <a:pt x="6334760" y="1451163"/>
                  <a:pt x="6321425" y="1452434"/>
                  <a:pt x="6313805" y="1461324"/>
                </a:cubicBezTo>
                <a:close/>
                <a:moveTo>
                  <a:pt x="6298565" y="1322259"/>
                </a:moveTo>
                <a:cubicBezTo>
                  <a:pt x="6284595" y="1341309"/>
                  <a:pt x="6314440" y="1363534"/>
                  <a:pt x="6328410" y="1343849"/>
                </a:cubicBezTo>
                <a:cubicBezTo>
                  <a:pt x="6342380" y="1324799"/>
                  <a:pt x="6311900" y="1302574"/>
                  <a:pt x="6298565" y="1322259"/>
                </a:cubicBezTo>
                <a:close/>
                <a:moveTo>
                  <a:pt x="6326505" y="1303844"/>
                </a:moveTo>
                <a:cubicBezTo>
                  <a:pt x="6331585" y="1306384"/>
                  <a:pt x="6337300" y="1306384"/>
                  <a:pt x="6341745" y="1303209"/>
                </a:cubicBezTo>
                <a:cubicBezTo>
                  <a:pt x="6334125" y="1308288"/>
                  <a:pt x="6334760" y="1320988"/>
                  <a:pt x="6343015" y="1324799"/>
                </a:cubicBezTo>
                <a:cubicBezTo>
                  <a:pt x="6346825" y="1362263"/>
                  <a:pt x="6399530" y="1327974"/>
                  <a:pt x="6366510" y="1309559"/>
                </a:cubicBezTo>
                <a:cubicBezTo>
                  <a:pt x="6376670" y="1298129"/>
                  <a:pt x="6362065" y="1280349"/>
                  <a:pt x="6349365" y="1287969"/>
                </a:cubicBezTo>
                <a:cubicBezTo>
                  <a:pt x="6343015" y="1257488"/>
                  <a:pt x="6299835" y="1287334"/>
                  <a:pt x="6326505" y="1303844"/>
                </a:cubicBezTo>
                <a:close/>
                <a:moveTo>
                  <a:pt x="6341745" y="1303844"/>
                </a:moveTo>
                <a:cubicBezTo>
                  <a:pt x="6341745" y="1303844"/>
                  <a:pt x="6341745" y="1303844"/>
                  <a:pt x="6341745" y="1303844"/>
                </a:cubicBezTo>
                <a:cubicBezTo>
                  <a:pt x="6341745" y="1303844"/>
                  <a:pt x="6341745" y="1303844"/>
                  <a:pt x="6341745" y="1303844"/>
                </a:cubicBezTo>
                <a:cubicBezTo>
                  <a:pt x="6341745" y="1303844"/>
                  <a:pt x="6341745" y="1303844"/>
                  <a:pt x="6341745" y="1303844"/>
                </a:cubicBezTo>
                <a:close/>
                <a:moveTo>
                  <a:pt x="6287135" y="1341944"/>
                </a:moveTo>
                <a:cubicBezTo>
                  <a:pt x="6267450" y="1325434"/>
                  <a:pt x="6242050" y="1357184"/>
                  <a:pt x="6262370" y="1373059"/>
                </a:cubicBezTo>
                <a:cubicBezTo>
                  <a:pt x="6282690" y="1388934"/>
                  <a:pt x="6307455" y="1357819"/>
                  <a:pt x="6287135" y="1341944"/>
                </a:cubicBezTo>
                <a:close/>
                <a:moveTo>
                  <a:pt x="6242685" y="1427034"/>
                </a:moveTo>
                <a:cubicBezTo>
                  <a:pt x="6263005" y="1445449"/>
                  <a:pt x="6291580" y="1413063"/>
                  <a:pt x="6270625" y="1395284"/>
                </a:cubicBezTo>
                <a:cubicBezTo>
                  <a:pt x="6250305" y="1376869"/>
                  <a:pt x="6221730" y="1409254"/>
                  <a:pt x="6242685" y="1427034"/>
                </a:cubicBezTo>
                <a:close/>
                <a:moveTo>
                  <a:pt x="6574156" y="1570544"/>
                </a:moveTo>
                <a:cubicBezTo>
                  <a:pt x="6554470" y="1554669"/>
                  <a:pt x="6529070" y="1585784"/>
                  <a:pt x="6550025" y="1601659"/>
                </a:cubicBezTo>
                <a:cubicBezTo>
                  <a:pt x="6569710" y="1618169"/>
                  <a:pt x="6594475" y="1586419"/>
                  <a:pt x="6574156" y="1570544"/>
                </a:cubicBezTo>
                <a:close/>
                <a:moveTo>
                  <a:pt x="6614795" y="1493074"/>
                </a:moveTo>
                <a:cubicBezTo>
                  <a:pt x="6602731" y="1511488"/>
                  <a:pt x="6631306" y="1529904"/>
                  <a:pt x="6643370" y="1511488"/>
                </a:cubicBezTo>
                <a:cubicBezTo>
                  <a:pt x="6655435" y="1493074"/>
                  <a:pt x="6626225" y="1474024"/>
                  <a:pt x="6614795" y="1493074"/>
                </a:cubicBezTo>
                <a:close/>
                <a:moveTo>
                  <a:pt x="6580506" y="1418144"/>
                </a:moveTo>
                <a:cubicBezTo>
                  <a:pt x="6583681" y="1419413"/>
                  <a:pt x="6587490" y="1419413"/>
                  <a:pt x="6590031" y="1418144"/>
                </a:cubicBezTo>
                <a:cubicBezTo>
                  <a:pt x="6590031" y="1420049"/>
                  <a:pt x="6590031" y="1421954"/>
                  <a:pt x="6590031" y="1423224"/>
                </a:cubicBezTo>
                <a:cubicBezTo>
                  <a:pt x="6549390" y="1439099"/>
                  <a:pt x="6612890" y="1476563"/>
                  <a:pt x="6607175" y="1433384"/>
                </a:cubicBezTo>
                <a:cubicBezTo>
                  <a:pt x="6626860" y="1428304"/>
                  <a:pt x="6615431" y="1397824"/>
                  <a:pt x="6597015" y="1407349"/>
                </a:cubicBezTo>
                <a:cubicBezTo>
                  <a:pt x="6597015" y="1378138"/>
                  <a:pt x="6555106" y="1403538"/>
                  <a:pt x="6580506" y="1418144"/>
                </a:cubicBezTo>
                <a:close/>
                <a:moveTo>
                  <a:pt x="6639560" y="1442274"/>
                </a:moveTo>
                <a:cubicBezTo>
                  <a:pt x="6654800" y="1449259"/>
                  <a:pt x="6664960" y="1425129"/>
                  <a:pt x="6649085" y="1418779"/>
                </a:cubicBezTo>
                <a:cubicBezTo>
                  <a:pt x="6634481" y="1412429"/>
                  <a:pt x="6624320" y="1435924"/>
                  <a:pt x="6639560" y="1442274"/>
                </a:cubicBezTo>
                <a:close/>
                <a:moveTo>
                  <a:pt x="6547485" y="1448624"/>
                </a:moveTo>
                <a:cubicBezTo>
                  <a:pt x="6535420" y="1467038"/>
                  <a:pt x="6563995" y="1485454"/>
                  <a:pt x="6576060" y="1467038"/>
                </a:cubicBezTo>
                <a:cubicBezTo>
                  <a:pt x="6588125" y="1449259"/>
                  <a:pt x="6558915" y="1430209"/>
                  <a:pt x="6547485" y="1448624"/>
                </a:cubicBezTo>
                <a:close/>
                <a:moveTo>
                  <a:pt x="6569075" y="1809304"/>
                </a:moveTo>
                <a:cubicBezTo>
                  <a:pt x="6588760" y="1809938"/>
                  <a:pt x="6599556" y="1782634"/>
                  <a:pt x="6584315" y="1769934"/>
                </a:cubicBezTo>
                <a:cubicBezTo>
                  <a:pt x="6551931" y="1743899"/>
                  <a:pt x="6527800" y="1807399"/>
                  <a:pt x="6569075" y="1809304"/>
                </a:cubicBezTo>
                <a:close/>
                <a:moveTo>
                  <a:pt x="6653531" y="1444813"/>
                </a:moveTo>
                <a:cubicBezTo>
                  <a:pt x="6650990" y="1449894"/>
                  <a:pt x="6651625" y="1456244"/>
                  <a:pt x="6655435" y="1460688"/>
                </a:cubicBezTo>
                <a:cubicBezTo>
                  <a:pt x="6609081" y="1484184"/>
                  <a:pt x="6693535" y="1510854"/>
                  <a:pt x="6668770" y="1465134"/>
                </a:cubicBezTo>
                <a:cubicBezTo>
                  <a:pt x="6695440" y="1457513"/>
                  <a:pt x="6667500" y="1421319"/>
                  <a:pt x="6653531" y="1444813"/>
                </a:cubicBezTo>
                <a:close/>
                <a:moveTo>
                  <a:pt x="6646545" y="1627059"/>
                </a:moveTo>
                <a:cubicBezTo>
                  <a:pt x="6626225" y="1611184"/>
                  <a:pt x="6602095" y="1642934"/>
                  <a:pt x="6622415" y="1658174"/>
                </a:cubicBezTo>
                <a:cubicBezTo>
                  <a:pt x="6642100" y="1674684"/>
                  <a:pt x="6666865" y="1642299"/>
                  <a:pt x="6646545" y="1627059"/>
                </a:cubicBezTo>
                <a:close/>
                <a:moveTo>
                  <a:pt x="6629400" y="1840419"/>
                </a:moveTo>
                <a:cubicBezTo>
                  <a:pt x="6609715" y="1862009"/>
                  <a:pt x="6644006" y="1892488"/>
                  <a:pt x="6663056" y="1870263"/>
                </a:cubicBezTo>
                <a:cubicBezTo>
                  <a:pt x="6682740" y="1848674"/>
                  <a:pt x="6648450" y="1818194"/>
                  <a:pt x="6629400" y="1840419"/>
                </a:cubicBezTo>
                <a:close/>
                <a:moveTo>
                  <a:pt x="6677025" y="1595944"/>
                </a:moveTo>
                <a:cubicBezTo>
                  <a:pt x="6690995" y="1576894"/>
                  <a:pt x="6660515" y="1555304"/>
                  <a:pt x="6647181" y="1574988"/>
                </a:cubicBezTo>
                <a:cubicBezTo>
                  <a:pt x="6633210" y="1594038"/>
                  <a:pt x="6663690" y="1615629"/>
                  <a:pt x="6677025" y="1595944"/>
                </a:cubicBezTo>
                <a:close/>
                <a:moveTo>
                  <a:pt x="6419215" y="1552763"/>
                </a:moveTo>
                <a:cubicBezTo>
                  <a:pt x="6437630" y="1532444"/>
                  <a:pt x="6404610" y="1503869"/>
                  <a:pt x="6387465" y="1524824"/>
                </a:cubicBezTo>
                <a:cubicBezTo>
                  <a:pt x="6369050" y="1545144"/>
                  <a:pt x="6401435" y="1573719"/>
                  <a:pt x="6419215" y="1552763"/>
                </a:cubicBezTo>
                <a:close/>
                <a:moveTo>
                  <a:pt x="6405880" y="1487359"/>
                </a:moveTo>
                <a:cubicBezTo>
                  <a:pt x="6425565" y="1503869"/>
                  <a:pt x="6450965" y="1472119"/>
                  <a:pt x="6430645" y="1456244"/>
                </a:cubicBezTo>
                <a:cubicBezTo>
                  <a:pt x="6410960" y="1440369"/>
                  <a:pt x="6385560" y="1472119"/>
                  <a:pt x="6405880" y="1487359"/>
                </a:cubicBezTo>
                <a:close/>
                <a:moveTo>
                  <a:pt x="6417310" y="1670238"/>
                </a:moveTo>
                <a:cubicBezTo>
                  <a:pt x="6436995" y="1670874"/>
                  <a:pt x="6447790" y="1644204"/>
                  <a:pt x="6432550" y="1630869"/>
                </a:cubicBezTo>
                <a:cubicBezTo>
                  <a:pt x="6400800" y="1604199"/>
                  <a:pt x="6376035" y="1668334"/>
                  <a:pt x="6417310" y="1670238"/>
                </a:cubicBezTo>
                <a:close/>
                <a:moveTo>
                  <a:pt x="6467475" y="1445449"/>
                </a:moveTo>
                <a:cubicBezTo>
                  <a:pt x="6481445" y="1426399"/>
                  <a:pt x="6451600" y="1404174"/>
                  <a:pt x="6437630" y="1423859"/>
                </a:cubicBezTo>
                <a:cubicBezTo>
                  <a:pt x="6423025" y="1442909"/>
                  <a:pt x="6453505" y="1464499"/>
                  <a:pt x="6467475" y="1445449"/>
                </a:cubicBezTo>
                <a:close/>
                <a:moveTo>
                  <a:pt x="6564631" y="1649919"/>
                </a:moveTo>
                <a:cubicBezTo>
                  <a:pt x="6543675" y="1631504"/>
                  <a:pt x="6515735" y="1664524"/>
                  <a:pt x="6537325" y="1682304"/>
                </a:cubicBezTo>
                <a:cubicBezTo>
                  <a:pt x="6557645" y="1700084"/>
                  <a:pt x="6585585" y="1667063"/>
                  <a:pt x="6564631" y="1649919"/>
                </a:cubicBezTo>
                <a:close/>
                <a:moveTo>
                  <a:pt x="6492875" y="1616263"/>
                </a:moveTo>
                <a:cubicBezTo>
                  <a:pt x="6511290" y="1595944"/>
                  <a:pt x="6478270" y="1567369"/>
                  <a:pt x="6460490" y="1588959"/>
                </a:cubicBezTo>
                <a:cubicBezTo>
                  <a:pt x="6442710" y="1609279"/>
                  <a:pt x="6475095" y="1637219"/>
                  <a:pt x="6492875" y="1616263"/>
                </a:cubicBezTo>
                <a:close/>
                <a:moveTo>
                  <a:pt x="6480175" y="1404809"/>
                </a:moveTo>
                <a:cubicBezTo>
                  <a:pt x="6468110" y="1423224"/>
                  <a:pt x="6496685" y="1441638"/>
                  <a:pt x="6508750" y="1423224"/>
                </a:cubicBezTo>
                <a:cubicBezTo>
                  <a:pt x="6520815" y="1404809"/>
                  <a:pt x="6491605" y="1386394"/>
                  <a:pt x="6480175" y="1404809"/>
                </a:cubicBezTo>
                <a:close/>
                <a:moveTo>
                  <a:pt x="6167120" y="1333054"/>
                </a:moveTo>
                <a:cubicBezTo>
                  <a:pt x="6148705" y="1353374"/>
                  <a:pt x="6181090" y="1381949"/>
                  <a:pt x="6198870" y="1360994"/>
                </a:cubicBezTo>
                <a:cubicBezTo>
                  <a:pt x="6217920" y="1340674"/>
                  <a:pt x="6184900" y="1312099"/>
                  <a:pt x="6167120" y="1333054"/>
                </a:cubicBezTo>
                <a:close/>
                <a:moveTo>
                  <a:pt x="6521450" y="1413699"/>
                </a:moveTo>
                <a:cubicBezTo>
                  <a:pt x="6530340" y="1419413"/>
                  <a:pt x="6543675" y="1413063"/>
                  <a:pt x="6544945" y="1402269"/>
                </a:cubicBezTo>
                <a:cubicBezTo>
                  <a:pt x="6565900" y="1399729"/>
                  <a:pt x="6557010" y="1367344"/>
                  <a:pt x="6537960" y="1375599"/>
                </a:cubicBezTo>
                <a:cubicBezTo>
                  <a:pt x="6528435" y="1360359"/>
                  <a:pt x="6505575" y="1377504"/>
                  <a:pt x="6517640" y="1390838"/>
                </a:cubicBezTo>
                <a:cubicBezTo>
                  <a:pt x="6511290" y="1397824"/>
                  <a:pt x="6513195" y="1409254"/>
                  <a:pt x="6521450" y="1413699"/>
                </a:cubicBezTo>
                <a:close/>
                <a:moveTo>
                  <a:pt x="5005705" y="532954"/>
                </a:moveTo>
                <a:cubicBezTo>
                  <a:pt x="5010785" y="535494"/>
                  <a:pt x="5015865" y="536763"/>
                  <a:pt x="5020945" y="536129"/>
                </a:cubicBezTo>
                <a:cubicBezTo>
                  <a:pt x="5027295" y="541209"/>
                  <a:pt x="5034915" y="542479"/>
                  <a:pt x="5042535" y="541209"/>
                </a:cubicBezTo>
                <a:cubicBezTo>
                  <a:pt x="5029835" y="550734"/>
                  <a:pt x="5031740" y="572324"/>
                  <a:pt x="5046345" y="579309"/>
                </a:cubicBezTo>
                <a:cubicBezTo>
                  <a:pt x="4991100" y="625663"/>
                  <a:pt x="5114290" y="632649"/>
                  <a:pt x="5064125" y="580579"/>
                </a:cubicBezTo>
                <a:cubicBezTo>
                  <a:pt x="5090160" y="571688"/>
                  <a:pt x="5078095" y="531049"/>
                  <a:pt x="5051425" y="537399"/>
                </a:cubicBezTo>
                <a:cubicBezTo>
                  <a:pt x="5074285" y="522158"/>
                  <a:pt x="5055870" y="484694"/>
                  <a:pt x="5029835" y="492313"/>
                </a:cubicBezTo>
                <a:cubicBezTo>
                  <a:pt x="5003165" y="475169"/>
                  <a:pt x="4978400" y="517713"/>
                  <a:pt x="5005705" y="532954"/>
                </a:cubicBezTo>
                <a:close/>
                <a:moveTo>
                  <a:pt x="4829810" y="618044"/>
                </a:moveTo>
                <a:cubicBezTo>
                  <a:pt x="4853305" y="618679"/>
                  <a:pt x="4856480" y="582484"/>
                  <a:pt x="4833620" y="578674"/>
                </a:cubicBezTo>
                <a:cubicBezTo>
                  <a:pt x="4808220" y="573594"/>
                  <a:pt x="4801235" y="613599"/>
                  <a:pt x="4826635" y="617409"/>
                </a:cubicBezTo>
                <a:lnTo>
                  <a:pt x="4826635" y="617409"/>
                </a:lnTo>
                <a:cubicBezTo>
                  <a:pt x="4827270" y="618044"/>
                  <a:pt x="4828540" y="618044"/>
                  <a:pt x="4829810" y="618044"/>
                </a:cubicBezTo>
                <a:close/>
                <a:moveTo>
                  <a:pt x="4923790" y="597724"/>
                </a:moveTo>
                <a:cubicBezTo>
                  <a:pt x="4899025" y="591374"/>
                  <a:pt x="4890135" y="630744"/>
                  <a:pt x="4914900" y="636459"/>
                </a:cubicBezTo>
                <a:cubicBezTo>
                  <a:pt x="4939665" y="642174"/>
                  <a:pt x="4949190" y="603438"/>
                  <a:pt x="4923790" y="597724"/>
                </a:cubicBezTo>
                <a:close/>
                <a:moveTo>
                  <a:pt x="4648200" y="411669"/>
                </a:moveTo>
                <a:cubicBezTo>
                  <a:pt x="4640580" y="440244"/>
                  <a:pt x="4685665" y="451038"/>
                  <a:pt x="4692015" y="422463"/>
                </a:cubicBezTo>
                <a:cubicBezTo>
                  <a:pt x="4699000" y="393888"/>
                  <a:pt x="4654550" y="383094"/>
                  <a:pt x="4648200" y="411669"/>
                </a:cubicBezTo>
                <a:close/>
                <a:moveTo>
                  <a:pt x="4831715" y="694879"/>
                </a:moveTo>
                <a:cubicBezTo>
                  <a:pt x="4855210" y="698688"/>
                  <a:pt x="4860290" y="661224"/>
                  <a:pt x="4836795" y="658684"/>
                </a:cubicBezTo>
                <a:cubicBezTo>
                  <a:pt x="4813300" y="654874"/>
                  <a:pt x="4808220" y="692338"/>
                  <a:pt x="4831715" y="694879"/>
                </a:cubicBezTo>
                <a:close/>
                <a:moveTo>
                  <a:pt x="4911090" y="481519"/>
                </a:moveTo>
                <a:cubicBezTo>
                  <a:pt x="4919980" y="486599"/>
                  <a:pt x="4932045" y="484694"/>
                  <a:pt x="4939030" y="477074"/>
                </a:cubicBezTo>
                <a:cubicBezTo>
                  <a:pt x="4991735" y="478344"/>
                  <a:pt x="4957445" y="397699"/>
                  <a:pt x="4921885" y="436433"/>
                </a:cubicBezTo>
                <a:cubicBezTo>
                  <a:pt x="4897755" y="435799"/>
                  <a:pt x="4888865" y="470724"/>
                  <a:pt x="4911090" y="481519"/>
                </a:cubicBezTo>
                <a:close/>
                <a:moveTo>
                  <a:pt x="5000625" y="723454"/>
                </a:moveTo>
                <a:cubicBezTo>
                  <a:pt x="5023485" y="728534"/>
                  <a:pt x="5031740" y="691704"/>
                  <a:pt x="5008245" y="687259"/>
                </a:cubicBezTo>
                <a:cubicBezTo>
                  <a:pt x="4984750" y="682813"/>
                  <a:pt x="4977130" y="719009"/>
                  <a:pt x="5000625" y="723454"/>
                </a:cubicBezTo>
                <a:close/>
                <a:moveTo>
                  <a:pt x="4941570" y="506919"/>
                </a:moveTo>
                <a:cubicBezTo>
                  <a:pt x="4929505" y="533588"/>
                  <a:pt x="4971415" y="552004"/>
                  <a:pt x="4982845" y="524699"/>
                </a:cubicBezTo>
                <a:cubicBezTo>
                  <a:pt x="4994910" y="498029"/>
                  <a:pt x="4952365" y="479613"/>
                  <a:pt x="4941570" y="506919"/>
                </a:cubicBezTo>
                <a:close/>
                <a:moveTo>
                  <a:pt x="5003165" y="658684"/>
                </a:moveTo>
                <a:cubicBezTo>
                  <a:pt x="5027295" y="665669"/>
                  <a:pt x="5038725" y="626934"/>
                  <a:pt x="5013325" y="620584"/>
                </a:cubicBezTo>
                <a:cubicBezTo>
                  <a:pt x="4989195" y="613599"/>
                  <a:pt x="4978400" y="652334"/>
                  <a:pt x="5003165" y="658684"/>
                </a:cubicBezTo>
                <a:close/>
                <a:moveTo>
                  <a:pt x="6147435" y="1255584"/>
                </a:moveTo>
                <a:cubicBezTo>
                  <a:pt x="6154420" y="1246694"/>
                  <a:pt x="6152515" y="1234629"/>
                  <a:pt x="6144260" y="1227644"/>
                </a:cubicBezTo>
                <a:cubicBezTo>
                  <a:pt x="6144260" y="1227644"/>
                  <a:pt x="6144260" y="1227644"/>
                  <a:pt x="6144260" y="1227644"/>
                </a:cubicBezTo>
                <a:cubicBezTo>
                  <a:pt x="6137275" y="1221929"/>
                  <a:pt x="6127115" y="1221929"/>
                  <a:pt x="6120765" y="1227644"/>
                </a:cubicBezTo>
                <a:cubicBezTo>
                  <a:pt x="6104890" y="1199069"/>
                  <a:pt x="6080125" y="1248599"/>
                  <a:pt x="6112510" y="1244154"/>
                </a:cubicBezTo>
                <a:cubicBezTo>
                  <a:pt x="6111875" y="1261299"/>
                  <a:pt x="6136640" y="1270188"/>
                  <a:pt x="6147435" y="1255584"/>
                </a:cubicBezTo>
                <a:close/>
                <a:moveTo>
                  <a:pt x="4863465" y="557084"/>
                </a:moveTo>
                <a:cubicBezTo>
                  <a:pt x="4889500" y="564704"/>
                  <a:pt x="4901565" y="523429"/>
                  <a:pt x="4874895" y="516444"/>
                </a:cubicBezTo>
                <a:cubicBezTo>
                  <a:pt x="4848225" y="508824"/>
                  <a:pt x="4836795" y="550099"/>
                  <a:pt x="4863465" y="557084"/>
                </a:cubicBezTo>
                <a:close/>
                <a:moveTo>
                  <a:pt x="4658360" y="491044"/>
                </a:moveTo>
                <a:cubicBezTo>
                  <a:pt x="4653280" y="517713"/>
                  <a:pt x="4695825" y="525334"/>
                  <a:pt x="4700270" y="498029"/>
                </a:cubicBezTo>
                <a:cubicBezTo>
                  <a:pt x="4704715" y="470724"/>
                  <a:pt x="4662170" y="463738"/>
                  <a:pt x="4658360" y="491044"/>
                </a:cubicBezTo>
                <a:close/>
                <a:moveTo>
                  <a:pt x="4715510" y="393254"/>
                </a:moveTo>
                <a:cubicBezTo>
                  <a:pt x="4733925" y="401508"/>
                  <a:pt x="4754880" y="379919"/>
                  <a:pt x="4745990" y="361504"/>
                </a:cubicBezTo>
                <a:cubicBezTo>
                  <a:pt x="4819015" y="337374"/>
                  <a:pt x="4705985" y="271333"/>
                  <a:pt x="4721225" y="346899"/>
                </a:cubicBezTo>
                <a:cubicBezTo>
                  <a:pt x="4697730" y="348804"/>
                  <a:pt x="4692015" y="385633"/>
                  <a:pt x="4715510" y="393254"/>
                </a:cubicBezTo>
                <a:close/>
                <a:moveTo>
                  <a:pt x="4845685" y="469454"/>
                </a:moveTo>
                <a:cubicBezTo>
                  <a:pt x="4834890" y="496758"/>
                  <a:pt x="4878070" y="512633"/>
                  <a:pt x="4888230" y="485329"/>
                </a:cubicBezTo>
                <a:cubicBezTo>
                  <a:pt x="4898390" y="458024"/>
                  <a:pt x="4855210" y="442149"/>
                  <a:pt x="4845685" y="469454"/>
                </a:cubicBezTo>
                <a:close/>
                <a:moveTo>
                  <a:pt x="4747260" y="437704"/>
                </a:moveTo>
                <a:cubicBezTo>
                  <a:pt x="4738370" y="465644"/>
                  <a:pt x="4782185" y="478979"/>
                  <a:pt x="4790440" y="451038"/>
                </a:cubicBezTo>
                <a:cubicBezTo>
                  <a:pt x="4799965" y="423099"/>
                  <a:pt x="4755515" y="409129"/>
                  <a:pt x="4747260" y="437704"/>
                </a:cubicBezTo>
                <a:close/>
                <a:moveTo>
                  <a:pt x="4649470" y="553909"/>
                </a:moveTo>
                <a:cubicBezTo>
                  <a:pt x="4624070" y="551369"/>
                  <a:pt x="4620260" y="591374"/>
                  <a:pt x="4645660" y="593279"/>
                </a:cubicBezTo>
                <a:cubicBezTo>
                  <a:pt x="4671695" y="595819"/>
                  <a:pt x="4675505" y="555813"/>
                  <a:pt x="4649470" y="553909"/>
                </a:cubicBezTo>
                <a:close/>
                <a:moveTo>
                  <a:pt x="4814570" y="434529"/>
                </a:moveTo>
                <a:cubicBezTo>
                  <a:pt x="4827905" y="440879"/>
                  <a:pt x="4845685" y="431988"/>
                  <a:pt x="4848225" y="416749"/>
                </a:cubicBezTo>
                <a:cubicBezTo>
                  <a:pt x="4907280" y="400874"/>
                  <a:pt x="4832985" y="329754"/>
                  <a:pt x="4819650" y="389444"/>
                </a:cubicBezTo>
                <a:cubicBezTo>
                  <a:pt x="4797425" y="393254"/>
                  <a:pt x="4793615" y="426274"/>
                  <a:pt x="4814570" y="434529"/>
                </a:cubicBezTo>
                <a:close/>
                <a:moveTo>
                  <a:pt x="4779010" y="492313"/>
                </a:moveTo>
                <a:cubicBezTo>
                  <a:pt x="4749165" y="485963"/>
                  <a:pt x="4744085" y="534224"/>
                  <a:pt x="4774565" y="534224"/>
                </a:cubicBezTo>
                <a:cubicBezTo>
                  <a:pt x="4798695" y="534859"/>
                  <a:pt x="4803775" y="497394"/>
                  <a:pt x="4779010" y="492313"/>
                </a:cubicBezTo>
                <a:close/>
                <a:moveTo>
                  <a:pt x="4747260" y="685354"/>
                </a:moveTo>
                <a:cubicBezTo>
                  <a:pt x="4770755" y="687894"/>
                  <a:pt x="4774565" y="651063"/>
                  <a:pt x="4750435" y="648524"/>
                </a:cubicBezTo>
                <a:cubicBezTo>
                  <a:pt x="4726940" y="645984"/>
                  <a:pt x="4723765" y="683449"/>
                  <a:pt x="4747260" y="685354"/>
                </a:cubicBezTo>
                <a:close/>
                <a:moveTo>
                  <a:pt x="4968875" y="545019"/>
                </a:moveTo>
                <a:cubicBezTo>
                  <a:pt x="4942840" y="536129"/>
                  <a:pt x="4929505" y="576769"/>
                  <a:pt x="4955540" y="585024"/>
                </a:cubicBezTo>
                <a:cubicBezTo>
                  <a:pt x="4980940" y="594549"/>
                  <a:pt x="4994910" y="553274"/>
                  <a:pt x="4968875" y="545019"/>
                </a:cubicBezTo>
                <a:close/>
                <a:moveTo>
                  <a:pt x="5702300" y="1018094"/>
                </a:moveTo>
                <a:cubicBezTo>
                  <a:pt x="5678170" y="1018729"/>
                  <a:pt x="5671185" y="1054288"/>
                  <a:pt x="5693410" y="1063813"/>
                </a:cubicBezTo>
                <a:cubicBezTo>
                  <a:pt x="5691505" y="1087309"/>
                  <a:pt x="5729605" y="1080959"/>
                  <a:pt x="5720080" y="1059369"/>
                </a:cubicBezTo>
                <a:cubicBezTo>
                  <a:pt x="5726430" y="1053654"/>
                  <a:pt x="5728335" y="1045399"/>
                  <a:pt x="5727065" y="1037779"/>
                </a:cubicBezTo>
                <a:cubicBezTo>
                  <a:pt x="5749925" y="1050479"/>
                  <a:pt x="5772150" y="1016824"/>
                  <a:pt x="5751830" y="1000313"/>
                </a:cubicBezTo>
                <a:cubicBezTo>
                  <a:pt x="5748655" y="997774"/>
                  <a:pt x="5745480" y="996504"/>
                  <a:pt x="5741670" y="995869"/>
                </a:cubicBezTo>
                <a:cubicBezTo>
                  <a:pt x="5742305" y="995234"/>
                  <a:pt x="5742940" y="995234"/>
                  <a:pt x="5743575" y="994599"/>
                </a:cubicBezTo>
                <a:cubicBezTo>
                  <a:pt x="5780405" y="1020634"/>
                  <a:pt x="5788660" y="945704"/>
                  <a:pt x="5747385" y="962849"/>
                </a:cubicBezTo>
                <a:cubicBezTo>
                  <a:pt x="5738495" y="939988"/>
                  <a:pt x="5709285" y="952054"/>
                  <a:pt x="5710555" y="973644"/>
                </a:cubicBezTo>
                <a:cubicBezTo>
                  <a:pt x="5701030" y="981263"/>
                  <a:pt x="5702935" y="997774"/>
                  <a:pt x="5715000" y="1002219"/>
                </a:cubicBezTo>
                <a:lnTo>
                  <a:pt x="5715000" y="1002219"/>
                </a:lnTo>
                <a:cubicBezTo>
                  <a:pt x="5716905" y="1002854"/>
                  <a:pt x="5718810" y="1003488"/>
                  <a:pt x="5720715" y="1003488"/>
                </a:cubicBezTo>
                <a:cubicBezTo>
                  <a:pt x="5720080" y="1004124"/>
                  <a:pt x="5719445" y="1005394"/>
                  <a:pt x="5718810" y="1006029"/>
                </a:cubicBezTo>
                <a:cubicBezTo>
                  <a:pt x="5711190" y="1004759"/>
                  <a:pt x="5703570" y="1010474"/>
                  <a:pt x="5702300" y="1018094"/>
                </a:cubicBezTo>
                <a:close/>
                <a:moveTo>
                  <a:pt x="5913755" y="1172399"/>
                </a:moveTo>
                <a:cubicBezTo>
                  <a:pt x="5908675" y="1188274"/>
                  <a:pt x="5934075" y="1195259"/>
                  <a:pt x="5937885" y="1179384"/>
                </a:cubicBezTo>
                <a:cubicBezTo>
                  <a:pt x="5942965" y="1163509"/>
                  <a:pt x="5918200" y="1156524"/>
                  <a:pt x="5913755" y="1172399"/>
                </a:cubicBezTo>
                <a:close/>
                <a:moveTo>
                  <a:pt x="5773420" y="1040319"/>
                </a:moveTo>
                <a:cubicBezTo>
                  <a:pt x="5767070" y="1056829"/>
                  <a:pt x="5791200" y="1069529"/>
                  <a:pt x="5800725" y="1054288"/>
                </a:cubicBezTo>
                <a:cubicBezTo>
                  <a:pt x="5809615" y="1058099"/>
                  <a:pt x="5821045" y="1055559"/>
                  <a:pt x="5826760" y="1046669"/>
                </a:cubicBezTo>
                <a:cubicBezTo>
                  <a:pt x="5864225" y="1058734"/>
                  <a:pt x="5859145" y="993329"/>
                  <a:pt x="5824220" y="1011744"/>
                </a:cubicBezTo>
                <a:cubicBezTo>
                  <a:pt x="5829935" y="990154"/>
                  <a:pt x="5795645" y="979994"/>
                  <a:pt x="5789295" y="1001584"/>
                </a:cubicBezTo>
                <a:cubicBezTo>
                  <a:pt x="5777230" y="1005394"/>
                  <a:pt x="5774690" y="1023174"/>
                  <a:pt x="5784850" y="1030794"/>
                </a:cubicBezTo>
                <a:cubicBezTo>
                  <a:pt x="5779770" y="1032063"/>
                  <a:pt x="5775325" y="1035238"/>
                  <a:pt x="5773420" y="1040319"/>
                </a:cubicBezTo>
                <a:close/>
                <a:moveTo>
                  <a:pt x="5259070" y="753299"/>
                </a:moveTo>
                <a:cubicBezTo>
                  <a:pt x="5236210" y="745679"/>
                  <a:pt x="5225415" y="781874"/>
                  <a:pt x="5248275" y="788224"/>
                </a:cubicBezTo>
                <a:cubicBezTo>
                  <a:pt x="5270500" y="795844"/>
                  <a:pt x="5281930" y="759649"/>
                  <a:pt x="5259070" y="753299"/>
                </a:cubicBezTo>
                <a:close/>
                <a:moveTo>
                  <a:pt x="5250180" y="720279"/>
                </a:moveTo>
                <a:cubicBezTo>
                  <a:pt x="5241925" y="739329"/>
                  <a:pt x="5268595" y="757109"/>
                  <a:pt x="5282565" y="741234"/>
                </a:cubicBezTo>
                <a:cubicBezTo>
                  <a:pt x="5292090" y="759649"/>
                  <a:pt x="5321300" y="757744"/>
                  <a:pt x="5328285" y="738059"/>
                </a:cubicBezTo>
                <a:cubicBezTo>
                  <a:pt x="5358130" y="724724"/>
                  <a:pt x="5347970" y="674559"/>
                  <a:pt x="5313045" y="690434"/>
                </a:cubicBezTo>
                <a:cubicBezTo>
                  <a:pt x="5309870" y="645984"/>
                  <a:pt x="5242560" y="675194"/>
                  <a:pt x="5272405" y="708213"/>
                </a:cubicBezTo>
                <a:cubicBezTo>
                  <a:pt x="5263515" y="706309"/>
                  <a:pt x="5253990" y="710754"/>
                  <a:pt x="5250180" y="720279"/>
                </a:cubicBezTo>
                <a:close/>
                <a:moveTo>
                  <a:pt x="5283835" y="714563"/>
                </a:moveTo>
                <a:cubicBezTo>
                  <a:pt x="5283835" y="714563"/>
                  <a:pt x="5283835" y="714563"/>
                  <a:pt x="5283835" y="714563"/>
                </a:cubicBezTo>
                <a:cubicBezTo>
                  <a:pt x="5283835" y="714563"/>
                  <a:pt x="5283835" y="714563"/>
                  <a:pt x="5283835" y="714563"/>
                </a:cubicBezTo>
                <a:cubicBezTo>
                  <a:pt x="5283835" y="714563"/>
                  <a:pt x="5283835" y="714563"/>
                  <a:pt x="5283835" y="714563"/>
                </a:cubicBezTo>
                <a:close/>
                <a:moveTo>
                  <a:pt x="6687185" y="1559749"/>
                </a:moveTo>
                <a:cubicBezTo>
                  <a:pt x="6705600" y="1571813"/>
                  <a:pt x="6724015" y="1542604"/>
                  <a:pt x="6705600" y="1531174"/>
                </a:cubicBezTo>
                <a:cubicBezTo>
                  <a:pt x="6687185" y="1519109"/>
                  <a:pt x="6668770" y="1548319"/>
                  <a:pt x="6687185" y="1559749"/>
                </a:cubicBezTo>
                <a:close/>
                <a:moveTo>
                  <a:pt x="6094095" y="1268919"/>
                </a:moveTo>
                <a:cubicBezTo>
                  <a:pt x="6075680" y="1289238"/>
                  <a:pt x="6108065" y="1317813"/>
                  <a:pt x="6125845" y="1296859"/>
                </a:cubicBezTo>
                <a:cubicBezTo>
                  <a:pt x="6144260" y="1276538"/>
                  <a:pt x="6111875" y="1247963"/>
                  <a:pt x="6094095" y="1268919"/>
                </a:cubicBezTo>
                <a:close/>
                <a:moveTo>
                  <a:pt x="5969000" y="1120963"/>
                </a:moveTo>
                <a:cubicBezTo>
                  <a:pt x="5965825" y="1125409"/>
                  <a:pt x="5965190" y="1129854"/>
                  <a:pt x="5965190" y="1134934"/>
                </a:cubicBezTo>
                <a:cubicBezTo>
                  <a:pt x="5965190" y="1134934"/>
                  <a:pt x="5964555" y="1134934"/>
                  <a:pt x="5964555" y="1134934"/>
                </a:cubicBezTo>
                <a:cubicBezTo>
                  <a:pt x="5904230" y="1138744"/>
                  <a:pt x="5973445" y="1214309"/>
                  <a:pt x="5982335" y="1154619"/>
                </a:cubicBezTo>
                <a:cubicBezTo>
                  <a:pt x="5982970" y="1153984"/>
                  <a:pt x="5983605" y="1153349"/>
                  <a:pt x="5983605" y="1152079"/>
                </a:cubicBezTo>
                <a:cubicBezTo>
                  <a:pt x="5990590" y="1152713"/>
                  <a:pt x="5998210" y="1148904"/>
                  <a:pt x="6001385" y="1142554"/>
                </a:cubicBezTo>
                <a:cubicBezTo>
                  <a:pt x="6003925" y="1141919"/>
                  <a:pt x="6005830" y="1140649"/>
                  <a:pt x="6007100" y="1138744"/>
                </a:cubicBezTo>
                <a:cubicBezTo>
                  <a:pt x="6008370" y="1138744"/>
                  <a:pt x="6009005" y="1139379"/>
                  <a:pt x="6009640" y="1139379"/>
                </a:cubicBezTo>
                <a:cubicBezTo>
                  <a:pt x="6019800" y="1185099"/>
                  <a:pt x="6074410" y="1127313"/>
                  <a:pt x="6028055" y="1119694"/>
                </a:cubicBezTo>
                <a:cubicBezTo>
                  <a:pt x="6026150" y="1105088"/>
                  <a:pt x="6005195" y="1100644"/>
                  <a:pt x="5997575" y="1112709"/>
                </a:cubicBezTo>
                <a:cubicBezTo>
                  <a:pt x="5995035" y="1112709"/>
                  <a:pt x="5992495" y="1112709"/>
                  <a:pt x="5990590" y="1113344"/>
                </a:cubicBezTo>
                <a:cubicBezTo>
                  <a:pt x="5983605" y="1111438"/>
                  <a:pt x="5974715" y="1113979"/>
                  <a:pt x="5969000" y="1120963"/>
                </a:cubicBezTo>
                <a:close/>
                <a:moveTo>
                  <a:pt x="5852795" y="1057463"/>
                </a:moveTo>
                <a:cubicBezTo>
                  <a:pt x="5839460" y="1061909"/>
                  <a:pt x="5839460" y="1081594"/>
                  <a:pt x="5852795" y="1086674"/>
                </a:cubicBezTo>
                <a:lnTo>
                  <a:pt x="5852795" y="1086674"/>
                </a:lnTo>
                <a:cubicBezTo>
                  <a:pt x="5858510" y="1088579"/>
                  <a:pt x="5864860" y="1087309"/>
                  <a:pt x="5869305" y="1083499"/>
                </a:cubicBezTo>
                <a:cubicBezTo>
                  <a:pt x="5851525" y="1110804"/>
                  <a:pt x="5900420" y="1131759"/>
                  <a:pt x="5907405" y="1099374"/>
                </a:cubicBezTo>
                <a:cubicBezTo>
                  <a:pt x="5909310" y="1099374"/>
                  <a:pt x="5910580" y="1100009"/>
                  <a:pt x="5912485" y="1099374"/>
                </a:cubicBezTo>
                <a:cubicBezTo>
                  <a:pt x="5911215" y="1115884"/>
                  <a:pt x="5937250" y="1121599"/>
                  <a:pt x="5942330" y="1105088"/>
                </a:cubicBezTo>
                <a:cubicBezTo>
                  <a:pt x="5969000" y="1131759"/>
                  <a:pt x="5991225" y="1072704"/>
                  <a:pt x="5953760" y="1075244"/>
                </a:cubicBezTo>
                <a:cubicBezTo>
                  <a:pt x="5948045" y="1068259"/>
                  <a:pt x="5935980" y="1067624"/>
                  <a:pt x="5929630" y="1073974"/>
                </a:cubicBezTo>
                <a:cubicBezTo>
                  <a:pt x="5924550" y="1055559"/>
                  <a:pt x="5896610" y="1056194"/>
                  <a:pt x="5892165" y="1074609"/>
                </a:cubicBezTo>
                <a:cubicBezTo>
                  <a:pt x="5885180" y="1072704"/>
                  <a:pt x="5876925" y="1075244"/>
                  <a:pt x="5871845" y="1080324"/>
                </a:cubicBezTo>
                <a:cubicBezTo>
                  <a:pt x="5874385" y="1076513"/>
                  <a:pt x="5875020" y="1071434"/>
                  <a:pt x="5873750" y="1067624"/>
                </a:cubicBezTo>
                <a:cubicBezTo>
                  <a:pt x="5874385" y="1067624"/>
                  <a:pt x="5875020" y="1066988"/>
                  <a:pt x="5876290" y="1066354"/>
                </a:cubicBezTo>
                <a:cubicBezTo>
                  <a:pt x="5911850" y="1077784"/>
                  <a:pt x="5904865" y="1015554"/>
                  <a:pt x="5872480" y="1034604"/>
                </a:cubicBezTo>
                <a:cubicBezTo>
                  <a:pt x="5859145" y="1031429"/>
                  <a:pt x="5847080" y="1046034"/>
                  <a:pt x="5852795" y="1057463"/>
                </a:cubicBezTo>
                <a:close/>
                <a:moveTo>
                  <a:pt x="5097780" y="588834"/>
                </a:moveTo>
                <a:cubicBezTo>
                  <a:pt x="5099685" y="590104"/>
                  <a:pt x="5102225" y="590738"/>
                  <a:pt x="5104130" y="591374"/>
                </a:cubicBezTo>
                <a:cubicBezTo>
                  <a:pt x="5106670" y="600899"/>
                  <a:pt x="5116195" y="608519"/>
                  <a:pt x="5125720" y="609154"/>
                </a:cubicBezTo>
                <a:cubicBezTo>
                  <a:pt x="5126355" y="612963"/>
                  <a:pt x="5127625" y="616138"/>
                  <a:pt x="5130165" y="619313"/>
                </a:cubicBezTo>
                <a:cubicBezTo>
                  <a:pt x="5097145" y="659954"/>
                  <a:pt x="5184140" y="670749"/>
                  <a:pt x="5161915" y="623124"/>
                </a:cubicBezTo>
                <a:cubicBezTo>
                  <a:pt x="5176520" y="612329"/>
                  <a:pt x="5171440" y="587563"/>
                  <a:pt x="5153660" y="583754"/>
                </a:cubicBezTo>
                <a:cubicBezTo>
                  <a:pt x="5153660" y="572324"/>
                  <a:pt x="5144770" y="560894"/>
                  <a:pt x="5132705" y="558988"/>
                </a:cubicBezTo>
                <a:cubicBezTo>
                  <a:pt x="5114925" y="521524"/>
                  <a:pt x="5063490" y="565338"/>
                  <a:pt x="5097780" y="588834"/>
                </a:cubicBezTo>
                <a:close/>
                <a:moveTo>
                  <a:pt x="5106035" y="728534"/>
                </a:moveTo>
                <a:cubicBezTo>
                  <a:pt x="5111750" y="705674"/>
                  <a:pt x="5075555" y="696784"/>
                  <a:pt x="5070475" y="719644"/>
                </a:cubicBezTo>
                <a:cubicBezTo>
                  <a:pt x="5064125" y="743138"/>
                  <a:pt x="5100320" y="752029"/>
                  <a:pt x="5106035" y="728534"/>
                </a:cubicBezTo>
                <a:close/>
                <a:moveTo>
                  <a:pt x="5111115" y="779969"/>
                </a:moveTo>
                <a:cubicBezTo>
                  <a:pt x="5102225" y="778063"/>
                  <a:pt x="5092700" y="783779"/>
                  <a:pt x="5091430" y="793304"/>
                </a:cubicBezTo>
                <a:cubicBezTo>
                  <a:pt x="5090160" y="837754"/>
                  <a:pt x="5152390" y="795844"/>
                  <a:pt x="5111115" y="779969"/>
                </a:cubicBezTo>
                <a:close/>
                <a:moveTo>
                  <a:pt x="5090160" y="684084"/>
                </a:moveTo>
                <a:lnTo>
                  <a:pt x="5090160" y="684084"/>
                </a:lnTo>
                <a:cubicBezTo>
                  <a:pt x="5114290" y="692338"/>
                  <a:pt x="5126990" y="653604"/>
                  <a:pt x="5102225" y="646619"/>
                </a:cubicBezTo>
                <a:cubicBezTo>
                  <a:pt x="5078095" y="638363"/>
                  <a:pt x="5065395" y="677099"/>
                  <a:pt x="5090160" y="684084"/>
                </a:cubicBezTo>
                <a:close/>
                <a:moveTo>
                  <a:pt x="5182870" y="714563"/>
                </a:moveTo>
                <a:cubicBezTo>
                  <a:pt x="5204460" y="715199"/>
                  <a:pt x="5210175" y="682813"/>
                  <a:pt x="5189220" y="676463"/>
                </a:cubicBezTo>
                <a:cubicBezTo>
                  <a:pt x="5161280" y="666304"/>
                  <a:pt x="5153025" y="714563"/>
                  <a:pt x="5182870" y="714563"/>
                </a:cubicBezTo>
                <a:close/>
                <a:moveTo>
                  <a:pt x="5153660" y="741234"/>
                </a:moveTo>
                <a:cubicBezTo>
                  <a:pt x="5146675" y="764094"/>
                  <a:pt x="5182870" y="774254"/>
                  <a:pt x="5189220" y="750759"/>
                </a:cubicBezTo>
                <a:cubicBezTo>
                  <a:pt x="5195570" y="728534"/>
                  <a:pt x="5159375" y="718374"/>
                  <a:pt x="5153660" y="741234"/>
                </a:cubicBezTo>
                <a:close/>
                <a:moveTo>
                  <a:pt x="5187315" y="647888"/>
                </a:moveTo>
                <a:cubicBezTo>
                  <a:pt x="5189220" y="649159"/>
                  <a:pt x="5190490" y="649794"/>
                  <a:pt x="5192395" y="650429"/>
                </a:cubicBezTo>
                <a:cubicBezTo>
                  <a:pt x="5189855" y="663129"/>
                  <a:pt x="5198745" y="677099"/>
                  <a:pt x="5211445" y="679638"/>
                </a:cubicBezTo>
                <a:cubicBezTo>
                  <a:pt x="5216525" y="705674"/>
                  <a:pt x="5257800" y="698054"/>
                  <a:pt x="5252720" y="672019"/>
                </a:cubicBezTo>
                <a:cubicBezTo>
                  <a:pt x="5268595" y="656779"/>
                  <a:pt x="5252085" y="628204"/>
                  <a:pt x="5231130" y="634554"/>
                </a:cubicBezTo>
                <a:cubicBezTo>
                  <a:pt x="5229225" y="633284"/>
                  <a:pt x="5226685" y="632013"/>
                  <a:pt x="5224145" y="631379"/>
                </a:cubicBezTo>
                <a:cubicBezTo>
                  <a:pt x="5225415" y="579944"/>
                  <a:pt x="5147945" y="615504"/>
                  <a:pt x="5187315" y="647888"/>
                </a:cubicBezTo>
                <a:close/>
                <a:moveTo>
                  <a:pt x="5182870" y="829499"/>
                </a:moveTo>
                <a:cubicBezTo>
                  <a:pt x="5203825" y="834579"/>
                  <a:pt x="5212080" y="800924"/>
                  <a:pt x="5190490" y="796479"/>
                </a:cubicBezTo>
                <a:cubicBezTo>
                  <a:pt x="5168900" y="791399"/>
                  <a:pt x="5161280" y="825054"/>
                  <a:pt x="5182870" y="829499"/>
                </a:cubicBezTo>
                <a:close/>
                <a:moveTo>
                  <a:pt x="4922520" y="671384"/>
                </a:moveTo>
                <a:cubicBezTo>
                  <a:pt x="4899025" y="666938"/>
                  <a:pt x="4892675" y="703769"/>
                  <a:pt x="4916170" y="707579"/>
                </a:cubicBezTo>
                <a:cubicBezTo>
                  <a:pt x="4939665" y="712024"/>
                  <a:pt x="4946015" y="675194"/>
                  <a:pt x="4922520" y="671384"/>
                </a:cubicBezTo>
                <a:close/>
                <a:moveTo>
                  <a:pt x="7166610" y="1664524"/>
                </a:moveTo>
                <a:cubicBezTo>
                  <a:pt x="7181850" y="1670874"/>
                  <a:pt x="7191375" y="1646744"/>
                  <a:pt x="7175500" y="1641029"/>
                </a:cubicBezTo>
                <a:cubicBezTo>
                  <a:pt x="7160260" y="1634679"/>
                  <a:pt x="7150735" y="1658809"/>
                  <a:pt x="7166610" y="1664524"/>
                </a:cubicBezTo>
                <a:close/>
                <a:moveTo>
                  <a:pt x="7169150" y="1755963"/>
                </a:moveTo>
                <a:cubicBezTo>
                  <a:pt x="7159625" y="1773744"/>
                  <a:pt x="7188200" y="1788349"/>
                  <a:pt x="7197090" y="1769934"/>
                </a:cubicBezTo>
                <a:cubicBezTo>
                  <a:pt x="7206615" y="1752154"/>
                  <a:pt x="7178040" y="1737549"/>
                  <a:pt x="7169150" y="1755963"/>
                </a:cubicBezTo>
                <a:close/>
                <a:moveTo>
                  <a:pt x="7186295" y="1822638"/>
                </a:moveTo>
                <a:cubicBezTo>
                  <a:pt x="7167245" y="1811844"/>
                  <a:pt x="7150100" y="1841688"/>
                  <a:pt x="7169785" y="1851849"/>
                </a:cubicBezTo>
                <a:cubicBezTo>
                  <a:pt x="7188835" y="1862644"/>
                  <a:pt x="7205981" y="1832799"/>
                  <a:pt x="7186295" y="1822638"/>
                </a:cubicBezTo>
                <a:close/>
                <a:moveTo>
                  <a:pt x="7157720" y="1705799"/>
                </a:moveTo>
                <a:cubicBezTo>
                  <a:pt x="7174231" y="1713419"/>
                  <a:pt x="7186295" y="1687384"/>
                  <a:pt x="7169150" y="1679763"/>
                </a:cubicBezTo>
                <a:cubicBezTo>
                  <a:pt x="7152640" y="1672779"/>
                  <a:pt x="7140575" y="1698813"/>
                  <a:pt x="7157720" y="1705799"/>
                </a:cubicBezTo>
                <a:close/>
                <a:moveTo>
                  <a:pt x="7122795" y="1806129"/>
                </a:moveTo>
                <a:cubicBezTo>
                  <a:pt x="7134225" y="1787079"/>
                  <a:pt x="7104381" y="1769934"/>
                  <a:pt x="7093585" y="1788984"/>
                </a:cubicBezTo>
                <a:cubicBezTo>
                  <a:pt x="7082156" y="1808034"/>
                  <a:pt x="7112000" y="1825179"/>
                  <a:pt x="7122795" y="1806129"/>
                </a:cubicBezTo>
                <a:close/>
                <a:moveTo>
                  <a:pt x="7221220" y="2085529"/>
                </a:moveTo>
                <a:cubicBezTo>
                  <a:pt x="7242810" y="2099499"/>
                  <a:pt x="7264400" y="2065209"/>
                  <a:pt x="7242175" y="2051874"/>
                </a:cubicBezTo>
                <a:cubicBezTo>
                  <a:pt x="7221220" y="2038538"/>
                  <a:pt x="7199631" y="2072194"/>
                  <a:pt x="7221220" y="2085529"/>
                </a:cubicBezTo>
                <a:close/>
                <a:moveTo>
                  <a:pt x="7115175" y="2261424"/>
                </a:moveTo>
                <a:cubicBezTo>
                  <a:pt x="7138670" y="2278569"/>
                  <a:pt x="7165340" y="2241104"/>
                  <a:pt x="7141210" y="2224594"/>
                </a:cubicBezTo>
                <a:cubicBezTo>
                  <a:pt x="7117715" y="2207449"/>
                  <a:pt x="7091045" y="2244914"/>
                  <a:pt x="7115175" y="2261424"/>
                </a:cubicBezTo>
                <a:close/>
                <a:moveTo>
                  <a:pt x="7193915" y="2288729"/>
                </a:moveTo>
                <a:cubicBezTo>
                  <a:pt x="7169785" y="2342704"/>
                  <a:pt x="7268210" y="2323654"/>
                  <a:pt x="7225031" y="2282379"/>
                </a:cubicBezTo>
                <a:cubicBezTo>
                  <a:pt x="7225031" y="2282379"/>
                  <a:pt x="7225031" y="2282379"/>
                  <a:pt x="7225031" y="2282379"/>
                </a:cubicBezTo>
                <a:cubicBezTo>
                  <a:pt x="7214870" y="2276029"/>
                  <a:pt x="7200900" y="2278569"/>
                  <a:pt x="7193915" y="2288729"/>
                </a:cubicBezTo>
                <a:close/>
                <a:moveTo>
                  <a:pt x="7154545" y="1935669"/>
                </a:moveTo>
                <a:cubicBezTo>
                  <a:pt x="7174231" y="1948369"/>
                  <a:pt x="7193915" y="1916619"/>
                  <a:pt x="7173595" y="1904554"/>
                </a:cubicBezTo>
                <a:cubicBezTo>
                  <a:pt x="7153275" y="1891854"/>
                  <a:pt x="7133590" y="1923604"/>
                  <a:pt x="7154545" y="1935669"/>
                </a:cubicBezTo>
                <a:close/>
                <a:moveTo>
                  <a:pt x="7154545" y="2161094"/>
                </a:moveTo>
                <a:cubicBezTo>
                  <a:pt x="7176770" y="2176969"/>
                  <a:pt x="7201535" y="2141409"/>
                  <a:pt x="7178040" y="2126169"/>
                </a:cubicBezTo>
                <a:cubicBezTo>
                  <a:pt x="7155815" y="2110294"/>
                  <a:pt x="7131050" y="2146489"/>
                  <a:pt x="7154545" y="2161094"/>
                </a:cubicBezTo>
                <a:close/>
                <a:moveTo>
                  <a:pt x="6860540" y="1573719"/>
                </a:moveTo>
                <a:cubicBezTo>
                  <a:pt x="6852920" y="1569274"/>
                  <a:pt x="6843395" y="1572449"/>
                  <a:pt x="6839585" y="1579434"/>
                </a:cubicBezTo>
                <a:cubicBezTo>
                  <a:pt x="6826250" y="1618169"/>
                  <a:pt x="6892290" y="1599119"/>
                  <a:pt x="6860540" y="1573719"/>
                </a:cubicBezTo>
                <a:close/>
                <a:moveTo>
                  <a:pt x="6859270" y="1722944"/>
                </a:moveTo>
                <a:cubicBezTo>
                  <a:pt x="6845935" y="1742629"/>
                  <a:pt x="6876415" y="1763584"/>
                  <a:pt x="6889750" y="1743263"/>
                </a:cubicBezTo>
                <a:cubicBezTo>
                  <a:pt x="6903720" y="1724213"/>
                  <a:pt x="6872606" y="1703259"/>
                  <a:pt x="6859270" y="1722944"/>
                </a:cubicBezTo>
                <a:close/>
                <a:moveTo>
                  <a:pt x="6837681" y="1797874"/>
                </a:moveTo>
                <a:cubicBezTo>
                  <a:pt x="6814820" y="1844229"/>
                  <a:pt x="6901181" y="1830894"/>
                  <a:pt x="6865620" y="1793429"/>
                </a:cubicBezTo>
                <a:cubicBezTo>
                  <a:pt x="6865620" y="1793429"/>
                  <a:pt x="6865620" y="1793429"/>
                  <a:pt x="6865620" y="1793429"/>
                </a:cubicBezTo>
                <a:cubicBezTo>
                  <a:pt x="6856731" y="1787079"/>
                  <a:pt x="6844031" y="1788984"/>
                  <a:pt x="6837681" y="1797874"/>
                </a:cubicBezTo>
                <a:close/>
                <a:moveTo>
                  <a:pt x="6838950" y="1929954"/>
                </a:moveTo>
                <a:lnTo>
                  <a:pt x="6838950" y="1929954"/>
                </a:lnTo>
                <a:cubicBezTo>
                  <a:pt x="6860540" y="1947099"/>
                  <a:pt x="6887210" y="1913444"/>
                  <a:pt x="6864985" y="1896299"/>
                </a:cubicBezTo>
                <a:cubicBezTo>
                  <a:pt x="6844031" y="1879154"/>
                  <a:pt x="6817360" y="1913444"/>
                  <a:pt x="6838950" y="1929954"/>
                </a:cubicBezTo>
                <a:close/>
                <a:moveTo>
                  <a:pt x="7094856" y="1677224"/>
                </a:moveTo>
                <a:cubicBezTo>
                  <a:pt x="7111365" y="1684844"/>
                  <a:pt x="7123431" y="1658809"/>
                  <a:pt x="7106920" y="1651824"/>
                </a:cubicBezTo>
                <a:cubicBezTo>
                  <a:pt x="7089775" y="1643569"/>
                  <a:pt x="7077710" y="1669604"/>
                  <a:pt x="7094856" y="1677224"/>
                </a:cubicBezTo>
                <a:close/>
                <a:moveTo>
                  <a:pt x="7106920" y="1641029"/>
                </a:moveTo>
                <a:cubicBezTo>
                  <a:pt x="7122160" y="1647379"/>
                  <a:pt x="7131685" y="1623249"/>
                  <a:pt x="7116445" y="1617534"/>
                </a:cubicBezTo>
                <a:cubicBezTo>
                  <a:pt x="7101206" y="1611184"/>
                  <a:pt x="7091681" y="1635313"/>
                  <a:pt x="7106920" y="1641029"/>
                </a:cubicBezTo>
                <a:close/>
                <a:moveTo>
                  <a:pt x="7080885" y="1890584"/>
                </a:moveTo>
                <a:cubicBezTo>
                  <a:pt x="7100570" y="1903919"/>
                  <a:pt x="7120890" y="1872169"/>
                  <a:pt x="7100570" y="1859469"/>
                </a:cubicBezTo>
                <a:cubicBezTo>
                  <a:pt x="7080885" y="1846134"/>
                  <a:pt x="7060565" y="1877884"/>
                  <a:pt x="7080885" y="1890584"/>
                </a:cubicBezTo>
                <a:close/>
                <a:moveTo>
                  <a:pt x="7102475" y="1721674"/>
                </a:moveTo>
                <a:cubicBezTo>
                  <a:pt x="7092950" y="1739454"/>
                  <a:pt x="7120890" y="1754059"/>
                  <a:pt x="7129781" y="1735644"/>
                </a:cubicBezTo>
                <a:cubicBezTo>
                  <a:pt x="7139940" y="1718499"/>
                  <a:pt x="7112000" y="1703894"/>
                  <a:pt x="7102475" y="1721674"/>
                </a:cubicBezTo>
                <a:close/>
                <a:moveTo>
                  <a:pt x="7143750" y="2035999"/>
                </a:moveTo>
                <a:cubicBezTo>
                  <a:pt x="7164706" y="2050604"/>
                  <a:pt x="7186931" y="2016949"/>
                  <a:pt x="7165340" y="2002979"/>
                </a:cubicBezTo>
                <a:cubicBezTo>
                  <a:pt x="7144385" y="1988374"/>
                  <a:pt x="7122160" y="2022663"/>
                  <a:pt x="7143750" y="2035999"/>
                </a:cubicBezTo>
                <a:close/>
                <a:moveTo>
                  <a:pt x="7221856" y="1955354"/>
                </a:moveTo>
                <a:cubicBezTo>
                  <a:pt x="7209790" y="1975674"/>
                  <a:pt x="7241540" y="1994724"/>
                  <a:pt x="7253606" y="1973769"/>
                </a:cubicBezTo>
                <a:cubicBezTo>
                  <a:pt x="7265670" y="1953449"/>
                  <a:pt x="7233920" y="1934399"/>
                  <a:pt x="7221856" y="1955354"/>
                </a:cubicBezTo>
                <a:close/>
                <a:moveTo>
                  <a:pt x="7320915" y="1991549"/>
                </a:moveTo>
                <a:cubicBezTo>
                  <a:pt x="7300595" y="1979484"/>
                  <a:pt x="7282181" y="2011869"/>
                  <a:pt x="7303135" y="2023299"/>
                </a:cubicBezTo>
                <a:cubicBezTo>
                  <a:pt x="7323456" y="2035999"/>
                  <a:pt x="7341870" y="2003613"/>
                  <a:pt x="7320915" y="1991549"/>
                </a:cubicBezTo>
                <a:close/>
                <a:moveTo>
                  <a:pt x="7345045" y="1731199"/>
                </a:moveTo>
                <a:cubicBezTo>
                  <a:pt x="7360285" y="1736913"/>
                  <a:pt x="7369175" y="1712784"/>
                  <a:pt x="7353300" y="1707069"/>
                </a:cubicBezTo>
                <a:cubicBezTo>
                  <a:pt x="7338060" y="1701354"/>
                  <a:pt x="7329806" y="1726119"/>
                  <a:pt x="7345045" y="1731199"/>
                </a:cubicBezTo>
                <a:close/>
                <a:moveTo>
                  <a:pt x="7378700" y="2065844"/>
                </a:moveTo>
                <a:cubicBezTo>
                  <a:pt x="7399020" y="2077274"/>
                  <a:pt x="7417435" y="2044888"/>
                  <a:pt x="7396481" y="2033459"/>
                </a:cubicBezTo>
                <a:cubicBezTo>
                  <a:pt x="7375525" y="2022029"/>
                  <a:pt x="7357745" y="2054413"/>
                  <a:pt x="7378700" y="2065844"/>
                </a:cubicBezTo>
                <a:close/>
                <a:moveTo>
                  <a:pt x="7299960" y="2133789"/>
                </a:moveTo>
                <a:lnTo>
                  <a:pt x="7299960" y="2133789"/>
                </a:lnTo>
                <a:cubicBezTo>
                  <a:pt x="7309485" y="2139504"/>
                  <a:pt x="7321550" y="2136329"/>
                  <a:pt x="7327265" y="2126804"/>
                </a:cubicBezTo>
                <a:cubicBezTo>
                  <a:pt x="7345681" y="2078544"/>
                  <a:pt x="7260590" y="2100134"/>
                  <a:pt x="7299960" y="2133789"/>
                </a:cubicBezTo>
                <a:close/>
                <a:moveTo>
                  <a:pt x="7383781" y="1965513"/>
                </a:moveTo>
                <a:cubicBezTo>
                  <a:pt x="7402831" y="1975674"/>
                  <a:pt x="7418706" y="1945194"/>
                  <a:pt x="7399020" y="1935034"/>
                </a:cubicBezTo>
                <a:cubicBezTo>
                  <a:pt x="7379335" y="1925509"/>
                  <a:pt x="7364095" y="1955988"/>
                  <a:pt x="7383781" y="1965513"/>
                </a:cubicBezTo>
                <a:close/>
                <a:moveTo>
                  <a:pt x="7334885" y="1921699"/>
                </a:moveTo>
                <a:cubicBezTo>
                  <a:pt x="7345045" y="1902649"/>
                  <a:pt x="7314565" y="1886138"/>
                  <a:pt x="7305040" y="1905824"/>
                </a:cubicBezTo>
                <a:cubicBezTo>
                  <a:pt x="7294245" y="1925509"/>
                  <a:pt x="7324725" y="1941384"/>
                  <a:pt x="7334885" y="1921699"/>
                </a:cubicBezTo>
                <a:close/>
                <a:moveTo>
                  <a:pt x="7367270" y="2400489"/>
                </a:moveTo>
                <a:cubicBezTo>
                  <a:pt x="7352031" y="2425254"/>
                  <a:pt x="7391400" y="2448749"/>
                  <a:pt x="7406006" y="2423349"/>
                </a:cubicBezTo>
                <a:cubicBezTo>
                  <a:pt x="7421245" y="2398584"/>
                  <a:pt x="7381875" y="2375089"/>
                  <a:pt x="7367270" y="2400489"/>
                </a:cubicBezTo>
                <a:close/>
                <a:moveTo>
                  <a:pt x="7378700" y="1874709"/>
                </a:moveTo>
                <a:cubicBezTo>
                  <a:pt x="7396481" y="1883599"/>
                  <a:pt x="7410450" y="1854388"/>
                  <a:pt x="7391400" y="1846134"/>
                </a:cubicBezTo>
                <a:cubicBezTo>
                  <a:pt x="7373620" y="1837879"/>
                  <a:pt x="7360285" y="1866454"/>
                  <a:pt x="7378700" y="1874709"/>
                </a:cubicBezTo>
                <a:close/>
                <a:moveTo>
                  <a:pt x="7404735" y="1752788"/>
                </a:moveTo>
                <a:cubicBezTo>
                  <a:pt x="7419975" y="1758504"/>
                  <a:pt x="7428865" y="1734374"/>
                  <a:pt x="7412990" y="1728659"/>
                </a:cubicBezTo>
                <a:cubicBezTo>
                  <a:pt x="7397750" y="1722944"/>
                  <a:pt x="7389495" y="1747074"/>
                  <a:pt x="7404735" y="1752788"/>
                </a:cubicBezTo>
                <a:close/>
                <a:moveTo>
                  <a:pt x="1226820" y="2274124"/>
                </a:moveTo>
                <a:cubicBezTo>
                  <a:pt x="1200785" y="2284284"/>
                  <a:pt x="1217295" y="2324289"/>
                  <a:pt x="1242695" y="2313494"/>
                </a:cubicBezTo>
                <a:cubicBezTo>
                  <a:pt x="1268095" y="2303969"/>
                  <a:pt x="1252220" y="2263964"/>
                  <a:pt x="1226820" y="2274124"/>
                </a:cubicBezTo>
                <a:close/>
                <a:moveTo>
                  <a:pt x="7263765" y="1884234"/>
                </a:moveTo>
                <a:cubicBezTo>
                  <a:pt x="7274560" y="1865184"/>
                  <a:pt x="7244081" y="1848674"/>
                  <a:pt x="7233920" y="1868359"/>
                </a:cubicBezTo>
                <a:cubicBezTo>
                  <a:pt x="7223125" y="1886774"/>
                  <a:pt x="7253606" y="1903284"/>
                  <a:pt x="7263765" y="1884234"/>
                </a:cubicBezTo>
                <a:close/>
                <a:moveTo>
                  <a:pt x="7236460" y="1789619"/>
                </a:moveTo>
                <a:cubicBezTo>
                  <a:pt x="7227570" y="1807399"/>
                  <a:pt x="7255510" y="1821369"/>
                  <a:pt x="7264400" y="1803588"/>
                </a:cubicBezTo>
                <a:cubicBezTo>
                  <a:pt x="7273290" y="1785174"/>
                  <a:pt x="7244715" y="1771204"/>
                  <a:pt x="7236460" y="1789619"/>
                </a:cubicBezTo>
                <a:close/>
                <a:moveTo>
                  <a:pt x="7220585" y="1734374"/>
                </a:moveTo>
                <a:cubicBezTo>
                  <a:pt x="7284085" y="1724213"/>
                  <a:pt x="7185025" y="1681034"/>
                  <a:pt x="7220585" y="1734374"/>
                </a:cubicBezTo>
                <a:lnTo>
                  <a:pt x="7220585" y="1734374"/>
                </a:lnTo>
                <a:close/>
                <a:moveTo>
                  <a:pt x="7225665" y="1687384"/>
                </a:moveTo>
                <a:cubicBezTo>
                  <a:pt x="7240906" y="1693734"/>
                  <a:pt x="7250431" y="1668969"/>
                  <a:pt x="7234556" y="1663254"/>
                </a:cubicBezTo>
                <a:cubicBezTo>
                  <a:pt x="7219315" y="1657538"/>
                  <a:pt x="7210425" y="1681669"/>
                  <a:pt x="7225665" y="1687384"/>
                </a:cubicBezTo>
                <a:close/>
                <a:moveTo>
                  <a:pt x="7285356" y="1709609"/>
                </a:moveTo>
                <a:cubicBezTo>
                  <a:pt x="7300595" y="1715324"/>
                  <a:pt x="7309485" y="1691194"/>
                  <a:pt x="7294245" y="1685479"/>
                </a:cubicBezTo>
                <a:cubicBezTo>
                  <a:pt x="7279006" y="1679763"/>
                  <a:pt x="7270115" y="1703894"/>
                  <a:pt x="7285356" y="1709609"/>
                </a:cubicBezTo>
                <a:close/>
                <a:moveTo>
                  <a:pt x="7317740" y="2370009"/>
                </a:moveTo>
                <a:cubicBezTo>
                  <a:pt x="7333615" y="2345244"/>
                  <a:pt x="7294881" y="2321114"/>
                  <a:pt x="7279640" y="2345879"/>
                </a:cubicBezTo>
                <a:cubicBezTo>
                  <a:pt x="7263765" y="2370644"/>
                  <a:pt x="7302500" y="2395409"/>
                  <a:pt x="7317740" y="2370009"/>
                </a:cubicBezTo>
                <a:close/>
                <a:moveTo>
                  <a:pt x="7310756" y="1842959"/>
                </a:moveTo>
                <a:cubicBezTo>
                  <a:pt x="7328535" y="1851849"/>
                  <a:pt x="7342506" y="1823274"/>
                  <a:pt x="7324090" y="1815019"/>
                </a:cubicBezTo>
                <a:cubicBezTo>
                  <a:pt x="7306310" y="1806129"/>
                  <a:pt x="7292340" y="1834069"/>
                  <a:pt x="7310756" y="1842959"/>
                </a:cubicBezTo>
                <a:close/>
                <a:moveTo>
                  <a:pt x="7284720" y="1761679"/>
                </a:moveTo>
                <a:cubicBezTo>
                  <a:pt x="7301231" y="1769299"/>
                  <a:pt x="7312660" y="1742629"/>
                  <a:pt x="7295515" y="1735644"/>
                </a:cubicBezTo>
                <a:cubicBezTo>
                  <a:pt x="7279006" y="1728024"/>
                  <a:pt x="7267575" y="1754694"/>
                  <a:pt x="7284720" y="1761679"/>
                </a:cubicBezTo>
                <a:close/>
                <a:moveTo>
                  <a:pt x="6793231" y="1699449"/>
                </a:moveTo>
                <a:lnTo>
                  <a:pt x="6793231" y="1699449"/>
                </a:lnTo>
                <a:cubicBezTo>
                  <a:pt x="6837045" y="1719769"/>
                  <a:pt x="6822440" y="1639759"/>
                  <a:pt x="6788785" y="1674049"/>
                </a:cubicBezTo>
                <a:cubicBezTo>
                  <a:pt x="6782435" y="1682304"/>
                  <a:pt x="6784975" y="1693734"/>
                  <a:pt x="6793231" y="1699449"/>
                </a:cubicBezTo>
                <a:close/>
                <a:moveTo>
                  <a:pt x="6767831" y="1769934"/>
                </a:moveTo>
                <a:cubicBezTo>
                  <a:pt x="6788150" y="1785809"/>
                  <a:pt x="6812281" y="1753424"/>
                  <a:pt x="6791325" y="1738184"/>
                </a:cubicBezTo>
                <a:cubicBezTo>
                  <a:pt x="6771640" y="1722944"/>
                  <a:pt x="6747510" y="1755329"/>
                  <a:pt x="6767831" y="1769934"/>
                </a:cubicBezTo>
                <a:close/>
                <a:moveTo>
                  <a:pt x="6802756" y="2012504"/>
                </a:moveTo>
                <a:cubicBezTo>
                  <a:pt x="6823075" y="2013138"/>
                  <a:pt x="6833870" y="1985199"/>
                  <a:pt x="6817360" y="1972499"/>
                </a:cubicBezTo>
                <a:cubicBezTo>
                  <a:pt x="6784340" y="1947734"/>
                  <a:pt x="6762115" y="2010599"/>
                  <a:pt x="6802756" y="2012504"/>
                </a:cubicBezTo>
                <a:close/>
                <a:moveTo>
                  <a:pt x="6814185" y="1518474"/>
                </a:moveTo>
                <a:cubicBezTo>
                  <a:pt x="6829425" y="1525459"/>
                  <a:pt x="6839585" y="1501329"/>
                  <a:pt x="6824345" y="1494979"/>
                </a:cubicBezTo>
                <a:cubicBezTo>
                  <a:pt x="6809106" y="1487994"/>
                  <a:pt x="6798945" y="1512124"/>
                  <a:pt x="6814185" y="1518474"/>
                </a:cubicBezTo>
                <a:close/>
                <a:moveTo>
                  <a:pt x="6762750" y="1868994"/>
                </a:moveTo>
                <a:cubicBezTo>
                  <a:pt x="6783706" y="1886774"/>
                  <a:pt x="6811010" y="1853119"/>
                  <a:pt x="6789420" y="1835974"/>
                </a:cubicBezTo>
                <a:cubicBezTo>
                  <a:pt x="6767831" y="1818194"/>
                  <a:pt x="6740525" y="1852484"/>
                  <a:pt x="6762750" y="1868994"/>
                </a:cubicBezTo>
                <a:close/>
                <a:moveTo>
                  <a:pt x="6871970" y="1543874"/>
                </a:moveTo>
                <a:cubicBezTo>
                  <a:pt x="6886575" y="1550859"/>
                  <a:pt x="6897370" y="1526729"/>
                  <a:pt x="6882131" y="1520379"/>
                </a:cubicBezTo>
                <a:cubicBezTo>
                  <a:pt x="6867525" y="1513394"/>
                  <a:pt x="6856731" y="1537524"/>
                  <a:pt x="6871970" y="1543874"/>
                </a:cubicBezTo>
                <a:close/>
                <a:moveTo>
                  <a:pt x="6906895" y="1588324"/>
                </a:moveTo>
                <a:cubicBezTo>
                  <a:pt x="6922770" y="1596579"/>
                  <a:pt x="6936106" y="1570544"/>
                  <a:pt x="6918960" y="1562924"/>
                </a:cubicBezTo>
                <a:cubicBezTo>
                  <a:pt x="6903085" y="1554669"/>
                  <a:pt x="6890385" y="1580704"/>
                  <a:pt x="6906895" y="1588324"/>
                </a:cubicBezTo>
                <a:close/>
                <a:moveTo>
                  <a:pt x="6697981" y="1467038"/>
                </a:moveTo>
                <a:cubicBezTo>
                  <a:pt x="6712585" y="1474024"/>
                  <a:pt x="6723381" y="1449894"/>
                  <a:pt x="6708140" y="1443544"/>
                </a:cubicBezTo>
                <a:cubicBezTo>
                  <a:pt x="6692900" y="1437194"/>
                  <a:pt x="6682740" y="1460688"/>
                  <a:pt x="6697981" y="1467038"/>
                </a:cubicBezTo>
                <a:close/>
                <a:moveTo>
                  <a:pt x="6817995" y="1622613"/>
                </a:moveTo>
                <a:cubicBezTo>
                  <a:pt x="6805931" y="1641029"/>
                  <a:pt x="6835140" y="1659444"/>
                  <a:pt x="6846570" y="1640394"/>
                </a:cubicBezTo>
                <a:cubicBezTo>
                  <a:pt x="6858635" y="1621979"/>
                  <a:pt x="6829425" y="1604199"/>
                  <a:pt x="6817995" y="1622613"/>
                </a:cubicBezTo>
                <a:close/>
                <a:moveTo>
                  <a:pt x="6844665" y="1557844"/>
                </a:moveTo>
                <a:cubicBezTo>
                  <a:pt x="6860540" y="1566099"/>
                  <a:pt x="6873875" y="1540699"/>
                  <a:pt x="6857365" y="1532444"/>
                </a:cubicBezTo>
                <a:cubicBezTo>
                  <a:pt x="6840856" y="1524188"/>
                  <a:pt x="6828156" y="1549588"/>
                  <a:pt x="6844665" y="1557844"/>
                </a:cubicBezTo>
                <a:close/>
                <a:moveTo>
                  <a:pt x="6724015" y="1945829"/>
                </a:moveTo>
                <a:cubicBezTo>
                  <a:pt x="6744335" y="1946463"/>
                  <a:pt x="6754495" y="1919159"/>
                  <a:pt x="6738620" y="1905824"/>
                </a:cubicBezTo>
                <a:cubicBezTo>
                  <a:pt x="6706235" y="1880424"/>
                  <a:pt x="6682740" y="1943924"/>
                  <a:pt x="6724015" y="1945829"/>
                </a:cubicBezTo>
                <a:close/>
                <a:moveTo>
                  <a:pt x="6931025" y="1568638"/>
                </a:moveTo>
                <a:cubicBezTo>
                  <a:pt x="6946265" y="1574988"/>
                  <a:pt x="6956425" y="1551494"/>
                  <a:pt x="6941185" y="1545144"/>
                </a:cubicBezTo>
                <a:cubicBezTo>
                  <a:pt x="6925310" y="1538794"/>
                  <a:pt x="6915150" y="1562288"/>
                  <a:pt x="6931025" y="1568638"/>
                </a:cubicBezTo>
                <a:close/>
                <a:moveTo>
                  <a:pt x="6690995" y="1686749"/>
                </a:moveTo>
                <a:cubicBezTo>
                  <a:pt x="6666865" y="1732469"/>
                  <a:pt x="6753860" y="1721038"/>
                  <a:pt x="6718935" y="1682938"/>
                </a:cubicBezTo>
                <a:cubicBezTo>
                  <a:pt x="6718935" y="1682938"/>
                  <a:pt x="6718935" y="1682938"/>
                  <a:pt x="6718935" y="1682938"/>
                </a:cubicBezTo>
                <a:cubicBezTo>
                  <a:pt x="6710045" y="1676588"/>
                  <a:pt x="6697981" y="1678494"/>
                  <a:pt x="6690995" y="1686749"/>
                </a:cubicBezTo>
                <a:close/>
                <a:moveTo>
                  <a:pt x="6795770" y="1536888"/>
                </a:moveTo>
                <a:cubicBezTo>
                  <a:pt x="6778625" y="1526729"/>
                  <a:pt x="6762750" y="1554034"/>
                  <a:pt x="6780531" y="1564194"/>
                </a:cubicBezTo>
                <a:cubicBezTo>
                  <a:pt x="6797675" y="1574354"/>
                  <a:pt x="6813550" y="1546413"/>
                  <a:pt x="6795770" y="1536888"/>
                </a:cubicBezTo>
                <a:close/>
                <a:moveTo>
                  <a:pt x="6720840" y="1495613"/>
                </a:moveTo>
                <a:cubicBezTo>
                  <a:pt x="6736715" y="1503869"/>
                  <a:pt x="6750050" y="1478469"/>
                  <a:pt x="6733540" y="1470213"/>
                </a:cubicBezTo>
                <a:cubicBezTo>
                  <a:pt x="6717665" y="1461959"/>
                  <a:pt x="6704965" y="1487359"/>
                  <a:pt x="6720840" y="1495613"/>
                </a:cubicBezTo>
                <a:close/>
                <a:moveTo>
                  <a:pt x="6736715" y="1521013"/>
                </a:moveTo>
                <a:cubicBezTo>
                  <a:pt x="6746875" y="1503869"/>
                  <a:pt x="6719570" y="1487994"/>
                  <a:pt x="6710045" y="1505774"/>
                </a:cubicBezTo>
                <a:cubicBezTo>
                  <a:pt x="6699250" y="1522919"/>
                  <a:pt x="6726556" y="1538794"/>
                  <a:pt x="6736715" y="1521013"/>
                </a:cubicBezTo>
                <a:close/>
                <a:moveTo>
                  <a:pt x="6755765" y="1492438"/>
                </a:moveTo>
                <a:cubicBezTo>
                  <a:pt x="6770370" y="1499424"/>
                  <a:pt x="6781165" y="1475929"/>
                  <a:pt x="6765925" y="1468944"/>
                </a:cubicBezTo>
                <a:cubicBezTo>
                  <a:pt x="6751320" y="1462594"/>
                  <a:pt x="6740525" y="1486088"/>
                  <a:pt x="6755765" y="1492438"/>
                </a:cubicBezTo>
                <a:close/>
                <a:moveTo>
                  <a:pt x="6717665" y="1624519"/>
                </a:moveTo>
                <a:cubicBezTo>
                  <a:pt x="6703695" y="1643569"/>
                  <a:pt x="6734175" y="1665159"/>
                  <a:pt x="6747510" y="1645474"/>
                </a:cubicBezTo>
                <a:cubicBezTo>
                  <a:pt x="6761481" y="1626424"/>
                  <a:pt x="6731000" y="1604834"/>
                  <a:pt x="6717665" y="1624519"/>
                </a:cubicBezTo>
                <a:close/>
                <a:moveTo>
                  <a:pt x="6783070" y="1526729"/>
                </a:moveTo>
                <a:cubicBezTo>
                  <a:pt x="6798945" y="1534984"/>
                  <a:pt x="6812281" y="1509584"/>
                  <a:pt x="6795770" y="1501329"/>
                </a:cubicBezTo>
                <a:cubicBezTo>
                  <a:pt x="6779260" y="1493074"/>
                  <a:pt x="6766560" y="1519109"/>
                  <a:pt x="6783070" y="1526729"/>
                </a:cubicBezTo>
                <a:close/>
                <a:moveTo>
                  <a:pt x="6755131" y="1602929"/>
                </a:moveTo>
                <a:cubicBezTo>
                  <a:pt x="6773545" y="1614994"/>
                  <a:pt x="6791960" y="1585784"/>
                  <a:pt x="6773545" y="1574354"/>
                </a:cubicBezTo>
                <a:cubicBezTo>
                  <a:pt x="6755131" y="1562924"/>
                  <a:pt x="6736715" y="1591499"/>
                  <a:pt x="6755131" y="1602929"/>
                </a:cubicBezTo>
                <a:close/>
                <a:moveTo>
                  <a:pt x="6994525" y="2048063"/>
                </a:moveTo>
                <a:cubicBezTo>
                  <a:pt x="7016115" y="2064574"/>
                  <a:pt x="7042150" y="2029649"/>
                  <a:pt x="7019290" y="2013774"/>
                </a:cubicBezTo>
                <a:cubicBezTo>
                  <a:pt x="7019290" y="2013774"/>
                  <a:pt x="7019290" y="2013774"/>
                  <a:pt x="7019290" y="2013774"/>
                </a:cubicBezTo>
                <a:cubicBezTo>
                  <a:pt x="6997700" y="1997899"/>
                  <a:pt x="6972300" y="2032188"/>
                  <a:pt x="6994525" y="2048063"/>
                </a:cubicBezTo>
                <a:close/>
                <a:moveTo>
                  <a:pt x="6948806" y="2137599"/>
                </a:moveTo>
                <a:cubicBezTo>
                  <a:pt x="6971665" y="2156014"/>
                  <a:pt x="7000240" y="2119819"/>
                  <a:pt x="6976745" y="2102039"/>
                </a:cubicBezTo>
                <a:cubicBezTo>
                  <a:pt x="6953885" y="2083624"/>
                  <a:pt x="6925945" y="2119819"/>
                  <a:pt x="6948806" y="2137599"/>
                </a:cubicBezTo>
                <a:close/>
                <a:moveTo>
                  <a:pt x="6991350" y="1645474"/>
                </a:moveTo>
                <a:cubicBezTo>
                  <a:pt x="6983731" y="1641029"/>
                  <a:pt x="6974206" y="1644204"/>
                  <a:pt x="6970395" y="1651824"/>
                </a:cubicBezTo>
                <a:cubicBezTo>
                  <a:pt x="6957695" y="1690559"/>
                  <a:pt x="7023735" y="1670874"/>
                  <a:pt x="6991350" y="1645474"/>
                </a:cubicBezTo>
                <a:close/>
                <a:moveTo>
                  <a:pt x="6991350" y="1932494"/>
                </a:moveTo>
                <a:cubicBezTo>
                  <a:pt x="7012306" y="1947734"/>
                  <a:pt x="7035165" y="1914713"/>
                  <a:pt x="7014210" y="1900109"/>
                </a:cubicBezTo>
                <a:cubicBezTo>
                  <a:pt x="7014210" y="1900109"/>
                  <a:pt x="7014210" y="1900109"/>
                  <a:pt x="7014210" y="1900109"/>
                </a:cubicBezTo>
                <a:cubicBezTo>
                  <a:pt x="6993256" y="1885504"/>
                  <a:pt x="6970395" y="1918524"/>
                  <a:pt x="6991350" y="1932494"/>
                </a:cubicBezTo>
                <a:close/>
                <a:moveTo>
                  <a:pt x="6915150" y="1682938"/>
                </a:moveTo>
                <a:cubicBezTo>
                  <a:pt x="6927215" y="1664524"/>
                  <a:pt x="6897370" y="1646109"/>
                  <a:pt x="6886575" y="1665159"/>
                </a:cubicBezTo>
                <a:cubicBezTo>
                  <a:pt x="6874510" y="1683574"/>
                  <a:pt x="6904356" y="1701988"/>
                  <a:pt x="6915150" y="1682938"/>
                </a:cubicBezTo>
                <a:close/>
                <a:moveTo>
                  <a:pt x="7031356" y="2200464"/>
                </a:moveTo>
                <a:cubicBezTo>
                  <a:pt x="7054215" y="2218244"/>
                  <a:pt x="7082156" y="2181414"/>
                  <a:pt x="7058660" y="2164269"/>
                </a:cubicBezTo>
                <a:cubicBezTo>
                  <a:pt x="7035165" y="2146489"/>
                  <a:pt x="7007860" y="2183319"/>
                  <a:pt x="7031356" y="2200464"/>
                </a:cubicBezTo>
                <a:close/>
                <a:moveTo>
                  <a:pt x="6961506" y="1791524"/>
                </a:moveTo>
                <a:cubicBezTo>
                  <a:pt x="6974840" y="1771838"/>
                  <a:pt x="6943725" y="1751519"/>
                  <a:pt x="6931025" y="1771204"/>
                </a:cubicBezTo>
                <a:cubicBezTo>
                  <a:pt x="6917690" y="1790888"/>
                  <a:pt x="6948806" y="1811209"/>
                  <a:pt x="6961506" y="1791524"/>
                </a:cubicBezTo>
                <a:close/>
                <a:moveTo>
                  <a:pt x="6939281" y="1847404"/>
                </a:moveTo>
                <a:cubicBezTo>
                  <a:pt x="6918325" y="1832163"/>
                  <a:pt x="6895465" y="1864549"/>
                  <a:pt x="6916420" y="1879154"/>
                </a:cubicBezTo>
                <a:cubicBezTo>
                  <a:pt x="6936740" y="1895029"/>
                  <a:pt x="6960870" y="1862009"/>
                  <a:pt x="6939281" y="1847404"/>
                </a:cubicBezTo>
                <a:close/>
                <a:moveTo>
                  <a:pt x="6925945" y="1609913"/>
                </a:moveTo>
                <a:cubicBezTo>
                  <a:pt x="6908165" y="1599754"/>
                  <a:pt x="6892925" y="1627694"/>
                  <a:pt x="6910706" y="1637219"/>
                </a:cubicBezTo>
                <a:cubicBezTo>
                  <a:pt x="6928485" y="1646744"/>
                  <a:pt x="6943725" y="1619438"/>
                  <a:pt x="6925945" y="1609913"/>
                </a:cubicBezTo>
                <a:close/>
                <a:moveTo>
                  <a:pt x="6916420" y="1989644"/>
                </a:moveTo>
                <a:cubicBezTo>
                  <a:pt x="6938010" y="2006788"/>
                  <a:pt x="6964045" y="1972499"/>
                  <a:pt x="6941820" y="1955988"/>
                </a:cubicBezTo>
                <a:cubicBezTo>
                  <a:pt x="6920231" y="1939479"/>
                  <a:pt x="6894195" y="1973769"/>
                  <a:pt x="6916420" y="1989644"/>
                </a:cubicBezTo>
                <a:close/>
                <a:moveTo>
                  <a:pt x="7002781" y="1818194"/>
                </a:moveTo>
                <a:cubicBezTo>
                  <a:pt x="6989445" y="1837879"/>
                  <a:pt x="7020560" y="1858199"/>
                  <a:pt x="7033260" y="1837879"/>
                </a:cubicBezTo>
                <a:cubicBezTo>
                  <a:pt x="7046595" y="1818829"/>
                  <a:pt x="7015481" y="1798509"/>
                  <a:pt x="7002781" y="1818194"/>
                </a:cubicBezTo>
                <a:close/>
                <a:moveTo>
                  <a:pt x="6960870" y="1730563"/>
                </a:moveTo>
                <a:cubicBezTo>
                  <a:pt x="6979285" y="1741994"/>
                  <a:pt x="6997700" y="1712784"/>
                  <a:pt x="6978015" y="1701354"/>
                </a:cubicBezTo>
                <a:cubicBezTo>
                  <a:pt x="6959600" y="1689924"/>
                  <a:pt x="6941820" y="1719134"/>
                  <a:pt x="6960870" y="1730563"/>
                </a:cubicBezTo>
                <a:close/>
                <a:moveTo>
                  <a:pt x="6989445" y="1593404"/>
                </a:moveTo>
                <a:cubicBezTo>
                  <a:pt x="7004685" y="1600388"/>
                  <a:pt x="7014845" y="1576259"/>
                  <a:pt x="6998970" y="1569909"/>
                </a:cubicBezTo>
                <a:cubicBezTo>
                  <a:pt x="6983731" y="1562924"/>
                  <a:pt x="6974206" y="1587054"/>
                  <a:pt x="6989445" y="1593404"/>
                </a:cubicBezTo>
                <a:close/>
                <a:moveTo>
                  <a:pt x="7030085" y="1771204"/>
                </a:moveTo>
                <a:cubicBezTo>
                  <a:pt x="7048500" y="1782634"/>
                  <a:pt x="7066281" y="1752788"/>
                  <a:pt x="7047231" y="1741994"/>
                </a:cubicBezTo>
                <a:cubicBezTo>
                  <a:pt x="7028815" y="1731199"/>
                  <a:pt x="7011035" y="1760409"/>
                  <a:pt x="7030085" y="1771204"/>
                </a:cubicBezTo>
                <a:close/>
                <a:moveTo>
                  <a:pt x="7067550" y="1985199"/>
                </a:moveTo>
                <a:cubicBezTo>
                  <a:pt x="7088506" y="1999804"/>
                  <a:pt x="7111365" y="1966784"/>
                  <a:pt x="7089775" y="1952179"/>
                </a:cubicBezTo>
                <a:cubicBezTo>
                  <a:pt x="7068185" y="1937574"/>
                  <a:pt x="7045960" y="1971229"/>
                  <a:pt x="7067550" y="1985199"/>
                </a:cubicBezTo>
                <a:lnTo>
                  <a:pt x="7067550" y="1985199"/>
                </a:lnTo>
                <a:close/>
                <a:moveTo>
                  <a:pt x="6969125" y="1618169"/>
                </a:moveTo>
                <a:cubicBezTo>
                  <a:pt x="6985635" y="1626424"/>
                  <a:pt x="6997700" y="1600388"/>
                  <a:pt x="6981190" y="1592769"/>
                </a:cubicBezTo>
                <a:cubicBezTo>
                  <a:pt x="6965315" y="1584513"/>
                  <a:pt x="6952615" y="1610549"/>
                  <a:pt x="6969125" y="1618169"/>
                </a:cubicBezTo>
                <a:close/>
                <a:moveTo>
                  <a:pt x="7057390" y="1680399"/>
                </a:moveTo>
                <a:cubicBezTo>
                  <a:pt x="7039610" y="1670874"/>
                  <a:pt x="7025006" y="1698813"/>
                  <a:pt x="7042785" y="1707704"/>
                </a:cubicBezTo>
                <a:cubicBezTo>
                  <a:pt x="7060565" y="1717863"/>
                  <a:pt x="7075806" y="1689924"/>
                  <a:pt x="7057390" y="1680399"/>
                </a:cubicBezTo>
                <a:close/>
                <a:moveTo>
                  <a:pt x="7048500" y="1617534"/>
                </a:moveTo>
                <a:cubicBezTo>
                  <a:pt x="7063740" y="1623884"/>
                  <a:pt x="7073265" y="1599754"/>
                  <a:pt x="7058025" y="1594038"/>
                </a:cubicBezTo>
                <a:cubicBezTo>
                  <a:pt x="7042785" y="1587688"/>
                  <a:pt x="7032625" y="1611184"/>
                  <a:pt x="7048500" y="1617534"/>
                </a:cubicBezTo>
                <a:close/>
                <a:moveTo>
                  <a:pt x="7031990" y="1648013"/>
                </a:moveTo>
                <a:cubicBezTo>
                  <a:pt x="7048500" y="1656269"/>
                  <a:pt x="7060565" y="1630234"/>
                  <a:pt x="7044056" y="1622613"/>
                </a:cubicBezTo>
                <a:cubicBezTo>
                  <a:pt x="7027545" y="1614359"/>
                  <a:pt x="7014845" y="1640394"/>
                  <a:pt x="7031990" y="1648013"/>
                </a:cubicBezTo>
                <a:close/>
                <a:moveTo>
                  <a:pt x="1636395" y="2007424"/>
                </a:moveTo>
                <a:cubicBezTo>
                  <a:pt x="1638300" y="2007424"/>
                  <a:pt x="1640840" y="2006788"/>
                  <a:pt x="1642745" y="2006154"/>
                </a:cubicBezTo>
                <a:lnTo>
                  <a:pt x="1642745" y="2006154"/>
                </a:lnTo>
                <a:cubicBezTo>
                  <a:pt x="1688465" y="1954719"/>
                  <a:pt x="1574800" y="1977579"/>
                  <a:pt x="1636395" y="2007424"/>
                </a:cubicBezTo>
                <a:close/>
                <a:moveTo>
                  <a:pt x="2730500" y="1218754"/>
                </a:moveTo>
                <a:cubicBezTo>
                  <a:pt x="2708910" y="1235899"/>
                  <a:pt x="2735580" y="1269554"/>
                  <a:pt x="2757170" y="1251774"/>
                </a:cubicBezTo>
                <a:cubicBezTo>
                  <a:pt x="2778760" y="1235263"/>
                  <a:pt x="2752090" y="1201609"/>
                  <a:pt x="2730500" y="1218754"/>
                </a:cubicBezTo>
                <a:close/>
                <a:moveTo>
                  <a:pt x="2712085" y="1137474"/>
                </a:moveTo>
                <a:cubicBezTo>
                  <a:pt x="2714625" y="1137474"/>
                  <a:pt x="2717165" y="1136838"/>
                  <a:pt x="2719705" y="1136204"/>
                </a:cubicBezTo>
                <a:cubicBezTo>
                  <a:pt x="2712720" y="1150174"/>
                  <a:pt x="2724150" y="1169224"/>
                  <a:pt x="2740025" y="1169859"/>
                </a:cubicBezTo>
                <a:cubicBezTo>
                  <a:pt x="2693670" y="1237169"/>
                  <a:pt x="2828925" y="1201609"/>
                  <a:pt x="2755265" y="1166049"/>
                </a:cubicBezTo>
                <a:cubicBezTo>
                  <a:pt x="2777490" y="1151444"/>
                  <a:pt x="2759710" y="1115249"/>
                  <a:pt x="2734945" y="1123504"/>
                </a:cubicBezTo>
                <a:cubicBezTo>
                  <a:pt x="2748915" y="1045399"/>
                  <a:pt x="2635250" y="1117788"/>
                  <a:pt x="2712085" y="1137474"/>
                </a:cubicBezTo>
                <a:close/>
                <a:moveTo>
                  <a:pt x="2249805" y="1568638"/>
                </a:moveTo>
                <a:cubicBezTo>
                  <a:pt x="2249805" y="1579434"/>
                  <a:pt x="2263140" y="1586419"/>
                  <a:pt x="2271395" y="1580069"/>
                </a:cubicBezTo>
                <a:lnTo>
                  <a:pt x="2271395" y="1580069"/>
                </a:lnTo>
                <a:cubicBezTo>
                  <a:pt x="2281555" y="1573719"/>
                  <a:pt x="2278380" y="1557844"/>
                  <a:pt x="2267585" y="1554669"/>
                </a:cubicBezTo>
                <a:cubicBezTo>
                  <a:pt x="2261870" y="1529904"/>
                  <a:pt x="2227580" y="1555938"/>
                  <a:pt x="2249805" y="1568638"/>
                </a:cubicBezTo>
                <a:close/>
                <a:moveTo>
                  <a:pt x="2787650" y="1051749"/>
                </a:moveTo>
                <a:cubicBezTo>
                  <a:pt x="2809875" y="1052384"/>
                  <a:pt x="2821940" y="1021904"/>
                  <a:pt x="2804160" y="1007299"/>
                </a:cubicBezTo>
                <a:cubicBezTo>
                  <a:pt x="2767965" y="978088"/>
                  <a:pt x="2741295" y="1049844"/>
                  <a:pt x="2787650" y="1051749"/>
                </a:cubicBezTo>
                <a:close/>
                <a:moveTo>
                  <a:pt x="2878455" y="1009204"/>
                </a:moveTo>
                <a:cubicBezTo>
                  <a:pt x="2900045" y="1031429"/>
                  <a:pt x="2934970" y="997774"/>
                  <a:pt x="2912745" y="975549"/>
                </a:cubicBezTo>
                <a:cubicBezTo>
                  <a:pt x="2891155" y="953324"/>
                  <a:pt x="2856230" y="987613"/>
                  <a:pt x="2878455" y="1009204"/>
                </a:cubicBezTo>
                <a:close/>
                <a:moveTo>
                  <a:pt x="2892425" y="1034604"/>
                </a:moveTo>
                <a:cubicBezTo>
                  <a:pt x="2870200" y="1053654"/>
                  <a:pt x="2900045" y="1088579"/>
                  <a:pt x="2921635" y="1068894"/>
                </a:cubicBezTo>
                <a:cubicBezTo>
                  <a:pt x="2944495" y="1049844"/>
                  <a:pt x="2914650" y="1014919"/>
                  <a:pt x="2892425" y="1034604"/>
                </a:cubicBezTo>
                <a:close/>
                <a:moveTo>
                  <a:pt x="2214880" y="1595944"/>
                </a:moveTo>
                <a:cubicBezTo>
                  <a:pt x="2219325" y="1569909"/>
                  <a:pt x="2176780" y="1581338"/>
                  <a:pt x="2193290" y="1601659"/>
                </a:cubicBezTo>
                <a:cubicBezTo>
                  <a:pt x="2184400" y="1634044"/>
                  <a:pt x="2239010" y="1619438"/>
                  <a:pt x="2214880" y="1595944"/>
                </a:cubicBezTo>
                <a:close/>
                <a:moveTo>
                  <a:pt x="2863850" y="966659"/>
                </a:moveTo>
                <a:cubicBezTo>
                  <a:pt x="2886075" y="967294"/>
                  <a:pt x="2898140" y="936813"/>
                  <a:pt x="2880995" y="922209"/>
                </a:cubicBezTo>
                <a:cubicBezTo>
                  <a:pt x="2844165" y="892999"/>
                  <a:pt x="2816860" y="964119"/>
                  <a:pt x="2863850" y="966659"/>
                </a:cubicBezTo>
                <a:close/>
                <a:moveTo>
                  <a:pt x="2814955" y="1102549"/>
                </a:moveTo>
                <a:cubicBezTo>
                  <a:pt x="2792730" y="1121599"/>
                  <a:pt x="2823210" y="1155888"/>
                  <a:pt x="2844800" y="1136204"/>
                </a:cubicBezTo>
                <a:cubicBezTo>
                  <a:pt x="2867025" y="1117154"/>
                  <a:pt x="2836545" y="1082863"/>
                  <a:pt x="2814955" y="1102549"/>
                </a:cubicBezTo>
                <a:close/>
                <a:moveTo>
                  <a:pt x="2800985" y="1086038"/>
                </a:moveTo>
                <a:cubicBezTo>
                  <a:pt x="2822575" y="1108263"/>
                  <a:pt x="2857500" y="1073974"/>
                  <a:pt x="2835275" y="1052384"/>
                </a:cubicBezTo>
                <a:cubicBezTo>
                  <a:pt x="2813685" y="1029524"/>
                  <a:pt x="2778760" y="1064449"/>
                  <a:pt x="2800985" y="1086038"/>
                </a:cubicBezTo>
                <a:close/>
                <a:moveTo>
                  <a:pt x="1876425" y="1800413"/>
                </a:moveTo>
                <a:cubicBezTo>
                  <a:pt x="1896110" y="1800413"/>
                  <a:pt x="1889760" y="1768663"/>
                  <a:pt x="1871345" y="1776284"/>
                </a:cubicBezTo>
                <a:cubicBezTo>
                  <a:pt x="1858645" y="1780729"/>
                  <a:pt x="1863090" y="1801049"/>
                  <a:pt x="1876425" y="1800413"/>
                </a:cubicBezTo>
                <a:close/>
                <a:moveTo>
                  <a:pt x="1817370" y="1823909"/>
                </a:moveTo>
                <a:cubicBezTo>
                  <a:pt x="1837055" y="1823909"/>
                  <a:pt x="1831340" y="1792794"/>
                  <a:pt x="1812925" y="1799144"/>
                </a:cubicBezTo>
                <a:cubicBezTo>
                  <a:pt x="1799590" y="1803588"/>
                  <a:pt x="1803400" y="1824544"/>
                  <a:pt x="1817370" y="1823909"/>
                </a:cubicBezTo>
                <a:close/>
                <a:moveTo>
                  <a:pt x="1853565" y="1841688"/>
                </a:moveTo>
                <a:cubicBezTo>
                  <a:pt x="1838325" y="1889313"/>
                  <a:pt x="1914525" y="1851849"/>
                  <a:pt x="1867535" y="1834704"/>
                </a:cubicBezTo>
                <a:cubicBezTo>
                  <a:pt x="1879600" y="1792794"/>
                  <a:pt x="1813560" y="1825813"/>
                  <a:pt x="1853565" y="1841688"/>
                </a:cubicBezTo>
                <a:close/>
                <a:moveTo>
                  <a:pt x="1757045" y="1843594"/>
                </a:moveTo>
                <a:cubicBezTo>
                  <a:pt x="1776095" y="1843594"/>
                  <a:pt x="1771650" y="1813113"/>
                  <a:pt x="1753235" y="1818829"/>
                </a:cubicBezTo>
                <a:cubicBezTo>
                  <a:pt x="1739265" y="1822638"/>
                  <a:pt x="1743075" y="1844229"/>
                  <a:pt x="1757045" y="1843594"/>
                </a:cubicBezTo>
                <a:close/>
                <a:moveTo>
                  <a:pt x="1931670" y="1828988"/>
                </a:moveTo>
                <a:cubicBezTo>
                  <a:pt x="1951990" y="1828988"/>
                  <a:pt x="1951355" y="1797238"/>
                  <a:pt x="1931035" y="1797874"/>
                </a:cubicBezTo>
                <a:cubicBezTo>
                  <a:pt x="1927225" y="1761044"/>
                  <a:pt x="1880235" y="1802319"/>
                  <a:pt x="1915795" y="1811209"/>
                </a:cubicBezTo>
                <a:cubicBezTo>
                  <a:pt x="1915160" y="1816288"/>
                  <a:pt x="1917065" y="1822004"/>
                  <a:pt x="1920875" y="1825179"/>
                </a:cubicBezTo>
                <a:cubicBezTo>
                  <a:pt x="1862455" y="1846134"/>
                  <a:pt x="1962785" y="1882963"/>
                  <a:pt x="1931670" y="1828988"/>
                </a:cubicBezTo>
                <a:close/>
                <a:moveTo>
                  <a:pt x="1978025" y="1777554"/>
                </a:moveTo>
                <a:cubicBezTo>
                  <a:pt x="1978660" y="1777554"/>
                  <a:pt x="1979295" y="1777554"/>
                  <a:pt x="1979930" y="1777554"/>
                </a:cubicBezTo>
                <a:cubicBezTo>
                  <a:pt x="1980565" y="1778824"/>
                  <a:pt x="1980565" y="1780729"/>
                  <a:pt x="1981835" y="1781999"/>
                </a:cubicBezTo>
                <a:cubicBezTo>
                  <a:pt x="1941195" y="1809938"/>
                  <a:pt x="2021205" y="1832799"/>
                  <a:pt x="2002155" y="1787713"/>
                </a:cubicBezTo>
                <a:cubicBezTo>
                  <a:pt x="2019300" y="1780729"/>
                  <a:pt x="2008505" y="1753424"/>
                  <a:pt x="1991360" y="1759138"/>
                </a:cubicBezTo>
                <a:cubicBezTo>
                  <a:pt x="1977390" y="1729294"/>
                  <a:pt x="1945640" y="1773744"/>
                  <a:pt x="1978025" y="1777554"/>
                </a:cubicBezTo>
                <a:close/>
                <a:moveTo>
                  <a:pt x="2045335" y="1713419"/>
                </a:moveTo>
                <a:cubicBezTo>
                  <a:pt x="2066925" y="1712784"/>
                  <a:pt x="2057400" y="1679129"/>
                  <a:pt x="2038350" y="1689924"/>
                </a:cubicBezTo>
                <a:cubicBezTo>
                  <a:pt x="2028190" y="1696274"/>
                  <a:pt x="2033270" y="1714054"/>
                  <a:pt x="2045335" y="1713419"/>
                </a:cubicBezTo>
                <a:close/>
                <a:moveTo>
                  <a:pt x="1990725" y="1745169"/>
                </a:moveTo>
                <a:cubicBezTo>
                  <a:pt x="2011680" y="1744534"/>
                  <a:pt x="2003425" y="1711513"/>
                  <a:pt x="1984375" y="1721674"/>
                </a:cubicBezTo>
                <a:cubicBezTo>
                  <a:pt x="1972945" y="1727388"/>
                  <a:pt x="1978025" y="1745804"/>
                  <a:pt x="1990725" y="1745169"/>
                </a:cubicBezTo>
                <a:close/>
                <a:moveTo>
                  <a:pt x="1934210" y="1774379"/>
                </a:moveTo>
                <a:cubicBezTo>
                  <a:pt x="1954530" y="1773744"/>
                  <a:pt x="1947545" y="1741994"/>
                  <a:pt x="1928495" y="1750249"/>
                </a:cubicBezTo>
                <a:cubicBezTo>
                  <a:pt x="1916430" y="1755329"/>
                  <a:pt x="1921510" y="1775013"/>
                  <a:pt x="1934210" y="1774379"/>
                </a:cubicBezTo>
                <a:close/>
                <a:moveTo>
                  <a:pt x="1791970" y="1868994"/>
                </a:moveTo>
                <a:cubicBezTo>
                  <a:pt x="1793240" y="1868994"/>
                  <a:pt x="1794510" y="1868994"/>
                  <a:pt x="1795145" y="1868359"/>
                </a:cubicBezTo>
                <a:cubicBezTo>
                  <a:pt x="1794510" y="1868359"/>
                  <a:pt x="1793875" y="1868994"/>
                  <a:pt x="1792605" y="1868994"/>
                </a:cubicBezTo>
                <a:cubicBezTo>
                  <a:pt x="1774190" y="1877249"/>
                  <a:pt x="1788160" y="1905824"/>
                  <a:pt x="1805940" y="1896934"/>
                </a:cubicBezTo>
                <a:cubicBezTo>
                  <a:pt x="1823085" y="1889313"/>
                  <a:pt x="1812290" y="1863913"/>
                  <a:pt x="1796415" y="1867724"/>
                </a:cubicBezTo>
                <a:cubicBezTo>
                  <a:pt x="1812290" y="1862644"/>
                  <a:pt x="1805305" y="1834069"/>
                  <a:pt x="1786255" y="1841054"/>
                </a:cubicBezTo>
                <a:cubicBezTo>
                  <a:pt x="1772920" y="1847404"/>
                  <a:pt x="1777365" y="1869629"/>
                  <a:pt x="1791970" y="1868994"/>
                </a:cubicBezTo>
                <a:close/>
                <a:moveTo>
                  <a:pt x="3213100" y="908874"/>
                </a:moveTo>
                <a:cubicBezTo>
                  <a:pt x="3249295" y="907604"/>
                  <a:pt x="3232150" y="851088"/>
                  <a:pt x="3201670" y="870138"/>
                </a:cubicBezTo>
                <a:cubicBezTo>
                  <a:pt x="3183890" y="880934"/>
                  <a:pt x="3192780" y="909509"/>
                  <a:pt x="3213100" y="908874"/>
                </a:cubicBezTo>
                <a:close/>
                <a:moveTo>
                  <a:pt x="3178175" y="1046034"/>
                </a:moveTo>
                <a:cubicBezTo>
                  <a:pt x="3208020" y="1045399"/>
                  <a:pt x="3196590" y="998409"/>
                  <a:pt x="3169285" y="1011744"/>
                </a:cubicBezTo>
                <a:cubicBezTo>
                  <a:pt x="3152775" y="1019363"/>
                  <a:pt x="3159125" y="1046669"/>
                  <a:pt x="3178175" y="1046034"/>
                </a:cubicBezTo>
                <a:close/>
                <a:moveTo>
                  <a:pt x="3250565" y="953324"/>
                </a:moveTo>
                <a:cubicBezTo>
                  <a:pt x="3283585" y="952688"/>
                  <a:pt x="3269615" y="900619"/>
                  <a:pt x="3240405" y="916494"/>
                </a:cubicBezTo>
                <a:cubicBezTo>
                  <a:pt x="3222625" y="926019"/>
                  <a:pt x="3230880" y="954594"/>
                  <a:pt x="3250565" y="953324"/>
                </a:cubicBezTo>
                <a:close/>
                <a:moveTo>
                  <a:pt x="3171190" y="999679"/>
                </a:moveTo>
                <a:cubicBezTo>
                  <a:pt x="3204210" y="999044"/>
                  <a:pt x="3189605" y="946974"/>
                  <a:pt x="3161030" y="962849"/>
                </a:cubicBezTo>
                <a:cubicBezTo>
                  <a:pt x="3143885" y="973009"/>
                  <a:pt x="3152140" y="1000949"/>
                  <a:pt x="3171190" y="999679"/>
                </a:cubicBezTo>
                <a:close/>
                <a:moveTo>
                  <a:pt x="3131820" y="837754"/>
                </a:moveTo>
                <a:cubicBezTo>
                  <a:pt x="3114675" y="849819"/>
                  <a:pt x="3124835" y="879029"/>
                  <a:pt x="3145790" y="878394"/>
                </a:cubicBezTo>
                <a:cubicBezTo>
                  <a:pt x="3185795" y="876488"/>
                  <a:pt x="3164840" y="814259"/>
                  <a:pt x="3131820" y="837754"/>
                </a:cubicBezTo>
                <a:close/>
                <a:moveTo>
                  <a:pt x="3215005" y="774888"/>
                </a:moveTo>
                <a:cubicBezTo>
                  <a:pt x="3190875" y="792034"/>
                  <a:pt x="3218815" y="828863"/>
                  <a:pt x="3241675" y="811084"/>
                </a:cubicBezTo>
                <a:lnTo>
                  <a:pt x="3241675" y="811084"/>
                </a:lnTo>
                <a:cubicBezTo>
                  <a:pt x="3265170" y="794574"/>
                  <a:pt x="3237865" y="757109"/>
                  <a:pt x="3215005" y="774888"/>
                </a:cubicBezTo>
                <a:close/>
                <a:moveTo>
                  <a:pt x="3101975" y="1086674"/>
                </a:moveTo>
                <a:cubicBezTo>
                  <a:pt x="3132455" y="1086038"/>
                  <a:pt x="3119755" y="1038413"/>
                  <a:pt x="3093085" y="1052384"/>
                </a:cubicBezTo>
                <a:cubicBezTo>
                  <a:pt x="3076575" y="1060638"/>
                  <a:pt x="3083560" y="1087309"/>
                  <a:pt x="3101975" y="1086674"/>
                </a:cubicBezTo>
                <a:close/>
                <a:moveTo>
                  <a:pt x="3093085" y="1047938"/>
                </a:moveTo>
                <a:cubicBezTo>
                  <a:pt x="3126105" y="1047304"/>
                  <a:pt x="3111500" y="994599"/>
                  <a:pt x="3082290" y="1011744"/>
                </a:cubicBezTo>
                <a:cubicBezTo>
                  <a:pt x="3065780" y="1021269"/>
                  <a:pt x="3074035" y="1048574"/>
                  <a:pt x="3093085" y="1047938"/>
                </a:cubicBezTo>
                <a:close/>
                <a:moveTo>
                  <a:pt x="3144520" y="959674"/>
                </a:moveTo>
                <a:cubicBezTo>
                  <a:pt x="3167380" y="944434"/>
                  <a:pt x="3142615" y="908874"/>
                  <a:pt x="3120390" y="924749"/>
                </a:cubicBezTo>
                <a:cubicBezTo>
                  <a:pt x="3097530" y="939988"/>
                  <a:pt x="3122295" y="975549"/>
                  <a:pt x="3144520" y="959674"/>
                </a:cubicBezTo>
                <a:close/>
                <a:moveTo>
                  <a:pt x="3202305" y="682179"/>
                </a:moveTo>
                <a:cubicBezTo>
                  <a:pt x="3178175" y="701863"/>
                  <a:pt x="3209290" y="739329"/>
                  <a:pt x="3232785" y="719009"/>
                </a:cubicBezTo>
                <a:cubicBezTo>
                  <a:pt x="3257550" y="699959"/>
                  <a:pt x="3226435" y="661859"/>
                  <a:pt x="3202305" y="682179"/>
                </a:cubicBezTo>
                <a:cubicBezTo>
                  <a:pt x="3202305" y="682179"/>
                  <a:pt x="3202305" y="682179"/>
                  <a:pt x="3202305" y="682179"/>
                </a:cubicBezTo>
                <a:close/>
                <a:moveTo>
                  <a:pt x="2968625" y="999679"/>
                </a:moveTo>
                <a:cubicBezTo>
                  <a:pt x="2987040" y="1022538"/>
                  <a:pt x="3022600" y="992694"/>
                  <a:pt x="3002915" y="970469"/>
                </a:cubicBezTo>
                <a:cubicBezTo>
                  <a:pt x="2984500" y="947609"/>
                  <a:pt x="2948940" y="977454"/>
                  <a:pt x="2968625" y="999679"/>
                </a:cubicBezTo>
                <a:close/>
                <a:moveTo>
                  <a:pt x="3019425" y="799019"/>
                </a:moveTo>
                <a:cubicBezTo>
                  <a:pt x="3041015" y="799654"/>
                  <a:pt x="3053715" y="770444"/>
                  <a:pt x="3037205" y="755204"/>
                </a:cubicBezTo>
                <a:cubicBezTo>
                  <a:pt x="3001645" y="724724"/>
                  <a:pt x="2972435" y="797113"/>
                  <a:pt x="3019425" y="799019"/>
                </a:cubicBezTo>
                <a:close/>
                <a:moveTo>
                  <a:pt x="2957195" y="899984"/>
                </a:moveTo>
                <a:cubicBezTo>
                  <a:pt x="2934335" y="920938"/>
                  <a:pt x="2967990" y="956499"/>
                  <a:pt x="2990215" y="934909"/>
                </a:cubicBezTo>
                <a:cubicBezTo>
                  <a:pt x="3013075" y="913319"/>
                  <a:pt x="2979420" y="877759"/>
                  <a:pt x="2957195" y="899984"/>
                </a:cubicBezTo>
                <a:cubicBezTo>
                  <a:pt x="2957195" y="899984"/>
                  <a:pt x="2957195" y="899984"/>
                  <a:pt x="2957195" y="899984"/>
                </a:cubicBezTo>
                <a:close/>
                <a:moveTo>
                  <a:pt x="2940685" y="882204"/>
                </a:moveTo>
                <a:cubicBezTo>
                  <a:pt x="2962910" y="882838"/>
                  <a:pt x="2974975" y="852994"/>
                  <a:pt x="2957830" y="838388"/>
                </a:cubicBezTo>
                <a:cubicBezTo>
                  <a:pt x="2922270" y="807909"/>
                  <a:pt x="2894330" y="880299"/>
                  <a:pt x="2940685" y="882204"/>
                </a:cubicBezTo>
                <a:close/>
                <a:moveTo>
                  <a:pt x="3035935" y="859344"/>
                </a:moveTo>
                <a:cubicBezTo>
                  <a:pt x="3056255" y="882838"/>
                  <a:pt x="3092450" y="849819"/>
                  <a:pt x="3071495" y="826959"/>
                </a:cubicBezTo>
                <a:cubicBezTo>
                  <a:pt x="3050540" y="803463"/>
                  <a:pt x="3014345" y="836484"/>
                  <a:pt x="3035935" y="859344"/>
                </a:cubicBezTo>
                <a:close/>
                <a:moveTo>
                  <a:pt x="3183255" y="639634"/>
                </a:moveTo>
                <a:cubicBezTo>
                  <a:pt x="3229610" y="637729"/>
                  <a:pt x="3202305" y="565338"/>
                  <a:pt x="3166110" y="595819"/>
                </a:cubicBezTo>
                <a:cubicBezTo>
                  <a:pt x="3148965" y="610424"/>
                  <a:pt x="3161030" y="640269"/>
                  <a:pt x="3183255" y="639634"/>
                </a:cubicBezTo>
                <a:close/>
                <a:moveTo>
                  <a:pt x="3116580" y="786319"/>
                </a:moveTo>
                <a:cubicBezTo>
                  <a:pt x="3136900" y="810449"/>
                  <a:pt x="3173730" y="778063"/>
                  <a:pt x="3152775" y="754569"/>
                </a:cubicBezTo>
                <a:cubicBezTo>
                  <a:pt x="3132455" y="731074"/>
                  <a:pt x="3095625" y="763459"/>
                  <a:pt x="3116580" y="786319"/>
                </a:cubicBezTo>
                <a:close/>
                <a:moveTo>
                  <a:pt x="3100070" y="718374"/>
                </a:moveTo>
                <a:cubicBezTo>
                  <a:pt x="3121660" y="719009"/>
                  <a:pt x="3134360" y="690434"/>
                  <a:pt x="3118485" y="675194"/>
                </a:cubicBezTo>
                <a:cubicBezTo>
                  <a:pt x="3082925" y="642809"/>
                  <a:pt x="3052445" y="715834"/>
                  <a:pt x="3100070" y="718374"/>
                </a:cubicBezTo>
                <a:close/>
                <a:moveTo>
                  <a:pt x="1534160" y="1982659"/>
                </a:moveTo>
                <a:cubicBezTo>
                  <a:pt x="1529080" y="1962974"/>
                  <a:pt x="1498600" y="1971229"/>
                  <a:pt x="1504315" y="1990279"/>
                </a:cubicBezTo>
                <a:cubicBezTo>
                  <a:pt x="1509395" y="2009963"/>
                  <a:pt x="1539875" y="2001709"/>
                  <a:pt x="1534160" y="1982659"/>
                </a:cubicBezTo>
                <a:close/>
                <a:moveTo>
                  <a:pt x="1376680" y="1955354"/>
                </a:moveTo>
                <a:cubicBezTo>
                  <a:pt x="1378585" y="1973769"/>
                  <a:pt x="1407160" y="1970594"/>
                  <a:pt x="1404620" y="1952813"/>
                </a:cubicBezTo>
                <a:cubicBezTo>
                  <a:pt x="1403350" y="1934399"/>
                  <a:pt x="1374775" y="1936938"/>
                  <a:pt x="1376680" y="1955354"/>
                </a:cubicBezTo>
                <a:close/>
                <a:moveTo>
                  <a:pt x="1408430" y="2121089"/>
                </a:moveTo>
                <a:cubicBezTo>
                  <a:pt x="1416050" y="2143949"/>
                  <a:pt x="1450975" y="2131249"/>
                  <a:pt x="1443355" y="2109024"/>
                </a:cubicBezTo>
                <a:cubicBezTo>
                  <a:pt x="1435735" y="2086163"/>
                  <a:pt x="1400175" y="2098864"/>
                  <a:pt x="1408430" y="2121089"/>
                </a:cubicBezTo>
                <a:close/>
                <a:moveTo>
                  <a:pt x="1391920" y="2072194"/>
                </a:moveTo>
                <a:cubicBezTo>
                  <a:pt x="1397000" y="2093784"/>
                  <a:pt x="1430655" y="2084259"/>
                  <a:pt x="1424305" y="2063304"/>
                </a:cubicBezTo>
                <a:cubicBezTo>
                  <a:pt x="1419225" y="2042349"/>
                  <a:pt x="1385570" y="2051238"/>
                  <a:pt x="1391920" y="2072194"/>
                </a:cubicBezTo>
                <a:close/>
                <a:moveTo>
                  <a:pt x="1381760" y="1902013"/>
                </a:moveTo>
                <a:cubicBezTo>
                  <a:pt x="1398270" y="1902013"/>
                  <a:pt x="1398270" y="1875979"/>
                  <a:pt x="1381760" y="1876613"/>
                </a:cubicBezTo>
                <a:cubicBezTo>
                  <a:pt x="1365250" y="1876613"/>
                  <a:pt x="1365250" y="1902013"/>
                  <a:pt x="1381760" y="1902013"/>
                </a:cubicBezTo>
                <a:close/>
                <a:moveTo>
                  <a:pt x="1445260" y="1899474"/>
                </a:moveTo>
                <a:cubicBezTo>
                  <a:pt x="1462405" y="1900109"/>
                  <a:pt x="1461770" y="1872804"/>
                  <a:pt x="1444625" y="1874074"/>
                </a:cubicBezTo>
                <a:cubicBezTo>
                  <a:pt x="1428750" y="1874709"/>
                  <a:pt x="1429385" y="1900109"/>
                  <a:pt x="1445260" y="1899474"/>
                </a:cubicBezTo>
                <a:close/>
                <a:moveTo>
                  <a:pt x="1372870" y="2033459"/>
                </a:moveTo>
                <a:cubicBezTo>
                  <a:pt x="1394460" y="2033459"/>
                  <a:pt x="1391920" y="1999169"/>
                  <a:pt x="1370330" y="2002344"/>
                </a:cubicBezTo>
                <a:cubicBezTo>
                  <a:pt x="1351915" y="2005519"/>
                  <a:pt x="1354455" y="2034094"/>
                  <a:pt x="1372870" y="2033459"/>
                </a:cubicBezTo>
                <a:close/>
                <a:moveTo>
                  <a:pt x="1446530" y="2019488"/>
                </a:moveTo>
                <a:cubicBezTo>
                  <a:pt x="1468755" y="2019488"/>
                  <a:pt x="1464945" y="1983929"/>
                  <a:pt x="1443355" y="1989009"/>
                </a:cubicBezTo>
                <a:cubicBezTo>
                  <a:pt x="1425575" y="1992184"/>
                  <a:pt x="1428750" y="2020124"/>
                  <a:pt x="1446530" y="2019488"/>
                </a:cubicBezTo>
                <a:close/>
                <a:moveTo>
                  <a:pt x="1445260" y="2154744"/>
                </a:moveTo>
                <a:cubicBezTo>
                  <a:pt x="1435735" y="2131249"/>
                  <a:pt x="1398270" y="2147124"/>
                  <a:pt x="1409065" y="2169984"/>
                </a:cubicBezTo>
                <a:cubicBezTo>
                  <a:pt x="1418590" y="2194114"/>
                  <a:pt x="1455420" y="2178239"/>
                  <a:pt x="1445260" y="2154744"/>
                </a:cubicBezTo>
                <a:close/>
                <a:moveTo>
                  <a:pt x="1402715" y="2195384"/>
                </a:moveTo>
                <a:cubicBezTo>
                  <a:pt x="1377950" y="2207449"/>
                  <a:pt x="1397635" y="2246184"/>
                  <a:pt x="1421765" y="2233484"/>
                </a:cubicBezTo>
                <a:cubicBezTo>
                  <a:pt x="1446530" y="2221419"/>
                  <a:pt x="1427480" y="2182684"/>
                  <a:pt x="1402715" y="2195384"/>
                </a:cubicBezTo>
                <a:close/>
                <a:moveTo>
                  <a:pt x="1725930" y="1900109"/>
                </a:moveTo>
                <a:cubicBezTo>
                  <a:pt x="1706880" y="1907729"/>
                  <a:pt x="1719580" y="1936938"/>
                  <a:pt x="1737995" y="1928684"/>
                </a:cubicBezTo>
                <a:cubicBezTo>
                  <a:pt x="1756410" y="1921063"/>
                  <a:pt x="1744345" y="1891854"/>
                  <a:pt x="1725930" y="1900109"/>
                </a:cubicBezTo>
                <a:close/>
                <a:moveTo>
                  <a:pt x="1318260" y="1902013"/>
                </a:moveTo>
                <a:cubicBezTo>
                  <a:pt x="1334770" y="1902649"/>
                  <a:pt x="1335405" y="1876613"/>
                  <a:pt x="1318895" y="1876613"/>
                </a:cubicBezTo>
                <a:cubicBezTo>
                  <a:pt x="1302385" y="1875979"/>
                  <a:pt x="1301750" y="1902013"/>
                  <a:pt x="1318260" y="1902013"/>
                </a:cubicBezTo>
                <a:close/>
                <a:moveTo>
                  <a:pt x="1256665" y="2147124"/>
                </a:moveTo>
                <a:cubicBezTo>
                  <a:pt x="1233170" y="2152839"/>
                  <a:pt x="1242695" y="2189034"/>
                  <a:pt x="1265555" y="2182684"/>
                </a:cubicBezTo>
                <a:cubicBezTo>
                  <a:pt x="1288415" y="2176969"/>
                  <a:pt x="1279525" y="2140774"/>
                  <a:pt x="1256665" y="2147124"/>
                </a:cubicBezTo>
                <a:close/>
                <a:moveTo>
                  <a:pt x="1299210" y="2044254"/>
                </a:moveTo>
                <a:cubicBezTo>
                  <a:pt x="1320800" y="2044254"/>
                  <a:pt x="1318895" y="2010599"/>
                  <a:pt x="1297305" y="2013138"/>
                </a:cubicBezTo>
                <a:cubicBezTo>
                  <a:pt x="1278255" y="2015044"/>
                  <a:pt x="1280160" y="2044254"/>
                  <a:pt x="1299210" y="2044254"/>
                </a:cubicBezTo>
                <a:close/>
                <a:moveTo>
                  <a:pt x="1326515" y="2147124"/>
                </a:moveTo>
                <a:cubicBezTo>
                  <a:pt x="1333500" y="2169984"/>
                  <a:pt x="1369060" y="2159189"/>
                  <a:pt x="1361440" y="2136329"/>
                </a:cubicBezTo>
                <a:cubicBezTo>
                  <a:pt x="1355090" y="2113469"/>
                  <a:pt x="1318895" y="2124264"/>
                  <a:pt x="1326515" y="2147124"/>
                </a:cubicBezTo>
                <a:close/>
                <a:moveTo>
                  <a:pt x="1274445" y="2221419"/>
                </a:moveTo>
                <a:cubicBezTo>
                  <a:pt x="1266825" y="2197289"/>
                  <a:pt x="1228725" y="2209989"/>
                  <a:pt x="1236980" y="2234119"/>
                </a:cubicBezTo>
                <a:cubicBezTo>
                  <a:pt x="1244600" y="2258249"/>
                  <a:pt x="1282700" y="2245549"/>
                  <a:pt x="1274445" y="2221419"/>
                </a:cubicBezTo>
                <a:close/>
                <a:moveTo>
                  <a:pt x="1315720" y="2236659"/>
                </a:moveTo>
                <a:cubicBezTo>
                  <a:pt x="1290320" y="2247454"/>
                  <a:pt x="1308100" y="2286824"/>
                  <a:pt x="1332865" y="2275394"/>
                </a:cubicBezTo>
                <a:cubicBezTo>
                  <a:pt x="1358265" y="2263964"/>
                  <a:pt x="1340485" y="2224594"/>
                  <a:pt x="1315720" y="2236659"/>
                </a:cubicBezTo>
                <a:close/>
                <a:moveTo>
                  <a:pt x="1445260" y="1947099"/>
                </a:moveTo>
                <a:cubicBezTo>
                  <a:pt x="1446530" y="1954719"/>
                  <a:pt x="1453515" y="1960434"/>
                  <a:pt x="1461135" y="1959163"/>
                </a:cubicBezTo>
                <a:lnTo>
                  <a:pt x="1461135" y="1959163"/>
                </a:lnTo>
                <a:cubicBezTo>
                  <a:pt x="1496695" y="1947734"/>
                  <a:pt x="1446530" y="1910269"/>
                  <a:pt x="1445260" y="1947099"/>
                </a:cubicBezTo>
                <a:close/>
                <a:moveTo>
                  <a:pt x="1307465" y="1959799"/>
                </a:moveTo>
                <a:cubicBezTo>
                  <a:pt x="1308100" y="1978213"/>
                  <a:pt x="1336675" y="1976309"/>
                  <a:pt x="1335405" y="1957894"/>
                </a:cubicBezTo>
                <a:cubicBezTo>
                  <a:pt x="1334770" y="1940113"/>
                  <a:pt x="1306195" y="1941384"/>
                  <a:pt x="1307465" y="1959799"/>
                </a:cubicBezTo>
                <a:close/>
                <a:moveTo>
                  <a:pt x="1325880" y="2070288"/>
                </a:moveTo>
                <a:cubicBezTo>
                  <a:pt x="1304290" y="2074734"/>
                  <a:pt x="1311910" y="2108389"/>
                  <a:pt x="1332865" y="2103309"/>
                </a:cubicBezTo>
                <a:cubicBezTo>
                  <a:pt x="1355090" y="2099499"/>
                  <a:pt x="1347470" y="2065209"/>
                  <a:pt x="1325880" y="2070288"/>
                </a:cubicBezTo>
                <a:close/>
                <a:moveTo>
                  <a:pt x="1360170" y="2189669"/>
                </a:moveTo>
                <a:cubicBezTo>
                  <a:pt x="1351280" y="2165539"/>
                  <a:pt x="1313815" y="2180144"/>
                  <a:pt x="1323340" y="2203639"/>
                </a:cubicBezTo>
                <a:cubicBezTo>
                  <a:pt x="1332230" y="2227769"/>
                  <a:pt x="1369695" y="2213799"/>
                  <a:pt x="1360170" y="2189669"/>
                </a:cubicBezTo>
                <a:close/>
                <a:moveTo>
                  <a:pt x="1633855" y="1875344"/>
                </a:moveTo>
                <a:cubicBezTo>
                  <a:pt x="1652270" y="1875344"/>
                  <a:pt x="1649095" y="1846769"/>
                  <a:pt x="1631315" y="1849944"/>
                </a:cubicBezTo>
                <a:cubicBezTo>
                  <a:pt x="1616710" y="1852484"/>
                  <a:pt x="1619250" y="1875344"/>
                  <a:pt x="1633855" y="1875344"/>
                </a:cubicBezTo>
                <a:close/>
                <a:moveTo>
                  <a:pt x="1571625" y="1886138"/>
                </a:moveTo>
                <a:cubicBezTo>
                  <a:pt x="1589405" y="1886138"/>
                  <a:pt x="1587500" y="1858199"/>
                  <a:pt x="1569720" y="1860738"/>
                </a:cubicBezTo>
                <a:cubicBezTo>
                  <a:pt x="1554480" y="1862644"/>
                  <a:pt x="1556385" y="1886774"/>
                  <a:pt x="1571625" y="1886138"/>
                </a:cubicBezTo>
                <a:close/>
                <a:moveTo>
                  <a:pt x="7406640" y="2173159"/>
                </a:moveTo>
                <a:cubicBezTo>
                  <a:pt x="7419340" y="2150934"/>
                  <a:pt x="7384415" y="2131249"/>
                  <a:pt x="7372350" y="2153474"/>
                </a:cubicBezTo>
                <a:cubicBezTo>
                  <a:pt x="7359650" y="2175699"/>
                  <a:pt x="7393940" y="2195384"/>
                  <a:pt x="7406640" y="2173159"/>
                </a:cubicBezTo>
                <a:close/>
                <a:moveTo>
                  <a:pt x="1586865" y="1950909"/>
                </a:moveTo>
                <a:cubicBezTo>
                  <a:pt x="1567180" y="1956624"/>
                  <a:pt x="1577340" y="1987104"/>
                  <a:pt x="1596390" y="1980754"/>
                </a:cubicBezTo>
                <a:cubicBezTo>
                  <a:pt x="1615440" y="1975038"/>
                  <a:pt x="1605915" y="1944559"/>
                  <a:pt x="1586865" y="1950909"/>
                </a:cubicBezTo>
                <a:close/>
                <a:moveTo>
                  <a:pt x="1581150" y="1922334"/>
                </a:moveTo>
                <a:cubicBezTo>
                  <a:pt x="1585595" y="1940113"/>
                  <a:pt x="1612900" y="1933129"/>
                  <a:pt x="1608455" y="1915349"/>
                </a:cubicBezTo>
                <a:cubicBezTo>
                  <a:pt x="1604645" y="1897569"/>
                  <a:pt x="1576705" y="1904554"/>
                  <a:pt x="1581150" y="1922334"/>
                </a:cubicBezTo>
                <a:close/>
                <a:moveTo>
                  <a:pt x="1696085" y="1860738"/>
                </a:moveTo>
                <a:cubicBezTo>
                  <a:pt x="1714500" y="1860738"/>
                  <a:pt x="1710690" y="1830894"/>
                  <a:pt x="1692910" y="1835974"/>
                </a:cubicBezTo>
                <a:cubicBezTo>
                  <a:pt x="1678305" y="1839149"/>
                  <a:pt x="1681480" y="1861374"/>
                  <a:pt x="1696085" y="1860738"/>
                </a:cubicBezTo>
                <a:close/>
                <a:moveTo>
                  <a:pt x="1483360" y="2240469"/>
                </a:moveTo>
                <a:cubicBezTo>
                  <a:pt x="1508760" y="2225864"/>
                  <a:pt x="1485265" y="2186494"/>
                  <a:pt x="1460500" y="2201734"/>
                </a:cubicBezTo>
                <a:cubicBezTo>
                  <a:pt x="1435100" y="2216339"/>
                  <a:pt x="1458595" y="2255709"/>
                  <a:pt x="1483360" y="2240469"/>
                </a:cubicBezTo>
                <a:close/>
                <a:moveTo>
                  <a:pt x="1667510" y="1955988"/>
                </a:moveTo>
                <a:cubicBezTo>
                  <a:pt x="1686560" y="1949638"/>
                  <a:pt x="1675765" y="1919794"/>
                  <a:pt x="1656715" y="1926779"/>
                </a:cubicBezTo>
                <a:cubicBezTo>
                  <a:pt x="1637665" y="1933763"/>
                  <a:pt x="1649095" y="1963609"/>
                  <a:pt x="1667510" y="1955988"/>
                </a:cubicBezTo>
                <a:close/>
                <a:moveTo>
                  <a:pt x="1661795" y="1914713"/>
                </a:moveTo>
                <a:cubicBezTo>
                  <a:pt x="1682750" y="1914713"/>
                  <a:pt x="1677670" y="1881059"/>
                  <a:pt x="1657985" y="1887409"/>
                </a:cubicBezTo>
                <a:cubicBezTo>
                  <a:pt x="1642110" y="1891219"/>
                  <a:pt x="1645920" y="1915349"/>
                  <a:pt x="1661795" y="1914713"/>
                </a:cubicBezTo>
                <a:close/>
                <a:moveTo>
                  <a:pt x="1727200" y="1893759"/>
                </a:moveTo>
                <a:cubicBezTo>
                  <a:pt x="1748790" y="1893759"/>
                  <a:pt x="1743075" y="1859469"/>
                  <a:pt x="1722755" y="1866454"/>
                </a:cubicBezTo>
                <a:cubicBezTo>
                  <a:pt x="1708150" y="1870899"/>
                  <a:pt x="1711960" y="1894394"/>
                  <a:pt x="1727200" y="1893759"/>
                </a:cubicBezTo>
                <a:close/>
                <a:moveTo>
                  <a:pt x="3079115" y="936813"/>
                </a:moveTo>
                <a:cubicBezTo>
                  <a:pt x="3101975" y="919034"/>
                  <a:pt x="3073400" y="882838"/>
                  <a:pt x="3050540" y="901888"/>
                </a:cubicBezTo>
                <a:cubicBezTo>
                  <a:pt x="3027680" y="919669"/>
                  <a:pt x="3056890" y="955863"/>
                  <a:pt x="3079115" y="936813"/>
                </a:cubicBezTo>
                <a:close/>
                <a:moveTo>
                  <a:pt x="1508760" y="1894394"/>
                </a:moveTo>
                <a:cubicBezTo>
                  <a:pt x="1525905" y="1894394"/>
                  <a:pt x="1524635" y="1867088"/>
                  <a:pt x="1507490" y="1868994"/>
                </a:cubicBezTo>
                <a:cubicBezTo>
                  <a:pt x="1491615" y="1870263"/>
                  <a:pt x="1492885" y="1894394"/>
                  <a:pt x="1508760" y="1894394"/>
                </a:cubicBezTo>
                <a:close/>
                <a:moveTo>
                  <a:pt x="1499235" y="2067113"/>
                </a:moveTo>
                <a:cubicBezTo>
                  <a:pt x="1480820" y="2074099"/>
                  <a:pt x="1486535" y="2103309"/>
                  <a:pt x="1506220" y="2102674"/>
                </a:cubicBezTo>
                <a:cubicBezTo>
                  <a:pt x="1534795" y="2102674"/>
                  <a:pt x="1525905" y="2056954"/>
                  <a:pt x="1499235" y="2067113"/>
                </a:cubicBezTo>
                <a:close/>
                <a:moveTo>
                  <a:pt x="1468755" y="2050604"/>
                </a:moveTo>
                <a:cubicBezTo>
                  <a:pt x="1475105" y="2071559"/>
                  <a:pt x="1508125" y="2061399"/>
                  <a:pt x="1501140" y="2040444"/>
                </a:cubicBezTo>
                <a:cubicBezTo>
                  <a:pt x="1495425" y="2019488"/>
                  <a:pt x="1462405" y="2030284"/>
                  <a:pt x="1468755" y="2050604"/>
                </a:cubicBezTo>
                <a:close/>
                <a:moveTo>
                  <a:pt x="1540510" y="2178874"/>
                </a:moveTo>
                <a:cubicBezTo>
                  <a:pt x="1555750" y="2203639"/>
                  <a:pt x="1594485" y="2178874"/>
                  <a:pt x="1578610" y="2154744"/>
                </a:cubicBezTo>
                <a:cubicBezTo>
                  <a:pt x="1563370" y="2129979"/>
                  <a:pt x="1524635" y="2154744"/>
                  <a:pt x="1540510" y="2178874"/>
                </a:cubicBezTo>
                <a:close/>
                <a:moveTo>
                  <a:pt x="1561465" y="2036634"/>
                </a:moveTo>
                <a:cubicBezTo>
                  <a:pt x="1587500" y="2036634"/>
                  <a:pt x="1579880" y="1994724"/>
                  <a:pt x="1555750" y="2003613"/>
                </a:cubicBezTo>
                <a:cubicBezTo>
                  <a:pt x="1537970" y="2009963"/>
                  <a:pt x="1543050" y="2037269"/>
                  <a:pt x="1561465" y="2036634"/>
                </a:cubicBezTo>
                <a:close/>
                <a:moveTo>
                  <a:pt x="1513840" y="1936304"/>
                </a:moveTo>
                <a:cubicBezTo>
                  <a:pt x="1517015" y="1954719"/>
                  <a:pt x="1545590" y="1949004"/>
                  <a:pt x="1541780" y="1931224"/>
                </a:cubicBezTo>
                <a:cubicBezTo>
                  <a:pt x="1537970" y="1912809"/>
                  <a:pt x="1510030" y="1918524"/>
                  <a:pt x="1513840" y="1936304"/>
                </a:cubicBezTo>
                <a:close/>
                <a:moveTo>
                  <a:pt x="1528445" y="2116009"/>
                </a:moveTo>
                <a:cubicBezTo>
                  <a:pt x="1517650" y="2092513"/>
                  <a:pt x="1481455" y="2110294"/>
                  <a:pt x="1492885" y="2133154"/>
                </a:cubicBezTo>
                <a:cubicBezTo>
                  <a:pt x="1503680" y="2156649"/>
                  <a:pt x="1539875" y="2138869"/>
                  <a:pt x="1528445" y="2116009"/>
                </a:cubicBezTo>
                <a:close/>
                <a:moveTo>
                  <a:pt x="4215765" y="677099"/>
                </a:moveTo>
                <a:cubicBezTo>
                  <a:pt x="4218305" y="700594"/>
                  <a:pt x="4255135" y="696149"/>
                  <a:pt x="4251960" y="672654"/>
                </a:cubicBezTo>
                <a:cubicBezTo>
                  <a:pt x="4249420" y="648524"/>
                  <a:pt x="4212590" y="653604"/>
                  <a:pt x="4215765" y="677099"/>
                </a:cubicBezTo>
                <a:close/>
                <a:moveTo>
                  <a:pt x="4094480" y="478344"/>
                </a:moveTo>
                <a:cubicBezTo>
                  <a:pt x="4067175" y="482788"/>
                  <a:pt x="4075430" y="525334"/>
                  <a:pt x="4102100" y="519619"/>
                </a:cubicBezTo>
                <a:cubicBezTo>
                  <a:pt x="4129405" y="515174"/>
                  <a:pt x="4121150" y="472629"/>
                  <a:pt x="4094480" y="478344"/>
                </a:cubicBezTo>
                <a:close/>
                <a:moveTo>
                  <a:pt x="4086860" y="198308"/>
                </a:moveTo>
                <a:cubicBezTo>
                  <a:pt x="4120515" y="198944"/>
                  <a:pt x="4119245" y="145604"/>
                  <a:pt x="4085590" y="147508"/>
                </a:cubicBezTo>
                <a:cubicBezTo>
                  <a:pt x="4053205" y="148144"/>
                  <a:pt x="4054475" y="198944"/>
                  <a:pt x="4086860" y="198308"/>
                </a:cubicBezTo>
                <a:close/>
                <a:moveTo>
                  <a:pt x="4131310" y="773619"/>
                </a:moveTo>
                <a:cubicBezTo>
                  <a:pt x="4133850" y="795209"/>
                  <a:pt x="4168140" y="790763"/>
                  <a:pt x="4164965" y="768538"/>
                </a:cubicBezTo>
                <a:cubicBezTo>
                  <a:pt x="4162425" y="746949"/>
                  <a:pt x="4128135" y="752029"/>
                  <a:pt x="4131310" y="773619"/>
                </a:cubicBezTo>
                <a:close/>
                <a:moveTo>
                  <a:pt x="4084955" y="305624"/>
                </a:moveTo>
                <a:cubicBezTo>
                  <a:pt x="4117975" y="305624"/>
                  <a:pt x="4114800" y="253554"/>
                  <a:pt x="4082415" y="257999"/>
                </a:cubicBezTo>
                <a:cubicBezTo>
                  <a:pt x="4053205" y="260538"/>
                  <a:pt x="4056380" y="306258"/>
                  <a:pt x="4084955" y="305624"/>
                </a:cubicBezTo>
                <a:close/>
                <a:moveTo>
                  <a:pt x="4193540" y="298004"/>
                </a:moveTo>
                <a:cubicBezTo>
                  <a:pt x="4225290" y="298004"/>
                  <a:pt x="4224655" y="248474"/>
                  <a:pt x="4192905" y="249744"/>
                </a:cubicBezTo>
                <a:cubicBezTo>
                  <a:pt x="4161790" y="250379"/>
                  <a:pt x="4163060" y="298638"/>
                  <a:pt x="4193540" y="298004"/>
                </a:cubicBezTo>
                <a:close/>
                <a:moveTo>
                  <a:pt x="4057015" y="420558"/>
                </a:moveTo>
                <a:cubicBezTo>
                  <a:pt x="4088765" y="420558"/>
                  <a:pt x="4084320" y="369758"/>
                  <a:pt x="4052570" y="376108"/>
                </a:cubicBezTo>
                <a:cubicBezTo>
                  <a:pt x="4026535" y="379919"/>
                  <a:pt x="4030980" y="421194"/>
                  <a:pt x="4057015" y="420558"/>
                </a:cubicBezTo>
                <a:close/>
                <a:moveTo>
                  <a:pt x="4149090" y="705038"/>
                </a:moveTo>
                <a:cubicBezTo>
                  <a:pt x="4175125" y="705038"/>
                  <a:pt x="4171315" y="664399"/>
                  <a:pt x="4146550" y="668844"/>
                </a:cubicBezTo>
                <a:cubicBezTo>
                  <a:pt x="4124325" y="671384"/>
                  <a:pt x="4126865" y="705674"/>
                  <a:pt x="4149090" y="705038"/>
                </a:cubicBezTo>
                <a:close/>
                <a:moveTo>
                  <a:pt x="4199255" y="199579"/>
                </a:moveTo>
                <a:cubicBezTo>
                  <a:pt x="4232275" y="202119"/>
                  <a:pt x="4235450" y="150683"/>
                  <a:pt x="4202430" y="148779"/>
                </a:cubicBezTo>
                <a:cubicBezTo>
                  <a:pt x="4170045" y="146238"/>
                  <a:pt x="4166235" y="197674"/>
                  <a:pt x="4199255" y="199579"/>
                </a:cubicBezTo>
                <a:close/>
                <a:moveTo>
                  <a:pt x="4159250" y="404683"/>
                </a:moveTo>
                <a:cubicBezTo>
                  <a:pt x="4190365" y="405319"/>
                  <a:pt x="4187190" y="355788"/>
                  <a:pt x="4156710" y="359599"/>
                </a:cubicBezTo>
                <a:cubicBezTo>
                  <a:pt x="4128770" y="362774"/>
                  <a:pt x="4131310" y="405954"/>
                  <a:pt x="4159250" y="404683"/>
                </a:cubicBezTo>
                <a:close/>
                <a:moveTo>
                  <a:pt x="3891915" y="722819"/>
                </a:moveTo>
                <a:cubicBezTo>
                  <a:pt x="3868420" y="728534"/>
                  <a:pt x="3878580" y="764729"/>
                  <a:pt x="3901440" y="758379"/>
                </a:cubicBezTo>
                <a:cubicBezTo>
                  <a:pt x="3924300" y="752663"/>
                  <a:pt x="3914775" y="716469"/>
                  <a:pt x="3891915" y="722819"/>
                </a:cubicBezTo>
                <a:close/>
                <a:moveTo>
                  <a:pt x="3973195" y="209104"/>
                </a:moveTo>
                <a:cubicBezTo>
                  <a:pt x="4008755" y="209104"/>
                  <a:pt x="4004310" y="153224"/>
                  <a:pt x="3969385" y="158938"/>
                </a:cubicBezTo>
                <a:cubicBezTo>
                  <a:pt x="3938905" y="162113"/>
                  <a:pt x="3942715" y="209738"/>
                  <a:pt x="3973195" y="209104"/>
                </a:cubicBezTo>
                <a:close/>
                <a:moveTo>
                  <a:pt x="3927475" y="661859"/>
                </a:moveTo>
                <a:cubicBezTo>
                  <a:pt x="3952240" y="655509"/>
                  <a:pt x="3941445" y="616774"/>
                  <a:pt x="3916680" y="623759"/>
                </a:cubicBezTo>
                <a:cubicBezTo>
                  <a:pt x="3891915" y="630744"/>
                  <a:pt x="3903345" y="669479"/>
                  <a:pt x="3927475" y="661859"/>
                </a:cubicBezTo>
                <a:close/>
                <a:moveTo>
                  <a:pt x="3889375" y="550734"/>
                </a:moveTo>
                <a:cubicBezTo>
                  <a:pt x="3914140" y="600263"/>
                  <a:pt x="3958590" y="517713"/>
                  <a:pt x="3903345" y="524699"/>
                </a:cubicBezTo>
                <a:cubicBezTo>
                  <a:pt x="3891915" y="527874"/>
                  <a:pt x="3885565" y="539938"/>
                  <a:pt x="3889375" y="550734"/>
                </a:cubicBezTo>
                <a:close/>
                <a:moveTo>
                  <a:pt x="4060825" y="684084"/>
                </a:moveTo>
                <a:cubicBezTo>
                  <a:pt x="4037330" y="688529"/>
                  <a:pt x="4044950" y="724724"/>
                  <a:pt x="4067810" y="720279"/>
                </a:cubicBezTo>
                <a:cubicBezTo>
                  <a:pt x="4091305" y="715834"/>
                  <a:pt x="4083685" y="679004"/>
                  <a:pt x="4060825" y="684084"/>
                </a:cubicBezTo>
                <a:close/>
                <a:moveTo>
                  <a:pt x="4191635" y="463104"/>
                </a:moveTo>
                <a:cubicBezTo>
                  <a:pt x="4164330" y="466279"/>
                  <a:pt x="4170045" y="508824"/>
                  <a:pt x="4196715" y="505013"/>
                </a:cubicBezTo>
                <a:cubicBezTo>
                  <a:pt x="4224020" y="501838"/>
                  <a:pt x="4218940" y="459294"/>
                  <a:pt x="4191635" y="463104"/>
                </a:cubicBezTo>
                <a:close/>
                <a:moveTo>
                  <a:pt x="3986530" y="781238"/>
                </a:moveTo>
                <a:cubicBezTo>
                  <a:pt x="3964940" y="785049"/>
                  <a:pt x="3971925" y="819338"/>
                  <a:pt x="3992880" y="814259"/>
                </a:cubicBezTo>
                <a:cubicBezTo>
                  <a:pt x="4015105" y="811084"/>
                  <a:pt x="4008120" y="776794"/>
                  <a:pt x="3986530" y="781238"/>
                </a:cubicBezTo>
                <a:close/>
                <a:moveTo>
                  <a:pt x="4006850" y="600899"/>
                </a:moveTo>
                <a:cubicBezTo>
                  <a:pt x="3981450" y="606613"/>
                  <a:pt x="3990975" y="645349"/>
                  <a:pt x="4015740" y="639634"/>
                </a:cubicBezTo>
                <a:cubicBezTo>
                  <a:pt x="4040505" y="633919"/>
                  <a:pt x="4031615" y="594549"/>
                  <a:pt x="4006850" y="600899"/>
                </a:cubicBezTo>
                <a:close/>
                <a:moveTo>
                  <a:pt x="3982720" y="524063"/>
                </a:moveTo>
                <a:cubicBezTo>
                  <a:pt x="3989070" y="550734"/>
                  <a:pt x="4030980" y="540574"/>
                  <a:pt x="4023995" y="513904"/>
                </a:cubicBezTo>
                <a:cubicBezTo>
                  <a:pt x="4017645" y="487869"/>
                  <a:pt x="3975735" y="498029"/>
                  <a:pt x="3982720" y="524063"/>
                </a:cubicBezTo>
                <a:close/>
                <a:moveTo>
                  <a:pt x="3973195" y="275779"/>
                </a:moveTo>
                <a:cubicBezTo>
                  <a:pt x="3942715" y="281494"/>
                  <a:pt x="3952875" y="329754"/>
                  <a:pt x="3983355" y="322769"/>
                </a:cubicBezTo>
                <a:cubicBezTo>
                  <a:pt x="4013835" y="317054"/>
                  <a:pt x="4003675" y="268794"/>
                  <a:pt x="3973195" y="275779"/>
                </a:cubicBezTo>
                <a:close/>
                <a:moveTo>
                  <a:pt x="3957320" y="442783"/>
                </a:moveTo>
                <a:cubicBezTo>
                  <a:pt x="3990340" y="442783"/>
                  <a:pt x="3983990" y="390079"/>
                  <a:pt x="3951605" y="398333"/>
                </a:cubicBezTo>
                <a:cubicBezTo>
                  <a:pt x="3926205" y="404683"/>
                  <a:pt x="3931285" y="443419"/>
                  <a:pt x="3957320" y="442783"/>
                </a:cubicBezTo>
                <a:close/>
                <a:moveTo>
                  <a:pt x="4353560" y="569149"/>
                </a:moveTo>
                <a:cubicBezTo>
                  <a:pt x="4354830" y="594549"/>
                  <a:pt x="4394835" y="592644"/>
                  <a:pt x="4392930" y="567244"/>
                </a:cubicBezTo>
                <a:cubicBezTo>
                  <a:pt x="4392295" y="541209"/>
                  <a:pt x="4351655" y="543749"/>
                  <a:pt x="4353560" y="569149"/>
                </a:cubicBezTo>
                <a:close/>
                <a:moveTo>
                  <a:pt x="4406265" y="310704"/>
                </a:moveTo>
                <a:cubicBezTo>
                  <a:pt x="4436745" y="315783"/>
                  <a:pt x="4444365" y="267524"/>
                  <a:pt x="4413250" y="263079"/>
                </a:cubicBezTo>
                <a:cubicBezTo>
                  <a:pt x="4382770" y="258633"/>
                  <a:pt x="4375785" y="306894"/>
                  <a:pt x="4406265" y="310704"/>
                </a:cubicBezTo>
                <a:close/>
                <a:moveTo>
                  <a:pt x="4388485" y="492313"/>
                </a:moveTo>
                <a:cubicBezTo>
                  <a:pt x="4415790" y="492949"/>
                  <a:pt x="4415790" y="449133"/>
                  <a:pt x="4388485" y="449769"/>
                </a:cubicBezTo>
                <a:cubicBezTo>
                  <a:pt x="4360545" y="449769"/>
                  <a:pt x="4361180" y="492949"/>
                  <a:pt x="4388485" y="492313"/>
                </a:cubicBezTo>
                <a:close/>
                <a:moveTo>
                  <a:pt x="4404995" y="677734"/>
                </a:moveTo>
                <a:cubicBezTo>
                  <a:pt x="4429760" y="677734"/>
                  <a:pt x="4428490" y="639634"/>
                  <a:pt x="4404360" y="640904"/>
                </a:cubicBezTo>
                <a:cubicBezTo>
                  <a:pt x="4380865" y="642174"/>
                  <a:pt x="4381500" y="678369"/>
                  <a:pt x="4404995" y="677734"/>
                </a:cubicBezTo>
                <a:close/>
                <a:moveTo>
                  <a:pt x="4363720" y="397063"/>
                </a:moveTo>
                <a:cubicBezTo>
                  <a:pt x="4392930" y="398333"/>
                  <a:pt x="4394200" y="352613"/>
                  <a:pt x="4364990" y="351979"/>
                </a:cubicBezTo>
                <a:cubicBezTo>
                  <a:pt x="4335780" y="350074"/>
                  <a:pt x="4334510" y="396429"/>
                  <a:pt x="4363720" y="397063"/>
                </a:cubicBezTo>
                <a:close/>
                <a:moveTo>
                  <a:pt x="4614545" y="358329"/>
                </a:moveTo>
                <a:cubicBezTo>
                  <a:pt x="4643755" y="367854"/>
                  <a:pt x="4658995" y="321499"/>
                  <a:pt x="4628515" y="312608"/>
                </a:cubicBezTo>
                <a:cubicBezTo>
                  <a:pt x="4598670" y="303083"/>
                  <a:pt x="4584700" y="350074"/>
                  <a:pt x="4614545" y="358329"/>
                </a:cubicBezTo>
                <a:close/>
                <a:moveTo>
                  <a:pt x="4546600" y="391983"/>
                </a:moveTo>
                <a:cubicBezTo>
                  <a:pt x="4540885" y="420558"/>
                  <a:pt x="4586605" y="428813"/>
                  <a:pt x="4591050" y="399604"/>
                </a:cubicBezTo>
                <a:cubicBezTo>
                  <a:pt x="4596765" y="371029"/>
                  <a:pt x="4551680" y="362774"/>
                  <a:pt x="4546600" y="391983"/>
                </a:cubicBezTo>
                <a:close/>
                <a:moveTo>
                  <a:pt x="4526915" y="269429"/>
                </a:moveTo>
                <a:cubicBezTo>
                  <a:pt x="4557395" y="280858"/>
                  <a:pt x="4575175" y="231963"/>
                  <a:pt x="4544060" y="221804"/>
                </a:cubicBezTo>
                <a:cubicBezTo>
                  <a:pt x="4512310" y="210374"/>
                  <a:pt x="4495165" y="259269"/>
                  <a:pt x="4526915" y="269429"/>
                </a:cubicBezTo>
                <a:close/>
                <a:moveTo>
                  <a:pt x="4537075" y="566609"/>
                </a:moveTo>
                <a:cubicBezTo>
                  <a:pt x="4535805" y="592009"/>
                  <a:pt x="4575810" y="593913"/>
                  <a:pt x="4576445" y="568513"/>
                </a:cubicBezTo>
                <a:cubicBezTo>
                  <a:pt x="4577715" y="542479"/>
                  <a:pt x="4537710" y="541209"/>
                  <a:pt x="4537075" y="566609"/>
                </a:cubicBezTo>
                <a:close/>
                <a:moveTo>
                  <a:pt x="4337685" y="663763"/>
                </a:moveTo>
                <a:cubicBezTo>
                  <a:pt x="4335780" y="640269"/>
                  <a:pt x="4298950" y="643444"/>
                  <a:pt x="4300855" y="666938"/>
                </a:cubicBezTo>
                <a:cubicBezTo>
                  <a:pt x="4302760" y="691069"/>
                  <a:pt x="4340225" y="687259"/>
                  <a:pt x="4337685" y="663763"/>
                </a:cubicBezTo>
                <a:close/>
                <a:moveTo>
                  <a:pt x="4300220" y="299908"/>
                </a:moveTo>
                <a:cubicBezTo>
                  <a:pt x="4331335" y="302449"/>
                  <a:pt x="4334510" y="253554"/>
                  <a:pt x="4303395" y="252283"/>
                </a:cubicBezTo>
                <a:cubicBezTo>
                  <a:pt x="4272280" y="249744"/>
                  <a:pt x="4269740" y="298638"/>
                  <a:pt x="4300220" y="299908"/>
                </a:cubicBezTo>
                <a:close/>
                <a:moveTo>
                  <a:pt x="4227830" y="778063"/>
                </a:moveTo>
                <a:cubicBezTo>
                  <a:pt x="4251325" y="778063"/>
                  <a:pt x="4248785" y="741234"/>
                  <a:pt x="4225925" y="744409"/>
                </a:cubicBezTo>
                <a:cubicBezTo>
                  <a:pt x="4205605" y="746313"/>
                  <a:pt x="4207510" y="778063"/>
                  <a:pt x="4227830" y="778063"/>
                </a:cubicBezTo>
                <a:close/>
                <a:moveTo>
                  <a:pt x="4261485" y="397063"/>
                </a:moveTo>
                <a:cubicBezTo>
                  <a:pt x="4291330" y="397699"/>
                  <a:pt x="4290695" y="350074"/>
                  <a:pt x="4260850" y="351979"/>
                </a:cubicBezTo>
                <a:cubicBezTo>
                  <a:pt x="4231640" y="352613"/>
                  <a:pt x="4232910" y="397699"/>
                  <a:pt x="4261485" y="397063"/>
                </a:cubicBezTo>
                <a:close/>
                <a:moveTo>
                  <a:pt x="4631055" y="310704"/>
                </a:moveTo>
                <a:cubicBezTo>
                  <a:pt x="4660900" y="324674"/>
                  <a:pt x="4681855" y="277049"/>
                  <a:pt x="4651375" y="264349"/>
                </a:cubicBezTo>
                <a:cubicBezTo>
                  <a:pt x="4621530" y="250379"/>
                  <a:pt x="4600575" y="298004"/>
                  <a:pt x="4631055" y="310704"/>
                </a:cubicBezTo>
                <a:close/>
                <a:moveTo>
                  <a:pt x="4310380" y="212279"/>
                </a:moveTo>
                <a:cubicBezTo>
                  <a:pt x="4342765" y="218629"/>
                  <a:pt x="4351655" y="167194"/>
                  <a:pt x="4318635" y="162113"/>
                </a:cubicBezTo>
                <a:cubicBezTo>
                  <a:pt x="4286250" y="156399"/>
                  <a:pt x="4277360" y="207833"/>
                  <a:pt x="4310380" y="212279"/>
                </a:cubicBezTo>
                <a:close/>
                <a:moveTo>
                  <a:pt x="3065780" y="1015554"/>
                </a:moveTo>
                <a:cubicBezTo>
                  <a:pt x="3088005" y="999679"/>
                  <a:pt x="3063240" y="964754"/>
                  <a:pt x="3041015" y="981263"/>
                </a:cubicBezTo>
                <a:cubicBezTo>
                  <a:pt x="3018155" y="997138"/>
                  <a:pt x="3043555" y="1032063"/>
                  <a:pt x="3065780" y="1015554"/>
                </a:cubicBezTo>
                <a:close/>
                <a:moveTo>
                  <a:pt x="4307840" y="769809"/>
                </a:moveTo>
                <a:cubicBezTo>
                  <a:pt x="4330700" y="769809"/>
                  <a:pt x="4329430" y="733613"/>
                  <a:pt x="4306570" y="736154"/>
                </a:cubicBezTo>
                <a:cubicBezTo>
                  <a:pt x="4285615" y="737424"/>
                  <a:pt x="4286885" y="770444"/>
                  <a:pt x="4307840" y="769809"/>
                </a:cubicBezTo>
                <a:close/>
                <a:moveTo>
                  <a:pt x="4289425" y="453579"/>
                </a:moveTo>
                <a:cubicBezTo>
                  <a:pt x="4262120" y="454849"/>
                  <a:pt x="4264660" y="498029"/>
                  <a:pt x="4292600" y="496124"/>
                </a:cubicBezTo>
                <a:cubicBezTo>
                  <a:pt x="4319905" y="494219"/>
                  <a:pt x="4317365" y="451038"/>
                  <a:pt x="4289425" y="453579"/>
                </a:cubicBezTo>
                <a:close/>
                <a:moveTo>
                  <a:pt x="4262120" y="576769"/>
                </a:moveTo>
                <a:cubicBezTo>
                  <a:pt x="4264025" y="602169"/>
                  <a:pt x="4304030" y="598359"/>
                  <a:pt x="4301490" y="572959"/>
                </a:cubicBezTo>
                <a:cubicBezTo>
                  <a:pt x="4299585" y="547559"/>
                  <a:pt x="4258945" y="551369"/>
                  <a:pt x="4262120" y="576769"/>
                </a:cubicBezTo>
                <a:close/>
                <a:moveTo>
                  <a:pt x="3395980" y="773619"/>
                </a:moveTo>
                <a:cubicBezTo>
                  <a:pt x="3382645" y="750124"/>
                  <a:pt x="3345180" y="771713"/>
                  <a:pt x="3359785" y="795209"/>
                </a:cubicBezTo>
                <a:cubicBezTo>
                  <a:pt x="3373755" y="818704"/>
                  <a:pt x="3410585" y="797113"/>
                  <a:pt x="3395980" y="773619"/>
                </a:cubicBezTo>
                <a:close/>
                <a:moveTo>
                  <a:pt x="3402965" y="897444"/>
                </a:moveTo>
                <a:cubicBezTo>
                  <a:pt x="3380740" y="906969"/>
                  <a:pt x="3396615" y="941259"/>
                  <a:pt x="3418205" y="931099"/>
                </a:cubicBezTo>
                <a:cubicBezTo>
                  <a:pt x="3439795" y="921574"/>
                  <a:pt x="3424555" y="887284"/>
                  <a:pt x="3402965" y="897444"/>
                </a:cubicBezTo>
                <a:close/>
                <a:moveTo>
                  <a:pt x="3402330" y="828863"/>
                </a:moveTo>
                <a:cubicBezTo>
                  <a:pt x="3379470" y="840294"/>
                  <a:pt x="3397885" y="875854"/>
                  <a:pt x="3420110" y="863788"/>
                </a:cubicBezTo>
                <a:cubicBezTo>
                  <a:pt x="3443605" y="852994"/>
                  <a:pt x="3425190" y="816799"/>
                  <a:pt x="3402330" y="828863"/>
                </a:cubicBezTo>
                <a:close/>
                <a:moveTo>
                  <a:pt x="3385185" y="657413"/>
                </a:moveTo>
                <a:cubicBezTo>
                  <a:pt x="3360420" y="672654"/>
                  <a:pt x="3385185" y="711388"/>
                  <a:pt x="3409315" y="695513"/>
                </a:cubicBezTo>
                <a:cubicBezTo>
                  <a:pt x="3434715" y="679638"/>
                  <a:pt x="3409950" y="640904"/>
                  <a:pt x="3385185" y="657413"/>
                </a:cubicBezTo>
                <a:close/>
                <a:moveTo>
                  <a:pt x="3367405" y="966659"/>
                </a:moveTo>
                <a:cubicBezTo>
                  <a:pt x="3347085" y="974279"/>
                  <a:pt x="3359785" y="1006663"/>
                  <a:pt x="3380105" y="998409"/>
                </a:cubicBezTo>
                <a:cubicBezTo>
                  <a:pt x="3400425" y="990154"/>
                  <a:pt x="3387725" y="958404"/>
                  <a:pt x="3367405" y="966659"/>
                </a:cubicBezTo>
                <a:close/>
                <a:moveTo>
                  <a:pt x="3547110" y="364679"/>
                </a:moveTo>
                <a:cubicBezTo>
                  <a:pt x="3589655" y="363408"/>
                  <a:pt x="3571240" y="296733"/>
                  <a:pt x="3534410" y="317054"/>
                </a:cubicBezTo>
                <a:cubicBezTo>
                  <a:pt x="3512185" y="329119"/>
                  <a:pt x="3522345" y="365949"/>
                  <a:pt x="3547110" y="364679"/>
                </a:cubicBezTo>
                <a:close/>
                <a:moveTo>
                  <a:pt x="3485515" y="788224"/>
                </a:moveTo>
                <a:cubicBezTo>
                  <a:pt x="3462020" y="799019"/>
                  <a:pt x="3479800" y="835213"/>
                  <a:pt x="3502660" y="823784"/>
                </a:cubicBezTo>
                <a:cubicBezTo>
                  <a:pt x="3525520" y="812988"/>
                  <a:pt x="3508375" y="776794"/>
                  <a:pt x="3485515" y="788224"/>
                </a:cubicBezTo>
                <a:close/>
                <a:moveTo>
                  <a:pt x="3474085" y="602804"/>
                </a:moveTo>
                <a:cubicBezTo>
                  <a:pt x="3448685" y="617409"/>
                  <a:pt x="3472180" y="656779"/>
                  <a:pt x="3496945" y="641538"/>
                </a:cubicBezTo>
                <a:cubicBezTo>
                  <a:pt x="3522345" y="627569"/>
                  <a:pt x="3498850" y="587563"/>
                  <a:pt x="3474085" y="602804"/>
                </a:cubicBezTo>
                <a:close/>
                <a:moveTo>
                  <a:pt x="3460750" y="522158"/>
                </a:moveTo>
                <a:cubicBezTo>
                  <a:pt x="3477260" y="548829"/>
                  <a:pt x="3518535" y="522794"/>
                  <a:pt x="3501390" y="496758"/>
                </a:cubicBezTo>
                <a:cubicBezTo>
                  <a:pt x="3484880" y="470088"/>
                  <a:pt x="3443605" y="496124"/>
                  <a:pt x="3460750" y="522158"/>
                </a:cubicBezTo>
                <a:close/>
                <a:moveTo>
                  <a:pt x="3450590" y="425638"/>
                </a:moveTo>
                <a:cubicBezTo>
                  <a:pt x="3494405" y="424369"/>
                  <a:pt x="3473450" y="355788"/>
                  <a:pt x="3435985" y="379283"/>
                </a:cubicBezTo>
                <a:cubicBezTo>
                  <a:pt x="3415665" y="391983"/>
                  <a:pt x="3426460" y="426274"/>
                  <a:pt x="3450590" y="425638"/>
                </a:cubicBezTo>
                <a:close/>
                <a:moveTo>
                  <a:pt x="3298825" y="714563"/>
                </a:moveTo>
                <a:cubicBezTo>
                  <a:pt x="3274695" y="731074"/>
                  <a:pt x="3300730" y="768538"/>
                  <a:pt x="3324225" y="752029"/>
                </a:cubicBezTo>
                <a:lnTo>
                  <a:pt x="3324225" y="752029"/>
                </a:lnTo>
                <a:cubicBezTo>
                  <a:pt x="3348990" y="735519"/>
                  <a:pt x="3322955" y="698054"/>
                  <a:pt x="3298825" y="714563"/>
                </a:cubicBezTo>
                <a:close/>
                <a:moveTo>
                  <a:pt x="3283585" y="647888"/>
                </a:moveTo>
                <a:cubicBezTo>
                  <a:pt x="3302000" y="672654"/>
                  <a:pt x="3340735" y="643444"/>
                  <a:pt x="3321685" y="618679"/>
                </a:cubicBezTo>
                <a:cubicBezTo>
                  <a:pt x="3303270" y="593913"/>
                  <a:pt x="3264535" y="623759"/>
                  <a:pt x="3283585" y="647888"/>
                </a:cubicBezTo>
                <a:close/>
                <a:moveTo>
                  <a:pt x="3348355" y="942529"/>
                </a:moveTo>
                <a:cubicBezTo>
                  <a:pt x="3338195" y="920938"/>
                  <a:pt x="3304540" y="936813"/>
                  <a:pt x="3315335" y="958404"/>
                </a:cubicBezTo>
                <a:cubicBezTo>
                  <a:pt x="3325495" y="979994"/>
                  <a:pt x="3359150" y="964119"/>
                  <a:pt x="3348355" y="942529"/>
                </a:cubicBezTo>
                <a:close/>
                <a:moveTo>
                  <a:pt x="3268980" y="564069"/>
                </a:moveTo>
                <a:cubicBezTo>
                  <a:pt x="3314700" y="562163"/>
                  <a:pt x="3289300" y="491044"/>
                  <a:pt x="3252470" y="518983"/>
                </a:cubicBezTo>
                <a:cubicBezTo>
                  <a:pt x="3252470" y="518983"/>
                  <a:pt x="3252470" y="518983"/>
                  <a:pt x="3252470" y="518983"/>
                </a:cubicBezTo>
                <a:cubicBezTo>
                  <a:pt x="3234690" y="533588"/>
                  <a:pt x="3246120" y="564704"/>
                  <a:pt x="3268980" y="564069"/>
                </a:cubicBezTo>
                <a:close/>
                <a:moveTo>
                  <a:pt x="3292475" y="997138"/>
                </a:moveTo>
                <a:cubicBezTo>
                  <a:pt x="3272155" y="1005394"/>
                  <a:pt x="3285490" y="1037144"/>
                  <a:pt x="3305810" y="1028254"/>
                </a:cubicBezTo>
                <a:cubicBezTo>
                  <a:pt x="3326130" y="1019999"/>
                  <a:pt x="3312795" y="988249"/>
                  <a:pt x="3292475" y="997138"/>
                </a:cubicBezTo>
                <a:close/>
                <a:moveTo>
                  <a:pt x="3357880" y="492313"/>
                </a:moveTo>
                <a:cubicBezTo>
                  <a:pt x="3402965" y="490408"/>
                  <a:pt x="3379470" y="420558"/>
                  <a:pt x="3342640" y="446594"/>
                </a:cubicBezTo>
                <a:cubicBezTo>
                  <a:pt x="3322955" y="460563"/>
                  <a:pt x="3335020" y="493583"/>
                  <a:pt x="3357880" y="492313"/>
                </a:cubicBezTo>
                <a:close/>
                <a:moveTo>
                  <a:pt x="3371215" y="583119"/>
                </a:moveTo>
                <a:cubicBezTo>
                  <a:pt x="3388995" y="609154"/>
                  <a:pt x="3429000" y="580579"/>
                  <a:pt x="3410585" y="555813"/>
                </a:cubicBezTo>
                <a:cubicBezTo>
                  <a:pt x="3392805" y="529779"/>
                  <a:pt x="3352800" y="557719"/>
                  <a:pt x="3371215" y="583119"/>
                </a:cubicBezTo>
                <a:close/>
                <a:moveTo>
                  <a:pt x="3330575" y="908874"/>
                </a:moveTo>
                <a:cubicBezTo>
                  <a:pt x="3362960" y="908238"/>
                  <a:pt x="3350260" y="856804"/>
                  <a:pt x="3321050" y="872044"/>
                </a:cubicBezTo>
                <a:cubicBezTo>
                  <a:pt x="3302635" y="880934"/>
                  <a:pt x="3310890" y="909509"/>
                  <a:pt x="3330575" y="908874"/>
                </a:cubicBezTo>
                <a:close/>
                <a:moveTo>
                  <a:pt x="3576955" y="787588"/>
                </a:moveTo>
                <a:cubicBezTo>
                  <a:pt x="3608070" y="786954"/>
                  <a:pt x="3597910" y="737424"/>
                  <a:pt x="3568700" y="749488"/>
                </a:cubicBezTo>
                <a:cubicBezTo>
                  <a:pt x="3549650" y="757744"/>
                  <a:pt x="3556635" y="788224"/>
                  <a:pt x="3576955" y="787588"/>
                </a:cubicBezTo>
                <a:close/>
                <a:moveTo>
                  <a:pt x="3762375" y="338644"/>
                </a:moveTo>
                <a:cubicBezTo>
                  <a:pt x="3733165" y="349438"/>
                  <a:pt x="3750945" y="395158"/>
                  <a:pt x="3779520" y="383729"/>
                </a:cubicBezTo>
                <a:cubicBezTo>
                  <a:pt x="3808730" y="372933"/>
                  <a:pt x="3790950" y="327213"/>
                  <a:pt x="3762375" y="338644"/>
                </a:cubicBezTo>
                <a:close/>
                <a:moveTo>
                  <a:pt x="3752850" y="266254"/>
                </a:moveTo>
                <a:cubicBezTo>
                  <a:pt x="3792220" y="265619"/>
                  <a:pt x="3780790" y="204024"/>
                  <a:pt x="3743960" y="216724"/>
                </a:cubicBezTo>
                <a:cubicBezTo>
                  <a:pt x="3717925" y="226249"/>
                  <a:pt x="3725545" y="267524"/>
                  <a:pt x="3752850" y="266254"/>
                </a:cubicBezTo>
                <a:close/>
                <a:moveTo>
                  <a:pt x="3648075" y="311338"/>
                </a:moveTo>
                <a:cubicBezTo>
                  <a:pt x="3688715" y="310704"/>
                  <a:pt x="3674110" y="245933"/>
                  <a:pt x="3637280" y="263079"/>
                </a:cubicBezTo>
                <a:cubicBezTo>
                  <a:pt x="3613150" y="273874"/>
                  <a:pt x="3622040" y="311974"/>
                  <a:pt x="3648075" y="311338"/>
                </a:cubicBezTo>
                <a:close/>
                <a:moveTo>
                  <a:pt x="3813810" y="781874"/>
                </a:moveTo>
                <a:cubicBezTo>
                  <a:pt x="3841115" y="781874"/>
                  <a:pt x="3834765" y="738059"/>
                  <a:pt x="3808730" y="745679"/>
                </a:cubicBezTo>
                <a:cubicBezTo>
                  <a:pt x="3788410" y="751394"/>
                  <a:pt x="3793490" y="782509"/>
                  <a:pt x="3813810" y="781874"/>
                </a:cubicBezTo>
                <a:close/>
                <a:moveTo>
                  <a:pt x="3828415" y="650429"/>
                </a:moveTo>
                <a:cubicBezTo>
                  <a:pt x="3803650" y="658049"/>
                  <a:pt x="3816350" y="696149"/>
                  <a:pt x="3840480" y="687894"/>
                </a:cubicBezTo>
                <a:cubicBezTo>
                  <a:pt x="3865245" y="680909"/>
                  <a:pt x="3852545" y="642174"/>
                  <a:pt x="3828415" y="650429"/>
                </a:cubicBezTo>
                <a:close/>
                <a:moveTo>
                  <a:pt x="3861435" y="231963"/>
                </a:moveTo>
                <a:cubicBezTo>
                  <a:pt x="3898900" y="231963"/>
                  <a:pt x="3891280" y="172908"/>
                  <a:pt x="3855085" y="181799"/>
                </a:cubicBezTo>
                <a:cubicBezTo>
                  <a:pt x="3827145" y="188783"/>
                  <a:pt x="3832860" y="232599"/>
                  <a:pt x="3861435" y="231963"/>
                </a:cubicBezTo>
                <a:close/>
                <a:moveTo>
                  <a:pt x="3816985" y="596454"/>
                </a:moveTo>
                <a:cubicBezTo>
                  <a:pt x="3849370" y="596454"/>
                  <a:pt x="3840480" y="545019"/>
                  <a:pt x="3810000" y="555179"/>
                </a:cubicBezTo>
                <a:cubicBezTo>
                  <a:pt x="3787775" y="562163"/>
                  <a:pt x="3794125" y="597088"/>
                  <a:pt x="3816985" y="596454"/>
                </a:cubicBezTo>
                <a:close/>
                <a:moveTo>
                  <a:pt x="3858260" y="471994"/>
                </a:moveTo>
                <a:cubicBezTo>
                  <a:pt x="3892550" y="471994"/>
                  <a:pt x="3883660" y="417383"/>
                  <a:pt x="3851275" y="428179"/>
                </a:cubicBezTo>
                <a:cubicBezTo>
                  <a:pt x="3827145" y="435163"/>
                  <a:pt x="3833495" y="473263"/>
                  <a:pt x="3858260" y="471994"/>
                </a:cubicBezTo>
                <a:close/>
                <a:moveTo>
                  <a:pt x="3595370" y="561529"/>
                </a:moveTo>
                <a:cubicBezTo>
                  <a:pt x="3582035" y="535494"/>
                  <a:pt x="3541395" y="557084"/>
                  <a:pt x="3555365" y="582484"/>
                </a:cubicBezTo>
                <a:cubicBezTo>
                  <a:pt x="3568700" y="608519"/>
                  <a:pt x="3609340" y="586929"/>
                  <a:pt x="3595370" y="561529"/>
                </a:cubicBezTo>
                <a:close/>
                <a:moveTo>
                  <a:pt x="3688080" y="516444"/>
                </a:moveTo>
                <a:cubicBezTo>
                  <a:pt x="3676015" y="489774"/>
                  <a:pt x="3634740" y="509458"/>
                  <a:pt x="3647440" y="535494"/>
                </a:cubicBezTo>
                <a:cubicBezTo>
                  <a:pt x="3658870" y="562163"/>
                  <a:pt x="3700780" y="543113"/>
                  <a:pt x="3688080" y="516444"/>
                </a:cubicBezTo>
                <a:close/>
                <a:moveTo>
                  <a:pt x="3472180" y="887284"/>
                </a:moveTo>
                <a:cubicBezTo>
                  <a:pt x="3481070" y="909509"/>
                  <a:pt x="3515360" y="894904"/>
                  <a:pt x="3505835" y="873313"/>
                </a:cubicBezTo>
                <a:cubicBezTo>
                  <a:pt x="3497580" y="851088"/>
                  <a:pt x="3462655" y="865694"/>
                  <a:pt x="3472180" y="887284"/>
                </a:cubicBezTo>
                <a:close/>
                <a:moveTo>
                  <a:pt x="3540760" y="920304"/>
                </a:moveTo>
                <a:cubicBezTo>
                  <a:pt x="3533775" y="899349"/>
                  <a:pt x="3501390" y="910779"/>
                  <a:pt x="3509010" y="931734"/>
                </a:cubicBezTo>
                <a:cubicBezTo>
                  <a:pt x="3515995" y="952054"/>
                  <a:pt x="3548380" y="940624"/>
                  <a:pt x="3540760" y="920304"/>
                </a:cubicBezTo>
                <a:close/>
                <a:moveTo>
                  <a:pt x="3567430" y="680909"/>
                </a:moveTo>
                <a:cubicBezTo>
                  <a:pt x="3555365" y="656144"/>
                  <a:pt x="3516630" y="675829"/>
                  <a:pt x="3529965" y="699959"/>
                </a:cubicBezTo>
                <a:cubicBezTo>
                  <a:pt x="3542030" y="724724"/>
                  <a:pt x="3580130" y="705038"/>
                  <a:pt x="3567430" y="680909"/>
                </a:cubicBezTo>
                <a:close/>
                <a:moveTo>
                  <a:pt x="3866515" y="303083"/>
                </a:moveTo>
                <a:cubicBezTo>
                  <a:pt x="3836670" y="311338"/>
                  <a:pt x="3850640" y="358329"/>
                  <a:pt x="3880485" y="348804"/>
                </a:cubicBezTo>
                <a:cubicBezTo>
                  <a:pt x="3910330" y="340549"/>
                  <a:pt x="3896360" y="293558"/>
                  <a:pt x="3866515" y="303083"/>
                </a:cubicBezTo>
                <a:close/>
                <a:moveTo>
                  <a:pt x="3481070" y="725994"/>
                </a:moveTo>
                <a:cubicBezTo>
                  <a:pt x="3468370" y="701863"/>
                  <a:pt x="3430270" y="722184"/>
                  <a:pt x="3444240" y="746313"/>
                </a:cubicBezTo>
                <a:cubicBezTo>
                  <a:pt x="3456940" y="770444"/>
                  <a:pt x="3494405" y="749488"/>
                  <a:pt x="3481070" y="725994"/>
                </a:cubicBezTo>
                <a:close/>
                <a:moveTo>
                  <a:pt x="3442970" y="937449"/>
                </a:moveTo>
                <a:cubicBezTo>
                  <a:pt x="3422015" y="945069"/>
                  <a:pt x="3434715" y="977454"/>
                  <a:pt x="3455035" y="969199"/>
                </a:cubicBezTo>
                <a:cubicBezTo>
                  <a:pt x="3475355" y="961579"/>
                  <a:pt x="3463290" y="929194"/>
                  <a:pt x="3442970" y="937449"/>
                </a:cubicBezTo>
                <a:close/>
                <a:moveTo>
                  <a:pt x="3553460" y="465644"/>
                </a:moveTo>
                <a:cubicBezTo>
                  <a:pt x="3568065" y="492949"/>
                  <a:pt x="3610610" y="469454"/>
                  <a:pt x="3595370" y="442149"/>
                </a:cubicBezTo>
                <a:cubicBezTo>
                  <a:pt x="3580765" y="414844"/>
                  <a:pt x="3538220" y="438338"/>
                  <a:pt x="3553460" y="465644"/>
                </a:cubicBezTo>
                <a:close/>
                <a:moveTo>
                  <a:pt x="3654425" y="713929"/>
                </a:moveTo>
                <a:cubicBezTo>
                  <a:pt x="3630295" y="723454"/>
                  <a:pt x="3645535" y="760284"/>
                  <a:pt x="3669030" y="750759"/>
                </a:cubicBezTo>
                <a:cubicBezTo>
                  <a:pt x="3693160" y="741234"/>
                  <a:pt x="3677920" y="703769"/>
                  <a:pt x="3654425" y="713929"/>
                </a:cubicBezTo>
                <a:close/>
                <a:moveTo>
                  <a:pt x="6868160" y="2072829"/>
                </a:moveTo>
                <a:cubicBezTo>
                  <a:pt x="6890385" y="2091879"/>
                  <a:pt x="6919595" y="2055684"/>
                  <a:pt x="6896735" y="2037904"/>
                </a:cubicBezTo>
                <a:cubicBezTo>
                  <a:pt x="6873875" y="2019488"/>
                  <a:pt x="6845300" y="2055049"/>
                  <a:pt x="6868160" y="2072829"/>
                </a:cubicBezTo>
                <a:close/>
                <a:moveTo>
                  <a:pt x="9773920" y="1907094"/>
                </a:moveTo>
                <a:cubicBezTo>
                  <a:pt x="9783445" y="1919794"/>
                  <a:pt x="9804400" y="1913444"/>
                  <a:pt x="9806305" y="1898204"/>
                </a:cubicBezTo>
                <a:cubicBezTo>
                  <a:pt x="9853930" y="1966784"/>
                  <a:pt x="9854565" y="1825179"/>
                  <a:pt x="9806305" y="1893124"/>
                </a:cubicBezTo>
                <a:cubicBezTo>
                  <a:pt x="9801860" y="1862644"/>
                  <a:pt x="9754870" y="1882329"/>
                  <a:pt x="9773920" y="1907094"/>
                </a:cubicBezTo>
                <a:close/>
                <a:moveTo>
                  <a:pt x="9812020" y="1806129"/>
                </a:moveTo>
                <a:cubicBezTo>
                  <a:pt x="9835515" y="1805494"/>
                  <a:pt x="9825355" y="1768663"/>
                  <a:pt x="9805035" y="1779459"/>
                </a:cubicBezTo>
                <a:cubicBezTo>
                  <a:pt x="9792335" y="1786444"/>
                  <a:pt x="9798050" y="1806763"/>
                  <a:pt x="9812020" y="1806129"/>
                </a:cubicBezTo>
                <a:close/>
                <a:moveTo>
                  <a:pt x="9760585" y="1803588"/>
                </a:moveTo>
                <a:cubicBezTo>
                  <a:pt x="9780905" y="1803588"/>
                  <a:pt x="9773920" y="1771204"/>
                  <a:pt x="9755505" y="1779459"/>
                </a:cubicBezTo>
                <a:cubicBezTo>
                  <a:pt x="9742805" y="1784538"/>
                  <a:pt x="9747250" y="1804224"/>
                  <a:pt x="9760585" y="1803588"/>
                </a:cubicBezTo>
                <a:close/>
                <a:moveTo>
                  <a:pt x="9786620" y="1938209"/>
                </a:moveTo>
                <a:cubicBezTo>
                  <a:pt x="9766300" y="1956624"/>
                  <a:pt x="9796145" y="1988374"/>
                  <a:pt x="9815830" y="1968688"/>
                </a:cubicBezTo>
                <a:cubicBezTo>
                  <a:pt x="9836150" y="1950274"/>
                  <a:pt x="9806305" y="1919159"/>
                  <a:pt x="9786620" y="1938209"/>
                </a:cubicBezTo>
                <a:close/>
                <a:moveTo>
                  <a:pt x="9795510" y="1838513"/>
                </a:moveTo>
                <a:cubicBezTo>
                  <a:pt x="9773920" y="1882963"/>
                  <a:pt x="9855200" y="1862644"/>
                  <a:pt x="9815195" y="1833434"/>
                </a:cubicBezTo>
                <a:cubicBezTo>
                  <a:pt x="9832340" y="1794063"/>
                  <a:pt x="9761855" y="1811844"/>
                  <a:pt x="9795510" y="1838513"/>
                </a:cubicBezTo>
                <a:close/>
                <a:moveTo>
                  <a:pt x="9856470" y="1795969"/>
                </a:moveTo>
                <a:cubicBezTo>
                  <a:pt x="9851390" y="1837244"/>
                  <a:pt x="9914890" y="1808034"/>
                  <a:pt x="9879965" y="1785174"/>
                </a:cubicBezTo>
                <a:cubicBezTo>
                  <a:pt x="9880600" y="1780094"/>
                  <a:pt x="9878695" y="1773744"/>
                  <a:pt x="9873615" y="1770569"/>
                </a:cubicBezTo>
                <a:cubicBezTo>
                  <a:pt x="9885045" y="1769299"/>
                  <a:pt x="9889490" y="1754059"/>
                  <a:pt x="9881235" y="1746438"/>
                </a:cubicBezTo>
                <a:cubicBezTo>
                  <a:pt x="9906635" y="1721674"/>
                  <a:pt x="9847580" y="1713419"/>
                  <a:pt x="9864725" y="1743899"/>
                </a:cubicBezTo>
                <a:cubicBezTo>
                  <a:pt x="9855835" y="1748344"/>
                  <a:pt x="9854565" y="1761679"/>
                  <a:pt x="9862185" y="1767394"/>
                </a:cubicBezTo>
                <a:cubicBezTo>
                  <a:pt x="9848215" y="1768663"/>
                  <a:pt x="9843770" y="1788984"/>
                  <a:pt x="9856470" y="1795969"/>
                </a:cubicBezTo>
                <a:close/>
                <a:moveTo>
                  <a:pt x="10309860" y="1387663"/>
                </a:moveTo>
                <a:cubicBezTo>
                  <a:pt x="10313670" y="1402904"/>
                  <a:pt x="10333990" y="1407984"/>
                  <a:pt x="10344785" y="1396554"/>
                </a:cubicBezTo>
                <a:cubicBezTo>
                  <a:pt x="10346690" y="1396554"/>
                  <a:pt x="10349230" y="1395919"/>
                  <a:pt x="10351135" y="1395284"/>
                </a:cubicBezTo>
                <a:cubicBezTo>
                  <a:pt x="10362565" y="1415604"/>
                  <a:pt x="10393680" y="1395284"/>
                  <a:pt x="10379710" y="1376869"/>
                </a:cubicBezTo>
                <a:cubicBezTo>
                  <a:pt x="10380980" y="1369249"/>
                  <a:pt x="10376535" y="1360359"/>
                  <a:pt x="10368915" y="1357819"/>
                </a:cubicBezTo>
                <a:cubicBezTo>
                  <a:pt x="10391775" y="1329244"/>
                  <a:pt x="10340340" y="1300669"/>
                  <a:pt x="10327640" y="1334324"/>
                </a:cubicBezTo>
                <a:cubicBezTo>
                  <a:pt x="10314305" y="1336863"/>
                  <a:pt x="10304780" y="1352104"/>
                  <a:pt x="10308590" y="1365438"/>
                </a:cubicBezTo>
                <a:cubicBezTo>
                  <a:pt x="10305415" y="1372424"/>
                  <a:pt x="10306050" y="1380679"/>
                  <a:pt x="10309860" y="1387663"/>
                </a:cubicBezTo>
                <a:close/>
                <a:moveTo>
                  <a:pt x="9817735" y="1776919"/>
                </a:moveTo>
                <a:cubicBezTo>
                  <a:pt x="9838055" y="1776284"/>
                  <a:pt x="9831070" y="1743899"/>
                  <a:pt x="9812020" y="1752788"/>
                </a:cubicBezTo>
                <a:cubicBezTo>
                  <a:pt x="9799955" y="1757869"/>
                  <a:pt x="9805035" y="1777554"/>
                  <a:pt x="9817735" y="1776919"/>
                </a:cubicBezTo>
                <a:close/>
                <a:moveTo>
                  <a:pt x="9854565" y="1859469"/>
                </a:moveTo>
                <a:cubicBezTo>
                  <a:pt x="9887585" y="1858199"/>
                  <a:pt x="9869170" y="1806763"/>
                  <a:pt x="9842500" y="1827084"/>
                </a:cubicBezTo>
                <a:cubicBezTo>
                  <a:pt x="9829800" y="1837244"/>
                  <a:pt x="9838055" y="1860104"/>
                  <a:pt x="9854565" y="1859469"/>
                </a:cubicBezTo>
                <a:close/>
                <a:moveTo>
                  <a:pt x="9690735" y="1872169"/>
                </a:moveTo>
                <a:cubicBezTo>
                  <a:pt x="9713595" y="1871534"/>
                  <a:pt x="9704705" y="1835338"/>
                  <a:pt x="9684385" y="1845499"/>
                </a:cubicBezTo>
                <a:cubicBezTo>
                  <a:pt x="9671050" y="1851213"/>
                  <a:pt x="9676130" y="1872804"/>
                  <a:pt x="9690735" y="1872169"/>
                </a:cubicBezTo>
                <a:close/>
                <a:moveTo>
                  <a:pt x="9676765" y="1957894"/>
                </a:moveTo>
                <a:cubicBezTo>
                  <a:pt x="9705340" y="1957259"/>
                  <a:pt x="9692005" y="1911538"/>
                  <a:pt x="9667240" y="1926779"/>
                </a:cubicBezTo>
                <a:cubicBezTo>
                  <a:pt x="9653270" y="1935669"/>
                  <a:pt x="9660255" y="1958529"/>
                  <a:pt x="9676765" y="1957894"/>
                </a:cubicBezTo>
                <a:close/>
                <a:moveTo>
                  <a:pt x="10376535" y="1307654"/>
                </a:moveTo>
                <a:cubicBezTo>
                  <a:pt x="10373360" y="1322259"/>
                  <a:pt x="10389235" y="1336229"/>
                  <a:pt x="10403205" y="1331149"/>
                </a:cubicBezTo>
                <a:cubicBezTo>
                  <a:pt x="10406380" y="1332419"/>
                  <a:pt x="10410190" y="1333054"/>
                  <a:pt x="10413365" y="1332419"/>
                </a:cubicBezTo>
                <a:cubicBezTo>
                  <a:pt x="10406380" y="1366074"/>
                  <a:pt x="10462260" y="1354644"/>
                  <a:pt x="10442575" y="1326069"/>
                </a:cubicBezTo>
                <a:cubicBezTo>
                  <a:pt x="10450195" y="1314004"/>
                  <a:pt x="10439400" y="1297494"/>
                  <a:pt x="10425430" y="1298763"/>
                </a:cubicBezTo>
                <a:cubicBezTo>
                  <a:pt x="10423525" y="1296859"/>
                  <a:pt x="10421620" y="1295588"/>
                  <a:pt x="10419080" y="1294319"/>
                </a:cubicBezTo>
                <a:cubicBezTo>
                  <a:pt x="10419080" y="1291779"/>
                  <a:pt x="10418445" y="1289238"/>
                  <a:pt x="10417175" y="1286699"/>
                </a:cubicBezTo>
                <a:cubicBezTo>
                  <a:pt x="10419080" y="1284794"/>
                  <a:pt x="10421620" y="1283524"/>
                  <a:pt x="10422890" y="1280984"/>
                </a:cubicBezTo>
                <a:cubicBezTo>
                  <a:pt x="10464800" y="1272729"/>
                  <a:pt x="10431145" y="1211134"/>
                  <a:pt x="10401300" y="1240979"/>
                </a:cubicBezTo>
                <a:cubicBezTo>
                  <a:pt x="10382250" y="1240344"/>
                  <a:pt x="10369550" y="1265109"/>
                  <a:pt x="10380980" y="1280349"/>
                </a:cubicBezTo>
                <a:cubicBezTo>
                  <a:pt x="10373995" y="1287969"/>
                  <a:pt x="10372090" y="1299399"/>
                  <a:pt x="10376535" y="1307654"/>
                </a:cubicBezTo>
                <a:close/>
                <a:moveTo>
                  <a:pt x="9675495" y="1919159"/>
                </a:moveTo>
                <a:cubicBezTo>
                  <a:pt x="9701530" y="1918524"/>
                  <a:pt x="9690735" y="1877884"/>
                  <a:pt x="9667875" y="1889949"/>
                </a:cubicBezTo>
                <a:cubicBezTo>
                  <a:pt x="9653905" y="1897569"/>
                  <a:pt x="9660255" y="1919794"/>
                  <a:pt x="9675495" y="1919159"/>
                </a:cubicBezTo>
                <a:close/>
                <a:moveTo>
                  <a:pt x="9665970" y="1989009"/>
                </a:moveTo>
                <a:cubicBezTo>
                  <a:pt x="9652635" y="1969324"/>
                  <a:pt x="9622155" y="1990913"/>
                  <a:pt x="9636125" y="2010599"/>
                </a:cubicBezTo>
                <a:cubicBezTo>
                  <a:pt x="9649460" y="2029649"/>
                  <a:pt x="9679940" y="2008059"/>
                  <a:pt x="9665970" y="1989009"/>
                </a:cubicBezTo>
                <a:close/>
                <a:moveTo>
                  <a:pt x="9751695" y="1839784"/>
                </a:moveTo>
                <a:cubicBezTo>
                  <a:pt x="9775190" y="1839149"/>
                  <a:pt x="9765665" y="1802319"/>
                  <a:pt x="9744710" y="1813113"/>
                </a:cubicBezTo>
                <a:cubicBezTo>
                  <a:pt x="9732010" y="1820099"/>
                  <a:pt x="9737725" y="1840419"/>
                  <a:pt x="9751695" y="1839784"/>
                </a:cubicBezTo>
                <a:close/>
                <a:moveTo>
                  <a:pt x="9702165" y="1828988"/>
                </a:moveTo>
                <a:cubicBezTo>
                  <a:pt x="9721850" y="1828354"/>
                  <a:pt x="9715500" y="1797238"/>
                  <a:pt x="9697085" y="1804859"/>
                </a:cubicBezTo>
                <a:cubicBezTo>
                  <a:pt x="9684385" y="1809938"/>
                  <a:pt x="9688830" y="1829624"/>
                  <a:pt x="9702165" y="1828988"/>
                </a:cubicBezTo>
                <a:close/>
                <a:moveTo>
                  <a:pt x="9670415" y="2100134"/>
                </a:moveTo>
                <a:cubicBezTo>
                  <a:pt x="9691370" y="2082988"/>
                  <a:pt x="9663430" y="2049969"/>
                  <a:pt x="9643110" y="2067749"/>
                </a:cubicBezTo>
                <a:cubicBezTo>
                  <a:pt x="9621520" y="2085529"/>
                  <a:pt x="9650095" y="2118549"/>
                  <a:pt x="9670415" y="2100134"/>
                </a:cubicBezTo>
                <a:close/>
                <a:moveTo>
                  <a:pt x="9705975" y="1959799"/>
                </a:moveTo>
                <a:cubicBezTo>
                  <a:pt x="9714230" y="1971229"/>
                  <a:pt x="9732645" y="1968688"/>
                  <a:pt x="9737725" y="1955988"/>
                </a:cubicBezTo>
                <a:cubicBezTo>
                  <a:pt x="9770745" y="2030919"/>
                  <a:pt x="9799320" y="1895029"/>
                  <a:pt x="9738995" y="1949638"/>
                </a:cubicBezTo>
                <a:cubicBezTo>
                  <a:pt x="9738995" y="1916619"/>
                  <a:pt x="9686925" y="1932494"/>
                  <a:pt x="9705975" y="1959799"/>
                </a:cubicBezTo>
                <a:close/>
                <a:moveTo>
                  <a:pt x="9745345" y="2005519"/>
                </a:moveTo>
                <a:cubicBezTo>
                  <a:pt x="9701530" y="1971229"/>
                  <a:pt x="9697085" y="2065209"/>
                  <a:pt x="9744075" y="2035363"/>
                </a:cubicBezTo>
                <a:lnTo>
                  <a:pt x="9744075" y="2035363"/>
                </a:lnTo>
                <a:cubicBezTo>
                  <a:pt x="9752965" y="2027744"/>
                  <a:pt x="9753600" y="2014409"/>
                  <a:pt x="9745345" y="2005519"/>
                </a:cubicBezTo>
                <a:close/>
                <a:moveTo>
                  <a:pt x="9737090" y="1880424"/>
                </a:moveTo>
                <a:cubicBezTo>
                  <a:pt x="9688830" y="1926779"/>
                  <a:pt x="9803130" y="1912809"/>
                  <a:pt x="9744710" y="1879788"/>
                </a:cubicBezTo>
                <a:cubicBezTo>
                  <a:pt x="9788525" y="1837244"/>
                  <a:pt x="9685020" y="1849309"/>
                  <a:pt x="9737090" y="1880424"/>
                </a:cubicBezTo>
                <a:close/>
                <a:moveTo>
                  <a:pt x="10817225" y="939354"/>
                </a:moveTo>
                <a:cubicBezTo>
                  <a:pt x="10796270" y="954594"/>
                  <a:pt x="10821035" y="986344"/>
                  <a:pt x="10840720" y="971104"/>
                </a:cubicBezTo>
                <a:cubicBezTo>
                  <a:pt x="10861675" y="955863"/>
                  <a:pt x="10837545" y="924113"/>
                  <a:pt x="10817225" y="939354"/>
                </a:cubicBezTo>
                <a:close/>
                <a:moveTo>
                  <a:pt x="10849610" y="990788"/>
                </a:moveTo>
                <a:cubicBezTo>
                  <a:pt x="10836275" y="971104"/>
                  <a:pt x="10805795" y="992059"/>
                  <a:pt x="10819130" y="1011744"/>
                </a:cubicBezTo>
                <a:cubicBezTo>
                  <a:pt x="10832465" y="1031429"/>
                  <a:pt x="10863580" y="1010474"/>
                  <a:pt x="10849610" y="990788"/>
                </a:cubicBezTo>
                <a:close/>
                <a:moveTo>
                  <a:pt x="10823575" y="1075879"/>
                </a:moveTo>
                <a:cubicBezTo>
                  <a:pt x="10852150" y="1075244"/>
                  <a:pt x="10839450" y="1030159"/>
                  <a:pt x="10814685" y="1044763"/>
                </a:cubicBezTo>
                <a:cubicBezTo>
                  <a:pt x="10800080" y="1053019"/>
                  <a:pt x="10807065" y="1076513"/>
                  <a:pt x="10823575" y="1075879"/>
                </a:cubicBezTo>
                <a:close/>
                <a:moveTo>
                  <a:pt x="10760075" y="852359"/>
                </a:moveTo>
                <a:cubicBezTo>
                  <a:pt x="10759440" y="893634"/>
                  <a:pt x="10803255" y="879663"/>
                  <a:pt x="10808335" y="858074"/>
                </a:cubicBezTo>
                <a:cubicBezTo>
                  <a:pt x="10808970" y="869504"/>
                  <a:pt x="10817860" y="880299"/>
                  <a:pt x="10830560" y="879663"/>
                </a:cubicBezTo>
                <a:cubicBezTo>
                  <a:pt x="10871835" y="877759"/>
                  <a:pt x="10847705" y="814259"/>
                  <a:pt x="10815320" y="840294"/>
                </a:cubicBezTo>
                <a:cubicBezTo>
                  <a:pt x="10811510" y="843469"/>
                  <a:pt x="10808970" y="847913"/>
                  <a:pt x="10808335" y="852359"/>
                </a:cubicBezTo>
                <a:cubicBezTo>
                  <a:pt x="10807700" y="846009"/>
                  <a:pt x="10803255" y="839024"/>
                  <a:pt x="10793095" y="833309"/>
                </a:cubicBezTo>
                <a:cubicBezTo>
                  <a:pt x="10796905" y="770444"/>
                  <a:pt x="10704195" y="823149"/>
                  <a:pt x="10760075" y="852359"/>
                </a:cubicBezTo>
                <a:close/>
                <a:moveTo>
                  <a:pt x="10810240" y="894904"/>
                </a:moveTo>
                <a:cubicBezTo>
                  <a:pt x="10788650" y="912049"/>
                  <a:pt x="10815955" y="945069"/>
                  <a:pt x="10836910" y="927288"/>
                </a:cubicBezTo>
                <a:cubicBezTo>
                  <a:pt x="10858500" y="910779"/>
                  <a:pt x="10831195" y="877124"/>
                  <a:pt x="10810240" y="894904"/>
                </a:cubicBezTo>
                <a:close/>
                <a:moveTo>
                  <a:pt x="10877550" y="1025713"/>
                </a:moveTo>
                <a:cubicBezTo>
                  <a:pt x="10888345" y="1044763"/>
                  <a:pt x="10918190" y="1026984"/>
                  <a:pt x="10906760" y="1008569"/>
                </a:cubicBezTo>
                <a:cubicBezTo>
                  <a:pt x="10895965" y="989519"/>
                  <a:pt x="10866120" y="1007299"/>
                  <a:pt x="10877550" y="1025713"/>
                </a:cubicBezTo>
                <a:close/>
                <a:moveTo>
                  <a:pt x="10779125" y="1039684"/>
                </a:moveTo>
                <a:cubicBezTo>
                  <a:pt x="10765790" y="1019999"/>
                  <a:pt x="10735310" y="1041588"/>
                  <a:pt x="10749280" y="1061274"/>
                </a:cubicBezTo>
                <a:cubicBezTo>
                  <a:pt x="10762615" y="1080959"/>
                  <a:pt x="10793095" y="1058734"/>
                  <a:pt x="10779125" y="1039684"/>
                </a:cubicBezTo>
                <a:close/>
                <a:moveTo>
                  <a:pt x="10921365" y="943163"/>
                </a:moveTo>
                <a:cubicBezTo>
                  <a:pt x="10908665" y="922844"/>
                  <a:pt x="10877550" y="943163"/>
                  <a:pt x="10890885" y="962849"/>
                </a:cubicBezTo>
                <a:cubicBezTo>
                  <a:pt x="10903585" y="983804"/>
                  <a:pt x="10934700" y="963484"/>
                  <a:pt x="10921365" y="943163"/>
                </a:cubicBezTo>
                <a:close/>
                <a:moveTo>
                  <a:pt x="10445750" y="1232088"/>
                </a:moveTo>
                <a:cubicBezTo>
                  <a:pt x="10439400" y="1244154"/>
                  <a:pt x="10448290" y="1260029"/>
                  <a:pt x="10461625" y="1261934"/>
                </a:cubicBezTo>
                <a:cubicBezTo>
                  <a:pt x="10464800" y="1266379"/>
                  <a:pt x="10469880" y="1269554"/>
                  <a:pt x="10475595" y="1270188"/>
                </a:cubicBezTo>
                <a:cubicBezTo>
                  <a:pt x="10476865" y="1272729"/>
                  <a:pt x="10478770" y="1275269"/>
                  <a:pt x="10480675" y="1276538"/>
                </a:cubicBezTo>
                <a:cubicBezTo>
                  <a:pt x="10455910" y="1314004"/>
                  <a:pt x="10531475" y="1311463"/>
                  <a:pt x="10504170" y="1275904"/>
                </a:cubicBezTo>
                <a:cubicBezTo>
                  <a:pt x="10514965" y="1267013"/>
                  <a:pt x="10510520" y="1247329"/>
                  <a:pt x="10496550" y="1244788"/>
                </a:cubicBezTo>
                <a:cubicBezTo>
                  <a:pt x="10495280" y="1239074"/>
                  <a:pt x="10490200" y="1234629"/>
                  <a:pt x="10485120" y="1232724"/>
                </a:cubicBezTo>
                <a:cubicBezTo>
                  <a:pt x="10490835" y="1222563"/>
                  <a:pt x="10487660" y="1208594"/>
                  <a:pt x="10477500" y="1202244"/>
                </a:cubicBezTo>
                <a:cubicBezTo>
                  <a:pt x="10480040" y="1201609"/>
                  <a:pt x="10482580" y="1200338"/>
                  <a:pt x="10485120" y="1199069"/>
                </a:cubicBezTo>
                <a:cubicBezTo>
                  <a:pt x="10525125" y="1204784"/>
                  <a:pt x="10518140" y="1139379"/>
                  <a:pt x="10480040" y="1153349"/>
                </a:cubicBezTo>
                <a:cubicBezTo>
                  <a:pt x="10452100" y="1143188"/>
                  <a:pt x="10433050" y="1185734"/>
                  <a:pt x="10459720" y="1199704"/>
                </a:cubicBezTo>
                <a:cubicBezTo>
                  <a:pt x="10445750" y="1202244"/>
                  <a:pt x="10438765" y="1220024"/>
                  <a:pt x="10445750" y="1232088"/>
                </a:cubicBezTo>
                <a:close/>
                <a:moveTo>
                  <a:pt x="10840720" y="770444"/>
                </a:moveTo>
                <a:cubicBezTo>
                  <a:pt x="10824845" y="833944"/>
                  <a:pt x="10927080" y="790763"/>
                  <a:pt x="10870565" y="757744"/>
                </a:cubicBezTo>
                <a:cubicBezTo>
                  <a:pt x="10890250" y="688529"/>
                  <a:pt x="10777220" y="736154"/>
                  <a:pt x="10840720" y="770444"/>
                </a:cubicBezTo>
                <a:close/>
                <a:moveTo>
                  <a:pt x="10543540" y="1112709"/>
                </a:moveTo>
                <a:cubicBezTo>
                  <a:pt x="10544810" y="1112709"/>
                  <a:pt x="10545445" y="1112709"/>
                  <a:pt x="10546715" y="1112074"/>
                </a:cubicBezTo>
                <a:cubicBezTo>
                  <a:pt x="10581005" y="1134299"/>
                  <a:pt x="10601960" y="1070799"/>
                  <a:pt x="10560685" y="1068259"/>
                </a:cubicBezTo>
                <a:cubicBezTo>
                  <a:pt x="10525125" y="1038413"/>
                  <a:pt x="10496550" y="1110804"/>
                  <a:pt x="10543540" y="1112709"/>
                </a:cubicBezTo>
                <a:close/>
                <a:moveTo>
                  <a:pt x="10581005" y="1240344"/>
                </a:moveTo>
                <a:cubicBezTo>
                  <a:pt x="10563860" y="1251138"/>
                  <a:pt x="10581005" y="1277809"/>
                  <a:pt x="10598150" y="1266379"/>
                </a:cubicBezTo>
                <a:cubicBezTo>
                  <a:pt x="10614660" y="1255584"/>
                  <a:pt x="10597515" y="1228913"/>
                  <a:pt x="10581005" y="1240344"/>
                </a:cubicBezTo>
                <a:close/>
                <a:moveTo>
                  <a:pt x="10518775" y="1187004"/>
                </a:moveTo>
                <a:cubicBezTo>
                  <a:pt x="10520680" y="1188909"/>
                  <a:pt x="10523220" y="1190813"/>
                  <a:pt x="10525760" y="1192084"/>
                </a:cubicBezTo>
                <a:cubicBezTo>
                  <a:pt x="10526395" y="1199069"/>
                  <a:pt x="10532745" y="1206054"/>
                  <a:pt x="10539730" y="1207959"/>
                </a:cubicBezTo>
                <a:cubicBezTo>
                  <a:pt x="10539730" y="1214944"/>
                  <a:pt x="10544175" y="1221929"/>
                  <a:pt x="10551160" y="1224469"/>
                </a:cubicBezTo>
                <a:cubicBezTo>
                  <a:pt x="10504805" y="1262569"/>
                  <a:pt x="10607675" y="1266379"/>
                  <a:pt x="10563860" y="1225104"/>
                </a:cubicBezTo>
                <a:cubicBezTo>
                  <a:pt x="10579735" y="1220024"/>
                  <a:pt x="10580370" y="1196529"/>
                  <a:pt x="10564495" y="1190813"/>
                </a:cubicBezTo>
                <a:cubicBezTo>
                  <a:pt x="10565130" y="1183829"/>
                  <a:pt x="10561320" y="1175574"/>
                  <a:pt x="10554335" y="1171763"/>
                </a:cubicBezTo>
                <a:cubicBezTo>
                  <a:pt x="10554335" y="1167954"/>
                  <a:pt x="10553065" y="1164144"/>
                  <a:pt x="10551160" y="1160969"/>
                </a:cubicBezTo>
                <a:cubicBezTo>
                  <a:pt x="10582910" y="1115249"/>
                  <a:pt x="10489565" y="1110804"/>
                  <a:pt x="10516870" y="1159063"/>
                </a:cubicBezTo>
                <a:cubicBezTo>
                  <a:pt x="10511155" y="1167319"/>
                  <a:pt x="10511790" y="1179384"/>
                  <a:pt x="10518775" y="1187004"/>
                </a:cubicBezTo>
                <a:close/>
                <a:moveTo>
                  <a:pt x="10551795" y="1160334"/>
                </a:moveTo>
                <a:lnTo>
                  <a:pt x="10551795" y="1160334"/>
                </a:lnTo>
                <a:cubicBezTo>
                  <a:pt x="10551795" y="1160969"/>
                  <a:pt x="10551795" y="1160969"/>
                  <a:pt x="10551795" y="1160334"/>
                </a:cubicBezTo>
                <a:cubicBezTo>
                  <a:pt x="10551795" y="1160969"/>
                  <a:pt x="10551795" y="1160969"/>
                  <a:pt x="10551795" y="1160334"/>
                </a:cubicBezTo>
                <a:close/>
                <a:moveTo>
                  <a:pt x="10746740" y="1087944"/>
                </a:moveTo>
                <a:cubicBezTo>
                  <a:pt x="10746740" y="1087944"/>
                  <a:pt x="10746740" y="1087944"/>
                  <a:pt x="10746740" y="1087944"/>
                </a:cubicBezTo>
                <a:cubicBezTo>
                  <a:pt x="10728325" y="1100009"/>
                  <a:pt x="10747375" y="1128584"/>
                  <a:pt x="10765155" y="1116519"/>
                </a:cubicBezTo>
                <a:cubicBezTo>
                  <a:pt x="10783570" y="1105088"/>
                  <a:pt x="10764520" y="1075879"/>
                  <a:pt x="10746740" y="1087944"/>
                </a:cubicBezTo>
                <a:close/>
                <a:moveTo>
                  <a:pt x="10595610" y="1123504"/>
                </a:moveTo>
                <a:cubicBezTo>
                  <a:pt x="10593070" y="1133029"/>
                  <a:pt x="10599420" y="1143824"/>
                  <a:pt x="10608945" y="1146363"/>
                </a:cubicBezTo>
                <a:cubicBezTo>
                  <a:pt x="10598785" y="1193988"/>
                  <a:pt x="10674350" y="1160969"/>
                  <a:pt x="10632440" y="1136204"/>
                </a:cubicBezTo>
                <a:cubicBezTo>
                  <a:pt x="10636885" y="1127313"/>
                  <a:pt x="10633710" y="1115249"/>
                  <a:pt x="10624185" y="1110804"/>
                </a:cubicBezTo>
                <a:cubicBezTo>
                  <a:pt x="10626725" y="1103819"/>
                  <a:pt x="10624820" y="1094929"/>
                  <a:pt x="10619105" y="1089213"/>
                </a:cubicBezTo>
                <a:cubicBezTo>
                  <a:pt x="10664825" y="1041588"/>
                  <a:pt x="10553065" y="1033969"/>
                  <a:pt x="10591800" y="1087309"/>
                </a:cubicBezTo>
                <a:cubicBezTo>
                  <a:pt x="10579100" y="1096199"/>
                  <a:pt x="10581005" y="1117788"/>
                  <a:pt x="10595610" y="1123504"/>
                </a:cubicBezTo>
                <a:close/>
                <a:moveTo>
                  <a:pt x="10754360" y="949513"/>
                </a:moveTo>
                <a:cubicBezTo>
                  <a:pt x="10796270" y="947609"/>
                  <a:pt x="10770870" y="883474"/>
                  <a:pt x="10739120" y="910144"/>
                </a:cubicBezTo>
                <a:cubicBezTo>
                  <a:pt x="10723880" y="923479"/>
                  <a:pt x="10734675" y="950149"/>
                  <a:pt x="10754360" y="949513"/>
                </a:cubicBezTo>
                <a:close/>
                <a:moveTo>
                  <a:pt x="10683875" y="937449"/>
                </a:moveTo>
                <a:cubicBezTo>
                  <a:pt x="10696575" y="985074"/>
                  <a:pt x="10760710" y="933638"/>
                  <a:pt x="10716895" y="911413"/>
                </a:cubicBezTo>
                <a:cubicBezTo>
                  <a:pt x="10706100" y="855534"/>
                  <a:pt x="10632440" y="914588"/>
                  <a:pt x="10683875" y="937449"/>
                </a:cubicBezTo>
                <a:close/>
                <a:moveTo>
                  <a:pt x="10612755" y="1024444"/>
                </a:moveTo>
                <a:cubicBezTo>
                  <a:pt x="10636885" y="1061274"/>
                  <a:pt x="10681335" y="1003488"/>
                  <a:pt x="10640060" y="988884"/>
                </a:cubicBezTo>
                <a:cubicBezTo>
                  <a:pt x="10614660" y="943163"/>
                  <a:pt x="10561955" y="1012379"/>
                  <a:pt x="10612755" y="1024444"/>
                </a:cubicBezTo>
                <a:close/>
                <a:moveTo>
                  <a:pt x="9133840" y="2333179"/>
                </a:moveTo>
                <a:cubicBezTo>
                  <a:pt x="9123680" y="2336989"/>
                  <a:pt x="9119235" y="2349054"/>
                  <a:pt x="9123680" y="2359214"/>
                </a:cubicBezTo>
                <a:cubicBezTo>
                  <a:pt x="9152255" y="2402394"/>
                  <a:pt x="9184005" y="2321114"/>
                  <a:pt x="9133840" y="2333179"/>
                </a:cubicBezTo>
                <a:close/>
                <a:moveTo>
                  <a:pt x="9323705" y="2261424"/>
                </a:moveTo>
                <a:cubicBezTo>
                  <a:pt x="9311640" y="2238564"/>
                  <a:pt x="9276715" y="2258249"/>
                  <a:pt x="9288780" y="2280474"/>
                </a:cubicBezTo>
                <a:cubicBezTo>
                  <a:pt x="9301480" y="2302699"/>
                  <a:pt x="9336405" y="2283649"/>
                  <a:pt x="9323705" y="2261424"/>
                </a:cubicBezTo>
                <a:close/>
                <a:moveTo>
                  <a:pt x="9302750" y="2412554"/>
                </a:moveTo>
                <a:cubicBezTo>
                  <a:pt x="9318625" y="2437319"/>
                  <a:pt x="9356725" y="2411284"/>
                  <a:pt x="9340215" y="2387154"/>
                </a:cubicBezTo>
                <a:cubicBezTo>
                  <a:pt x="9324340" y="2363024"/>
                  <a:pt x="9286240" y="2388424"/>
                  <a:pt x="9302750" y="2412554"/>
                </a:cubicBezTo>
                <a:close/>
                <a:moveTo>
                  <a:pt x="9387840" y="2354134"/>
                </a:moveTo>
                <a:cubicBezTo>
                  <a:pt x="9404985" y="2378264"/>
                  <a:pt x="9441815" y="2350959"/>
                  <a:pt x="9424035" y="2327464"/>
                </a:cubicBezTo>
                <a:cubicBezTo>
                  <a:pt x="9406890" y="2303334"/>
                  <a:pt x="9370060" y="2330639"/>
                  <a:pt x="9387840" y="2354134"/>
                </a:cubicBezTo>
                <a:close/>
                <a:moveTo>
                  <a:pt x="10891520" y="884744"/>
                </a:moveTo>
                <a:cubicBezTo>
                  <a:pt x="10870565" y="899349"/>
                  <a:pt x="10894060" y="931734"/>
                  <a:pt x="10914380" y="917129"/>
                </a:cubicBezTo>
                <a:cubicBezTo>
                  <a:pt x="10935970" y="902524"/>
                  <a:pt x="10912475" y="870138"/>
                  <a:pt x="10891520" y="884744"/>
                </a:cubicBezTo>
                <a:close/>
                <a:moveTo>
                  <a:pt x="9436735" y="1981388"/>
                </a:moveTo>
                <a:cubicBezTo>
                  <a:pt x="9458325" y="1981388"/>
                  <a:pt x="9452610" y="1947099"/>
                  <a:pt x="9431655" y="1954084"/>
                </a:cubicBezTo>
                <a:cubicBezTo>
                  <a:pt x="9417685" y="1959163"/>
                  <a:pt x="9421495" y="1982024"/>
                  <a:pt x="9436735" y="1981388"/>
                </a:cubicBezTo>
                <a:close/>
                <a:moveTo>
                  <a:pt x="9403080" y="2215069"/>
                </a:moveTo>
                <a:cubicBezTo>
                  <a:pt x="9397365" y="2205544"/>
                  <a:pt x="9385300" y="2202369"/>
                  <a:pt x="9375775" y="2208084"/>
                </a:cubicBezTo>
                <a:cubicBezTo>
                  <a:pt x="9375775" y="2208084"/>
                  <a:pt x="9375775" y="2208084"/>
                  <a:pt x="9375775" y="2208084"/>
                </a:cubicBezTo>
                <a:cubicBezTo>
                  <a:pt x="9337040" y="2242374"/>
                  <a:pt x="9421495" y="2263329"/>
                  <a:pt x="9403080" y="2215069"/>
                </a:cubicBezTo>
                <a:close/>
                <a:moveTo>
                  <a:pt x="9460865" y="2048063"/>
                </a:moveTo>
                <a:cubicBezTo>
                  <a:pt x="9441180" y="2058224"/>
                  <a:pt x="9457055" y="2088704"/>
                  <a:pt x="9476740" y="2077909"/>
                </a:cubicBezTo>
                <a:cubicBezTo>
                  <a:pt x="9496425" y="2068384"/>
                  <a:pt x="9480550" y="2037904"/>
                  <a:pt x="9460865" y="2048063"/>
                </a:cubicBezTo>
                <a:close/>
                <a:moveTo>
                  <a:pt x="9463405" y="1915349"/>
                </a:moveTo>
                <a:cubicBezTo>
                  <a:pt x="9482455" y="1915349"/>
                  <a:pt x="9478010" y="1884869"/>
                  <a:pt x="9459595" y="1890584"/>
                </a:cubicBezTo>
                <a:cubicBezTo>
                  <a:pt x="9445625" y="1893759"/>
                  <a:pt x="9449435" y="1915349"/>
                  <a:pt x="9463405" y="1915349"/>
                </a:cubicBezTo>
                <a:close/>
                <a:moveTo>
                  <a:pt x="9401810" y="2022029"/>
                </a:moveTo>
                <a:cubicBezTo>
                  <a:pt x="9383395" y="2029649"/>
                  <a:pt x="9395460" y="2058859"/>
                  <a:pt x="9413875" y="2050604"/>
                </a:cubicBezTo>
                <a:cubicBezTo>
                  <a:pt x="9432290" y="2042984"/>
                  <a:pt x="9420225" y="2013774"/>
                  <a:pt x="9401810" y="2022029"/>
                </a:cubicBezTo>
                <a:close/>
                <a:moveTo>
                  <a:pt x="9145905" y="2530029"/>
                </a:moveTo>
                <a:cubicBezTo>
                  <a:pt x="9182735" y="2529394"/>
                  <a:pt x="9168130" y="2470339"/>
                  <a:pt x="9135110" y="2487484"/>
                </a:cubicBezTo>
                <a:cubicBezTo>
                  <a:pt x="9114790" y="2497644"/>
                  <a:pt x="9123680" y="2530664"/>
                  <a:pt x="9145905" y="2530029"/>
                </a:cubicBezTo>
                <a:close/>
                <a:moveTo>
                  <a:pt x="9255125" y="2178239"/>
                </a:moveTo>
                <a:cubicBezTo>
                  <a:pt x="9276080" y="2170619"/>
                  <a:pt x="9263380" y="2138234"/>
                  <a:pt x="9243060" y="2146489"/>
                </a:cubicBezTo>
                <a:cubicBezTo>
                  <a:pt x="9222105" y="2154109"/>
                  <a:pt x="9234805" y="2186494"/>
                  <a:pt x="9255125" y="2178239"/>
                </a:cubicBezTo>
                <a:close/>
                <a:moveTo>
                  <a:pt x="9242425" y="2303969"/>
                </a:moveTo>
                <a:cubicBezTo>
                  <a:pt x="9231630" y="2281109"/>
                  <a:pt x="9195435" y="2298254"/>
                  <a:pt x="9206865" y="2321114"/>
                </a:cubicBezTo>
                <a:cubicBezTo>
                  <a:pt x="9218295" y="2344609"/>
                  <a:pt x="9254490" y="2326829"/>
                  <a:pt x="9242425" y="2303969"/>
                </a:cubicBezTo>
                <a:close/>
                <a:moveTo>
                  <a:pt x="9208135" y="2268409"/>
                </a:moveTo>
                <a:cubicBezTo>
                  <a:pt x="9230360" y="2259519"/>
                  <a:pt x="9215755" y="2225229"/>
                  <a:pt x="9194165" y="2234754"/>
                </a:cubicBezTo>
                <a:cubicBezTo>
                  <a:pt x="9171940" y="2243009"/>
                  <a:pt x="9186545" y="2277934"/>
                  <a:pt x="9208135" y="2268409"/>
                </a:cubicBezTo>
                <a:close/>
                <a:moveTo>
                  <a:pt x="9096375" y="2473514"/>
                </a:moveTo>
                <a:cubicBezTo>
                  <a:pt x="9121775" y="2462719"/>
                  <a:pt x="9103995" y="2423349"/>
                  <a:pt x="9079230" y="2434779"/>
                </a:cubicBezTo>
                <a:cubicBezTo>
                  <a:pt x="9053195" y="2446209"/>
                  <a:pt x="9071610" y="2485579"/>
                  <a:pt x="9096375" y="2473514"/>
                </a:cubicBezTo>
                <a:close/>
                <a:moveTo>
                  <a:pt x="9254490" y="2443669"/>
                </a:moveTo>
                <a:cubicBezTo>
                  <a:pt x="9239250" y="2418269"/>
                  <a:pt x="9200515" y="2442399"/>
                  <a:pt x="9215755" y="2467164"/>
                </a:cubicBezTo>
                <a:cubicBezTo>
                  <a:pt x="9230995" y="2492564"/>
                  <a:pt x="9269730" y="2468434"/>
                  <a:pt x="9254490" y="2443669"/>
                </a:cubicBezTo>
                <a:close/>
                <a:moveTo>
                  <a:pt x="9091930" y="2197289"/>
                </a:moveTo>
                <a:cubicBezTo>
                  <a:pt x="9073515" y="2202369"/>
                  <a:pt x="9077960" y="2230944"/>
                  <a:pt x="9096375" y="2230309"/>
                </a:cubicBezTo>
                <a:cubicBezTo>
                  <a:pt x="9121775" y="2230944"/>
                  <a:pt x="9116060" y="2190304"/>
                  <a:pt x="9091930" y="2197289"/>
                </a:cubicBezTo>
                <a:close/>
                <a:moveTo>
                  <a:pt x="9598025" y="2133154"/>
                </a:moveTo>
                <a:cubicBezTo>
                  <a:pt x="9580880" y="2111564"/>
                  <a:pt x="9547860" y="2138234"/>
                  <a:pt x="9565005" y="2159824"/>
                </a:cubicBezTo>
                <a:cubicBezTo>
                  <a:pt x="9582150" y="2181414"/>
                  <a:pt x="9615805" y="2154109"/>
                  <a:pt x="9598025" y="2133154"/>
                </a:cubicBezTo>
                <a:close/>
                <a:moveTo>
                  <a:pt x="9044305" y="2533839"/>
                </a:moveTo>
                <a:cubicBezTo>
                  <a:pt x="9033510" y="2538919"/>
                  <a:pt x="9028430" y="2552889"/>
                  <a:pt x="9033510" y="2563684"/>
                </a:cubicBezTo>
                <a:cubicBezTo>
                  <a:pt x="9068435" y="2611944"/>
                  <a:pt x="9101455" y="2517329"/>
                  <a:pt x="9044305" y="2533839"/>
                </a:cubicBezTo>
                <a:close/>
                <a:moveTo>
                  <a:pt x="9127490" y="2300159"/>
                </a:moveTo>
                <a:cubicBezTo>
                  <a:pt x="9149715" y="2292539"/>
                  <a:pt x="9137015" y="2256979"/>
                  <a:pt x="9114790" y="2265869"/>
                </a:cubicBezTo>
                <a:cubicBezTo>
                  <a:pt x="9092565" y="2273489"/>
                  <a:pt x="9105265" y="2308414"/>
                  <a:pt x="9127490" y="2300159"/>
                </a:cubicBezTo>
                <a:close/>
                <a:moveTo>
                  <a:pt x="9173210" y="2206814"/>
                </a:moveTo>
                <a:cubicBezTo>
                  <a:pt x="9198610" y="2206814"/>
                  <a:pt x="9192260" y="2165539"/>
                  <a:pt x="9168130" y="2173794"/>
                </a:cubicBezTo>
                <a:cubicBezTo>
                  <a:pt x="9149715" y="2178874"/>
                  <a:pt x="9154795" y="2207449"/>
                  <a:pt x="9173210" y="2206814"/>
                </a:cubicBezTo>
                <a:close/>
                <a:moveTo>
                  <a:pt x="9643110" y="1853119"/>
                </a:moveTo>
                <a:cubicBezTo>
                  <a:pt x="9662795" y="1853119"/>
                  <a:pt x="9657080" y="1821369"/>
                  <a:pt x="9638665" y="1828354"/>
                </a:cubicBezTo>
                <a:cubicBezTo>
                  <a:pt x="9625965" y="1833434"/>
                  <a:pt x="9629775" y="1853754"/>
                  <a:pt x="9643110" y="1853119"/>
                </a:cubicBezTo>
                <a:close/>
                <a:moveTo>
                  <a:pt x="9596120" y="1947099"/>
                </a:moveTo>
                <a:cubicBezTo>
                  <a:pt x="9605645" y="1964879"/>
                  <a:pt x="9632950" y="1950274"/>
                  <a:pt x="9623425" y="1932494"/>
                </a:cubicBezTo>
                <a:cubicBezTo>
                  <a:pt x="9614535" y="1914713"/>
                  <a:pt x="9586595" y="1929319"/>
                  <a:pt x="9596120" y="1947099"/>
                </a:cubicBezTo>
                <a:close/>
                <a:moveTo>
                  <a:pt x="9628505" y="1902013"/>
                </a:moveTo>
                <a:cubicBezTo>
                  <a:pt x="9651365" y="1901379"/>
                  <a:pt x="9643110" y="1865819"/>
                  <a:pt x="9622155" y="1875344"/>
                </a:cubicBezTo>
                <a:cubicBezTo>
                  <a:pt x="9608820" y="1881059"/>
                  <a:pt x="9613900" y="1902649"/>
                  <a:pt x="9628505" y="1902013"/>
                </a:cubicBezTo>
                <a:close/>
                <a:moveTo>
                  <a:pt x="9584055" y="1875344"/>
                </a:moveTo>
                <a:cubicBezTo>
                  <a:pt x="9603740" y="1875344"/>
                  <a:pt x="9598025" y="1844229"/>
                  <a:pt x="9579610" y="1850579"/>
                </a:cubicBezTo>
                <a:cubicBezTo>
                  <a:pt x="9566275" y="1855024"/>
                  <a:pt x="9570085" y="1875979"/>
                  <a:pt x="9584055" y="1875344"/>
                </a:cubicBezTo>
                <a:close/>
                <a:moveTo>
                  <a:pt x="9552305" y="2195384"/>
                </a:moveTo>
                <a:cubicBezTo>
                  <a:pt x="9530080" y="2214434"/>
                  <a:pt x="9559925" y="2248724"/>
                  <a:pt x="9581515" y="2229674"/>
                </a:cubicBezTo>
                <a:cubicBezTo>
                  <a:pt x="9604375" y="2211259"/>
                  <a:pt x="9574530" y="2176334"/>
                  <a:pt x="9552305" y="2195384"/>
                </a:cubicBezTo>
                <a:close/>
                <a:moveTo>
                  <a:pt x="9569450" y="2032824"/>
                </a:moveTo>
                <a:cubicBezTo>
                  <a:pt x="9549130" y="2045524"/>
                  <a:pt x="9570085" y="2076638"/>
                  <a:pt x="9589770" y="2063304"/>
                </a:cubicBezTo>
                <a:cubicBezTo>
                  <a:pt x="9610090" y="2050604"/>
                  <a:pt x="9589135" y="2019488"/>
                  <a:pt x="9569450" y="2032824"/>
                </a:cubicBezTo>
                <a:close/>
                <a:moveTo>
                  <a:pt x="9565640" y="1930588"/>
                </a:moveTo>
                <a:cubicBezTo>
                  <a:pt x="9587865" y="1930588"/>
                  <a:pt x="9580880" y="1895029"/>
                  <a:pt x="9559925" y="1903284"/>
                </a:cubicBezTo>
                <a:cubicBezTo>
                  <a:pt x="9545955" y="1908999"/>
                  <a:pt x="9550400" y="1931224"/>
                  <a:pt x="9565640" y="1930588"/>
                </a:cubicBezTo>
                <a:close/>
                <a:moveTo>
                  <a:pt x="9608820" y="2001074"/>
                </a:moveTo>
                <a:cubicBezTo>
                  <a:pt x="9637395" y="2000438"/>
                  <a:pt x="9624695" y="1955354"/>
                  <a:pt x="9599930" y="1969959"/>
                </a:cubicBezTo>
                <a:cubicBezTo>
                  <a:pt x="9585325" y="1978213"/>
                  <a:pt x="9592310" y="2001709"/>
                  <a:pt x="9608820" y="2001074"/>
                </a:cubicBezTo>
                <a:close/>
                <a:moveTo>
                  <a:pt x="9625965" y="2087434"/>
                </a:moveTo>
                <a:cubicBezTo>
                  <a:pt x="9646920" y="2072194"/>
                  <a:pt x="9622790" y="2040444"/>
                  <a:pt x="9602470" y="2055684"/>
                </a:cubicBezTo>
                <a:cubicBezTo>
                  <a:pt x="9581515" y="2070924"/>
                  <a:pt x="9605645" y="2102674"/>
                  <a:pt x="9625965" y="2087434"/>
                </a:cubicBezTo>
                <a:close/>
                <a:moveTo>
                  <a:pt x="9469755" y="2292539"/>
                </a:moveTo>
                <a:cubicBezTo>
                  <a:pt x="9487535" y="2316034"/>
                  <a:pt x="9523730" y="2286824"/>
                  <a:pt x="9505315" y="2264599"/>
                </a:cubicBezTo>
                <a:cubicBezTo>
                  <a:pt x="9487535" y="2241104"/>
                  <a:pt x="9451340" y="2269679"/>
                  <a:pt x="9469755" y="2292539"/>
                </a:cubicBezTo>
                <a:close/>
                <a:moveTo>
                  <a:pt x="9482455" y="2020759"/>
                </a:moveTo>
                <a:cubicBezTo>
                  <a:pt x="9500870" y="2012504"/>
                  <a:pt x="9487535" y="1983929"/>
                  <a:pt x="9469755" y="1992819"/>
                </a:cubicBezTo>
                <a:cubicBezTo>
                  <a:pt x="9451340" y="2000438"/>
                  <a:pt x="9464675" y="2029013"/>
                  <a:pt x="9482455" y="2020759"/>
                </a:cubicBezTo>
                <a:close/>
                <a:moveTo>
                  <a:pt x="9501505" y="1957259"/>
                </a:moveTo>
                <a:cubicBezTo>
                  <a:pt x="9523730" y="1957259"/>
                  <a:pt x="9516745" y="1922334"/>
                  <a:pt x="9496425" y="1929954"/>
                </a:cubicBezTo>
                <a:cubicBezTo>
                  <a:pt x="9481820" y="1935034"/>
                  <a:pt x="9486900" y="1957894"/>
                  <a:pt x="9501505" y="1957259"/>
                </a:cubicBezTo>
                <a:close/>
                <a:moveTo>
                  <a:pt x="9453245" y="2160459"/>
                </a:moveTo>
                <a:cubicBezTo>
                  <a:pt x="9436735" y="2170619"/>
                  <a:pt x="9444990" y="2197289"/>
                  <a:pt x="9464040" y="2196654"/>
                </a:cubicBezTo>
                <a:cubicBezTo>
                  <a:pt x="9497695" y="2195384"/>
                  <a:pt x="9481820" y="2142679"/>
                  <a:pt x="9453245" y="2160459"/>
                </a:cubicBezTo>
                <a:close/>
                <a:moveTo>
                  <a:pt x="9424035" y="2122359"/>
                </a:moveTo>
                <a:cubicBezTo>
                  <a:pt x="9403080" y="2133789"/>
                  <a:pt x="9421495" y="2166174"/>
                  <a:pt x="9441815" y="2154109"/>
                </a:cubicBezTo>
                <a:cubicBezTo>
                  <a:pt x="9463405" y="2142679"/>
                  <a:pt x="9444990" y="2110294"/>
                  <a:pt x="9424035" y="2122359"/>
                </a:cubicBezTo>
                <a:close/>
                <a:moveTo>
                  <a:pt x="9539605" y="2041713"/>
                </a:moveTo>
                <a:cubicBezTo>
                  <a:pt x="9567545" y="2041079"/>
                  <a:pt x="9556115" y="1996629"/>
                  <a:pt x="9531350" y="2009963"/>
                </a:cubicBezTo>
                <a:cubicBezTo>
                  <a:pt x="9516110" y="2018219"/>
                  <a:pt x="9522460" y="2042349"/>
                  <a:pt x="9539605" y="2041713"/>
                </a:cubicBezTo>
                <a:close/>
                <a:moveTo>
                  <a:pt x="9529445" y="1981388"/>
                </a:moveTo>
                <a:cubicBezTo>
                  <a:pt x="9538335" y="1999804"/>
                  <a:pt x="9566275" y="1985199"/>
                  <a:pt x="9557385" y="1967419"/>
                </a:cubicBezTo>
                <a:cubicBezTo>
                  <a:pt x="9548495" y="1949004"/>
                  <a:pt x="9520555" y="1962974"/>
                  <a:pt x="9529445" y="1981388"/>
                </a:cubicBezTo>
                <a:close/>
                <a:moveTo>
                  <a:pt x="9497695" y="2078544"/>
                </a:moveTo>
                <a:cubicBezTo>
                  <a:pt x="9477375" y="2090609"/>
                  <a:pt x="9497060" y="2122359"/>
                  <a:pt x="9516745" y="2109659"/>
                </a:cubicBezTo>
                <a:cubicBezTo>
                  <a:pt x="9537700" y="2098229"/>
                  <a:pt x="9518015" y="2065844"/>
                  <a:pt x="9497695" y="2078544"/>
                </a:cubicBezTo>
                <a:close/>
                <a:moveTo>
                  <a:pt x="9523730" y="1896299"/>
                </a:moveTo>
                <a:cubicBezTo>
                  <a:pt x="9542780" y="1896299"/>
                  <a:pt x="9537700" y="1865819"/>
                  <a:pt x="9519920" y="1871534"/>
                </a:cubicBezTo>
                <a:cubicBezTo>
                  <a:pt x="9506585" y="1875344"/>
                  <a:pt x="9509760" y="1896299"/>
                  <a:pt x="9523730" y="1896299"/>
                </a:cubicBezTo>
                <a:close/>
                <a:moveTo>
                  <a:pt x="11238230" y="618679"/>
                </a:moveTo>
                <a:cubicBezTo>
                  <a:pt x="11224260" y="595184"/>
                  <a:pt x="11187430" y="617409"/>
                  <a:pt x="11202035" y="640269"/>
                </a:cubicBezTo>
                <a:cubicBezTo>
                  <a:pt x="11215370" y="664399"/>
                  <a:pt x="11252200" y="642174"/>
                  <a:pt x="11238230" y="618679"/>
                </a:cubicBezTo>
                <a:close/>
                <a:moveTo>
                  <a:pt x="11771630" y="224344"/>
                </a:moveTo>
                <a:cubicBezTo>
                  <a:pt x="11807825" y="224344"/>
                  <a:pt x="11798300" y="166558"/>
                  <a:pt x="11764010" y="177354"/>
                </a:cubicBezTo>
                <a:cubicBezTo>
                  <a:pt x="11738610" y="184974"/>
                  <a:pt x="11745595" y="224979"/>
                  <a:pt x="11771630" y="224344"/>
                </a:cubicBezTo>
                <a:close/>
                <a:moveTo>
                  <a:pt x="11750675" y="413574"/>
                </a:moveTo>
                <a:cubicBezTo>
                  <a:pt x="11782425" y="413574"/>
                  <a:pt x="11774805" y="363408"/>
                  <a:pt x="11744960" y="372299"/>
                </a:cubicBezTo>
                <a:cubicBezTo>
                  <a:pt x="11722100" y="378649"/>
                  <a:pt x="11727180" y="414844"/>
                  <a:pt x="11750675" y="413574"/>
                </a:cubicBezTo>
                <a:close/>
                <a:moveTo>
                  <a:pt x="11783060" y="128458"/>
                </a:moveTo>
                <a:cubicBezTo>
                  <a:pt x="11821795" y="128458"/>
                  <a:pt x="11811000" y="66229"/>
                  <a:pt x="11774805" y="78929"/>
                </a:cubicBezTo>
                <a:cubicBezTo>
                  <a:pt x="11748135" y="87819"/>
                  <a:pt x="11755755" y="129729"/>
                  <a:pt x="11783060" y="128458"/>
                </a:cubicBezTo>
                <a:close/>
                <a:moveTo>
                  <a:pt x="11567795" y="477074"/>
                </a:moveTo>
                <a:cubicBezTo>
                  <a:pt x="11600815" y="476438"/>
                  <a:pt x="11590655" y="424369"/>
                  <a:pt x="11560175" y="436433"/>
                </a:cubicBezTo>
                <a:cubicBezTo>
                  <a:pt x="11537950" y="444054"/>
                  <a:pt x="11544935" y="478344"/>
                  <a:pt x="11567795" y="477074"/>
                </a:cubicBezTo>
                <a:close/>
                <a:moveTo>
                  <a:pt x="11791315" y="263713"/>
                </a:moveTo>
                <a:cubicBezTo>
                  <a:pt x="11762740" y="271333"/>
                  <a:pt x="11776075" y="315783"/>
                  <a:pt x="11804015" y="306894"/>
                </a:cubicBezTo>
                <a:cubicBezTo>
                  <a:pt x="11832590" y="299274"/>
                  <a:pt x="11819255" y="255458"/>
                  <a:pt x="11791315" y="263713"/>
                </a:cubicBezTo>
                <a:close/>
                <a:moveTo>
                  <a:pt x="11845290" y="388808"/>
                </a:moveTo>
                <a:cubicBezTo>
                  <a:pt x="11875770" y="388808"/>
                  <a:pt x="11870055" y="339913"/>
                  <a:pt x="11840210" y="346899"/>
                </a:cubicBezTo>
                <a:cubicBezTo>
                  <a:pt x="11816080" y="351979"/>
                  <a:pt x="11821160" y="389444"/>
                  <a:pt x="11845290" y="388808"/>
                </a:cubicBezTo>
                <a:close/>
                <a:moveTo>
                  <a:pt x="11764010" y="556449"/>
                </a:moveTo>
                <a:cubicBezTo>
                  <a:pt x="11740515" y="561529"/>
                  <a:pt x="11749405" y="597724"/>
                  <a:pt x="11772265" y="592009"/>
                </a:cubicBezTo>
                <a:cubicBezTo>
                  <a:pt x="11795760" y="586929"/>
                  <a:pt x="11787505" y="550734"/>
                  <a:pt x="11764010" y="556449"/>
                </a:cubicBezTo>
                <a:close/>
                <a:moveTo>
                  <a:pt x="11804015" y="451674"/>
                </a:moveTo>
                <a:cubicBezTo>
                  <a:pt x="11778615" y="457388"/>
                  <a:pt x="11788140" y="496124"/>
                  <a:pt x="11812905" y="490408"/>
                </a:cubicBezTo>
                <a:cubicBezTo>
                  <a:pt x="11838305" y="484694"/>
                  <a:pt x="11828780" y="445324"/>
                  <a:pt x="11804015" y="451674"/>
                </a:cubicBezTo>
                <a:close/>
                <a:moveTo>
                  <a:pt x="11680190" y="577404"/>
                </a:moveTo>
                <a:cubicBezTo>
                  <a:pt x="11657330" y="583119"/>
                  <a:pt x="11666855" y="619313"/>
                  <a:pt x="11689715" y="612963"/>
                </a:cubicBezTo>
                <a:cubicBezTo>
                  <a:pt x="11712575" y="606613"/>
                  <a:pt x="11703050" y="570419"/>
                  <a:pt x="11680190" y="577404"/>
                </a:cubicBezTo>
                <a:close/>
                <a:moveTo>
                  <a:pt x="11834495" y="559624"/>
                </a:moveTo>
                <a:cubicBezTo>
                  <a:pt x="11851640" y="604709"/>
                  <a:pt x="11897360" y="537399"/>
                  <a:pt x="11849100" y="538034"/>
                </a:cubicBezTo>
                <a:cubicBezTo>
                  <a:pt x="11839575" y="539938"/>
                  <a:pt x="11832590" y="549463"/>
                  <a:pt x="11834495" y="559624"/>
                </a:cubicBezTo>
                <a:close/>
                <a:moveTo>
                  <a:pt x="11707495" y="338644"/>
                </a:moveTo>
                <a:cubicBezTo>
                  <a:pt x="11735435" y="329119"/>
                  <a:pt x="11720195" y="285938"/>
                  <a:pt x="11692255" y="296099"/>
                </a:cubicBezTo>
                <a:cubicBezTo>
                  <a:pt x="11664315" y="304988"/>
                  <a:pt x="11680190" y="348804"/>
                  <a:pt x="11707495" y="338644"/>
                </a:cubicBezTo>
                <a:close/>
                <a:moveTo>
                  <a:pt x="11597005" y="601534"/>
                </a:moveTo>
                <a:cubicBezTo>
                  <a:pt x="11574145" y="608519"/>
                  <a:pt x="11585575" y="644079"/>
                  <a:pt x="11607800" y="636459"/>
                </a:cubicBezTo>
                <a:cubicBezTo>
                  <a:pt x="11630660" y="630109"/>
                  <a:pt x="11619230" y="593913"/>
                  <a:pt x="11597005" y="601534"/>
                </a:cubicBezTo>
                <a:close/>
                <a:moveTo>
                  <a:pt x="11583035" y="362774"/>
                </a:moveTo>
                <a:cubicBezTo>
                  <a:pt x="11593830" y="390079"/>
                  <a:pt x="11636375" y="372299"/>
                  <a:pt x="11624945" y="345629"/>
                </a:cubicBezTo>
                <a:cubicBezTo>
                  <a:pt x="11614150" y="318324"/>
                  <a:pt x="11571605" y="335469"/>
                  <a:pt x="11583035" y="362774"/>
                </a:cubicBezTo>
                <a:close/>
                <a:moveTo>
                  <a:pt x="11570335" y="305624"/>
                </a:moveTo>
                <a:cubicBezTo>
                  <a:pt x="11608435" y="304988"/>
                  <a:pt x="11595100" y="244029"/>
                  <a:pt x="11560175" y="259904"/>
                </a:cubicBezTo>
                <a:cubicBezTo>
                  <a:pt x="11537315" y="269429"/>
                  <a:pt x="11545570" y="306258"/>
                  <a:pt x="11570335" y="305624"/>
                </a:cubicBezTo>
                <a:close/>
                <a:moveTo>
                  <a:pt x="11572875" y="218629"/>
                </a:moveTo>
                <a:cubicBezTo>
                  <a:pt x="11614150" y="217994"/>
                  <a:pt x="11598275" y="152588"/>
                  <a:pt x="11561445" y="170369"/>
                </a:cubicBezTo>
                <a:cubicBezTo>
                  <a:pt x="11537950" y="181799"/>
                  <a:pt x="11547475" y="219899"/>
                  <a:pt x="11572875" y="218629"/>
                </a:cubicBezTo>
                <a:close/>
                <a:moveTo>
                  <a:pt x="11670030" y="261808"/>
                </a:moveTo>
                <a:cubicBezTo>
                  <a:pt x="11707495" y="261174"/>
                  <a:pt x="11696065" y="202119"/>
                  <a:pt x="11661140" y="215454"/>
                </a:cubicBezTo>
                <a:cubicBezTo>
                  <a:pt x="11637010" y="224344"/>
                  <a:pt x="11644630" y="263079"/>
                  <a:pt x="11670030" y="261808"/>
                </a:cubicBezTo>
                <a:close/>
                <a:moveTo>
                  <a:pt x="11613515" y="526604"/>
                </a:moveTo>
                <a:cubicBezTo>
                  <a:pt x="11621135" y="551369"/>
                  <a:pt x="11659235" y="538034"/>
                  <a:pt x="11650980" y="513904"/>
                </a:cubicBezTo>
                <a:cubicBezTo>
                  <a:pt x="11643360" y="489774"/>
                  <a:pt x="11605260" y="502474"/>
                  <a:pt x="11613515" y="526604"/>
                </a:cubicBezTo>
                <a:close/>
                <a:moveTo>
                  <a:pt x="11676380" y="170369"/>
                </a:moveTo>
                <a:cubicBezTo>
                  <a:pt x="11716385" y="169733"/>
                  <a:pt x="11703685" y="106233"/>
                  <a:pt x="11666220" y="121474"/>
                </a:cubicBezTo>
                <a:cubicBezTo>
                  <a:pt x="11641455" y="131633"/>
                  <a:pt x="11649710" y="171004"/>
                  <a:pt x="11676380" y="170369"/>
                </a:cubicBezTo>
                <a:close/>
                <a:moveTo>
                  <a:pt x="11658600" y="443419"/>
                </a:moveTo>
                <a:cubicBezTo>
                  <a:pt x="11690985" y="442783"/>
                  <a:pt x="11682095" y="391983"/>
                  <a:pt x="11651615" y="402144"/>
                </a:cubicBezTo>
                <a:cubicBezTo>
                  <a:pt x="11629390" y="409129"/>
                  <a:pt x="11635740" y="444054"/>
                  <a:pt x="11658600" y="443419"/>
                </a:cubicBezTo>
                <a:close/>
                <a:moveTo>
                  <a:pt x="11738610" y="488504"/>
                </a:moveTo>
                <a:cubicBezTo>
                  <a:pt x="11716385" y="441513"/>
                  <a:pt x="11673205" y="518349"/>
                  <a:pt x="11725275" y="512633"/>
                </a:cubicBezTo>
                <a:lnTo>
                  <a:pt x="11725275" y="512633"/>
                </a:lnTo>
                <a:cubicBezTo>
                  <a:pt x="11736070" y="510094"/>
                  <a:pt x="11741785" y="498663"/>
                  <a:pt x="11738610" y="488504"/>
                </a:cubicBezTo>
                <a:close/>
                <a:moveTo>
                  <a:pt x="12115800" y="50988"/>
                </a:moveTo>
                <a:cubicBezTo>
                  <a:pt x="12150725" y="51624"/>
                  <a:pt x="12147550" y="-3621"/>
                  <a:pt x="12113260" y="188"/>
                </a:cubicBezTo>
                <a:cubicBezTo>
                  <a:pt x="12082145" y="3363"/>
                  <a:pt x="12084685" y="52258"/>
                  <a:pt x="12115800" y="50988"/>
                </a:cubicBezTo>
                <a:close/>
                <a:moveTo>
                  <a:pt x="12099290" y="424369"/>
                </a:moveTo>
                <a:cubicBezTo>
                  <a:pt x="12097385" y="398969"/>
                  <a:pt x="12057380" y="402779"/>
                  <a:pt x="12059920" y="428179"/>
                </a:cubicBezTo>
                <a:cubicBezTo>
                  <a:pt x="12062460" y="453579"/>
                  <a:pt x="12102465" y="449769"/>
                  <a:pt x="12099290" y="424369"/>
                </a:cubicBezTo>
                <a:close/>
                <a:moveTo>
                  <a:pt x="12088495" y="151954"/>
                </a:moveTo>
                <a:cubicBezTo>
                  <a:pt x="12089765" y="151954"/>
                  <a:pt x="12090400" y="151954"/>
                  <a:pt x="12091670" y="151954"/>
                </a:cubicBezTo>
                <a:lnTo>
                  <a:pt x="12091670" y="151954"/>
                </a:lnTo>
                <a:cubicBezTo>
                  <a:pt x="12122785" y="148779"/>
                  <a:pt x="12117070" y="99883"/>
                  <a:pt x="12085955" y="104329"/>
                </a:cubicBezTo>
                <a:cubicBezTo>
                  <a:pt x="12056745" y="107504"/>
                  <a:pt x="12059285" y="153224"/>
                  <a:pt x="12088495" y="151954"/>
                </a:cubicBezTo>
                <a:close/>
                <a:moveTo>
                  <a:pt x="12015470" y="334833"/>
                </a:moveTo>
                <a:cubicBezTo>
                  <a:pt x="12018645" y="362138"/>
                  <a:pt x="12061190" y="356424"/>
                  <a:pt x="12057380" y="329119"/>
                </a:cubicBezTo>
                <a:cubicBezTo>
                  <a:pt x="12054205" y="302449"/>
                  <a:pt x="12011660" y="308163"/>
                  <a:pt x="12015470" y="334833"/>
                </a:cubicBezTo>
                <a:close/>
                <a:moveTo>
                  <a:pt x="12090400" y="524699"/>
                </a:moveTo>
                <a:cubicBezTo>
                  <a:pt x="12091670" y="548829"/>
                  <a:pt x="12129135" y="545654"/>
                  <a:pt x="12127230" y="522158"/>
                </a:cubicBezTo>
                <a:cubicBezTo>
                  <a:pt x="12125325" y="498029"/>
                  <a:pt x="12087860" y="500569"/>
                  <a:pt x="12090400" y="524699"/>
                </a:cubicBezTo>
                <a:close/>
                <a:moveTo>
                  <a:pt x="12111990" y="324038"/>
                </a:moveTo>
                <a:cubicBezTo>
                  <a:pt x="12113895" y="351344"/>
                  <a:pt x="12156440" y="348169"/>
                  <a:pt x="12154535" y="320863"/>
                </a:cubicBezTo>
                <a:cubicBezTo>
                  <a:pt x="12152630" y="293558"/>
                  <a:pt x="12109450" y="296733"/>
                  <a:pt x="12111990" y="324038"/>
                </a:cubicBezTo>
                <a:close/>
                <a:moveTo>
                  <a:pt x="12122785" y="223708"/>
                </a:moveTo>
                <a:cubicBezTo>
                  <a:pt x="12120245" y="194499"/>
                  <a:pt x="12074525" y="198944"/>
                  <a:pt x="12077700" y="228154"/>
                </a:cubicBezTo>
                <a:cubicBezTo>
                  <a:pt x="12080240" y="257999"/>
                  <a:pt x="12125960" y="252919"/>
                  <a:pt x="12122785" y="223708"/>
                </a:cubicBezTo>
                <a:close/>
                <a:moveTo>
                  <a:pt x="12109450" y="722184"/>
                </a:moveTo>
                <a:cubicBezTo>
                  <a:pt x="12110085" y="742504"/>
                  <a:pt x="12141835" y="741234"/>
                  <a:pt x="12140565" y="720913"/>
                </a:cubicBezTo>
                <a:cubicBezTo>
                  <a:pt x="12139295" y="700594"/>
                  <a:pt x="12108180" y="701863"/>
                  <a:pt x="12109450" y="722184"/>
                </a:cubicBezTo>
                <a:close/>
                <a:moveTo>
                  <a:pt x="11969115" y="439608"/>
                </a:moveTo>
                <a:cubicBezTo>
                  <a:pt x="11972290" y="465008"/>
                  <a:pt x="12012295" y="459294"/>
                  <a:pt x="12008485" y="433894"/>
                </a:cubicBezTo>
                <a:cubicBezTo>
                  <a:pt x="12005310" y="409129"/>
                  <a:pt x="11965305" y="414208"/>
                  <a:pt x="11969115" y="439608"/>
                </a:cubicBezTo>
                <a:close/>
                <a:moveTo>
                  <a:pt x="11892280" y="94169"/>
                </a:moveTo>
                <a:cubicBezTo>
                  <a:pt x="11929745" y="94169"/>
                  <a:pt x="11922125" y="34479"/>
                  <a:pt x="11885295" y="44004"/>
                </a:cubicBezTo>
                <a:cubicBezTo>
                  <a:pt x="11857355" y="51624"/>
                  <a:pt x="11863705" y="95438"/>
                  <a:pt x="11892280" y="94169"/>
                </a:cubicBezTo>
                <a:close/>
                <a:moveTo>
                  <a:pt x="11892280" y="237679"/>
                </a:moveTo>
                <a:cubicBezTo>
                  <a:pt x="11863705" y="244029"/>
                  <a:pt x="11873865" y="288479"/>
                  <a:pt x="11902440" y="281494"/>
                </a:cubicBezTo>
                <a:cubicBezTo>
                  <a:pt x="11931015" y="275779"/>
                  <a:pt x="11920855" y="230694"/>
                  <a:pt x="11892280" y="237679"/>
                </a:cubicBezTo>
                <a:close/>
                <a:moveTo>
                  <a:pt x="11994515" y="217358"/>
                </a:moveTo>
                <a:cubicBezTo>
                  <a:pt x="11967845" y="221169"/>
                  <a:pt x="11971020" y="263079"/>
                  <a:pt x="11998325" y="262444"/>
                </a:cubicBezTo>
                <a:cubicBezTo>
                  <a:pt x="12030075" y="262444"/>
                  <a:pt x="12025630" y="212279"/>
                  <a:pt x="11994515" y="217358"/>
                </a:cubicBezTo>
                <a:close/>
                <a:moveTo>
                  <a:pt x="11934825" y="523429"/>
                </a:moveTo>
                <a:cubicBezTo>
                  <a:pt x="11911330" y="526604"/>
                  <a:pt x="11917045" y="563434"/>
                  <a:pt x="11940540" y="559624"/>
                </a:cubicBezTo>
                <a:cubicBezTo>
                  <a:pt x="11963400" y="557084"/>
                  <a:pt x="11958320" y="519619"/>
                  <a:pt x="11934825" y="523429"/>
                </a:cubicBezTo>
                <a:close/>
                <a:moveTo>
                  <a:pt x="11875770" y="193229"/>
                </a:moveTo>
                <a:cubicBezTo>
                  <a:pt x="11910695" y="193229"/>
                  <a:pt x="11903710" y="136713"/>
                  <a:pt x="11869420" y="146238"/>
                </a:cubicBezTo>
                <a:cubicBezTo>
                  <a:pt x="11842750" y="152588"/>
                  <a:pt x="11848465" y="193863"/>
                  <a:pt x="11875770" y="193229"/>
                </a:cubicBezTo>
                <a:close/>
                <a:moveTo>
                  <a:pt x="11919585" y="351344"/>
                </a:moveTo>
                <a:cubicBezTo>
                  <a:pt x="11924030" y="378649"/>
                  <a:pt x="11966575" y="370394"/>
                  <a:pt x="11961495" y="343724"/>
                </a:cubicBezTo>
                <a:cubicBezTo>
                  <a:pt x="11956415" y="316419"/>
                  <a:pt x="11913870" y="324674"/>
                  <a:pt x="11919585" y="351344"/>
                </a:cubicBezTo>
                <a:close/>
                <a:moveTo>
                  <a:pt x="11981180" y="169099"/>
                </a:moveTo>
                <a:cubicBezTo>
                  <a:pt x="12015470" y="169099"/>
                  <a:pt x="12010390" y="115124"/>
                  <a:pt x="11976735" y="121474"/>
                </a:cubicBezTo>
                <a:cubicBezTo>
                  <a:pt x="11948795" y="125919"/>
                  <a:pt x="11953240" y="169733"/>
                  <a:pt x="11981180" y="169099"/>
                </a:cubicBezTo>
                <a:close/>
                <a:moveTo>
                  <a:pt x="12022455" y="549463"/>
                </a:moveTo>
                <a:cubicBezTo>
                  <a:pt x="12047855" y="549463"/>
                  <a:pt x="12045315" y="510094"/>
                  <a:pt x="12020550" y="512633"/>
                </a:cubicBezTo>
                <a:cubicBezTo>
                  <a:pt x="11998325" y="514538"/>
                  <a:pt x="12000230" y="549463"/>
                  <a:pt x="12022455" y="549463"/>
                </a:cubicBezTo>
                <a:close/>
                <a:moveTo>
                  <a:pt x="12002770" y="68133"/>
                </a:moveTo>
                <a:cubicBezTo>
                  <a:pt x="12038965" y="68133"/>
                  <a:pt x="12033250" y="10983"/>
                  <a:pt x="11997690" y="17969"/>
                </a:cubicBezTo>
                <a:cubicBezTo>
                  <a:pt x="11968480" y="23049"/>
                  <a:pt x="11973560" y="69404"/>
                  <a:pt x="12002770" y="68133"/>
                </a:cubicBezTo>
                <a:close/>
                <a:moveTo>
                  <a:pt x="11460480" y="604709"/>
                </a:moveTo>
                <a:cubicBezTo>
                  <a:pt x="11491595" y="604074"/>
                  <a:pt x="11481435" y="555179"/>
                  <a:pt x="11452860" y="566609"/>
                </a:cubicBezTo>
                <a:cubicBezTo>
                  <a:pt x="11433175" y="574229"/>
                  <a:pt x="11439525" y="605344"/>
                  <a:pt x="11460480" y="604709"/>
                </a:cubicBezTo>
                <a:close/>
                <a:moveTo>
                  <a:pt x="11099165" y="538034"/>
                </a:moveTo>
                <a:cubicBezTo>
                  <a:pt x="11144885" y="536129"/>
                  <a:pt x="11119485" y="465008"/>
                  <a:pt x="11082655" y="492949"/>
                </a:cubicBezTo>
                <a:cubicBezTo>
                  <a:pt x="11064240" y="507554"/>
                  <a:pt x="11076305" y="538669"/>
                  <a:pt x="11099165" y="538034"/>
                </a:cubicBezTo>
                <a:close/>
                <a:moveTo>
                  <a:pt x="11135360" y="615504"/>
                </a:moveTo>
                <a:cubicBezTo>
                  <a:pt x="11151870" y="639634"/>
                  <a:pt x="11189335" y="613599"/>
                  <a:pt x="11172825" y="590104"/>
                </a:cubicBezTo>
                <a:cubicBezTo>
                  <a:pt x="11156315" y="565338"/>
                  <a:pt x="11118215" y="591374"/>
                  <a:pt x="11135360" y="615504"/>
                </a:cubicBezTo>
                <a:close/>
                <a:moveTo>
                  <a:pt x="11095355" y="549463"/>
                </a:moveTo>
                <a:cubicBezTo>
                  <a:pt x="11070590" y="567879"/>
                  <a:pt x="11100435" y="606613"/>
                  <a:pt x="11124565" y="587563"/>
                </a:cubicBezTo>
                <a:cubicBezTo>
                  <a:pt x="11149330" y="568513"/>
                  <a:pt x="11119485" y="529779"/>
                  <a:pt x="11095355" y="549463"/>
                </a:cubicBezTo>
                <a:close/>
                <a:moveTo>
                  <a:pt x="11038840" y="809179"/>
                </a:moveTo>
                <a:cubicBezTo>
                  <a:pt x="11073765" y="847913"/>
                  <a:pt x="11092815" y="762188"/>
                  <a:pt x="11045190" y="781874"/>
                </a:cubicBezTo>
                <a:cubicBezTo>
                  <a:pt x="11045190" y="781874"/>
                  <a:pt x="11045190" y="781874"/>
                  <a:pt x="11045190" y="781874"/>
                </a:cubicBezTo>
                <a:cubicBezTo>
                  <a:pt x="11035665" y="787588"/>
                  <a:pt x="11032490" y="799654"/>
                  <a:pt x="11038840" y="809179"/>
                </a:cubicBezTo>
                <a:close/>
                <a:moveTo>
                  <a:pt x="11009630" y="618044"/>
                </a:moveTo>
                <a:cubicBezTo>
                  <a:pt x="11009630" y="618044"/>
                  <a:pt x="11009630" y="618044"/>
                  <a:pt x="11009630" y="618044"/>
                </a:cubicBezTo>
                <a:cubicBezTo>
                  <a:pt x="10985500" y="637729"/>
                  <a:pt x="11016615" y="675194"/>
                  <a:pt x="11040110" y="654874"/>
                </a:cubicBezTo>
                <a:cubicBezTo>
                  <a:pt x="11064875" y="635188"/>
                  <a:pt x="11033760" y="597724"/>
                  <a:pt x="11009630" y="618044"/>
                </a:cubicBezTo>
                <a:close/>
                <a:moveTo>
                  <a:pt x="11220450" y="557719"/>
                </a:moveTo>
                <a:cubicBezTo>
                  <a:pt x="11260455" y="601534"/>
                  <a:pt x="11282045" y="503744"/>
                  <a:pt x="11227435" y="526604"/>
                </a:cubicBezTo>
                <a:cubicBezTo>
                  <a:pt x="11227435" y="526604"/>
                  <a:pt x="11227435" y="526604"/>
                  <a:pt x="11227435" y="526604"/>
                </a:cubicBezTo>
                <a:cubicBezTo>
                  <a:pt x="11217275" y="532954"/>
                  <a:pt x="11214100" y="546924"/>
                  <a:pt x="11220450" y="557719"/>
                </a:cubicBezTo>
                <a:close/>
                <a:moveTo>
                  <a:pt x="11188065" y="465644"/>
                </a:moveTo>
                <a:cubicBezTo>
                  <a:pt x="11233150" y="463738"/>
                  <a:pt x="11209020" y="393888"/>
                  <a:pt x="11172190" y="419924"/>
                </a:cubicBezTo>
                <a:cubicBezTo>
                  <a:pt x="11153140" y="434529"/>
                  <a:pt x="11164570" y="466913"/>
                  <a:pt x="11188065" y="465644"/>
                </a:cubicBezTo>
                <a:close/>
                <a:moveTo>
                  <a:pt x="11279505" y="397699"/>
                </a:moveTo>
                <a:cubicBezTo>
                  <a:pt x="11323320" y="395794"/>
                  <a:pt x="11301730" y="327213"/>
                  <a:pt x="11264900" y="351344"/>
                </a:cubicBezTo>
                <a:cubicBezTo>
                  <a:pt x="11244580" y="364679"/>
                  <a:pt x="11256010" y="398333"/>
                  <a:pt x="11279505" y="397699"/>
                </a:cubicBezTo>
                <a:close/>
                <a:moveTo>
                  <a:pt x="11182985" y="484058"/>
                </a:moveTo>
                <a:cubicBezTo>
                  <a:pt x="11157585" y="501838"/>
                  <a:pt x="11186160" y="541209"/>
                  <a:pt x="11210925" y="522794"/>
                </a:cubicBezTo>
                <a:cubicBezTo>
                  <a:pt x="11236325" y="505013"/>
                  <a:pt x="11207750" y="465008"/>
                  <a:pt x="11182985" y="484058"/>
                </a:cubicBezTo>
                <a:close/>
                <a:moveTo>
                  <a:pt x="11527155" y="557719"/>
                </a:moveTo>
                <a:cubicBezTo>
                  <a:pt x="11536045" y="581849"/>
                  <a:pt x="11573510" y="567879"/>
                  <a:pt x="11563985" y="543749"/>
                </a:cubicBezTo>
                <a:cubicBezTo>
                  <a:pt x="11555730" y="520254"/>
                  <a:pt x="11517630" y="534224"/>
                  <a:pt x="11527155" y="557719"/>
                </a:cubicBezTo>
                <a:close/>
                <a:moveTo>
                  <a:pt x="11036935" y="872679"/>
                </a:moveTo>
                <a:cubicBezTo>
                  <a:pt x="11049000" y="893634"/>
                  <a:pt x="11080750" y="874584"/>
                  <a:pt x="11068685" y="854263"/>
                </a:cubicBezTo>
                <a:cubicBezTo>
                  <a:pt x="11057255" y="833309"/>
                  <a:pt x="11024870" y="852359"/>
                  <a:pt x="11036935" y="872679"/>
                </a:cubicBezTo>
                <a:close/>
                <a:moveTo>
                  <a:pt x="10925810" y="690434"/>
                </a:moveTo>
                <a:cubicBezTo>
                  <a:pt x="10889615" y="760919"/>
                  <a:pt x="11017885" y="719009"/>
                  <a:pt x="10947400" y="683449"/>
                </a:cubicBezTo>
                <a:cubicBezTo>
                  <a:pt x="10986770" y="607884"/>
                  <a:pt x="10848340" y="653604"/>
                  <a:pt x="10925810" y="690434"/>
                </a:cubicBezTo>
                <a:close/>
                <a:moveTo>
                  <a:pt x="10969625" y="891729"/>
                </a:moveTo>
                <a:cubicBezTo>
                  <a:pt x="10949305" y="903794"/>
                  <a:pt x="10968990" y="935544"/>
                  <a:pt x="10988675" y="922844"/>
                </a:cubicBezTo>
                <a:cubicBezTo>
                  <a:pt x="11008995" y="910779"/>
                  <a:pt x="10989310" y="879029"/>
                  <a:pt x="10969625" y="891729"/>
                </a:cubicBezTo>
                <a:close/>
                <a:moveTo>
                  <a:pt x="9279255" y="2355404"/>
                </a:moveTo>
                <a:cubicBezTo>
                  <a:pt x="9265920" y="2331274"/>
                  <a:pt x="9228455" y="2352864"/>
                  <a:pt x="9242425" y="2376359"/>
                </a:cubicBezTo>
                <a:cubicBezTo>
                  <a:pt x="9255760" y="2400489"/>
                  <a:pt x="9293225" y="2378899"/>
                  <a:pt x="9279255" y="2355404"/>
                </a:cubicBezTo>
                <a:close/>
                <a:moveTo>
                  <a:pt x="10994390" y="779334"/>
                </a:moveTo>
                <a:cubicBezTo>
                  <a:pt x="10978515" y="757109"/>
                  <a:pt x="10943590" y="782509"/>
                  <a:pt x="10960100" y="804099"/>
                </a:cubicBezTo>
                <a:cubicBezTo>
                  <a:pt x="10976610" y="826324"/>
                  <a:pt x="11010900" y="800924"/>
                  <a:pt x="10994390" y="779334"/>
                </a:cubicBezTo>
                <a:close/>
                <a:moveTo>
                  <a:pt x="10995025" y="837754"/>
                </a:moveTo>
                <a:cubicBezTo>
                  <a:pt x="10981055" y="816163"/>
                  <a:pt x="10947400" y="839024"/>
                  <a:pt x="10962005" y="859979"/>
                </a:cubicBezTo>
                <a:cubicBezTo>
                  <a:pt x="10975975" y="881569"/>
                  <a:pt x="11009630" y="858709"/>
                  <a:pt x="10995025" y="837754"/>
                </a:cubicBezTo>
                <a:close/>
                <a:moveTo>
                  <a:pt x="11012805" y="612963"/>
                </a:moveTo>
                <a:cubicBezTo>
                  <a:pt x="11059160" y="611059"/>
                  <a:pt x="11031855" y="539304"/>
                  <a:pt x="10995660" y="568513"/>
                </a:cubicBezTo>
                <a:cubicBezTo>
                  <a:pt x="10978515" y="583754"/>
                  <a:pt x="10990580" y="613599"/>
                  <a:pt x="11012805" y="612963"/>
                </a:cubicBezTo>
                <a:close/>
                <a:moveTo>
                  <a:pt x="10970895" y="738694"/>
                </a:moveTo>
                <a:cubicBezTo>
                  <a:pt x="10988675" y="762188"/>
                  <a:pt x="11024870" y="733613"/>
                  <a:pt x="11006455" y="710754"/>
                </a:cubicBezTo>
                <a:cubicBezTo>
                  <a:pt x="10988675" y="687894"/>
                  <a:pt x="10952480" y="716469"/>
                  <a:pt x="10970895" y="738694"/>
                </a:cubicBezTo>
                <a:close/>
                <a:moveTo>
                  <a:pt x="10891520" y="804734"/>
                </a:moveTo>
                <a:cubicBezTo>
                  <a:pt x="10909935" y="827594"/>
                  <a:pt x="10945495" y="797749"/>
                  <a:pt x="10925810" y="775524"/>
                </a:cubicBezTo>
                <a:cubicBezTo>
                  <a:pt x="10907395" y="752663"/>
                  <a:pt x="10872470" y="782509"/>
                  <a:pt x="10891520" y="804734"/>
                </a:cubicBezTo>
                <a:close/>
                <a:moveTo>
                  <a:pt x="11448415" y="839659"/>
                </a:moveTo>
                <a:cubicBezTo>
                  <a:pt x="11454130" y="859344"/>
                  <a:pt x="11483975" y="849819"/>
                  <a:pt x="11478260" y="830769"/>
                </a:cubicBezTo>
                <a:cubicBezTo>
                  <a:pt x="11472545" y="811084"/>
                  <a:pt x="11442065" y="819974"/>
                  <a:pt x="11448415" y="839659"/>
                </a:cubicBezTo>
                <a:close/>
                <a:moveTo>
                  <a:pt x="11397615" y="452308"/>
                </a:moveTo>
                <a:cubicBezTo>
                  <a:pt x="11410950" y="478344"/>
                  <a:pt x="11451590" y="456754"/>
                  <a:pt x="11437620" y="431354"/>
                </a:cubicBezTo>
                <a:cubicBezTo>
                  <a:pt x="11424285" y="405319"/>
                  <a:pt x="11383645" y="426274"/>
                  <a:pt x="11397615" y="452308"/>
                </a:cubicBezTo>
                <a:close/>
                <a:moveTo>
                  <a:pt x="11384915" y="639634"/>
                </a:moveTo>
                <a:cubicBezTo>
                  <a:pt x="11408410" y="629474"/>
                  <a:pt x="11391265" y="592644"/>
                  <a:pt x="11368405" y="604074"/>
                </a:cubicBezTo>
                <a:cubicBezTo>
                  <a:pt x="11344910" y="614869"/>
                  <a:pt x="11362055" y="651063"/>
                  <a:pt x="11384915" y="639634"/>
                </a:cubicBezTo>
                <a:close/>
                <a:moveTo>
                  <a:pt x="11399520" y="555179"/>
                </a:moveTo>
                <a:lnTo>
                  <a:pt x="11399520" y="555179"/>
                </a:lnTo>
                <a:cubicBezTo>
                  <a:pt x="11424285" y="543113"/>
                  <a:pt x="11404600" y="504379"/>
                  <a:pt x="11380470" y="517079"/>
                </a:cubicBezTo>
                <a:cubicBezTo>
                  <a:pt x="11355705" y="529144"/>
                  <a:pt x="11375390" y="567244"/>
                  <a:pt x="11399520" y="555179"/>
                </a:cubicBezTo>
                <a:close/>
                <a:moveTo>
                  <a:pt x="11490960" y="741234"/>
                </a:moveTo>
                <a:cubicBezTo>
                  <a:pt x="11483975" y="720279"/>
                  <a:pt x="11451590" y="731074"/>
                  <a:pt x="11458575" y="752029"/>
                </a:cubicBezTo>
                <a:cubicBezTo>
                  <a:pt x="11465560" y="772984"/>
                  <a:pt x="11497945" y="762188"/>
                  <a:pt x="11490960" y="741234"/>
                </a:cubicBezTo>
                <a:close/>
                <a:moveTo>
                  <a:pt x="11452225" y="341183"/>
                </a:moveTo>
                <a:cubicBezTo>
                  <a:pt x="11466830" y="369124"/>
                  <a:pt x="11509375" y="345629"/>
                  <a:pt x="11494770" y="318324"/>
                </a:cubicBezTo>
                <a:cubicBezTo>
                  <a:pt x="11480165" y="291019"/>
                  <a:pt x="11436985" y="314513"/>
                  <a:pt x="11452225" y="341183"/>
                </a:cubicBezTo>
                <a:close/>
                <a:moveTo>
                  <a:pt x="11489055" y="405319"/>
                </a:moveTo>
                <a:cubicBezTo>
                  <a:pt x="11501120" y="431988"/>
                  <a:pt x="11543030" y="412304"/>
                  <a:pt x="11529695" y="386269"/>
                </a:cubicBezTo>
                <a:cubicBezTo>
                  <a:pt x="11518265" y="359599"/>
                  <a:pt x="11476355" y="378649"/>
                  <a:pt x="11489055" y="405319"/>
                </a:cubicBezTo>
                <a:close/>
                <a:moveTo>
                  <a:pt x="10886440" y="833944"/>
                </a:moveTo>
                <a:cubicBezTo>
                  <a:pt x="10864215" y="850454"/>
                  <a:pt x="10890885" y="884744"/>
                  <a:pt x="10912475" y="867599"/>
                </a:cubicBezTo>
                <a:cubicBezTo>
                  <a:pt x="10934700" y="850454"/>
                  <a:pt x="10908030" y="816799"/>
                  <a:pt x="10886440" y="833944"/>
                </a:cubicBezTo>
                <a:close/>
                <a:moveTo>
                  <a:pt x="11471910" y="273238"/>
                </a:moveTo>
                <a:cubicBezTo>
                  <a:pt x="11513820" y="271969"/>
                  <a:pt x="11496675" y="205294"/>
                  <a:pt x="11459210" y="225613"/>
                </a:cubicBezTo>
                <a:cubicBezTo>
                  <a:pt x="11436985" y="237679"/>
                  <a:pt x="11447145" y="274508"/>
                  <a:pt x="11471910" y="273238"/>
                </a:cubicBezTo>
                <a:close/>
                <a:moveTo>
                  <a:pt x="11366500" y="363408"/>
                </a:moveTo>
                <a:cubicBezTo>
                  <a:pt x="11339195" y="379283"/>
                  <a:pt x="11364595" y="421194"/>
                  <a:pt x="11391265" y="404683"/>
                </a:cubicBezTo>
                <a:cubicBezTo>
                  <a:pt x="11417935" y="388808"/>
                  <a:pt x="11392535" y="346899"/>
                  <a:pt x="11366500" y="363408"/>
                </a:cubicBezTo>
                <a:close/>
                <a:moveTo>
                  <a:pt x="11285220" y="644713"/>
                </a:moveTo>
                <a:cubicBezTo>
                  <a:pt x="11262360" y="656144"/>
                  <a:pt x="11280775" y="691704"/>
                  <a:pt x="11303000" y="679638"/>
                </a:cubicBezTo>
                <a:cubicBezTo>
                  <a:pt x="11325860" y="668209"/>
                  <a:pt x="11308080" y="632649"/>
                  <a:pt x="11285220" y="644713"/>
                </a:cubicBezTo>
                <a:close/>
                <a:moveTo>
                  <a:pt x="11273155" y="421829"/>
                </a:moveTo>
                <a:cubicBezTo>
                  <a:pt x="11247120" y="438974"/>
                  <a:pt x="11273790" y="479613"/>
                  <a:pt x="11299825" y="461833"/>
                </a:cubicBezTo>
                <a:cubicBezTo>
                  <a:pt x="11325860" y="444688"/>
                  <a:pt x="11299190" y="404049"/>
                  <a:pt x="11273155" y="421829"/>
                </a:cubicBezTo>
                <a:close/>
                <a:moveTo>
                  <a:pt x="11414760" y="767269"/>
                </a:moveTo>
                <a:cubicBezTo>
                  <a:pt x="11407140" y="746313"/>
                  <a:pt x="11374755" y="758379"/>
                  <a:pt x="11383010" y="779334"/>
                </a:cubicBezTo>
                <a:cubicBezTo>
                  <a:pt x="11390630" y="800288"/>
                  <a:pt x="11423015" y="788224"/>
                  <a:pt x="11414760" y="767269"/>
                </a:cubicBezTo>
                <a:close/>
                <a:moveTo>
                  <a:pt x="11242675" y="818069"/>
                </a:moveTo>
                <a:cubicBezTo>
                  <a:pt x="11222355" y="826324"/>
                  <a:pt x="11236325" y="858074"/>
                  <a:pt x="11256010" y="849184"/>
                </a:cubicBezTo>
                <a:cubicBezTo>
                  <a:pt x="11276965" y="840294"/>
                  <a:pt x="11262995" y="808544"/>
                  <a:pt x="11242675" y="818069"/>
                </a:cubicBezTo>
                <a:close/>
                <a:moveTo>
                  <a:pt x="11322685" y="571054"/>
                </a:moveTo>
                <a:cubicBezTo>
                  <a:pt x="11309985" y="546924"/>
                  <a:pt x="11271885" y="567879"/>
                  <a:pt x="11285855" y="591374"/>
                </a:cubicBezTo>
                <a:cubicBezTo>
                  <a:pt x="11298555" y="615504"/>
                  <a:pt x="11336020" y="594549"/>
                  <a:pt x="11322685" y="571054"/>
                </a:cubicBezTo>
                <a:close/>
                <a:moveTo>
                  <a:pt x="11245850" y="893634"/>
                </a:moveTo>
                <a:cubicBezTo>
                  <a:pt x="11226800" y="900619"/>
                  <a:pt x="11238865" y="930463"/>
                  <a:pt x="11257280" y="922209"/>
                </a:cubicBezTo>
                <a:cubicBezTo>
                  <a:pt x="11275695" y="915859"/>
                  <a:pt x="11264265" y="886013"/>
                  <a:pt x="11245850" y="893634"/>
                </a:cubicBezTo>
                <a:close/>
                <a:moveTo>
                  <a:pt x="11374755" y="332929"/>
                </a:moveTo>
                <a:cubicBezTo>
                  <a:pt x="11417935" y="331658"/>
                  <a:pt x="11398250" y="263713"/>
                  <a:pt x="11360785" y="285938"/>
                </a:cubicBezTo>
                <a:cubicBezTo>
                  <a:pt x="11339195" y="299274"/>
                  <a:pt x="11349990" y="334199"/>
                  <a:pt x="11374755" y="332929"/>
                </a:cubicBezTo>
                <a:close/>
                <a:moveTo>
                  <a:pt x="11308080" y="503108"/>
                </a:moveTo>
                <a:cubicBezTo>
                  <a:pt x="11322685" y="528509"/>
                  <a:pt x="11362055" y="505649"/>
                  <a:pt x="11346815" y="480249"/>
                </a:cubicBezTo>
                <a:cubicBezTo>
                  <a:pt x="11332845" y="454849"/>
                  <a:pt x="11292840" y="478344"/>
                  <a:pt x="11308080" y="503108"/>
                </a:cubicBezTo>
                <a:close/>
                <a:moveTo>
                  <a:pt x="8964930" y="2007424"/>
                </a:moveTo>
                <a:cubicBezTo>
                  <a:pt x="8982075" y="2007424"/>
                  <a:pt x="8980805" y="1980754"/>
                  <a:pt x="8963660" y="1982024"/>
                </a:cubicBezTo>
                <a:cubicBezTo>
                  <a:pt x="8947785" y="1983294"/>
                  <a:pt x="8949055" y="2008059"/>
                  <a:pt x="8964930" y="2007424"/>
                </a:cubicBezTo>
                <a:close/>
                <a:moveTo>
                  <a:pt x="8071485" y="2028379"/>
                </a:moveTo>
                <a:cubicBezTo>
                  <a:pt x="8089265" y="2032824"/>
                  <a:pt x="8095615" y="2004884"/>
                  <a:pt x="8077835" y="2001074"/>
                </a:cubicBezTo>
                <a:cubicBezTo>
                  <a:pt x="8060056" y="1996629"/>
                  <a:pt x="8053706" y="2024569"/>
                  <a:pt x="8071485" y="2028379"/>
                </a:cubicBezTo>
                <a:close/>
                <a:moveTo>
                  <a:pt x="8078470" y="1942019"/>
                </a:moveTo>
                <a:cubicBezTo>
                  <a:pt x="8094345" y="1945829"/>
                  <a:pt x="8100060" y="1920429"/>
                  <a:pt x="8083550" y="1917254"/>
                </a:cubicBezTo>
                <a:cubicBezTo>
                  <a:pt x="8067675" y="1914079"/>
                  <a:pt x="8062595" y="1938844"/>
                  <a:pt x="8078470" y="1942019"/>
                </a:cubicBezTo>
                <a:close/>
                <a:moveTo>
                  <a:pt x="8059420" y="2230309"/>
                </a:moveTo>
                <a:cubicBezTo>
                  <a:pt x="8080375" y="2236024"/>
                  <a:pt x="8089265" y="2203004"/>
                  <a:pt x="8067675" y="2197289"/>
                </a:cubicBezTo>
                <a:cubicBezTo>
                  <a:pt x="8047356" y="2191574"/>
                  <a:pt x="8038465" y="2225229"/>
                  <a:pt x="8059420" y="2230309"/>
                </a:cubicBezTo>
                <a:close/>
                <a:moveTo>
                  <a:pt x="8003540" y="2309684"/>
                </a:moveTo>
                <a:cubicBezTo>
                  <a:pt x="7997190" y="2332544"/>
                  <a:pt x="8032750" y="2342704"/>
                  <a:pt x="8039100" y="2319209"/>
                </a:cubicBezTo>
                <a:cubicBezTo>
                  <a:pt x="8046085" y="2296349"/>
                  <a:pt x="8009890" y="2286189"/>
                  <a:pt x="8003540" y="2309684"/>
                </a:cubicBezTo>
                <a:close/>
                <a:moveTo>
                  <a:pt x="8138160" y="2249359"/>
                </a:moveTo>
                <a:cubicBezTo>
                  <a:pt x="8159115" y="2254439"/>
                  <a:pt x="8167370" y="2220784"/>
                  <a:pt x="8145781" y="2216339"/>
                </a:cubicBezTo>
                <a:cubicBezTo>
                  <a:pt x="8124190" y="2211259"/>
                  <a:pt x="8117206" y="2244914"/>
                  <a:pt x="8138160" y="2249359"/>
                </a:cubicBezTo>
                <a:close/>
                <a:moveTo>
                  <a:pt x="8139431" y="2043619"/>
                </a:moveTo>
                <a:cubicBezTo>
                  <a:pt x="8157210" y="2048063"/>
                  <a:pt x="8163560" y="2019488"/>
                  <a:pt x="8145145" y="2016313"/>
                </a:cubicBezTo>
                <a:cubicBezTo>
                  <a:pt x="8127365" y="2011869"/>
                  <a:pt x="8121650" y="2039809"/>
                  <a:pt x="8139431" y="2043619"/>
                </a:cubicBezTo>
                <a:close/>
                <a:moveTo>
                  <a:pt x="8140700" y="2556064"/>
                </a:moveTo>
                <a:cubicBezTo>
                  <a:pt x="8113395" y="2550984"/>
                  <a:pt x="8106410" y="2593529"/>
                  <a:pt x="8133081" y="2597974"/>
                </a:cubicBezTo>
                <a:cubicBezTo>
                  <a:pt x="8160385" y="2603054"/>
                  <a:pt x="8168006" y="2560509"/>
                  <a:pt x="8140700" y="2556064"/>
                </a:cubicBezTo>
                <a:close/>
                <a:moveTo>
                  <a:pt x="8140700" y="1954719"/>
                </a:moveTo>
                <a:cubicBezTo>
                  <a:pt x="8140700" y="1954719"/>
                  <a:pt x="8140700" y="1954719"/>
                  <a:pt x="8140700" y="1954719"/>
                </a:cubicBezTo>
                <a:cubicBezTo>
                  <a:pt x="8140700" y="1954719"/>
                  <a:pt x="8140700" y="1954719"/>
                  <a:pt x="8140700" y="1954719"/>
                </a:cubicBezTo>
                <a:lnTo>
                  <a:pt x="8140700" y="1954719"/>
                </a:lnTo>
                <a:close/>
                <a:moveTo>
                  <a:pt x="8140700" y="1954719"/>
                </a:moveTo>
                <a:cubicBezTo>
                  <a:pt x="8194675" y="1933129"/>
                  <a:pt x="8098790" y="1915349"/>
                  <a:pt x="8140700" y="1954719"/>
                </a:cubicBezTo>
                <a:lnTo>
                  <a:pt x="8140700" y="1954719"/>
                </a:lnTo>
                <a:close/>
                <a:moveTo>
                  <a:pt x="8016240" y="1928684"/>
                </a:moveTo>
                <a:cubicBezTo>
                  <a:pt x="8032115" y="1932494"/>
                  <a:pt x="8037831" y="1907094"/>
                  <a:pt x="8021956" y="1903919"/>
                </a:cubicBezTo>
                <a:cubicBezTo>
                  <a:pt x="8005445" y="1900109"/>
                  <a:pt x="7999731" y="1925509"/>
                  <a:pt x="8016240" y="1928684"/>
                </a:cubicBezTo>
                <a:close/>
                <a:moveTo>
                  <a:pt x="7954010" y="1914713"/>
                </a:moveTo>
                <a:cubicBezTo>
                  <a:pt x="7969885" y="1919159"/>
                  <a:pt x="7976235" y="1893759"/>
                  <a:pt x="7959725" y="1889949"/>
                </a:cubicBezTo>
                <a:cubicBezTo>
                  <a:pt x="7943850" y="1886138"/>
                  <a:pt x="7938135" y="1910904"/>
                  <a:pt x="7954010" y="1914713"/>
                </a:cubicBezTo>
                <a:close/>
                <a:moveTo>
                  <a:pt x="7944485" y="2272219"/>
                </a:moveTo>
                <a:cubicBezTo>
                  <a:pt x="7921625" y="2264599"/>
                  <a:pt x="7910831" y="2300159"/>
                  <a:pt x="7933690" y="2307144"/>
                </a:cubicBezTo>
                <a:cubicBezTo>
                  <a:pt x="7955915" y="2314764"/>
                  <a:pt x="7967345" y="2279204"/>
                  <a:pt x="7944485" y="2272219"/>
                </a:cubicBezTo>
                <a:close/>
                <a:moveTo>
                  <a:pt x="7927340" y="2526219"/>
                </a:moveTo>
                <a:cubicBezTo>
                  <a:pt x="7919085" y="2552254"/>
                  <a:pt x="7960360" y="2564319"/>
                  <a:pt x="7967981" y="2538284"/>
                </a:cubicBezTo>
                <a:cubicBezTo>
                  <a:pt x="7976235" y="2511614"/>
                  <a:pt x="7934960" y="2499549"/>
                  <a:pt x="7927340" y="2526219"/>
                </a:cubicBezTo>
                <a:close/>
                <a:moveTo>
                  <a:pt x="7947660" y="2060763"/>
                </a:moveTo>
                <a:cubicBezTo>
                  <a:pt x="7928610" y="2054413"/>
                  <a:pt x="7919720" y="2084894"/>
                  <a:pt x="7938770" y="2090609"/>
                </a:cubicBezTo>
                <a:cubicBezTo>
                  <a:pt x="7957820" y="2096324"/>
                  <a:pt x="7966710" y="2065844"/>
                  <a:pt x="7947660" y="2060763"/>
                </a:cubicBezTo>
                <a:close/>
                <a:moveTo>
                  <a:pt x="8004175" y="2011869"/>
                </a:moveTo>
                <a:cubicBezTo>
                  <a:pt x="8021956" y="2016949"/>
                  <a:pt x="8028940" y="1989009"/>
                  <a:pt x="8011160" y="1984563"/>
                </a:cubicBezTo>
                <a:cubicBezTo>
                  <a:pt x="7993381" y="1980119"/>
                  <a:pt x="7986395" y="2008059"/>
                  <a:pt x="8004175" y="2011869"/>
                </a:cubicBezTo>
                <a:close/>
                <a:moveTo>
                  <a:pt x="7981950" y="2208719"/>
                </a:moveTo>
                <a:cubicBezTo>
                  <a:pt x="8002906" y="2215069"/>
                  <a:pt x="8013065" y="2182049"/>
                  <a:pt x="7991475" y="2176334"/>
                </a:cubicBezTo>
                <a:cubicBezTo>
                  <a:pt x="7970520" y="2169984"/>
                  <a:pt x="7960360" y="2203004"/>
                  <a:pt x="7981950" y="2208719"/>
                </a:cubicBezTo>
                <a:close/>
                <a:moveTo>
                  <a:pt x="8018781" y="2081084"/>
                </a:moveTo>
                <a:cubicBezTo>
                  <a:pt x="7996556" y="2075369"/>
                  <a:pt x="7991475" y="2111564"/>
                  <a:pt x="8014335" y="2111564"/>
                </a:cubicBezTo>
                <a:cubicBezTo>
                  <a:pt x="8032115" y="2112199"/>
                  <a:pt x="8036560" y="2084894"/>
                  <a:pt x="8018781" y="2081084"/>
                </a:cubicBezTo>
                <a:close/>
                <a:moveTo>
                  <a:pt x="8174356" y="2465259"/>
                </a:moveTo>
                <a:cubicBezTo>
                  <a:pt x="8179435" y="2440494"/>
                  <a:pt x="8140065" y="2432874"/>
                  <a:pt x="8135620" y="2457639"/>
                </a:cubicBezTo>
                <a:cubicBezTo>
                  <a:pt x="8130540" y="2483039"/>
                  <a:pt x="8169910" y="2490659"/>
                  <a:pt x="8174356" y="2465259"/>
                </a:cubicBezTo>
                <a:close/>
                <a:moveTo>
                  <a:pt x="8021320" y="2552254"/>
                </a:moveTo>
                <a:cubicBezTo>
                  <a:pt x="8014970" y="2578924"/>
                  <a:pt x="8056245" y="2589084"/>
                  <a:pt x="8062595" y="2561779"/>
                </a:cubicBezTo>
                <a:cubicBezTo>
                  <a:pt x="8069581" y="2535109"/>
                  <a:pt x="8027035" y="2525584"/>
                  <a:pt x="8021320" y="2552254"/>
                </a:cubicBezTo>
                <a:close/>
                <a:moveTo>
                  <a:pt x="8308975" y="2598609"/>
                </a:moveTo>
                <a:cubicBezTo>
                  <a:pt x="8307070" y="2625914"/>
                  <a:pt x="8350250" y="2628454"/>
                  <a:pt x="8351520" y="2601149"/>
                </a:cubicBezTo>
                <a:cubicBezTo>
                  <a:pt x="8353425" y="2573844"/>
                  <a:pt x="8310245" y="2570669"/>
                  <a:pt x="8308975" y="2598609"/>
                </a:cubicBezTo>
                <a:close/>
                <a:moveTo>
                  <a:pt x="8332470" y="2063938"/>
                </a:moveTo>
                <a:cubicBezTo>
                  <a:pt x="8333740" y="2100769"/>
                  <a:pt x="8383906" y="2063304"/>
                  <a:pt x="8348345" y="2051874"/>
                </a:cubicBezTo>
                <a:cubicBezTo>
                  <a:pt x="8340725" y="2051238"/>
                  <a:pt x="8333740" y="2056319"/>
                  <a:pt x="8332470" y="2063938"/>
                </a:cubicBezTo>
                <a:close/>
                <a:moveTo>
                  <a:pt x="8361045" y="2360484"/>
                </a:moveTo>
                <a:cubicBezTo>
                  <a:pt x="8337550" y="2357944"/>
                  <a:pt x="8333740" y="2394774"/>
                  <a:pt x="8357235" y="2397314"/>
                </a:cubicBezTo>
                <a:cubicBezTo>
                  <a:pt x="8381365" y="2399219"/>
                  <a:pt x="8385175" y="2362389"/>
                  <a:pt x="8361045" y="2360484"/>
                </a:cubicBezTo>
                <a:close/>
                <a:moveTo>
                  <a:pt x="8145145" y="2128074"/>
                </a:moveTo>
                <a:cubicBezTo>
                  <a:pt x="8140700" y="2147759"/>
                  <a:pt x="8171181" y="2154744"/>
                  <a:pt x="8175625" y="2134424"/>
                </a:cubicBezTo>
                <a:cubicBezTo>
                  <a:pt x="8180070" y="2115374"/>
                  <a:pt x="8148956" y="2108389"/>
                  <a:pt x="8145145" y="2128074"/>
                </a:cubicBezTo>
                <a:close/>
                <a:moveTo>
                  <a:pt x="8357870" y="2737674"/>
                </a:moveTo>
                <a:cubicBezTo>
                  <a:pt x="8387081" y="2738309"/>
                  <a:pt x="8387715" y="2692589"/>
                  <a:pt x="8358506" y="2692589"/>
                </a:cubicBezTo>
                <a:cubicBezTo>
                  <a:pt x="8329295" y="2691954"/>
                  <a:pt x="8328660" y="2738309"/>
                  <a:pt x="8357870" y="2737674"/>
                </a:cubicBezTo>
                <a:close/>
                <a:moveTo>
                  <a:pt x="8338185" y="2467164"/>
                </a:moveTo>
                <a:cubicBezTo>
                  <a:pt x="8311515" y="2464624"/>
                  <a:pt x="8309610" y="2507169"/>
                  <a:pt x="8336915" y="2506534"/>
                </a:cubicBezTo>
                <a:cubicBezTo>
                  <a:pt x="8361045" y="2507169"/>
                  <a:pt x="8362950" y="2469069"/>
                  <a:pt x="8338185" y="2467164"/>
                </a:cubicBezTo>
                <a:close/>
                <a:moveTo>
                  <a:pt x="8304531" y="2174429"/>
                </a:moveTo>
                <a:cubicBezTo>
                  <a:pt x="8324215" y="2178239"/>
                  <a:pt x="8329295" y="2146489"/>
                  <a:pt x="8309610" y="2143949"/>
                </a:cubicBezTo>
                <a:cubicBezTo>
                  <a:pt x="8289925" y="2140139"/>
                  <a:pt x="8284845" y="2171889"/>
                  <a:pt x="8304531" y="2174429"/>
                </a:cubicBezTo>
                <a:close/>
                <a:moveTo>
                  <a:pt x="8379460" y="2185224"/>
                </a:moveTo>
                <a:cubicBezTo>
                  <a:pt x="8399145" y="2188399"/>
                  <a:pt x="8403590" y="2156649"/>
                  <a:pt x="8383270" y="2154109"/>
                </a:cubicBezTo>
                <a:cubicBezTo>
                  <a:pt x="8363585" y="2151569"/>
                  <a:pt x="8359140" y="2182684"/>
                  <a:pt x="8379460" y="2185224"/>
                </a:cubicBezTo>
                <a:close/>
                <a:moveTo>
                  <a:pt x="8392795" y="1993454"/>
                </a:moveTo>
                <a:cubicBezTo>
                  <a:pt x="8409305" y="1995359"/>
                  <a:pt x="8412480" y="1969959"/>
                  <a:pt x="8395970" y="1968054"/>
                </a:cubicBezTo>
                <a:cubicBezTo>
                  <a:pt x="8379460" y="1966149"/>
                  <a:pt x="8376285" y="1991549"/>
                  <a:pt x="8392795" y="1993454"/>
                </a:cubicBezTo>
                <a:close/>
                <a:moveTo>
                  <a:pt x="7936865" y="1994088"/>
                </a:moveTo>
                <a:lnTo>
                  <a:pt x="7936865" y="1994088"/>
                </a:lnTo>
                <a:cubicBezTo>
                  <a:pt x="7954010" y="1999169"/>
                  <a:pt x="7962265" y="1971229"/>
                  <a:pt x="7944485" y="1966784"/>
                </a:cubicBezTo>
                <a:cubicBezTo>
                  <a:pt x="7926706" y="1961704"/>
                  <a:pt x="7919085" y="1989644"/>
                  <a:pt x="7936865" y="1994088"/>
                </a:cubicBezTo>
                <a:close/>
                <a:moveTo>
                  <a:pt x="8329295" y="1985199"/>
                </a:moveTo>
                <a:cubicBezTo>
                  <a:pt x="8345806" y="1987738"/>
                  <a:pt x="8348981" y="1961704"/>
                  <a:pt x="8332470" y="1959799"/>
                </a:cubicBezTo>
                <a:cubicBezTo>
                  <a:pt x="8316595" y="1957894"/>
                  <a:pt x="8313420" y="1983294"/>
                  <a:pt x="8329295" y="1985199"/>
                </a:cubicBezTo>
                <a:close/>
                <a:moveTo>
                  <a:pt x="8195945" y="2041079"/>
                </a:moveTo>
                <a:cubicBezTo>
                  <a:pt x="8192135" y="2058859"/>
                  <a:pt x="8220710" y="2064574"/>
                  <a:pt x="8223885" y="2046159"/>
                </a:cubicBezTo>
                <a:cubicBezTo>
                  <a:pt x="8227695" y="2028379"/>
                  <a:pt x="8199120" y="2022663"/>
                  <a:pt x="8195945" y="2041079"/>
                </a:cubicBezTo>
                <a:close/>
                <a:moveTo>
                  <a:pt x="8264525" y="2053144"/>
                </a:moveTo>
                <a:cubicBezTo>
                  <a:pt x="8261350" y="2070924"/>
                  <a:pt x="8289290" y="2076004"/>
                  <a:pt x="8292465" y="2057588"/>
                </a:cubicBezTo>
                <a:cubicBezTo>
                  <a:pt x="8295006" y="2039809"/>
                  <a:pt x="8267065" y="2035363"/>
                  <a:pt x="8264525" y="2053144"/>
                </a:cubicBezTo>
                <a:close/>
                <a:moveTo>
                  <a:pt x="8265160" y="2479229"/>
                </a:moveTo>
                <a:cubicBezTo>
                  <a:pt x="8266431" y="2468434"/>
                  <a:pt x="8258810" y="2458274"/>
                  <a:pt x="8248015" y="2457004"/>
                </a:cubicBezTo>
                <a:cubicBezTo>
                  <a:pt x="8196581" y="2458909"/>
                  <a:pt x="8249285" y="2528759"/>
                  <a:pt x="8265160" y="2479229"/>
                </a:cubicBezTo>
                <a:close/>
                <a:moveTo>
                  <a:pt x="8203565" y="1965513"/>
                </a:moveTo>
                <a:cubicBezTo>
                  <a:pt x="8219440" y="1968688"/>
                  <a:pt x="8224520" y="1943288"/>
                  <a:pt x="8208010" y="1940749"/>
                </a:cubicBezTo>
                <a:cubicBezTo>
                  <a:pt x="8191500" y="1937574"/>
                  <a:pt x="8187056" y="1962974"/>
                  <a:pt x="8203565" y="1965513"/>
                </a:cubicBezTo>
                <a:close/>
                <a:moveTo>
                  <a:pt x="8218170" y="2143314"/>
                </a:moveTo>
                <a:cubicBezTo>
                  <a:pt x="8214360" y="2162999"/>
                  <a:pt x="8244840" y="2168714"/>
                  <a:pt x="8248650" y="2149029"/>
                </a:cubicBezTo>
                <a:cubicBezTo>
                  <a:pt x="8252460" y="2129344"/>
                  <a:pt x="8221345" y="2123629"/>
                  <a:pt x="8218170" y="2143314"/>
                </a:cubicBezTo>
                <a:close/>
                <a:moveTo>
                  <a:pt x="8223885" y="2232849"/>
                </a:moveTo>
                <a:cubicBezTo>
                  <a:pt x="8200390" y="2228404"/>
                  <a:pt x="8196581" y="2266504"/>
                  <a:pt x="8220710" y="2266504"/>
                </a:cubicBezTo>
                <a:cubicBezTo>
                  <a:pt x="8241031" y="2266504"/>
                  <a:pt x="8244206" y="2236024"/>
                  <a:pt x="8223885" y="2232849"/>
                </a:cubicBezTo>
                <a:close/>
                <a:moveTo>
                  <a:pt x="8266431" y="1976309"/>
                </a:moveTo>
                <a:cubicBezTo>
                  <a:pt x="8282306" y="1978849"/>
                  <a:pt x="8286750" y="1953449"/>
                  <a:pt x="8270240" y="1950909"/>
                </a:cubicBezTo>
                <a:cubicBezTo>
                  <a:pt x="8254365" y="1948369"/>
                  <a:pt x="8249920" y="1973769"/>
                  <a:pt x="8266431" y="1976309"/>
                </a:cubicBezTo>
                <a:close/>
                <a:moveTo>
                  <a:pt x="8230870" y="2611944"/>
                </a:moveTo>
                <a:cubicBezTo>
                  <a:pt x="8258175" y="2615754"/>
                  <a:pt x="8263256" y="2572574"/>
                  <a:pt x="8235950" y="2570034"/>
                </a:cubicBezTo>
                <a:cubicBezTo>
                  <a:pt x="8208645" y="2566224"/>
                  <a:pt x="8203565" y="2609404"/>
                  <a:pt x="8230870" y="2611944"/>
                </a:cubicBezTo>
                <a:close/>
                <a:moveTo>
                  <a:pt x="7707631" y="1849944"/>
                </a:moveTo>
                <a:cubicBezTo>
                  <a:pt x="7723506" y="1855024"/>
                  <a:pt x="7730490" y="1830259"/>
                  <a:pt x="7714615" y="1825813"/>
                </a:cubicBezTo>
                <a:cubicBezTo>
                  <a:pt x="7699375" y="1820734"/>
                  <a:pt x="7691756" y="1845499"/>
                  <a:pt x="7707631" y="1849944"/>
                </a:cubicBezTo>
                <a:close/>
                <a:moveTo>
                  <a:pt x="7616190" y="2037904"/>
                </a:moveTo>
                <a:cubicBezTo>
                  <a:pt x="7596506" y="2029013"/>
                  <a:pt x="7582535" y="2060763"/>
                  <a:pt x="7602856" y="2069019"/>
                </a:cubicBezTo>
                <a:cubicBezTo>
                  <a:pt x="7622540" y="2078544"/>
                  <a:pt x="7636510" y="2046794"/>
                  <a:pt x="7616190" y="2037904"/>
                </a:cubicBezTo>
                <a:close/>
                <a:moveTo>
                  <a:pt x="7598410" y="1870899"/>
                </a:moveTo>
                <a:cubicBezTo>
                  <a:pt x="7592060" y="1888044"/>
                  <a:pt x="7618731" y="1897569"/>
                  <a:pt x="7625081" y="1880424"/>
                </a:cubicBezTo>
                <a:cubicBezTo>
                  <a:pt x="7631431" y="1863279"/>
                  <a:pt x="7604125" y="1853754"/>
                  <a:pt x="7598410" y="1870899"/>
                </a:cubicBezTo>
                <a:close/>
                <a:moveTo>
                  <a:pt x="7601585" y="2157284"/>
                </a:moveTo>
                <a:cubicBezTo>
                  <a:pt x="7591425" y="2178874"/>
                  <a:pt x="7625081" y="2194114"/>
                  <a:pt x="7635240" y="2172524"/>
                </a:cubicBezTo>
                <a:cubicBezTo>
                  <a:pt x="7645400" y="2151569"/>
                  <a:pt x="7611110" y="2135694"/>
                  <a:pt x="7601585" y="2157284"/>
                </a:cubicBezTo>
                <a:close/>
                <a:moveTo>
                  <a:pt x="7586345" y="1812479"/>
                </a:moveTo>
                <a:cubicBezTo>
                  <a:pt x="7601585" y="1817559"/>
                  <a:pt x="7609840" y="1792794"/>
                  <a:pt x="7593965" y="1788349"/>
                </a:cubicBezTo>
                <a:cubicBezTo>
                  <a:pt x="7578090" y="1783269"/>
                  <a:pt x="7570470" y="1808034"/>
                  <a:pt x="7586345" y="1812479"/>
                </a:cubicBezTo>
                <a:close/>
                <a:moveTo>
                  <a:pt x="7585075" y="1964244"/>
                </a:moveTo>
                <a:cubicBezTo>
                  <a:pt x="7603490" y="1972499"/>
                  <a:pt x="7615556" y="1942654"/>
                  <a:pt x="7596506" y="1935669"/>
                </a:cubicBezTo>
                <a:cubicBezTo>
                  <a:pt x="7578090" y="1928049"/>
                  <a:pt x="7566025" y="1957259"/>
                  <a:pt x="7585075" y="1964244"/>
                </a:cubicBezTo>
                <a:close/>
                <a:moveTo>
                  <a:pt x="8428355" y="2472244"/>
                </a:moveTo>
                <a:cubicBezTo>
                  <a:pt x="8402955" y="2470974"/>
                  <a:pt x="8401685" y="2511614"/>
                  <a:pt x="8427085" y="2511614"/>
                </a:cubicBezTo>
                <a:cubicBezTo>
                  <a:pt x="8453120" y="2512884"/>
                  <a:pt x="8454390" y="2472879"/>
                  <a:pt x="8428355" y="2472244"/>
                </a:cubicBezTo>
                <a:close/>
                <a:moveTo>
                  <a:pt x="7667625" y="2078544"/>
                </a:moveTo>
                <a:cubicBezTo>
                  <a:pt x="7658735" y="2098864"/>
                  <a:pt x="7690485" y="2112199"/>
                  <a:pt x="7698740" y="2091244"/>
                </a:cubicBezTo>
                <a:cubicBezTo>
                  <a:pt x="7707631" y="2071559"/>
                  <a:pt x="7675881" y="2058224"/>
                  <a:pt x="7667625" y="2078544"/>
                </a:cubicBezTo>
                <a:close/>
                <a:moveTo>
                  <a:pt x="7646670" y="1831529"/>
                </a:moveTo>
                <a:cubicBezTo>
                  <a:pt x="7662545" y="1836609"/>
                  <a:pt x="7670165" y="1811844"/>
                  <a:pt x="7654290" y="1807399"/>
                </a:cubicBezTo>
                <a:cubicBezTo>
                  <a:pt x="7639050" y="1802319"/>
                  <a:pt x="7630795" y="1827084"/>
                  <a:pt x="7646670" y="1831529"/>
                </a:cubicBezTo>
                <a:close/>
                <a:moveTo>
                  <a:pt x="7672070" y="1912174"/>
                </a:moveTo>
                <a:cubicBezTo>
                  <a:pt x="7689215" y="1918524"/>
                  <a:pt x="7698740" y="1891219"/>
                  <a:pt x="7680960" y="1885504"/>
                </a:cubicBezTo>
                <a:cubicBezTo>
                  <a:pt x="7663815" y="1879154"/>
                  <a:pt x="7654925" y="1906459"/>
                  <a:pt x="7672070" y="1912174"/>
                </a:cubicBezTo>
                <a:close/>
                <a:moveTo>
                  <a:pt x="7533640" y="1846769"/>
                </a:moveTo>
                <a:cubicBezTo>
                  <a:pt x="7527290" y="1863913"/>
                  <a:pt x="7553960" y="1874074"/>
                  <a:pt x="7560310" y="1856929"/>
                </a:cubicBezTo>
                <a:cubicBezTo>
                  <a:pt x="7566660" y="1839784"/>
                  <a:pt x="7539356" y="1829624"/>
                  <a:pt x="7533640" y="1846769"/>
                </a:cubicBezTo>
                <a:close/>
                <a:moveTo>
                  <a:pt x="7456170" y="2001709"/>
                </a:moveTo>
                <a:cubicBezTo>
                  <a:pt x="7475856" y="2011869"/>
                  <a:pt x="7491095" y="1980754"/>
                  <a:pt x="7470775" y="1971229"/>
                </a:cubicBezTo>
                <a:cubicBezTo>
                  <a:pt x="7451090" y="1961069"/>
                  <a:pt x="7435850" y="1992184"/>
                  <a:pt x="7456170" y="2001709"/>
                </a:cubicBezTo>
                <a:close/>
                <a:moveTo>
                  <a:pt x="7468870" y="1822004"/>
                </a:moveTo>
                <a:cubicBezTo>
                  <a:pt x="7461885" y="1839149"/>
                  <a:pt x="7488556" y="1849309"/>
                  <a:pt x="7494906" y="1832163"/>
                </a:cubicBezTo>
                <a:cubicBezTo>
                  <a:pt x="7501890" y="1815654"/>
                  <a:pt x="7475220" y="1804859"/>
                  <a:pt x="7468870" y="1822004"/>
                </a:cubicBezTo>
                <a:close/>
                <a:moveTo>
                  <a:pt x="7465060" y="1773109"/>
                </a:moveTo>
                <a:cubicBezTo>
                  <a:pt x="7480300" y="1778824"/>
                  <a:pt x="7489190" y="1754059"/>
                  <a:pt x="7473315" y="1748979"/>
                </a:cubicBezTo>
                <a:cubicBezTo>
                  <a:pt x="7458075" y="1743263"/>
                  <a:pt x="7449185" y="1768029"/>
                  <a:pt x="7465060" y="1773109"/>
                </a:cubicBezTo>
                <a:close/>
                <a:moveTo>
                  <a:pt x="7480300" y="2335719"/>
                </a:moveTo>
                <a:cubicBezTo>
                  <a:pt x="7466965" y="2359849"/>
                  <a:pt x="7505065" y="2380169"/>
                  <a:pt x="7517765" y="2355404"/>
                </a:cubicBezTo>
                <a:cubicBezTo>
                  <a:pt x="7531100" y="2331909"/>
                  <a:pt x="7493000" y="2311589"/>
                  <a:pt x="7480300" y="2335719"/>
                </a:cubicBezTo>
                <a:close/>
                <a:moveTo>
                  <a:pt x="7576185" y="2409379"/>
                </a:moveTo>
                <a:cubicBezTo>
                  <a:pt x="7600315" y="2421444"/>
                  <a:pt x="7620000" y="2383344"/>
                  <a:pt x="7594600" y="2371279"/>
                </a:cubicBezTo>
                <a:cubicBezTo>
                  <a:pt x="7570470" y="2358579"/>
                  <a:pt x="7551420" y="2397314"/>
                  <a:pt x="7576185" y="2409379"/>
                </a:cubicBezTo>
                <a:close/>
                <a:moveTo>
                  <a:pt x="7738110" y="1934399"/>
                </a:moveTo>
                <a:cubicBezTo>
                  <a:pt x="7755256" y="1940113"/>
                  <a:pt x="7764781" y="1912809"/>
                  <a:pt x="7747000" y="1907729"/>
                </a:cubicBezTo>
                <a:cubicBezTo>
                  <a:pt x="7729220" y="1901379"/>
                  <a:pt x="7720331" y="1928684"/>
                  <a:pt x="7738110" y="1934399"/>
                </a:cubicBezTo>
                <a:close/>
                <a:moveTo>
                  <a:pt x="7515860" y="1935669"/>
                </a:moveTo>
                <a:cubicBezTo>
                  <a:pt x="7534275" y="1943924"/>
                  <a:pt x="7546975" y="1914713"/>
                  <a:pt x="7527925" y="1907094"/>
                </a:cubicBezTo>
                <a:cubicBezTo>
                  <a:pt x="7509510" y="1898838"/>
                  <a:pt x="7496810" y="1928049"/>
                  <a:pt x="7515860" y="1935669"/>
                </a:cubicBezTo>
                <a:close/>
                <a:moveTo>
                  <a:pt x="7520306" y="2013774"/>
                </a:moveTo>
                <a:cubicBezTo>
                  <a:pt x="7510781" y="2033459"/>
                  <a:pt x="7541895" y="2048063"/>
                  <a:pt x="7550785" y="2027744"/>
                </a:cubicBezTo>
                <a:cubicBezTo>
                  <a:pt x="7560945" y="2008059"/>
                  <a:pt x="7529831" y="1993454"/>
                  <a:pt x="7520306" y="2013774"/>
                </a:cubicBezTo>
                <a:close/>
                <a:moveTo>
                  <a:pt x="7525385" y="1793429"/>
                </a:moveTo>
                <a:cubicBezTo>
                  <a:pt x="7540625" y="1798509"/>
                  <a:pt x="7548881" y="1774379"/>
                  <a:pt x="7533006" y="1769299"/>
                </a:cubicBezTo>
                <a:cubicBezTo>
                  <a:pt x="7517765" y="1763584"/>
                  <a:pt x="7509510" y="1788349"/>
                  <a:pt x="7525385" y="1793429"/>
                </a:cubicBezTo>
                <a:close/>
                <a:moveTo>
                  <a:pt x="7804150" y="1955354"/>
                </a:moveTo>
                <a:cubicBezTo>
                  <a:pt x="7821295" y="1961069"/>
                  <a:pt x="7830185" y="1933763"/>
                  <a:pt x="7812406" y="1928684"/>
                </a:cubicBezTo>
                <a:cubicBezTo>
                  <a:pt x="7794625" y="1922334"/>
                  <a:pt x="7786370" y="1950274"/>
                  <a:pt x="7804150" y="1955354"/>
                </a:cubicBezTo>
                <a:close/>
                <a:moveTo>
                  <a:pt x="7830820" y="1883599"/>
                </a:moveTo>
                <a:cubicBezTo>
                  <a:pt x="7846695" y="1888044"/>
                  <a:pt x="7853681" y="1863279"/>
                  <a:pt x="7837170" y="1858834"/>
                </a:cubicBezTo>
                <a:cubicBezTo>
                  <a:pt x="7821295" y="1855024"/>
                  <a:pt x="7814310" y="1879788"/>
                  <a:pt x="7830820" y="1883599"/>
                </a:cubicBezTo>
                <a:close/>
                <a:moveTo>
                  <a:pt x="7817485" y="2136964"/>
                </a:moveTo>
                <a:cubicBezTo>
                  <a:pt x="7809865" y="2157284"/>
                  <a:pt x="7842250" y="2169349"/>
                  <a:pt x="7849235" y="2148394"/>
                </a:cubicBezTo>
                <a:cubicBezTo>
                  <a:pt x="7857490" y="2128074"/>
                  <a:pt x="7824470" y="2116009"/>
                  <a:pt x="7817485" y="2136964"/>
                </a:cubicBezTo>
                <a:close/>
                <a:moveTo>
                  <a:pt x="7795895" y="2044254"/>
                </a:moveTo>
                <a:cubicBezTo>
                  <a:pt x="7814945" y="2051238"/>
                  <a:pt x="7825106" y="2021394"/>
                  <a:pt x="7806056" y="2015044"/>
                </a:cubicBezTo>
                <a:cubicBezTo>
                  <a:pt x="7787006" y="2008059"/>
                  <a:pt x="7776845" y="2037904"/>
                  <a:pt x="7795895" y="2044254"/>
                </a:cubicBezTo>
                <a:close/>
                <a:moveTo>
                  <a:pt x="7851140" y="2279839"/>
                </a:moveTo>
                <a:cubicBezTo>
                  <a:pt x="7873365" y="2288094"/>
                  <a:pt x="7886065" y="2252534"/>
                  <a:pt x="7863206" y="2245549"/>
                </a:cubicBezTo>
                <a:cubicBezTo>
                  <a:pt x="7840981" y="2236659"/>
                  <a:pt x="7828915" y="2272219"/>
                  <a:pt x="7851140" y="2279839"/>
                </a:cubicBezTo>
                <a:close/>
                <a:moveTo>
                  <a:pt x="7893685" y="2163634"/>
                </a:moveTo>
                <a:cubicBezTo>
                  <a:pt x="7886700" y="2184589"/>
                  <a:pt x="7919085" y="2195384"/>
                  <a:pt x="7926070" y="2173794"/>
                </a:cubicBezTo>
                <a:cubicBezTo>
                  <a:pt x="7933056" y="2153474"/>
                  <a:pt x="7900035" y="2142679"/>
                  <a:pt x="7893685" y="2163634"/>
                </a:cubicBezTo>
                <a:close/>
                <a:moveTo>
                  <a:pt x="7882890" y="2410014"/>
                </a:moveTo>
                <a:cubicBezTo>
                  <a:pt x="7907020" y="2418904"/>
                  <a:pt x="7919720" y="2380169"/>
                  <a:pt x="7895590" y="2372549"/>
                </a:cubicBezTo>
                <a:cubicBezTo>
                  <a:pt x="7871460" y="2364294"/>
                  <a:pt x="7858760" y="2402394"/>
                  <a:pt x="7882890" y="2410014"/>
                </a:cubicBezTo>
                <a:close/>
                <a:moveTo>
                  <a:pt x="7724775" y="2018854"/>
                </a:moveTo>
                <a:cubicBezTo>
                  <a:pt x="7743190" y="2025838"/>
                  <a:pt x="7754620" y="1996629"/>
                  <a:pt x="7735570" y="1989644"/>
                </a:cubicBezTo>
                <a:cubicBezTo>
                  <a:pt x="7717156" y="1982659"/>
                  <a:pt x="7705725" y="2012504"/>
                  <a:pt x="7724775" y="2018854"/>
                </a:cubicBezTo>
                <a:close/>
                <a:moveTo>
                  <a:pt x="7892415" y="1899474"/>
                </a:moveTo>
                <a:cubicBezTo>
                  <a:pt x="7908290" y="1903919"/>
                  <a:pt x="7914640" y="1878519"/>
                  <a:pt x="7898765" y="1874709"/>
                </a:cubicBezTo>
                <a:cubicBezTo>
                  <a:pt x="7882256" y="1870899"/>
                  <a:pt x="7876540" y="1895663"/>
                  <a:pt x="7892415" y="1899474"/>
                </a:cubicBezTo>
                <a:close/>
                <a:moveTo>
                  <a:pt x="7870190" y="1975038"/>
                </a:moveTo>
                <a:cubicBezTo>
                  <a:pt x="7887335" y="1980754"/>
                  <a:pt x="7895590" y="1952813"/>
                  <a:pt x="7877810" y="1947734"/>
                </a:cubicBezTo>
                <a:cubicBezTo>
                  <a:pt x="7860665" y="1942654"/>
                  <a:pt x="7852410" y="1970594"/>
                  <a:pt x="7870190" y="1975038"/>
                </a:cubicBezTo>
                <a:close/>
                <a:moveTo>
                  <a:pt x="7867015" y="2067749"/>
                </a:moveTo>
                <a:cubicBezTo>
                  <a:pt x="7886065" y="2074099"/>
                  <a:pt x="7896225" y="2044254"/>
                  <a:pt x="7876540" y="2037904"/>
                </a:cubicBezTo>
                <a:cubicBezTo>
                  <a:pt x="7857490" y="2031554"/>
                  <a:pt x="7847331" y="2062034"/>
                  <a:pt x="7867015" y="2067749"/>
                </a:cubicBezTo>
                <a:close/>
                <a:moveTo>
                  <a:pt x="7742556" y="2109024"/>
                </a:moveTo>
                <a:cubicBezTo>
                  <a:pt x="7734300" y="2129344"/>
                  <a:pt x="7766685" y="2142044"/>
                  <a:pt x="7774306" y="2121089"/>
                </a:cubicBezTo>
                <a:cubicBezTo>
                  <a:pt x="7781925" y="2100769"/>
                  <a:pt x="7750175" y="2088069"/>
                  <a:pt x="7742556" y="2109024"/>
                </a:cubicBezTo>
                <a:close/>
                <a:moveTo>
                  <a:pt x="7665085" y="2450654"/>
                </a:moveTo>
                <a:cubicBezTo>
                  <a:pt x="7689850" y="2462084"/>
                  <a:pt x="7707631" y="2422714"/>
                  <a:pt x="7682231" y="2411919"/>
                </a:cubicBezTo>
                <a:cubicBezTo>
                  <a:pt x="7657465" y="2400489"/>
                  <a:pt x="7639685" y="2439859"/>
                  <a:pt x="7665085" y="2450654"/>
                </a:cubicBezTo>
                <a:close/>
                <a:moveTo>
                  <a:pt x="7674610" y="1983294"/>
                </a:moveTo>
                <a:cubicBezTo>
                  <a:pt x="7682231" y="1964244"/>
                  <a:pt x="7652385" y="1953449"/>
                  <a:pt x="7645400" y="1971863"/>
                </a:cubicBezTo>
                <a:cubicBezTo>
                  <a:pt x="7638415" y="1990913"/>
                  <a:pt x="7667625" y="2002344"/>
                  <a:pt x="7674610" y="1983294"/>
                </a:cubicBezTo>
                <a:close/>
                <a:moveTo>
                  <a:pt x="7771765" y="2449384"/>
                </a:moveTo>
                <a:cubicBezTo>
                  <a:pt x="7746365" y="2438589"/>
                  <a:pt x="7730490" y="2479229"/>
                  <a:pt x="7756525" y="2488754"/>
                </a:cubicBezTo>
                <a:cubicBezTo>
                  <a:pt x="7781290" y="2498914"/>
                  <a:pt x="7797165" y="2458909"/>
                  <a:pt x="7771765" y="2449384"/>
                </a:cubicBezTo>
                <a:close/>
                <a:moveTo>
                  <a:pt x="7713981" y="2206814"/>
                </a:moveTo>
                <a:cubicBezTo>
                  <a:pt x="7723506" y="2185224"/>
                  <a:pt x="7689215" y="2170619"/>
                  <a:pt x="7680325" y="2192209"/>
                </a:cubicBezTo>
                <a:cubicBezTo>
                  <a:pt x="7670800" y="2214434"/>
                  <a:pt x="7704456" y="2229039"/>
                  <a:pt x="7713981" y="2206814"/>
                </a:cubicBezTo>
                <a:close/>
                <a:moveTo>
                  <a:pt x="7769225" y="1867088"/>
                </a:moveTo>
                <a:cubicBezTo>
                  <a:pt x="7785100" y="1871534"/>
                  <a:pt x="7792085" y="1846769"/>
                  <a:pt x="7776210" y="1842324"/>
                </a:cubicBezTo>
                <a:cubicBezTo>
                  <a:pt x="7760335" y="1837879"/>
                  <a:pt x="7753350" y="1862644"/>
                  <a:pt x="7769225" y="1867088"/>
                </a:cubicBezTo>
                <a:close/>
                <a:moveTo>
                  <a:pt x="7820025" y="2745929"/>
                </a:moveTo>
                <a:cubicBezTo>
                  <a:pt x="7830820" y="2716719"/>
                  <a:pt x="7784465" y="2700844"/>
                  <a:pt x="7774940" y="2730054"/>
                </a:cubicBezTo>
                <a:cubicBezTo>
                  <a:pt x="7764145" y="2759899"/>
                  <a:pt x="7809865" y="2775774"/>
                  <a:pt x="7820025" y="2745929"/>
                </a:cubicBezTo>
                <a:close/>
                <a:moveTo>
                  <a:pt x="7793990" y="2239199"/>
                </a:moveTo>
                <a:cubicBezTo>
                  <a:pt x="7802881" y="2216974"/>
                  <a:pt x="7767956" y="2203639"/>
                  <a:pt x="7759700" y="2225864"/>
                </a:cubicBezTo>
                <a:cubicBezTo>
                  <a:pt x="7750810" y="2248089"/>
                  <a:pt x="7785100" y="2261424"/>
                  <a:pt x="7793990" y="2239199"/>
                </a:cubicBezTo>
                <a:close/>
                <a:moveTo>
                  <a:pt x="9373870" y="2170619"/>
                </a:moveTo>
                <a:cubicBezTo>
                  <a:pt x="9363075" y="2149664"/>
                  <a:pt x="9330055" y="2166174"/>
                  <a:pt x="9341485" y="2187764"/>
                </a:cubicBezTo>
                <a:cubicBezTo>
                  <a:pt x="9351645" y="2208719"/>
                  <a:pt x="9385300" y="2191574"/>
                  <a:pt x="9373870" y="2170619"/>
                </a:cubicBezTo>
                <a:close/>
                <a:moveTo>
                  <a:pt x="9018905" y="2251264"/>
                </a:moveTo>
                <a:cubicBezTo>
                  <a:pt x="9043670" y="2251264"/>
                  <a:pt x="9038590" y="2211894"/>
                  <a:pt x="9015095" y="2217609"/>
                </a:cubicBezTo>
                <a:cubicBezTo>
                  <a:pt x="8996045" y="2222054"/>
                  <a:pt x="8999220" y="2251899"/>
                  <a:pt x="9018905" y="2251264"/>
                </a:cubicBezTo>
                <a:close/>
                <a:moveTo>
                  <a:pt x="8977630" y="2499549"/>
                </a:moveTo>
                <a:cubicBezTo>
                  <a:pt x="8987155" y="2525584"/>
                  <a:pt x="9027160" y="2509709"/>
                  <a:pt x="9017000" y="2484309"/>
                </a:cubicBezTo>
                <a:cubicBezTo>
                  <a:pt x="9008110" y="2458274"/>
                  <a:pt x="8967470" y="2474149"/>
                  <a:pt x="8977630" y="2499549"/>
                </a:cubicBezTo>
                <a:close/>
                <a:moveTo>
                  <a:pt x="8989060" y="2409379"/>
                </a:moveTo>
                <a:cubicBezTo>
                  <a:pt x="8964930" y="2363659"/>
                  <a:pt x="8924925" y="2441129"/>
                  <a:pt x="8976360" y="2434144"/>
                </a:cubicBezTo>
                <a:lnTo>
                  <a:pt x="8976360" y="2434144"/>
                </a:lnTo>
                <a:cubicBezTo>
                  <a:pt x="8986520" y="2430969"/>
                  <a:pt x="8992235" y="2419539"/>
                  <a:pt x="8989060" y="2409379"/>
                </a:cubicBezTo>
                <a:close/>
                <a:moveTo>
                  <a:pt x="8939530" y="2604324"/>
                </a:moveTo>
                <a:cubicBezTo>
                  <a:pt x="8950325" y="2631629"/>
                  <a:pt x="8992870" y="2613849"/>
                  <a:pt x="8981440" y="2587179"/>
                </a:cubicBezTo>
                <a:cubicBezTo>
                  <a:pt x="8970010" y="2559874"/>
                  <a:pt x="8927465" y="2577654"/>
                  <a:pt x="8939530" y="2604324"/>
                </a:cubicBezTo>
                <a:close/>
                <a:moveTo>
                  <a:pt x="8952230" y="2315399"/>
                </a:moveTo>
                <a:cubicBezTo>
                  <a:pt x="8929370" y="2321114"/>
                  <a:pt x="8938895" y="2357309"/>
                  <a:pt x="8961120" y="2350959"/>
                </a:cubicBezTo>
                <a:cubicBezTo>
                  <a:pt x="8984615" y="2345879"/>
                  <a:pt x="8975090" y="2309684"/>
                  <a:pt x="8952230" y="2315399"/>
                </a:cubicBezTo>
                <a:close/>
                <a:moveTo>
                  <a:pt x="9044940" y="2327464"/>
                </a:moveTo>
                <a:cubicBezTo>
                  <a:pt x="9067800" y="2320479"/>
                  <a:pt x="9057005" y="2284919"/>
                  <a:pt x="9034145" y="2292539"/>
                </a:cubicBezTo>
                <a:cubicBezTo>
                  <a:pt x="9011285" y="2298889"/>
                  <a:pt x="9022715" y="2335084"/>
                  <a:pt x="9044940" y="2327464"/>
                </a:cubicBezTo>
                <a:close/>
                <a:moveTo>
                  <a:pt x="9027795" y="2001709"/>
                </a:moveTo>
                <a:cubicBezTo>
                  <a:pt x="9044940" y="2001709"/>
                  <a:pt x="9043670" y="1974404"/>
                  <a:pt x="9026525" y="1976309"/>
                </a:cubicBezTo>
                <a:cubicBezTo>
                  <a:pt x="9011285" y="1977579"/>
                  <a:pt x="9012555" y="2001709"/>
                  <a:pt x="9027795" y="2001709"/>
                </a:cubicBezTo>
                <a:close/>
                <a:moveTo>
                  <a:pt x="9035415" y="2149664"/>
                </a:moveTo>
                <a:cubicBezTo>
                  <a:pt x="9039225" y="2169349"/>
                  <a:pt x="9070340" y="2162999"/>
                  <a:pt x="9065895" y="2143314"/>
                </a:cubicBezTo>
                <a:cubicBezTo>
                  <a:pt x="9062085" y="2123629"/>
                  <a:pt x="9031605" y="2129979"/>
                  <a:pt x="9035415" y="2149664"/>
                </a:cubicBezTo>
                <a:close/>
                <a:moveTo>
                  <a:pt x="9033510" y="2055049"/>
                </a:moveTo>
                <a:cubicBezTo>
                  <a:pt x="9015095" y="2057588"/>
                  <a:pt x="9019540" y="2086163"/>
                  <a:pt x="9037955" y="2082988"/>
                </a:cubicBezTo>
                <a:cubicBezTo>
                  <a:pt x="9055735" y="2080449"/>
                  <a:pt x="9051290" y="2051874"/>
                  <a:pt x="9033510" y="2055049"/>
                </a:cubicBezTo>
                <a:close/>
                <a:moveTo>
                  <a:pt x="8965565" y="2063938"/>
                </a:moveTo>
                <a:cubicBezTo>
                  <a:pt x="8947150" y="2065844"/>
                  <a:pt x="8950960" y="2094419"/>
                  <a:pt x="8968740" y="2091879"/>
                </a:cubicBezTo>
                <a:cubicBezTo>
                  <a:pt x="8986520" y="2089974"/>
                  <a:pt x="8983345" y="2061399"/>
                  <a:pt x="8965565" y="2063938"/>
                </a:cubicBezTo>
                <a:close/>
                <a:moveTo>
                  <a:pt x="8876665" y="2421444"/>
                </a:moveTo>
                <a:cubicBezTo>
                  <a:pt x="8851900" y="2427794"/>
                  <a:pt x="8862060" y="2466529"/>
                  <a:pt x="8886825" y="2459544"/>
                </a:cubicBezTo>
                <a:cubicBezTo>
                  <a:pt x="8911590" y="2453829"/>
                  <a:pt x="8901430" y="2415094"/>
                  <a:pt x="8876665" y="2421444"/>
                </a:cubicBezTo>
                <a:close/>
                <a:moveTo>
                  <a:pt x="8869680" y="2335084"/>
                </a:moveTo>
                <a:cubicBezTo>
                  <a:pt x="8846185" y="2339529"/>
                  <a:pt x="8853805" y="2376359"/>
                  <a:pt x="8877300" y="2371279"/>
                </a:cubicBezTo>
                <a:cubicBezTo>
                  <a:pt x="8900160" y="2366199"/>
                  <a:pt x="8892540" y="2329369"/>
                  <a:pt x="8869680" y="2335084"/>
                </a:cubicBezTo>
                <a:close/>
                <a:moveTo>
                  <a:pt x="8842375" y="2639249"/>
                </a:moveTo>
                <a:cubicBezTo>
                  <a:pt x="8851900" y="2667189"/>
                  <a:pt x="8895080" y="2651949"/>
                  <a:pt x="8884920" y="2624644"/>
                </a:cubicBezTo>
                <a:cubicBezTo>
                  <a:pt x="8876030" y="2596704"/>
                  <a:pt x="8832850" y="2611944"/>
                  <a:pt x="8842375" y="2639249"/>
                </a:cubicBezTo>
                <a:close/>
                <a:moveTo>
                  <a:pt x="8901430" y="2156014"/>
                </a:moveTo>
                <a:cubicBezTo>
                  <a:pt x="8881110" y="2157919"/>
                  <a:pt x="8885555" y="2189669"/>
                  <a:pt x="8905240" y="2187129"/>
                </a:cubicBezTo>
                <a:cubicBezTo>
                  <a:pt x="8925560" y="2184589"/>
                  <a:pt x="8921750" y="2152839"/>
                  <a:pt x="8901430" y="2156014"/>
                </a:cubicBezTo>
                <a:close/>
                <a:moveTo>
                  <a:pt x="8899525" y="2504629"/>
                </a:moveTo>
                <a:cubicBezTo>
                  <a:pt x="8872855" y="2512884"/>
                  <a:pt x="8886825" y="2553524"/>
                  <a:pt x="8912860" y="2544634"/>
                </a:cubicBezTo>
                <a:cubicBezTo>
                  <a:pt x="8938895" y="2536379"/>
                  <a:pt x="8925560" y="2495739"/>
                  <a:pt x="8899525" y="2504629"/>
                </a:cubicBezTo>
                <a:close/>
                <a:moveTo>
                  <a:pt x="8975090" y="2145219"/>
                </a:moveTo>
                <a:cubicBezTo>
                  <a:pt x="8955405" y="2148394"/>
                  <a:pt x="8960485" y="2179509"/>
                  <a:pt x="8980170" y="2175699"/>
                </a:cubicBezTo>
                <a:lnTo>
                  <a:pt x="8980170" y="2175699"/>
                </a:lnTo>
                <a:cubicBezTo>
                  <a:pt x="8999855" y="2172524"/>
                  <a:pt x="8994775" y="2141409"/>
                  <a:pt x="8975090" y="2145219"/>
                </a:cubicBezTo>
                <a:close/>
                <a:moveTo>
                  <a:pt x="7404735" y="1796604"/>
                </a:moveTo>
                <a:cubicBezTo>
                  <a:pt x="7397750" y="1813113"/>
                  <a:pt x="7424420" y="1824544"/>
                  <a:pt x="7430770" y="1807399"/>
                </a:cubicBezTo>
                <a:cubicBezTo>
                  <a:pt x="7437756" y="1790254"/>
                  <a:pt x="7411085" y="1779459"/>
                  <a:pt x="7404735" y="1796604"/>
                </a:cubicBezTo>
                <a:close/>
                <a:moveTo>
                  <a:pt x="9049385" y="2366834"/>
                </a:moveTo>
                <a:cubicBezTo>
                  <a:pt x="9025255" y="2375089"/>
                  <a:pt x="9039225" y="2413189"/>
                  <a:pt x="9063355" y="2403664"/>
                </a:cubicBezTo>
                <a:cubicBezTo>
                  <a:pt x="9087485" y="2395409"/>
                  <a:pt x="9073515" y="2357309"/>
                  <a:pt x="9049385" y="2366834"/>
                </a:cubicBezTo>
                <a:close/>
                <a:moveTo>
                  <a:pt x="8940165" y="2268409"/>
                </a:moveTo>
                <a:cubicBezTo>
                  <a:pt x="8964295" y="2268409"/>
                  <a:pt x="8960485" y="2230309"/>
                  <a:pt x="8936990" y="2234754"/>
                </a:cubicBezTo>
                <a:cubicBezTo>
                  <a:pt x="8917305" y="2238564"/>
                  <a:pt x="8920480" y="2269044"/>
                  <a:pt x="8940165" y="2268409"/>
                </a:cubicBezTo>
                <a:close/>
                <a:moveTo>
                  <a:pt x="9091295" y="1994088"/>
                </a:moveTo>
                <a:cubicBezTo>
                  <a:pt x="9091930" y="1994088"/>
                  <a:pt x="9092565" y="1994088"/>
                  <a:pt x="9093200" y="1994088"/>
                </a:cubicBezTo>
                <a:lnTo>
                  <a:pt x="9093200" y="1994088"/>
                </a:lnTo>
                <a:cubicBezTo>
                  <a:pt x="9137650" y="1960434"/>
                  <a:pt x="9042400" y="1966149"/>
                  <a:pt x="9091295" y="1994088"/>
                </a:cubicBezTo>
                <a:close/>
                <a:moveTo>
                  <a:pt x="9340850" y="1948369"/>
                </a:moveTo>
                <a:cubicBezTo>
                  <a:pt x="9359265" y="1948369"/>
                  <a:pt x="9356090" y="1919159"/>
                  <a:pt x="9337675" y="1923604"/>
                </a:cubicBezTo>
                <a:cubicBezTo>
                  <a:pt x="9323705" y="1926144"/>
                  <a:pt x="9326245" y="1948369"/>
                  <a:pt x="9340850" y="1948369"/>
                </a:cubicBezTo>
                <a:close/>
                <a:moveTo>
                  <a:pt x="9337675" y="2079179"/>
                </a:moveTo>
                <a:cubicBezTo>
                  <a:pt x="9339580" y="2079179"/>
                  <a:pt x="9341485" y="2078544"/>
                  <a:pt x="9343390" y="2077909"/>
                </a:cubicBezTo>
                <a:lnTo>
                  <a:pt x="9343390" y="2077909"/>
                </a:lnTo>
                <a:cubicBezTo>
                  <a:pt x="9386570" y="2031554"/>
                  <a:pt x="9281160" y="2050604"/>
                  <a:pt x="9337675" y="2079179"/>
                </a:cubicBezTo>
                <a:close/>
                <a:moveTo>
                  <a:pt x="9319260" y="2006154"/>
                </a:moveTo>
                <a:cubicBezTo>
                  <a:pt x="9314180" y="1988374"/>
                  <a:pt x="9286875" y="1996629"/>
                  <a:pt x="9291955" y="2013774"/>
                </a:cubicBezTo>
                <a:cubicBezTo>
                  <a:pt x="9297035" y="2031554"/>
                  <a:pt x="9324340" y="2023934"/>
                  <a:pt x="9319260" y="2006154"/>
                </a:cubicBezTo>
                <a:close/>
                <a:moveTo>
                  <a:pt x="9371330" y="2004249"/>
                </a:moveTo>
                <a:cubicBezTo>
                  <a:pt x="9392920" y="2004249"/>
                  <a:pt x="9387205" y="1970594"/>
                  <a:pt x="9366885" y="1976944"/>
                </a:cubicBezTo>
                <a:cubicBezTo>
                  <a:pt x="9352280" y="1980754"/>
                  <a:pt x="9356090" y="2004249"/>
                  <a:pt x="9371330" y="2004249"/>
                </a:cubicBezTo>
                <a:close/>
                <a:moveTo>
                  <a:pt x="8901430" y="2011869"/>
                </a:moveTo>
                <a:cubicBezTo>
                  <a:pt x="8918575" y="2011869"/>
                  <a:pt x="8917305" y="1985199"/>
                  <a:pt x="8900795" y="1986469"/>
                </a:cubicBezTo>
                <a:cubicBezTo>
                  <a:pt x="8884920" y="1987104"/>
                  <a:pt x="8885555" y="2011869"/>
                  <a:pt x="8901430" y="2011869"/>
                </a:cubicBezTo>
                <a:close/>
                <a:moveTo>
                  <a:pt x="9278620" y="1962338"/>
                </a:moveTo>
                <a:cubicBezTo>
                  <a:pt x="9297035" y="1962338"/>
                  <a:pt x="9293860" y="1933129"/>
                  <a:pt x="9276080" y="1936938"/>
                </a:cubicBezTo>
                <a:cubicBezTo>
                  <a:pt x="9261475" y="1940113"/>
                  <a:pt x="9264015" y="1962338"/>
                  <a:pt x="9278620" y="1962338"/>
                </a:cubicBezTo>
                <a:close/>
                <a:moveTo>
                  <a:pt x="9402445" y="1932494"/>
                </a:moveTo>
                <a:cubicBezTo>
                  <a:pt x="9420860" y="1932494"/>
                  <a:pt x="9417050" y="1902649"/>
                  <a:pt x="9399270" y="1907729"/>
                </a:cubicBezTo>
                <a:cubicBezTo>
                  <a:pt x="9384665" y="1910904"/>
                  <a:pt x="9387840" y="1933129"/>
                  <a:pt x="9402445" y="1932494"/>
                </a:cubicBezTo>
                <a:close/>
                <a:moveTo>
                  <a:pt x="9338945" y="2125534"/>
                </a:moveTo>
                <a:cubicBezTo>
                  <a:pt x="9330690" y="2105214"/>
                  <a:pt x="9298940" y="2118549"/>
                  <a:pt x="9307830" y="2138869"/>
                </a:cubicBezTo>
                <a:cubicBezTo>
                  <a:pt x="9316720" y="2159189"/>
                  <a:pt x="9347835" y="2145854"/>
                  <a:pt x="9338945" y="2125534"/>
                </a:cubicBezTo>
                <a:close/>
                <a:moveTo>
                  <a:pt x="9411970" y="2091879"/>
                </a:moveTo>
                <a:cubicBezTo>
                  <a:pt x="9403080" y="2072194"/>
                  <a:pt x="9371965" y="2086799"/>
                  <a:pt x="9381490" y="2106484"/>
                </a:cubicBezTo>
                <a:cubicBezTo>
                  <a:pt x="9391015" y="2126804"/>
                  <a:pt x="9421495" y="2111564"/>
                  <a:pt x="9411970" y="2091879"/>
                </a:cubicBezTo>
                <a:close/>
                <a:moveTo>
                  <a:pt x="9272270" y="2200464"/>
                </a:moveTo>
                <a:cubicBezTo>
                  <a:pt x="9254490" y="2208084"/>
                  <a:pt x="9261475" y="2236024"/>
                  <a:pt x="9279890" y="2235389"/>
                </a:cubicBezTo>
                <a:cubicBezTo>
                  <a:pt x="9309735" y="2234754"/>
                  <a:pt x="9299575" y="2188399"/>
                  <a:pt x="9272270" y="2200464"/>
                </a:cubicBezTo>
                <a:close/>
                <a:moveTo>
                  <a:pt x="9252585" y="2093149"/>
                </a:moveTo>
                <a:cubicBezTo>
                  <a:pt x="9258935" y="2112199"/>
                  <a:pt x="9288780" y="2102039"/>
                  <a:pt x="9281795" y="2083624"/>
                </a:cubicBezTo>
                <a:cubicBezTo>
                  <a:pt x="9276080" y="2063938"/>
                  <a:pt x="9246235" y="2074099"/>
                  <a:pt x="9252585" y="2093149"/>
                </a:cubicBezTo>
                <a:close/>
                <a:moveTo>
                  <a:pt x="9154160" y="1985199"/>
                </a:moveTo>
                <a:cubicBezTo>
                  <a:pt x="9171940" y="1985199"/>
                  <a:pt x="9170035" y="1957259"/>
                  <a:pt x="9152255" y="1959799"/>
                </a:cubicBezTo>
                <a:cubicBezTo>
                  <a:pt x="9137015" y="1961704"/>
                  <a:pt x="9138920" y="1985834"/>
                  <a:pt x="9154160" y="1985199"/>
                </a:cubicBezTo>
                <a:close/>
                <a:moveTo>
                  <a:pt x="9090025" y="2060129"/>
                </a:moveTo>
                <a:cubicBezTo>
                  <a:pt x="9093200" y="2078544"/>
                  <a:pt x="9121140" y="2072829"/>
                  <a:pt x="9117965" y="2055049"/>
                </a:cubicBezTo>
                <a:cubicBezTo>
                  <a:pt x="9114790" y="2036634"/>
                  <a:pt x="9086215" y="2042349"/>
                  <a:pt x="9090025" y="2060129"/>
                </a:cubicBezTo>
                <a:close/>
                <a:moveTo>
                  <a:pt x="9157335" y="2046794"/>
                </a:moveTo>
                <a:cubicBezTo>
                  <a:pt x="9161145" y="2064574"/>
                  <a:pt x="9189085" y="2058859"/>
                  <a:pt x="9184640" y="2041079"/>
                </a:cubicBezTo>
                <a:cubicBezTo>
                  <a:pt x="9181465" y="2023299"/>
                  <a:pt x="9153525" y="2029013"/>
                  <a:pt x="9157335" y="2046794"/>
                </a:cubicBezTo>
                <a:close/>
                <a:moveTo>
                  <a:pt x="9108440" y="2133789"/>
                </a:moveTo>
                <a:cubicBezTo>
                  <a:pt x="9112885" y="2153474"/>
                  <a:pt x="9144000" y="2145854"/>
                  <a:pt x="9138920" y="2126169"/>
                </a:cubicBezTo>
                <a:cubicBezTo>
                  <a:pt x="9134475" y="2106484"/>
                  <a:pt x="9103360" y="2114104"/>
                  <a:pt x="9108440" y="2133789"/>
                </a:cubicBezTo>
                <a:close/>
                <a:moveTo>
                  <a:pt x="9225280" y="2031554"/>
                </a:moveTo>
                <a:cubicBezTo>
                  <a:pt x="9229725" y="2049334"/>
                  <a:pt x="9257665" y="2042349"/>
                  <a:pt x="9252585" y="2024569"/>
                </a:cubicBezTo>
                <a:cubicBezTo>
                  <a:pt x="9248140" y="2006788"/>
                  <a:pt x="9220200" y="2013774"/>
                  <a:pt x="9225280" y="2031554"/>
                </a:cubicBezTo>
                <a:close/>
                <a:moveTo>
                  <a:pt x="9216390" y="1974404"/>
                </a:moveTo>
                <a:cubicBezTo>
                  <a:pt x="9234170" y="1974404"/>
                  <a:pt x="9231630" y="1945829"/>
                  <a:pt x="9213850" y="1949004"/>
                </a:cubicBezTo>
                <a:cubicBezTo>
                  <a:pt x="9199245" y="1951544"/>
                  <a:pt x="9201785" y="1975038"/>
                  <a:pt x="9216390" y="1974404"/>
                </a:cubicBezTo>
                <a:close/>
                <a:moveTo>
                  <a:pt x="9180830" y="2114739"/>
                </a:moveTo>
                <a:cubicBezTo>
                  <a:pt x="9186545" y="2134424"/>
                  <a:pt x="9216390" y="2125534"/>
                  <a:pt x="9210675" y="2105849"/>
                </a:cubicBezTo>
                <a:cubicBezTo>
                  <a:pt x="9205595" y="2086799"/>
                  <a:pt x="9175115" y="2095688"/>
                  <a:pt x="9180830" y="2114739"/>
                </a:cubicBezTo>
                <a:close/>
                <a:moveTo>
                  <a:pt x="8646795" y="2013774"/>
                </a:moveTo>
                <a:cubicBezTo>
                  <a:pt x="8663305" y="2014409"/>
                  <a:pt x="8663940" y="1989009"/>
                  <a:pt x="8648065" y="1988374"/>
                </a:cubicBezTo>
                <a:cubicBezTo>
                  <a:pt x="8631555" y="1987104"/>
                  <a:pt x="8630285" y="2013138"/>
                  <a:pt x="8646795" y="2013774"/>
                </a:cubicBezTo>
                <a:close/>
                <a:moveTo>
                  <a:pt x="8583295" y="2010599"/>
                </a:moveTo>
                <a:cubicBezTo>
                  <a:pt x="8599805" y="2011869"/>
                  <a:pt x="8601075" y="1985834"/>
                  <a:pt x="8584565" y="1985199"/>
                </a:cubicBezTo>
                <a:cubicBezTo>
                  <a:pt x="8568055" y="1983929"/>
                  <a:pt x="8566785" y="2009963"/>
                  <a:pt x="8583295" y="2010599"/>
                </a:cubicBezTo>
                <a:close/>
                <a:moveTo>
                  <a:pt x="8531225" y="2168079"/>
                </a:moveTo>
                <a:cubicBezTo>
                  <a:pt x="8510270" y="2166809"/>
                  <a:pt x="8509635" y="2199194"/>
                  <a:pt x="8530590" y="2199194"/>
                </a:cubicBezTo>
                <a:cubicBezTo>
                  <a:pt x="8549640" y="2199194"/>
                  <a:pt x="8550910" y="2168714"/>
                  <a:pt x="8531225" y="2168079"/>
                </a:cubicBezTo>
                <a:close/>
                <a:moveTo>
                  <a:pt x="8444230" y="2403029"/>
                </a:moveTo>
                <a:cubicBezTo>
                  <a:pt x="8467725" y="2404934"/>
                  <a:pt x="8469630" y="2367469"/>
                  <a:pt x="8446135" y="2366199"/>
                </a:cubicBezTo>
                <a:cubicBezTo>
                  <a:pt x="8422005" y="2364929"/>
                  <a:pt x="8420100" y="2402394"/>
                  <a:pt x="8444230" y="2403029"/>
                </a:cubicBezTo>
                <a:close/>
                <a:moveTo>
                  <a:pt x="8589645" y="2185859"/>
                </a:moveTo>
                <a:cubicBezTo>
                  <a:pt x="8589010" y="2206179"/>
                  <a:pt x="8620760" y="2206814"/>
                  <a:pt x="8620760" y="2186494"/>
                </a:cubicBezTo>
                <a:cubicBezTo>
                  <a:pt x="8621395" y="2166809"/>
                  <a:pt x="8589645" y="2166174"/>
                  <a:pt x="8589645" y="2185859"/>
                </a:cubicBezTo>
                <a:close/>
                <a:moveTo>
                  <a:pt x="8620760" y="2267774"/>
                </a:moveTo>
                <a:cubicBezTo>
                  <a:pt x="8598535" y="2267774"/>
                  <a:pt x="8599170" y="2302064"/>
                  <a:pt x="8621395" y="2301429"/>
                </a:cubicBezTo>
                <a:cubicBezTo>
                  <a:pt x="8642985" y="2302064"/>
                  <a:pt x="8642350" y="2267139"/>
                  <a:pt x="8620760" y="2267774"/>
                </a:cubicBezTo>
                <a:close/>
                <a:moveTo>
                  <a:pt x="8598535" y="2385884"/>
                </a:moveTo>
                <a:cubicBezTo>
                  <a:pt x="8599170" y="2410014"/>
                  <a:pt x="8636635" y="2408109"/>
                  <a:pt x="8635365" y="2383979"/>
                </a:cubicBezTo>
                <a:cubicBezTo>
                  <a:pt x="8634730" y="2360484"/>
                  <a:pt x="8597265" y="2362389"/>
                  <a:pt x="8598535" y="2385884"/>
                </a:cubicBezTo>
                <a:close/>
                <a:moveTo>
                  <a:pt x="8621395" y="2105214"/>
                </a:moveTo>
                <a:cubicBezTo>
                  <a:pt x="8639810" y="2106484"/>
                  <a:pt x="8640445" y="2077274"/>
                  <a:pt x="8622665" y="2077274"/>
                </a:cubicBezTo>
                <a:cubicBezTo>
                  <a:pt x="8604250" y="2076004"/>
                  <a:pt x="8602980" y="2105214"/>
                  <a:pt x="8621395" y="2105214"/>
                </a:cubicBezTo>
                <a:close/>
                <a:moveTo>
                  <a:pt x="8591550" y="2488754"/>
                </a:moveTo>
                <a:cubicBezTo>
                  <a:pt x="8593455" y="2514154"/>
                  <a:pt x="8633460" y="2510979"/>
                  <a:pt x="8630920" y="2485579"/>
                </a:cubicBezTo>
                <a:cubicBezTo>
                  <a:pt x="8629015" y="2460179"/>
                  <a:pt x="8589010" y="2463354"/>
                  <a:pt x="8591550" y="2488754"/>
                </a:cubicBezTo>
                <a:close/>
                <a:moveTo>
                  <a:pt x="8531225" y="2405569"/>
                </a:moveTo>
                <a:cubicBezTo>
                  <a:pt x="8555355" y="2406204"/>
                  <a:pt x="8555355" y="2368739"/>
                  <a:pt x="8531225" y="2368739"/>
                </a:cubicBezTo>
                <a:cubicBezTo>
                  <a:pt x="8507730" y="2368104"/>
                  <a:pt x="8507095" y="2405569"/>
                  <a:pt x="8531225" y="2405569"/>
                </a:cubicBezTo>
                <a:close/>
                <a:moveTo>
                  <a:pt x="8523605" y="2283649"/>
                </a:moveTo>
                <a:cubicBezTo>
                  <a:pt x="8523605" y="2293174"/>
                  <a:pt x="8530590" y="2300794"/>
                  <a:pt x="8540115" y="2301429"/>
                </a:cubicBezTo>
                <a:lnTo>
                  <a:pt x="8540115" y="2301429"/>
                </a:lnTo>
                <a:cubicBezTo>
                  <a:pt x="8583930" y="2295079"/>
                  <a:pt x="8532495" y="2240469"/>
                  <a:pt x="8523605" y="2283649"/>
                </a:cubicBezTo>
                <a:close/>
                <a:moveTo>
                  <a:pt x="8459470" y="2690049"/>
                </a:moveTo>
                <a:cubicBezTo>
                  <a:pt x="8430260" y="2691319"/>
                  <a:pt x="8432800" y="2737674"/>
                  <a:pt x="8462010" y="2735134"/>
                </a:cubicBezTo>
                <a:cubicBezTo>
                  <a:pt x="8491855" y="2733864"/>
                  <a:pt x="8488680" y="2688144"/>
                  <a:pt x="8459470" y="2690049"/>
                </a:cubicBezTo>
                <a:cubicBezTo>
                  <a:pt x="8459470" y="2690049"/>
                  <a:pt x="8459470" y="2690049"/>
                  <a:pt x="8459470" y="2690049"/>
                </a:cubicBezTo>
                <a:close/>
                <a:moveTo>
                  <a:pt x="8898255" y="2098864"/>
                </a:moveTo>
                <a:cubicBezTo>
                  <a:pt x="8917305" y="2098864"/>
                  <a:pt x="8916035" y="2069019"/>
                  <a:pt x="8896985" y="2070924"/>
                </a:cubicBezTo>
                <a:cubicBezTo>
                  <a:pt x="8879205" y="2072194"/>
                  <a:pt x="8880475" y="2099499"/>
                  <a:pt x="8898255" y="2098864"/>
                </a:cubicBezTo>
                <a:close/>
                <a:moveTo>
                  <a:pt x="8461375" y="2263329"/>
                </a:moveTo>
                <a:cubicBezTo>
                  <a:pt x="8439150" y="2261424"/>
                  <a:pt x="8437245" y="2295714"/>
                  <a:pt x="8458835" y="2296984"/>
                </a:cubicBezTo>
                <a:cubicBezTo>
                  <a:pt x="8481060" y="2298889"/>
                  <a:pt x="8483600" y="2264599"/>
                  <a:pt x="8461375" y="2263329"/>
                </a:cubicBezTo>
                <a:close/>
                <a:moveTo>
                  <a:pt x="8454390" y="2193479"/>
                </a:moveTo>
                <a:cubicBezTo>
                  <a:pt x="8474075" y="2195384"/>
                  <a:pt x="8477250" y="2164269"/>
                  <a:pt x="8456930" y="2162364"/>
                </a:cubicBezTo>
                <a:cubicBezTo>
                  <a:pt x="8437245" y="2160459"/>
                  <a:pt x="8434070" y="2191574"/>
                  <a:pt x="8454390" y="2193479"/>
                </a:cubicBezTo>
                <a:close/>
                <a:moveTo>
                  <a:pt x="8541385" y="2705924"/>
                </a:moveTo>
                <a:cubicBezTo>
                  <a:pt x="8545195" y="2735134"/>
                  <a:pt x="8590280" y="2728784"/>
                  <a:pt x="8586470" y="2700209"/>
                </a:cubicBezTo>
                <a:cubicBezTo>
                  <a:pt x="8582660" y="2670999"/>
                  <a:pt x="8536940" y="2676714"/>
                  <a:pt x="8541385" y="2705924"/>
                </a:cubicBezTo>
                <a:close/>
                <a:moveTo>
                  <a:pt x="8551545" y="2102039"/>
                </a:moveTo>
                <a:cubicBezTo>
                  <a:pt x="8569960" y="2103309"/>
                  <a:pt x="8571865" y="2074734"/>
                  <a:pt x="8553450" y="2074099"/>
                </a:cubicBezTo>
                <a:cubicBezTo>
                  <a:pt x="8535035" y="2072194"/>
                  <a:pt x="8533765" y="2100769"/>
                  <a:pt x="8551545" y="2102039"/>
                </a:cubicBezTo>
                <a:close/>
                <a:moveTo>
                  <a:pt x="8519795" y="2006154"/>
                </a:moveTo>
                <a:cubicBezTo>
                  <a:pt x="8536305" y="2008059"/>
                  <a:pt x="8538210" y="1982024"/>
                  <a:pt x="8521700" y="1980754"/>
                </a:cubicBezTo>
                <a:cubicBezTo>
                  <a:pt x="8505190" y="1979484"/>
                  <a:pt x="8503285" y="2004884"/>
                  <a:pt x="8519795" y="2006154"/>
                </a:cubicBezTo>
                <a:close/>
                <a:moveTo>
                  <a:pt x="8482330" y="2096324"/>
                </a:moveTo>
                <a:cubicBezTo>
                  <a:pt x="8500745" y="2098229"/>
                  <a:pt x="8503285" y="2069654"/>
                  <a:pt x="8484870" y="2068384"/>
                </a:cubicBezTo>
                <a:cubicBezTo>
                  <a:pt x="8467090" y="2066479"/>
                  <a:pt x="8463915" y="2095054"/>
                  <a:pt x="8482330" y="2096324"/>
                </a:cubicBezTo>
                <a:close/>
                <a:moveTo>
                  <a:pt x="8456295" y="2000438"/>
                </a:moveTo>
                <a:cubicBezTo>
                  <a:pt x="8472805" y="2002344"/>
                  <a:pt x="8475345" y="1976309"/>
                  <a:pt x="8458835" y="1975038"/>
                </a:cubicBezTo>
                <a:cubicBezTo>
                  <a:pt x="8442325" y="1973134"/>
                  <a:pt x="8439785" y="1999169"/>
                  <a:pt x="8456295" y="2000438"/>
                </a:cubicBezTo>
                <a:close/>
                <a:moveTo>
                  <a:pt x="8785860" y="2349689"/>
                </a:moveTo>
                <a:cubicBezTo>
                  <a:pt x="8762365" y="2352864"/>
                  <a:pt x="8768080" y="2389694"/>
                  <a:pt x="8791575" y="2385884"/>
                </a:cubicBezTo>
                <a:cubicBezTo>
                  <a:pt x="8814435" y="2382709"/>
                  <a:pt x="8808720" y="2345879"/>
                  <a:pt x="8785860" y="2349689"/>
                </a:cubicBezTo>
                <a:close/>
                <a:moveTo>
                  <a:pt x="8788400" y="2441764"/>
                </a:moveTo>
                <a:cubicBezTo>
                  <a:pt x="8763000" y="2446209"/>
                  <a:pt x="8771255" y="2486214"/>
                  <a:pt x="8796020" y="2480499"/>
                </a:cubicBezTo>
                <a:cubicBezTo>
                  <a:pt x="8821420" y="2476054"/>
                  <a:pt x="8813800" y="2436684"/>
                  <a:pt x="8788400" y="2441764"/>
                </a:cubicBezTo>
                <a:close/>
                <a:moveTo>
                  <a:pt x="8759190" y="2640519"/>
                </a:moveTo>
                <a:cubicBezTo>
                  <a:pt x="8730615" y="2647504"/>
                  <a:pt x="8743315" y="2691954"/>
                  <a:pt x="8771255" y="2684334"/>
                </a:cubicBezTo>
                <a:cubicBezTo>
                  <a:pt x="8799830" y="2676714"/>
                  <a:pt x="8787765" y="2632264"/>
                  <a:pt x="8759190" y="2640519"/>
                </a:cubicBezTo>
                <a:close/>
                <a:moveTo>
                  <a:pt x="8779510" y="2258884"/>
                </a:moveTo>
                <a:cubicBezTo>
                  <a:pt x="8757285" y="2260789"/>
                  <a:pt x="8761095" y="2295079"/>
                  <a:pt x="8783320" y="2292539"/>
                </a:cubicBezTo>
                <a:cubicBezTo>
                  <a:pt x="8804910" y="2290634"/>
                  <a:pt x="8801735" y="2256344"/>
                  <a:pt x="8779510" y="2258884"/>
                </a:cubicBezTo>
                <a:close/>
                <a:moveTo>
                  <a:pt x="8837930" y="2014409"/>
                </a:moveTo>
                <a:cubicBezTo>
                  <a:pt x="8854440" y="2014409"/>
                  <a:pt x="8854440" y="1988374"/>
                  <a:pt x="8837295" y="1989009"/>
                </a:cubicBezTo>
                <a:cubicBezTo>
                  <a:pt x="8821420" y="1989009"/>
                  <a:pt x="8821420" y="2014409"/>
                  <a:pt x="8837930" y="2014409"/>
                </a:cubicBezTo>
                <a:close/>
                <a:moveTo>
                  <a:pt x="8844280" y="2267774"/>
                </a:moveTo>
                <a:cubicBezTo>
                  <a:pt x="8847455" y="2289364"/>
                  <a:pt x="8881110" y="2284284"/>
                  <a:pt x="8877935" y="2262694"/>
                </a:cubicBezTo>
                <a:cubicBezTo>
                  <a:pt x="8874760" y="2241104"/>
                  <a:pt x="8840470" y="2246184"/>
                  <a:pt x="8844280" y="2267774"/>
                </a:cubicBezTo>
                <a:close/>
                <a:moveTo>
                  <a:pt x="8774430" y="2015679"/>
                </a:moveTo>
                <a:cubicBezTo>
                  <a:pt x="8790940" y="2015679"/>
                  <a:pt x="8790940" y="1989644"/>
                  <a:pt x="8774430" y="1990279"/>
                </a:cubicBezTo>
                <a:cubicBezTo>
                  <a:pt x="8757920" y="1990279"/>
                  <a:pt x="8757920" y="2015679"/>
                  <a:pt x="8774430" y="2015679"/>
                </a:cubicBezTo>
                <a:close/>
                <a:moveTo>
                  <a:pt x="8829040" y="2103944"/>
                </a:moveTo>
                <a:cubicBezTo>
                  <a:pt x="8848090" y="2103944"/>
                  <a:pt x="8846820" y="2074734"/>
                  <a:pt x="8828405" y="2076004"/>
                </a:cubicBezTo>
                <a:cubicBezTo>
                  <a:pt x="8810625" y="2076004"/>
                  <a:pt x="8811260" y="2103944"/>
                  <a:pt x="8829040" y="2103944"/>
                </a:cubicBezTo>
                <a:close/>
                <a:moveTo>
                  <a:pt x="8829040" y="2194749"/>
                </a:moveTo>
                <a:cubicBezTo>
                  <a:pt x="8849995" y="2194749"/>
                  <a:pt x="8848725" y="2161729"/>
                  <a:pt x="8827770" y="2163634"/>
                </a:cubicBezTo>
                <a:cubicBezTo>
                  <a:pt x="8808720" y="2164904"/>
                  <a:pt x="8809990" y="2195384"/>
                  <a:pt x="8829040" y="2194749"/>
                </a:cubicBezTo>
                <a:close/>
                <a:moveTo>
                  <a:pt x="8642985" y="2690684"/>
                </a:moveTo>
                <a:cubicBezTo>
                  <a:pt x="8648700" y="2719259"/>
                  <a:pt x="8693150" y="2710369"/>
                  <a:pt x="8687435" y="2681794"/>
                </a:cubicBezTo>
                <a:cubicBezTo>
                  <a:pt x="8681720" y="2652584"/>
                  <a:pt x="8636635" y="2662109"/>
                  <a:pt x="8642985" y="2690684"/>
                </a:cubicBezTo>
                <a:close/>
                <a:moveTo>
                  <a:pt x="8702040" y="2298889"/>
                </a:moveTo>
                <a:cubicBezTo>
                  <a:pt x="8724265" y="2297619"/>
                  <a:pt x="8721725" y="2263329"/>
                  <a:pt x="8700135" y="2265234"/>
                </a:cubicBezTo>
                <a:cubicBezTo>
                  <a:pt x="8678545" y="2265869"/>
                  <a:pt x="8680450" y="2300159"/>
                  <a:pt x="8702040" y="2298889"/>
                </a:cubicBezTo>
                <a:close/>
                <a:moveTo>
                  <a:pt x="8679815" y="2202369"/>
                </a:moveTo>
                <a:cubicBezTo>
                  <a:pt x="8700135" y="2202369"/>
                  <a:pt x="8700135" y="2170619"/>
                  <a:pt x="8679815" y="2171254"/>
                </a:cubicBezTo>
                <a:cubicBezTo>
                  <a:pt x="8659495" y="2171254"/>
                  <a:pt x="8660130" y="2202369"/>
                  <a:pt x="8679815" y="2202369"/>
                </a:cubicBezTo>
                <a:close/>
                <a:moveTo>
                  <a:pt x="8684895" y="2380169"/>
                </a:moveTo>
                <a:cubicBezTo>
                  <a:pt x="8686800" y="2403664"/>
                  <a:pt x="8724265" y="2399854"/>
                  <a:pt x="8721725" y="2376359"/>
                </a:cubicBezTo>
                <a:cubicBezTo>
                  <a:pt x="8719185" y="2352864"/>
                  <a:pt x="8681720" y="2356674"/>
                  <a:pt x="8684895" y="2380169"/>
                </a:cubicBezTo>
                <a:close/>
                <a:moveTo>
                  <a:pt x="8690610" y="2107119"/>
                </a:moveTo>
                <a:cubicBezTo>
                  <a:pt x="8709025" y="2107754"/>
                  <a:pt x="8709025" y="2078544"/>
                  <a:pt x="8690610" y="2079179"/>
                </a:cubicBezTo>
                <a:cubicBezTo>
                  <a:pt x="8672830" y="2078544"/>
                  <a:pt x="8672830" y="2107119"/>
                  <a:pt x="8690610" y="2107119"/>
                </a:cubicBezTo>
                <a:close/>
                <a:moveTo>
                  <a:pt x="8710930" y="2015044"/>
                </a:moveTo>
                <a:cubicBezTo>
                  <a:pt x="8727440" y="2015679"/>
                  <a:pt x="8727440" y="1989644"/>
                  <a:pt x="8711565" y="1989644"/>
                </a:cubicBezTo>
                <a:cubicBezTo>
                  <a:pt x="8694420" y="1989009"/>
                  <a:pt x="8694420" y="2015044"/>
                  <a:pt x="8710930" y="2015044"/>
                </a:cubicBezTo>
                <a:close/>
                <a:moveTo>
                  <a:pt x="8721725" y="2474149"/>
                </a:moveTo>
                <a:cubicBezTo>
                  <a:pt x="8718550" y="2448749"/>
                  <a:pt x="8678545" y="2454464"/>
                  <a:pt x="8682355" y="2479864"/>
                </a:cubicBezTo>
                <a:cubicBezTo>
                  <a:pt x="8686165" y="2505264"/>
                  <a:pt x="8725535" y="2499549"/>
                  <a:pt x="8721725" y="2474149"/>
                </a:cubicBezTo>
                <a:close/>
                <a:moveTo>
                  <a:pt x="8754745" y="2199829"/>
                </a:moveTo>
                <a:cubicBezTo>
                  <a:pt x="8775065" y="2199829"/>
                  <a:pt x="8774430" y="2167444"/>
                  <a:pt x="8754110" y="2168714"/>
                </a:cubicBezTo>
                <a:cubicBezTo>
                  <a:pt x="8733790" y="2169349"/>
                  <a:pt x="8735060" y="2200464"/>
                  <a:pt x="8754745" y="2199829"/>
                </a:cubicBezTo>
                <a:close/>
                <a:moveTo>
                  <a:pt x="8759825" y="2106484"/>
                </a:moveTo>
                <a:cubicBezTo>
                  <a:pt x="8778240" y="2106484"/>
                  <a:pt x="8778240" y="2077274"/>
                  <a:pt x="8759190" y="2078544"/>
                </a:cubicBezTo>
                <a:cubicBezTo>
                  <a:pt x="8741410" y="2078544"/>
                  <a:pt x="8742045" y="2106484"/>
                  <a:pt x="8759825" y="2106484"/>
                </a:cubicBezTo>
                <a:close/>
                <a:moveTo>
                  <a:pt x="5309870" y="1019363"/>
                </a:moveTo>
                <a:cubicBezTo>
                  <a:pt x="5293995" y="1016188"/>
                  <a:pt x="5288915" y="1041588"/>
                  <a:pt x="5305425" y="1044129"/>
                </a:cubicBezTo>
                <a:cubicBezTo>
                  <a:pt x="5321935" y="1047938"/>
                  <a:pt x="5326380" y="1021904"/>
                  <a:pt x="5309870" y="1019363"/>
                </a:cubicBezTo>
                <a:close/>
                <a:moveTo>
                  <a:pt x="7705090" y="2677984"/>
                </a:moveTo>
                <a:cubicBezTo>
                  <a:pt x="7676515" y="2665919"/>
                  <a:pt x="7658100" y="2711004"/>
                  <a:pt x="7686675" y="2722434"/>
                </a:cubicBezTo>
                <a:cubicBezTo>
                  <a:pt x="7715250" y="2734499"/>
                  <a:pt x="7734300" y="2688779"/>
                  <a:pt x="7705090" y="2677984"/>
                </a:cubicBezTo>
                <a:close/>
                <a:moveTo>
                  <a:pt x="7699375" y="2806254"/>
                </a:moveTo>
                <a:cubicBezTo>
                  <a:pt x="7668895" y="2793554"/>
                  <a:pt x="7649845" y="2841814"/>
                  <a:pt x="7680325" y="2853244"/>
                </a:cubicBezTo>
                <a:cubicBezTo>
                  <a:pt x="7710806" y="2866579"/>
                  <a:pt x="7730490" y="2818319"/>
                  <a:pt x="7699375" y="2806254"/>
                </a:cubicBezTo>
                <a:close/>
                <a:moveTo>
                  <a:pt x="7764145" y="2572574"/>
                </a:moveTo>
                <a:cubicBezTo>
                  <a:pt x="7736840" y="2561779"/>
                  <a:pt x="7720331" y="2604324"/>
                  <a:pt x="7747635" y="2614484"/>
                </a:cubicBezTo>
                <a:lnTo>
                  <a:pt x="7747635" y="2614484"/>
                </a:lnTo>
                <a:cubicBezTo>
                  <a:pt x="7774940" y="2625279"/>
                  <a:pt x="7792085" y="2582734"/>
                  <a:pt x="7764145" y="2572574"/>
                </a:cubicBezTo>
                <a:close/>
                <a:moveTo>
                  <a:pt x="7725410" y="2308414"/>
                </a:moveTo>
                <a:cubicBezTo>
                  <a:pt x="7701915" y="2298254"/>
                  <a:pt x="7686040" y="2335084"/>
                  <a:pt x="7710170" y="2344609"/>
                </a:cubicBezTo>
                <a:cubicBezTo>
                  <a:pt x="7733031" y="2355404"/>
                  <a:pt x="7749540" y="2317939"/>
                  <a:pt x="7725410" y="2308414"/>
                </a:cubicBezTo>
                <a:close/>
                <a:moveTo>
                  <a:pt x="7569200" y="2258249"/>
                </a:moveTo>
                <a:cubicBezTo>
                  <a:pt x="7581265" y="2235389"/>
                  <a:pt x="7545070" y="2217609"/>
                  <a:pt x="7533640" y="2240469"/>
                </a:cubicBezTo>
                <a:cubicBezTo>
                  <a:pt x="7521575" y="2263329"/>
                  <a:pt x="7557770" y="2281744"/>
                  <a:pt x="7569200" y="2258249"/>
                </a:cubicBezTo>
                <a:close/>
                <a:moveTo>
                  <a:pt x="7588250" y="2519869"/>
                </a:moveTo>
                <a:cubicBezTo>
                  <a:pt x="7601585" y="2493834"/>
                  <a:pt x="7560310" y="2473514"/>
                  <a:pt x="7547610" y="2500184"/>
                </a:cubicBezTo>
                <a:cubicBezTo>
                  <a:pt x="7534275" y="2526219"/>
                  <a:pt x="7575550" y="2546539"/>
                  <a:pt x="7588250" y="2519869"/>
                </a:cubicBezTo>
                <a:close/>
                <a:moveTo>
                  <a:pt x="7595870" y="2761804"/>
                </a:moveTo>
                <a:cubicBezTo>
                  <a:pt x="7566025" y="2747199"/>
                  <a:pt x="7544435" y="2794189"/>
                  <a:pt x="7574281" y="2808159"/>
                </a:cubicBezTo>
                <a:cubicBezTo>
                  <a:pt x="7603490" y="2822129"/>
                  <a:pt x="7625715" y="2775139"/>
                  <a:pt x="7595870" y="2761804"/>
                </a:cubicBezTo>
                <a:close/>
                <a:moveTo>
                  <a:pt x="7651750" y="2297619"/>
                </a:moveTo>
                <a:cubicBezTo>
                  <a:pt x="7662545" y="2274759"/>
                  <a:pt x="7626350" y="2257614"/>
                  <a:pt x="7615556" y="2281109"/>
                </a:cubicBezTo>
                <a:cubicBezTo>
                  <a:pt x="7604760" y="2303969"/>
                  <a:pt x="7641590" y="2321114"/>
                  <a:pt x="7651750" y="2297619"/>
                </a:cubicBezTo>
                <a:close/>
                <a:moveTo>
                  <a:pt x="7606665" y="2634169"/>
                </a:moveTo>
                <a:cubicBezTo>
                  <a:pt x="7578725" y="2620199"/>
                  <a:pt x="7557770" y="2664649"/>
                  <a:pt x="7586345" y="2677349"/>
                </a:cubicBezTo>
                <a:cubicBezTo>
                  <a:pt x="7614285" y="2691319"/>
                  <a:pt x="7635240" y="2647504"/>
                  <a:pt x="7606665" y="2634169"/>
                </a:cubicBezTo>
                <a:close/>
                <a:moveTo>
                  <a:pt x="7681595" y="2563049"/>
                </a:moveTo>
                <a:cubicBezTo>
                  <a:pt x="7693660" y="2536379"/>
                  <a:pt x="7651750" y="2517964"/>
                  <a:pt x="7640320" y="2544634"/>
                </a:cubicBezTo>
                <a:cubicBezTo>
                  <a:pt x="7628256" y="2571304"/>
                  <a:pt x="7670165" y="2590354"/>
                  <a:pt x="7681595" y="2563049"/>
                </a:cubicBezTo>
                <a:close/>
                <a:moveTo>
                  <a:pt x="7805420" y="2844989"/>
                </a:moveTo>
                <a:cubicBezTo>
                  <a:pt x="7774306" y="2834194"/>
                  <a:pt x="7757795" y="2883089"/>
                  <a:pt x="7789545" y="2893248"/>
                </a:cubicBezTo>
                <a:cubicBezTo>
                  <a:pt x="7820025" y="2904679"/>
                  <a:pt x="7836535" y="2855148"/>
                  <a:pt x="7805420" y="2844989"/>
                </a:cubicBezTo>
                <a:close/>
                <a:moveTo>
                  <a:pt x="7957820" y="2636074"/>
                </a:moveTo>
                <a:cubicBezTo>
                  <a:pt x="7929881" y="2627819"/>
                  <a:pt x="7917815" y="2672269"/>
                  <a:pt x="7945756" y="2679889"/>
                </a:cubicBezTo>
                <a:cubicBezTo>
                  <a:pt x="7973695" y="2688144"/>
                  <a:pt x="7986395" y="2643059"/>
                  <a:pt x="7957820" y="2636074"/>
                </a:cubicBezTo>
                <a:close/>
                <a:moveTo>
                  <a:pt x="7995285" y="2424619"/>
                </a:moveTo>
                <a:cubicBezTo>
                  <a:pt x="8002906" y="2399854"/>
                  <a:pt x="7964170" y="2389059"/>
                  <a:pt x="7957185" y="2413824"/>
                </a:cubicBezTo>
                <a:cubicBezTo>
                  <a:pt x="7950200" y="2437954"/>
                  <a:pt x="7988935" y="2449384"/>
                  <a:pt x="7995285" y="2424619"/>
                </a:cubicBezTo>
                <a:close/>
                <a:moveTo>
                  <a:pt x="8011795" y="2773869"/>
                </a:moveTo>
                <a:cubicBezTo>
                  <a:pt x="7978140" y="2766249"/>
                  <a:pt x="7972425" y="2821494"/>
                  <a:pt x="8006715" y="2821494"/>
                </a:cubicBezTo>
                <a:cubicBezTo>
                  <a:pt x="8034020" y="2822129"/>
                  <a:pt x="8039100" y="2778949"/>
                  <a:pt x="8011795" y="2773869"/>
                </a:cubicBezTo>
                <a:close/>
                <a:moveTo>
                  <a:pt x="7913370" y="2877373"/>
                </a:moveTo>
                <a:cubicBezTo>
                  <a:pt x="7881620" y="2868484"/>
                  <a:pt x="7868285" y="2918648"/>
                  <a:pt x="7900670" y="2926269"/>
                </a:cubicBezTo>
                <a:cubicBezTo>
                  <a:pt x="7931785" y="2935159"/>
                  <a:pt x="7945120" y="2884994"/>
                  <a:pt x="7913370" y="2877373"/>
                </a:cubicBezTo>
                <a:close/>
                <a:moveTo>
                  <a:pt x="7809865" y="2342069"/>
                </a:moveTo>
                <a:cubicBezTo>
                  <a:pt x="7786370" y="2332544"/>
                  <a:pt x="7771765" y="2370009"/>
                  <a:pt x="7795895" y="2378899"/>
                </a:cubicBezTo>
                <a:cubicBezTo>
                  <a:pt x="7819390" y="2388424"/>
                  <a:pt x="7833995" y="2350959"/>
                  <a:pt x="7809865" y="2342069"/>
                </a:cubicBezTo>
                <a:close/>
                <a:moveTo>
                  <a:pt x="7860031" y="2606864"/>
                </a:moveTo>
                <a:cubicBezTo>
                  <a:pt x="7832090" y="2597339"/>
                  <a:pt x="7818120" y="2641154"/>
                  <a:pt x="7846060" y="2650044"/>
                </a:cubicBezTo>
                <a:cubicBezTo>
                  <a:pt x="7873365" y="2659569"/>
                  <a:pt x="7887970" y="2615754"/>
                  <a:pt x="7860031" y="2606864"/>
                </a:cubicBezTo>
                <a:close/>
                <a:moveTo>
                  <a:pt x="7861935" y="2482404"/>
                </a:moveTo>
                <a:cubicBezTo>
                  <a:pt x="7835900" y="2472879"/>
                  <a:pt x="7821931" y="2514154"/>
                  <a:pt x="7847965" y="2522409"/>
                </a:cubicBezTo>
                <a:cubicBezTo>
                  <a:pt x="7874000" y="2531934"/>
                  <a:pt x="7887970" y="2491294"/>
                  <a:pt x="7861935" y="2482404"/>
                </a:cubicBezTo>
                <a:close/>
                <a:moveTo>
                  <a:pt x="7894320" y="2794189"/>
                </a:moveTo>
                <a:cubicBezTo>
                  <a:pt x="7923531" y="2803079"/>
                  <a:pt x="7937500" y="2756089"/>
                  <a:pt x="7907656" y="2747834"/>
                </a:cubicBezTo>
                <a:cubicBezTo>
                  <a:pt x="7877810" y="2738944"/>
                  <a:pt x="7864475" y="2785934"/>
                  <a:pt x="7894320" y="2794189"/>
                </a:cubicBezTo>
                <a:close/>
                <a:moveTo>
                  <a:pt x="7460615" y="2224594"/>
                </a:moveTo>
                <a:cubicBezTo>
                  <a:pt x="7482840" y="2237294"/>
                  <a:pt x="7501890" y="2201734"/>
                  <a:pt x="7479031" y="2189669"/>
                </a:cubicBezTo>
                <a:cubicBezTo>
                  <a:pt x="7456806" y="2177604"/>
                  <a:pt x="7437756" y="2213164"/>
                  <a:pt x="7460615" y="2224594"/>
                </a:cubicBezTo>
                <a:close/>
                <a:moveTo>
                  <a:pt x="7395845" y="2656394"/>
                </a:moveTo>
                <a:cubicBezTo>
                  <a:pt x="7367906" y="2639249"/>
                  <a:pt x="7341235" y="2684334"/>
                  <a:pt x="7370445" y="2700209"/>
                </a:cubicBezTo>
                <a:cubicBezTo>
                  <a:pt x="7397750" y="2717354"/>
                  <a:pt x="7424420" y="2672904"/>
                  <a:pt x="7395845" y="2656394"/>
                </a:cubicBezTo>
                <a:close/>
                <a:moveTo>
                  <a:pt x="7324090" y="2478594"/>
                </a:moveTo>
                <a:cubicBezTo>
                  <a:pt x="7298056" y="2461449"/>
                  <a:pt x="7272020" y="2502724"/>
                  <a:pt x="7298690" y="2519234"/>
                </a:cubicBezTo>
                <a:cubicBezTo>
                  <a:pt x="7324090" y="2536379"/>
                  <a:pt x="7350760" y="2495104"/>
                  <a:pt x="7324090" y="2478594"/>
                </a:cubicBezTo>
                <a:close/>
                <a:moveTo>
                  <a:pt x="7298690" y="2597339"/>
                </a:moveTo>
                <a:cubicBezTo>
                  <a:pt x="7271385" y="2578924"/>
                  <a:pt x="7243445" y="2622739"/>
                  <a:pt x="7271385" y="2640519"/>
                </a:cubicBezTo>
                <a:cubicBezTo>
                  <a:pt x="7298690" y="2658299"/>
                  <a:pt x="7327265" y="2615119"/>
                  <a:pt x="7298690" y="2597339"/>
                </a:cubicBezTo>
                <a:close/>
                <a:moveTo>
                  <a:pt x="7366635" y="1780729"/>
                </a:moveTo>
                <a:cubicBezTo>
                  <a:pt x="7373620" y="1764219"/>
                  <a:pt x="7347585" y="1752788"/>
                  <a:pt x="7340600" y="1769934"/>
                </a:cubicBezTo>
                <a:cubicBezTo>
                  <a:pt x="7333615" y="1787079"/>
                  <a:pt x="7359650" y="1797874"/>
                  <a:pt x="7366635" y="1780729"/>
                </a:cubicBezTo>
                <a:close/>
                <a:moveTo>
                  <a:pt x="7340600" y="2231579"/>
                </a:moveTo>
                <a:cubicBezTo>
                  <a:pt x="7317106" y="2216974"/>
                  <a:pt x="7294881" y="2253804"/>
                  <a:pt x="7318375" y="2267774"/>
                </a:cubicBezTo>
                <a:cubicBezTo>
                  <a:pt x="7341870" y="2282379"/>
                  <a:pt x="7364731" y="2245549"/>
                  <a:pt x="7340600" y="2231579"/>
                </a:cubicBezTo>
                <a:close/>
                <a:moveTo>
                  <a:pt x="7204710" y="2534474"/>
                </a:moveTo>
                <a:cubicBezTo>
                  <a:pt x="7178040" y="2515424"/>
                  <a:pt x="7148195" y="2557969"/>
                  <a:pt x="7176135" y="2576384"/>
                </a:cubicBezTo>
                <a:cubicBezTo>
                  <a:pt x="7202170" y="2595434"/>
                  <a:pt x="7232015" y="2552889"/>
                  <a:pt x="7204710" y="2534474"/>
                </a:cubicBezTo>
                <a:close/>
                <a:moveTo>
                  <a:pt x="7145020" y="2357944"/>
                </a:moveTo>
                <a:cubicBezTo>
                  <a:pt x="7120256" y="2339529"/>
                  <a:pt x="7091681" y="2378899"/>
                  <a:pt x="7117081" y="2396679"/>
                </a:cubicBezTo>
                <a:cubicBezTo>
                  <a:pt x="7141845" y="2415094"/>
                  <a:pt x="7171056" y="2375724"/>
                  <a:pt x="7145020" y="2357944"/>
                </a:cubicBezTo>
                <a:close/>
                <a:moveTo>
                  <a:pt x="7233920" y="2419539"/>
                </a:moveTo>
                <a:cubicBezTo>
                  <a:pt x="7208520" y="2401759"/>
                  <a:pt x="7181215" y="2442399"/>
                  <a:pt x="7207250" y="2459544"/>
                </a:cubicBezTo>
                <a:cubicBezTo>
                  <a:pt x="7232015" y="2477324"/>
                  <a:pt x="7259956" y="2436684"/>
                  <a:pt x="7233920" y="2419539"/>
                </a:cubicBezTo>
                <a:close/>
                <a:moveTo>
                  <a:pt x="7265035" y="2209354"/>
                </a:moveTo>
                <a:cubicBezTo>
                  <a:pt x="7280275" y="2186494"/>
                  <a:pt x="7244081" y="2162999"/>
                  <a:pt x="7229475" y="2186494"/>
                </a:cubicBezTo>
                <a:cubicBezTo>
                  <a:pt x="7214235" y="2208719"/>
                  <a:pt x="7250431" y="2232214"/>
                  <a:pt x="7265035" y="2209354"/>
                </a:cubicBezTo>
                <a:close/>
                <a:moveTo>
                  <a:pt x="7510781" y="2586544"/>
                </a:moveTo>
                <a:cubicBezTo>
                  <a:pt x="7483475" y="2571939"/>
                  <a:pt x="7460615" y="2615119"/>
                  <a:pt x="7488556" y="2629089"/>
                </a:cubicBezTo>
                <a:cubicBezTo>
                  <a:pt x="7515225" y="2643694"/>
                  <a:pt x="7538085" y="2600514"/>
                  <a:pt x="7510781" y="2586544"/>
                </a:cubicBezTo>
                <a:close/>
                <a:moveTo>
                  <a:pt x="7494270" y="2711639"/>
                </a:moveTo>
                <a:cubicBezTo>
                  <a:pt x="7465060" y="2695764"/>
                  <a:pt x="7440931" y="2741484"/>
                  <a:pt x="7470775" y="2756724"/>
                </a:cubicBezTo>
                <a:cubicBezTo>
                  <a:pt x="7499350" y="2772599"/>
                  <a:pt x="7524115" y="2726879"/>
                  <a:pt x="7494270" y="2711639"/>
                </a:cubicBezTo>
                <a:close/>
                <a:moveTo>
                  <a:pt x="7465695" y="2482404"/>
                </a:moveTo>
                <a:cubicBezTo>
                  <a:pt x="7491095" y="2497009"/>
                  <a:pt x="7513320" y="2456369"/>
                  <a:pt x="7487285" y="2443034"/>
                </a:cubicBezTo>
                <a:cubicBezTo>
                  <a:pt x="7461885" y="2428429"/>
                  <a:pt x="7439660" y="2469069"/>
                  <a:pt x="7465695" y="2482404"/>
                </a:cubicBezTo>
                <a:close/>
                <a:moveTo>
                  <a:pt x="8023225" y="2901504"/>
                </a:moveTo>
                <a:cubicBezTo>
                  <a:pt x="7990840" y="2895154"/>
                  <a:pt x="7981315" y="2945954"/>
                  <a:pt x="8013700" y="2951669"/>
                </a:cubicBezTo>
                <a:cubicBezTo>
                  <a:pt x="8045450" y="2958019"/>
                  <a:pt x="8055610" y="2907219"/>
                  <a:pt x="8023225" y="2901504"/>
                </a:cubicBezTo>
                <a:close/>
                <a:moveTo>
                  <a:pt x="7532370" y="2145219"/>
                </a:moveTo>
                <a:cubicBezTo>
                  <a:pt x="7553325" y="2156014"/>
                  <a:pt x="7569835" y="2122359"/>
                  <a:pt x="7548245" y="2112199"/>
                </a:cubicBezTo>
                <a:cubicBezTo>
                  <a:pt x="7527290" y="2101404"/>
                  <a:pt x="7510781" y="2135059"/>
                  <a:pt x="7532370" y="2145219"/>
                </a:cubicBezTo>
                <a:lnTo>
                  <a:pt x="7532370" y="2145219"/>
                </a:lnTo>
                <a:close/>
                <a:moveTo>
                  <a:pt x="7424420" y="2280474"/>
                </a:moveTo>
                <a:cubicBezTo>
                  <a:pt x="7400925" y="2266504"/>
                  <a:pt x="7379335" y="2303969"/>
                  <a:pt x="7403465" y="2317304"/>
                </a:cubicBezTo>
                <a:lnTo>
                  <a:pt x="7403465" y="2317304"/>
                </a:lnTo>
                <a:cubicBezTo>
                  <a:pt x="7426960" y="2331274"/>
                  <a:pt x="7448550" y="2293809"/>
                  <a:pt x="7424420" y="2280474"/>
                </a:cubicBezTo>
                <a:close/>
                <a:moveTo>
                  <a:pt x="7416165" y="2534474"/>
                </a:moveTo>
                <a:cubicBezTo>
                  <a:pt x="7389495" y="2518599"/>
                  <a:pt x="7364731" y="2560509"/>
                  <a:pt x="7392035" y="2575749"/>
                </a:cubicBezTo>
                <a:cubicBezTo>
                  <a:pt x="7418706" y="2592259"/>
                  <a:pt x="7443470" y="2549714"/>
                  <a:pt x="7416165" y="2534474"/>
                </a:cubicBezTo>
                <a:close/>
                <a:moveTo>
                  <a:pt x="7454900" y="2105849"/>
                </a:moveTo>
                <a:cubicBezTo>
                  <a:pt x="7475856" y="2117279"/>
                  <a:pt x="7493000" y="2083624"/>
                  <a:pt x="7472045" y="2073463"/>
                </a:cubicBezTo>
                <a:cubicBezTo>
                  <a:pt x="7451090" y="2062034"/>
                  <a:pt x="7433945" y="2095688"/>
                  <a:pt x="7454900" y="2105849"/>
                </a:cubicBezTo>
                <a:lnTo>
                  <a:pt x="7454900" y="2105849"/>
                </a:lnTo>
                <a:close/>
                <a:moveTo>
                  <a:pt x="7459345" y="1877249"/>
                </a:moveTo>
                <a:cubicBezTo>
                  <a:pt x="7436485" y="1867724"/>
                  <a:pt x="7428231" y="1906459"/>
                  <a:pt x="7452995" y="1907094"/>
                </a:cubicBezTo>
                <a:cubicBezTo>
                  <a:pt x="7469506" y="1907729"/>
                  <a:pt x="7474585" y="1883599"/>
                  <a:pt x="7459345" y="1877249"/>
                </a:cubicBezTo>
                <a:close/>
                <a:moveTo>
                  <a:pt x="8580120" y="2894519"/>
                </a:moveTo>
                <a:cubicBezTo>
                  <a:pt x="8547735" y="2900869"/>
                  <a:pt x="8559165" y="2951669"/>
                  <a:pt x="8590915" y="2944048"/>
                </a:cubicBezTo>
                <a:cubicBezTo>
                  <a:pt x="8623300" y="2937698"/>
                  <a:pt x="8611870" y="2886898"/>
                  <a:pt x="8580120" y="2894519"/>
                </a:cubicBezTo>
                <a:close/>
                <a:moveTo>
                  <a:pt x="9139555" y="2566224"/>
                </a:moveTo>
                <a:cubicBezTo>
                  <a:pt x="9139555" y="2566224"/>
                  <a:pt x="9139555" y="2566224"/>
                  <a:pt x="9139555" y="2566224"/>
                </a:cubicBezTo>
                <a:cubicBezTo>
                  <a:pt x="9112885" y="2582099"/>
                  <a:pt x="9138285" y="2624009"/>
                  <a:pt x="9164320" y="2607499"/>
                </a:cubicBezTo>
                <a:cubicBezTo>
                  <a:pt x="9190990" y="2592259"/>
                  <a:pt x="9166225" y="2550349"/>
                  <a:pt x="9139555" y="2566224"/>
                </a:cubicBezTo>
                <a:close/>
                <a:moveTo>
                  <a:pt x="8676005" y="2789109"/>
                </a:moveTo>
                <a:cubicBezTo>
                  <a:pt x="8651240" y="2730689"/>
                  <a:pt x="8595360" y="2821494"/>
                  <a:pt x="8658225" y="2817684"/>
                </a:cubicBezTo>
                <a:lnTo>
                  <a:pt x="8658225" y="2817684"/>
                </a:lnTo>
                <a:cubicBezTo>
                  <a:pt x="8670925" y="2814509"/>
                  <a:pt x="8679180" y="2801809"/>
                  <a:pt x="8676005" y="2789109"/>
                </a:cubicBezTo>
                <a:close/>
                <a:moveTo>
                  <a:pt x="8642350" y="2586544"/>
                </a:moveTo>
                <a:cubicBezTo>
                  <a:pt x="8639175" y="2559239"/>
                  <a:pt x="8596630" y="2564954"/>
                  <a:pt x="8600440" y="2592259"/>
                </a:cubicBezTo>
                <a:cubicBezTo>
                  <a:pt x="8603615" y="2619564"/>
                  <a:pt x="8646795" y="2613849"/>
                  <a:pt x="8642350" y="2586544"/>
                </a:cubicBezTo>
                <a:close/>
                <a:moveTo>
                  <a:pt x="8738235" y="2569399"/>
                </a:moveTo>
                <a:cubicBezTo>
                  <a:pt x="8733155" y="2542094"/>
                  <a:pt x="8691245" y="2550349"/>
                  <a:pt x="8696960" y="2577654"/>
                </a:cubicBezTo>
                <a:cubicBezTo>
                  <a:pt x="8702040" y="2604959"/>
                  <a:pt x="8743950" y="2596069"/>
                  <a:pt x="8738235" y="2569399"/>
                </a:cubicBezTo>
                <a:close/>
                <a:moveTo>
                  <a:pt x="8688705" y="2866579"/>
                </a:moveTo>
                <a:cubicBezTo>
                  <a:pt x="8656955" y="2875469"/>
                  <a:pt x="8672195" y="2924998"/>
                  <a:pt x="8703310" y="2915473"/>
                </a:cubicBezTo>
                <a:cubicBezTo>
                  <a:pt x="8735060" y="2905948"/>
                  <a:pt x="8719820" y="2856419"/>
                  <a:pt x="8688705" y="2866579"/>
                </a:cubicBezTo>
                <a:close/>
                <a:moveTo>
                  <a:pt x="8522970" y="2577654"/>
                </a:moveTo>
                <a:cubicBezTo>
                  <a:pt x="8495665" y="2578924"/>
                  <a:pt x="8498205" y="2622104"/>
                  <a:pt x="8526145" y="2619564"/>
                </a:cubicBezTo>
                <a:cubicBezTo>
                  <a:pt x="8553450" y="2618294"/>
                  <a:pt x="8550910" y="2575114"/>
                  <a:pt x="8522970" y="2577654"/>
                </a:cubicBezTo>
                <a:close/>
                <a:moveTo>
                  <a:pt x="8569325" y="2811334"/>
                </a:moveTo>
                <a:cubicBezTo>
                  <a:pt x="8549005" y="2751644"/>
                  <a:pt x="8486140" y="2838004"/>
                  <a:pt x="8549005" y="2838639"/>
                </a:cubicBezTo>
                <a:cubicBezTo>
                  <a:pt x="8562340" y="2836734"/>
                  <a:pt x="8571865" y="2824669"/>
                  <a:pt x="8569325" y="2811334"/>
                </a:cubicBezTo>
                <a:close/>
                <a:moveTo>
                  <a:pt x="8469630" y="2913569"/>
                </a:moveTo>
                <a:cubicBezTo>
                  <a:pt x="8436610" y="2917379"/>
                  <a:pt x="8444230" y="2968814"/>
                  <a:pt x="8476615" y="2963734"/>
                </a:cubicBezTo>
                <a:cubicBezTo>
                  <a:pt x="8509000" y="2960559"/>
                  <a:pt x="8502015" y="2909123"/>
                  <a:pt x="8469630" y="2913569"/>
                </a:cubicBezTo>
                <a:close/>
                <a:moveTo>
                  <a:pt x="8549640" y="2838639"/>
                </a:moveTo>
                <a:lnTo>
                  <a:pt x="8549640" y="2838639"/>
                </a:lnTo>
                <a:cubicBezTo>
                  <a:pt x="8549640" y="2838639"/>
                  <a:pt x="8549640" y="2838639"/>
                  <a:pt x="8549640" y="2838639"/>
                </a:cubicBezTo>
                <a:cubicBezTo>
                  <a:pt x="8549640" y="2838639"/>
                  <a:pt x="8549640" y="2838639"/>
                  <a:pt x="8549640" y="2838639"/>
                </a:cubicBezTo>
                <a:close/>
                <a:moveTo>
                  <a:pt x="8519795" y="2512249"/>
                </a:moveTo>
                <a:cubicBezTo>
                  <a:pt x="8545830" y="2512249"/>
                  <a:pt x="8545195" y="2471609"/>
                  <a:pt x="8519160" y="2472879"/>
                </a:cubicBezTo>
                <a:cubicBezTo>
                  <a:pt x="8493760" y="2472879"/>
                  <a:pt x="8494395" y="2512249"/>
                  <a:pt x="8519795" y="2512249"/>
                </a:cubicBezTo>
                <a:close/>
                <a:moveTo>
                  <a:pt x="8950325" y="2666554"/>
                </a:moveTo>
                <a:cubicBezTo>
                  <a:pt x="8921750" y="2679254"/>
                  <a:pt x="8942705" y="2723704"/>
                  <a:pt x="8970010" y="2710369"/>
                </a:cubicBezTo>
                <a:cubicBezTo>
                  <a:pt x="8998585" y="2697669"/>
                  <a:pt x="8978265" y="2653219"/>
                  <a:pt x="8950325" y="2666554"/>
                </a:cubicBezTo>
                <a:close/>
                <a:moveTo>
                  <a:pt x="8999220" y="2735769"/>
                </a:moveTo>
                <a:cubicBezTo>
                  <a:pt x="8970010" y="2751009"/>
                  <a:pt x="8994775" y="2796729"/>
                  <a:pt x="9023350" y="2780219"/>
                </a:cubicBezTo>
                <a:lnTo>
                  <a:pt x="9023350" y="2780219"/>
                </a:lnTo>
                <a:cubicBezTo>
                  <a:pt x="9052560" y="2765614"/>
                  <a:pt x="9027795" y="2719894"/>
                  <a:pt x="8999220" y="2735769"/>
                </a:cubicBezTo>
                <a:close/>
                <a:moveTo>
                  <a:pt x="9046210" y="2619564"/>
                </a:moveTo>
                <a:cubicBezTo>
                  <a:pt x="9018270" y="2633534"/>
                  <a:pt x="9041765" y="2676714"/>
                  <a:pt x="9068435" y="2662109"/>
                </a:cubicBezTo>
                <a:cubicBezTo>
                  <a:pt x="9096375" y="2647504"/>
                  <a:pt x="9073515" y="2604324"/>
                  <a:pt x="9046210" y="2619564"/>
                </a:cubicBezTo>
                <a:close/>
                <a:moveTo>
                  <a:pt x="9097010" y="2679254"/>
                </a:moveTo>
                <a:cubicBezTo>
                  <a:pt x="9068435" y="2696399"/>
                  <a:pt x="9096375" y="2740214"/>
                  <a:pt x="9123680" y="2722434"/>
                </a:cubicBezTo>
                <a:cubicBezTo>
                  <a:pt x="9151620" y="2705289"/>
                  <a:pt x="9124315" y="2661474"/>
                  <a:pt x="9097010" y="2679254"/>
                </a:cubicBezTo>
                <a:close/>
                <a:moveTo>
                  <a:pt x="8794750" y="2830384"/>
                </a:moveTo>
                <a:cubicBezTo>
                  <a:pt x="8763635" y="2841814"/>
                  <a:pt x="8782685" y="2890073"/>
                  <a:pt x="8813165" y="2878009"/>
                </a:cubicBezTo>
                <a:cubicBezTo>
                  <a:pt x="8844280" y="2866579"/>
                  <a:pt x="8825865" y="2817684"/>
                  <a:pt x="8794750" y="2830384"/>
                </a:cubicBezTo>
                <a:close/>
                <a:moveTo>
                  <a:pt x="8056881" y="2659569"/>
                </a:moveTo>
                <a:cubicBezTo>
                  <a:pt x="8028306" y="2653219"/>
                  <a:pt x="8018781" y="2698304"/>
                  <a:pt x="8047990" y="2704019"/>
                </a:cubicBezTo>
                <a:cubicBezTo>
                  <a:pt x="8075931" y="2710369"/>
                  <a:pt x="8085456" y="2665284"/>
                  <a:pt x="8056881" y="2659569"/>
                </a:cubicBezTo>
                <a:close/>
                <a:moveTo>
                  <a:pt x="8780145" y="2759264"/>
                </a:moveTo>
                <a:cubicBezTo>
                  <a:pt x="8771255" y="2729419"/>
                  <a:pt x="8724900" y="2744024"/>
                  <a:pt x="8734425" y="2773234"/>
                </a:cubicBezTo>
                <a:cubicBezTo>
                  <a:pt x="8743315" y="2803079"/>
                  <a:pt x="8789670" y="2788474"/>
                  <a:pt x="8780145" y="2759264"/>
                </a:cubicBezTo>
                <a:close/>
                <a:moveTo>
                  <a:pt x="8807450" y="2531299"/>
                </a:moveTo>
                <a:cubicBezTo>
                  <a:pt x="8780780" y="2537649"/>
                  <a:pt x="8791575" y="2579559"/>
                  <a:pt x="8818245" y="2572574"/>
                </a:cubicBezTo>
                <a:cubicBezTo>
                  <a:pt x="8844280" y="2566224"/>
                  <a:pt x="8833485" y="2524314"/>
                  <a:pt x="8807450" y="2531299"/>
                </a:cubicBezTo>
                <a:close/>
                <a:moveTo>
                  <a:pt x="8837295" y="2739579"/>
                </a:moveTo>
                <a:cubicBezTo>
                  <a:pt x="8848090" y="2768789"/>
                  <a:pt x="8893810" y="2751009"/>
                  <a:pt x="8882380" y="2722434"/>
                </a:cubicBezTo>
                <a:cubicBezTo>
                  <a:pt x="8871585" y="2693224"/>
                  <a:pt x="8825865" y="2710369"/>
                  <a:pt x="8837295" y="2739579"/>
                </a:cubicBezTo>
                <a:close/>
                <a:moveTo>
                  <a:pt x="8898890" y="2786569"/>
                </a:moveTo>
                <a:cubicBezTo>
                  <a:pt x="8868410" y="2799904"/>
                  <a:pt x="8890635" y="2846894"/>
                  <a:pt x="8920480" y="2832924"/>
                </a:cubicBezTo>
                <a:cubicBezTo>
                  <a:pt x="8950325" y="2818954"/>
                  <a:pt x="8928100" y="2771964"/>
                  <a:pt x="8898890" y="2786569"/>
                </a:cubicBezTo>
                <a:close/>
                <a:moveTo>
                  <a:pt x="8133715" y="2918014"/>
                </a:moveTo>
                <a:cubicBezTo>
                  <a:pt x="8101331" y="2914204"/>
                  <a:pt x="8095615" y="2965639"/>
                  <a:pt x="8128000" y="2968814"/>
                </a:cubicBezTo>
                <a:cubicBezTo>
                  <a:pt x="8161020" y="2972623"/>
                  <a:pt x="8166735" y="2921189"/>
                  <a:pt x="8133715" y="2918014"/>
                </a:cubicBezTo>
                <a:close/>
                <a:moveTo>
                  <a:pt x="8156575" y="2677349"/>
                </a:moveTo>
                <a:cubicBezTo>
                  <a:pt x="8128000" y="2672904"/>
                  <a:pt x="8121015" y="2718624"/>
                  <a:pt x="8150225" y="2721799"/>
                </a:cubicBezTo>
                <a:cubicBezTo>
                  <a:pt x="8178800" y="2726879"/>
                  <a:pt x="8185785" y="2681159"/>
                  <a:pt x="8156575" y="2677349"/>
                </a:cubicBezTo>
                <a:close/>
                <a:moveTo>
                  <a:pt x="8207375" y="2357309"/>
                </a:moveTo>
                <a:cubicBezTo>
                  <a:pt x="8212456" y="2333814"/>
                  <a:pt x="8175625" y="2326829"/>
                  <a:pt x="8171181" y="2350324"/>
                </a:cubicBezTo>
                <a:cubicBezTo>
                  <a:pt x="8166100" y="2373184"/>
                  <a:pt x="8202931" y="2380804"/>
                  <a:pt x="8207375" y="2357309"/>
                </a:cubicBezTo>
                <a:close/>
                <a:moveTo>
                  <a:pt x="8244840" y="2829749"/>
                </a:moveTo>
                <a:cubicBezTo>
                  <a:pt x="8247381" y="2798634"/>
                  <a:pt x="8198485" y="2795459"/>
                  <a:pt x="8197215" y="2826574"/>
                </a:cubicBezTo>
                <a:cubicBezTo>
                  <a:pt x="8194675" y="2857689"/>
                  <a:pt x="8242935" y="2860864"/>
                  <a:pt x="8244840" y="2829749"/>
                </a:cubicBezTo>
                <a:close/>
                <a:moveTo>
                  <a:pt x="8102600" y="2118549"/>
                </a:moveTo>
                <a:cubicBezTo>
                  <a:pt x="8107681" y="2098864"/>
                  <a:pt x="8077200" y="2091244"/>
                  <a:pt x="8072120" y="2110929"/>
                </a:cubicBezTo>
                <a:cubicBezTo>
                  <a:pt x="8067040" y="2130614"/>
                  <a:pt x="8097520" y="2138234"/>
                  <a:pt x="8102600" y="2118549"/>
                </a:cubicBezTo>
                <a:close/>
                <a:moveTo>
                  <a:pt x="8070215" y="2423349"/>
                </a:moveTo>
                <a:cubicBezTo>
                  <a:pt x="8045450" y="2416999"/>
                  <a:pt x="8035925" y="2456369"/>
                  <a:pt x="8060690" y="2461449"/>
                </a:cubicBezTo>
                <a:cubicBezTo>
                  <a:pt x="8085456" y="2468434"/>
                  <a:pt x="8094981" y="2429064"/>
                  <a:pt x="8070215" y="2423349"/>
                </a:cubicBezTo>
                <a:close/>
                <a:moveTo>
                  <a:pt x="8245475" y="2925634"/>
                </a:moveTo>
                <a:cubicBezTo>
                  <a:pt x="8211820" y="2924364"/>
                  <a:pt x="8211185" y="2977069"/>
                  <a:pt x="8244840" y="2976434"/>
                </a:cubicBezTo>
                <a:cubicBezTo>
                  <a:pt x="8277225" y="2977069"/>
                  <a:pt x="8277860" y="2926269"/>
                  <a:pt x="8245475" y="2925634"/>
                </a:cubicBezTo>
                <a:close/>
                <a:moveTo>
                  <a:pt x="8100695" y="2353499"/>
                </a:moveTo>
                <a:cubicBezTo>
                  <a:pt x="8123556" y="2359214"/>
                  <a:pt x="8132445" y="2323019"/>
                  <a:pt x="8108950" y="2317939"/>
                </a:cubicBezTo>
                <a:cubicBezTo>
                  <a:pt x="8086090" y="2312224"/>
                  <a:pt x="8077200" y="2348419"/>
                  <a:pt x="8100695" y="2353499"/>
                </a:cubicBezTo>
                <a:close/>
                <a:moveTo>
                  <a:pt x="8116570" y="2792919"/>
                </a:moveTo>
                <a:cubicBezTo>
                  <a:pt x="8083550" y="2787839"/>
                  <a:pt x="8079740" y="2841179"/>
                  <a:pt x="8113395" y="2840544"/>
                </a:cubicBezTo>
                <a:cubicBezTo>
                  <a:pt x="8141970" y="2841179"/>
                  <a:pt x="8145781" y="2796094"/>
                  <a:pt x="8116570" y="2792919"/>
                </a:cubicBezTo>
                <a:close/>
                <a:moveTo>
                  <a:pt x="8416290" y="2061399"/>
                </a:moveTo>
                <a:cubicBezTo>
                  <a:pt x="8397240" y="2058859"/>
                  <a:pt x="8395335" y="2089974"/>
                  <a:pt x="8414385" y="2089338"/>
                </a:cubicBezTo>
                <a:cubicBezTo>
                  <a:pt x="8432165" y="2089974"/>
                  <a:pt x="8434070" y="2062669"/>
                  <a:pt x="8416290" y="2061399"/>
                </a:cubicBezTo>
                <a:close/>
                <a:moveTo>
                  <a:pt x="8382000" y="2256344"/>
                </a:moveTo>
                <a:cubicBezTo>
                  <a:pt x="8360410" y="2253804"/>
                  <a:pt x="8356600" y="2288094"/>
                  <a:pt x="8378190" y="2289999"/>
                </a:cubicBezTo>
                <a:cubicBezTo>
                  <a:pt x="8399780" y="2292539"/>
                  <a:pt x="8403590" y="2258249"/>
                  <a:pt x="8382000" y="2256344"/>
                </a:cubicBezTo>
                <a:close/>
                <a:moveTo>
                  <a:pt x="8462010" y="2825304"/>
                </a:moveTo>
                <a:cubicBezTo>
                  <a:pt x="8460105" y="2794189"/>
                  <a:pt x="8411210" y="2797999"/>
                  <a:pt x="8414385" y="2829114"/>
                </a:cubicBezTo>
                <a:cubicBezTo>
                  <a:pt x="8416290" y="2860229"/>
                  <a:pt x="8464550" y="2856419"/>
                  <a:pt x="8462010" y="2825304"/>
                </a:cubicBezTo>
                <a:close/>
                <a:moveTo>
                  <a:pt x="8357870" y="2924364"/>
                </a:moveTo>
                <a:cubicBezTo>
                  <a:pt x="8324850" y="2925634"/>
                  <a:pt x="8327390" y="2977069"/>
                  <a:pt x="8360410" y="2975164"/>
                </a:cubicBezTo>
                <a:cubicBezTo>
                  <a:pt x="8393430" y="2973894"/>
                  <a:pt x="8390890" y="2921823"/>
                  <a:pt x="8357870" y="2924364"/>
                </a:cubicBezTo>
                <a:close/>
                <a:moveTo>
                  <a:pt x="8448675" y="2602419"/>
                </a:moveTo>
                <a:cubicBezTo>
                  <a:pt x="8449310" y="2575114"/>
                  <a:pt x="8406130" y="2575114"/>
                  <a:pt x="8406130" y="2602419"/>
                </a:cubicBezTo>
                <a:cubicBezTo>
                  <a:pt x="8406130" y="2629724"/>
                  <a:pt x="8449310" y="2629724"/>
                  <a:pt x="8448675" y="2602419"/>
                </a:cubicBezTo>
                <a:close/>
                <a:moveTo>
                  <a:pt x="8256906" y="2688144"/>
                </a:moveTo>
                <a:cubicBezTo>
                  <a:pt x="8227695" y="2685604"/>
                  <a:pt x="8224520" y="2731324"/>
                  <a:pt x="8253731" y="2733229"/>
                </a:cubicBezTo>
                <a:cubicBezTo>
                  <a:pt x="8282940" y="2736404"/>
                  <a:pt x="8286115" y="2690049"/>
                  <a:pt x="8256906" y="2688144"/>
                </a:cubicBezTo>
                <a:close/>
                <a:moveTo>
                  <a:pt x="8353425" y="2831654"/>
                </a:moveTo>
                <a:cubicBezTo>
                  <a:pt x="8342631" y="2769424"/>
                  <a:pt x="8267700" y="2844989"/>
                  <a:pt x="8329295" y="2855784"/>
                </a:cubicBezTo>
                <a:cubicBezTo>
                  <a:pt x="8342631" y="2855784"/>
                  <a:pt x="8353425" y="2844989"/>
                  <a:pt x="8353425" y="2831654"/>
                </a:cubicBezTo>
                <a:close/>
                <a:moveTo>
                  <a:pt x="8276590" y="2349689"/>
                </a:moveTo>
                <a:cubicBezTo>
                  <a:pt x="8253095" y="2345879"/>
                  <a:pt x="8247381" y="2382709"/>
                  <a:pt x="8271510" y="2385884"/>
                </a:cubicBezTo>
                <a:cubicBezTo>
                  <a:pt x="8295006" y="2389694"/>
                  <a:pt x="8300085" y="2352864"/>
                  <a:pt x="8276590" y="2349689"/>
                </a:cubicBezTo>
                <a:close/>
                <a:moveTo>
                  <a:pt x="8317231" y="2265234"/>
                </a:moveTo>
                <a:cubicBezTo>
                  <a:pt x="8321040" y="2243644"/>
                  <a:pt x="8286750" y="2238564"/>
                  <a:pt x="8283575" y="2260154"/>
                </a:cubicBezTo>
                <a:cubicBezTo>
                  <a:pt x="8279765" y="2281744"/>
                  <a:pt x="8314056" y="2286824"/>
                  <a:pt x="8317231" y="2265234"/>
                </a:cubicBezTo>
                <a:close/>
                <a:moveTo>
                  <a:pt x="7112000" y="2468434"/>
                </a:moveTo>
                <a:cubicBezTo>
                  <a:pt x="7085965" y="2448749"/>
                  <a:pt x="7054850" y="2490024"/>
                  <a:pt x="7081520" y="2509074"/>
                </a:cubicBezTo>
                <a:cubicBezTo>
                  <a:pt x="7108190" y="2529394"/>
                  <a:pt x="7139306" y="2488119"/>
                  <a:pt x="7112000" y="2468434"/>
                </a:cubicBezTo>
                <a:close/>
                <a:moveTo>
                  <a:pt x="5510530" y="998409"/>
                </a:moveTo>
                <a:cubicBezTo>
                  <a:pt x="5492750" y="993963"/>
                  <a:pt x="5486400" y="1021904"/>
                  <a:pt x="5504180" y="1025713"/>
                </a:cubicBezTo>
                <a:cubicBezTo>
                  <a:pt x="5521960" y="1030794"/>
                  <a:pt x="5528945" y="1002219"/>
                  <a:pt x="5510530" y="998409"/>
                </a:cubicBezTo>
                <a:close/>
                <a:moveTo>
                  <a:pt x="5577840" y="1014919"/>
                </a:moveTo>
                <a:cubicBezTo>
                  <a:pt x="5560060" y="1010474"/>
                  <a:pt x="5553075" y="1037779"/>
                  <a:pt x="5570855" y="1042224"/>
                </a:cubicBezTo>
                <a:cubicBezTo>
                  <a:pt x="5588635" y="1047304"/>
                  <a:pt x="5596255" y="1019363"/>
                  <a:pt x="5577840" y="1014919"/>
                </a:cubicBezTo>
                <a:close/>
                <a:moveTo>
                  <a:pt x="5559425" y="1069529"/>
                </a:moveTo>
                <a:cubicBezTo>
                  <a:pt x="5543550" y="1065719"/>
                  <a:pt x="5537835" y="1091119"/>
                  <a:pt x="5553710" y="1094294"/>
                </a:cubicBezTo>
                <a:cubicBezTo>
                  <a:pt x="5570220" y="1098104"/>
                  <a:pt x="5575935" y="1072704"/>
                  <a:pt x="5559425" y="1069529"/>
                </a:cubicBezTo>
                <a:close/>
                <a:moveTo>
                  <a:pt x="5616575" y="895538"/>
                </a:moveTo>
                <a:cubicBezTo>
                  <a:pt x="5626100" y="879663"/>
                  <a:pt x="5608320" y="860613"/>
                  <a:pt x="5591810" y="867599"/>
                </a:cubicBezTo>
                <a:cubicBezTo>
                  <a:pt x="5593080" y="835213"/>
                  <a:pt x="5541010" y="842199"/>
                  <a:pt x="5550535" y="872679"/>
                </a:cubicBezTo>
                <a:cubicBezTo>
                  <a:pt x="5493385" y="861884"/>
                  <a:pt x="5528310" y="953324"/>
                  <a:pt x="5563870" y="907604"/>
                </a:cubicBezTo>
                <a:cubicBezTo>
                  <a:pt x="5565140" y="908874"/>
                  <a:pt x="5567045" y="910144"/>
                  <a:pt x="5569585" y="910144"/>
                </a:cubicBezTo>
                <a:cubicBezTo>
                  <a:pt x="5556885" y="911413"/>
                  <a:pt x="5549900" y="928559"/>
                  <a:pt x="5558790" y="937449"/>
                </a:cubicBezTo>
                <a:cubicBezTo>
                  <a:pt x="5516880" y="932369"/>
                  <a:pt x="5525135" y="1001584"/>
                  <a:pt x="5565140" y="985709"/>
                </a:cubicBezTo>
                <a:cubicBezTo>
                  <a:pt x="5583555" y="1002219"/>
                  <a:pt x="5603875" y="967929"/>
                  <a:pt x="5580380" y="959674"/>
                </a:cubicBezTo>
                <a:cubicBezTo>
                  <a:pt x="5579745" y="953959"/>
                  <a:pt x="5577205" y="947609"/>
                  <a:pt x="5572125" y="943163"/>
                </a:cubicBezTo>
                <a:cubicBezTo>
                  <a:pt x="5589905" y="943163"/>
                  <a:pt x="5594985" y="916494"/>
                  <a:pt x="5577840" y="910144"/>
                </a:cubicBezTo>
                <a:cubicBezTo>
                  <a:pt x="5583555" y="908874"/>
                  <a:pt x="5588635" y="906969"/>
                  <a:pt x="5593080" y="903159"/>
                </a:cubicBezTo>
                <a:cubicBezTo>
                  <a:pt x="5601335" y="907604"/>
                  <a:pt x="5612130" y="903794"/>
                  <a:pt x="5616575" y="895538"/>
                </a:cubicBezTo>
                <a:close/>
                <a:moveTo>
                  <a:pt x="5490210" y="916494"/>
                </a:moveTo>
                <a:cubicBezTo>
                  <a:pt x="5512435" y="924113"/>
                  <a:pt x="5521960" y="887919"/>
                  <a:pt x="5498465" y="884109"/>
                </a:cubicBezTo>
                <a:cubicBezTo>
                  <a:pt x="5498465" y="881569"/>
                  <a:pt x="5498465" y="879663"/>
                  <a:pt x="5497830" y="877124"/>
                </a:cubicBezTo>
                <a:cubicBezTo>
                  <a:pt x="5505450" y="876488"/>
                  <a:pt x="5513070" y="870138"/>
                  <a:pt x="5513705" y="861884"/>
                </a:cubicBezTo>
                <a:cubicBezTo>
                  <a:pt x="5535295" y="867599"/>
                  <a:pt x="5547360" y="834579"/>
                  <a:pt x="5527040" y="825054"/>
                </a:cubicBezTo>
                <a:cubicBezTo>
                  <a:pt x="5523865" y="823149"/>
                  <a:pt x="5520055" y="822513"/>
                  <a:pt x="5516880" y="823149"/>
                </a:cubicBezTo>
                <a:cubicBezTo>
                  <a:pt x="5516245" y="817434"/>
                  <a:pt x="5513070" y="812354"/>
                  <a:pt x="5507990" y="808544"/>
                </a:cubicBezTo>
                <a:cubicBezTo>
                  <a:pt x="5503545" y="792034"/>
                  <a:pt x="5478780" y="788859"/>
                  <a:pt x="5469890" y="804099"/>
                </a:cubicBezTo>
                <a:cubicBezTo>
                  <a:pt x="5465445" y="802194"/>
                  <a:pt x="5460365" y="801559"/>
                  <a:pt x="5455285" y="802194"/>
                </a:cubicBezTo>
                <a:cubicBezTo>
                  <a:pt x="5455285" y="771079"/>
                  <a:pt x="5405755" y="780604"/>
                  <a:pt x="5417185" y="809179"/>
                </a:cubicBezTo>
                <a:cubicBezTo>
                  <a:pt x="5415915" y="809179"/>
                  <a:pt x="5415280" y="809179"/>
                  <a:pt x="5414010" y="809179"/>
                </a:cubicBezTo>
                <a:cubicBezTo>
                  <a:pt x="5415280" y="802194"/>
                  <a:pt x="5413375" y="795209"/>
                  <a:pt x="5408930" y="789494"/>
                </a:cubicBezTo>
                <a:cubicBezTo>
                  <a:pt x="5448300" y="787588"/>
                  <a:pt x="5431155" y="730438"/>
                  <a:pt x="5396230" y="746313"/>
                </a:cubicBezTo>
                <a:cubicBezTo>
                  <a:pt x="5388610" y="730438"/>
                  <a:pt x="5364480" y="729169"/>
                  <a:pt x="5355590" y="744409"/>
                </a:cubicBezTo>
                <a:cubicBezTo>
                  <a:pt x="5318125" y="740599"/>
                  <a:pt x="5334000" y="800924"/>
                  <a:pt x="5365115" y="779334"/>
                </a:cubicBezTo>
                <a:cubicBezTo>
                  <a:pt x="5372100" y="783144"/>
                  <a:pt x="5380355" y="782509"/>
                  <a:pt x="5387340" y="778699"/>
                </a:cubicBezTo>
                <a:cubicBezTo>
                  <a:pt x="5387975" y="779334"/>
                  <a:pt x="5387975" y="779969"/>
                  <a:pt x="5388610" y="780604"/>
                </a:cubicBezTo>
                <a:cubicBezTo>
                  <a:pt x="5351145" y="781874"/>
                  <a:pt x="5361940" y="842199"/>
                  <a:pt x="5397500" y="830134"/>
                </a:cubicBezTo>
                <a:cubicBezTo>
                  <a:pt x="5400040" y="856804"/>
                  <a:pt x="5441950" y="847913"/>
                  <a:pt x="5433060" y="821879"/>
                </a:cubicBezTo>
                <a:cubicBezTo>
                  <a:pt x="5434330" y="821879"/>
                  <a:pt x="5435600" y="822513"/>
                  <a:pt x="5436870" y="821879"/>
                </a:cubicBezTo>
                <a:cubicBezTo>
                  <a:pt x="5431790" y="844104"/>
                  <a:pt x="5462905" y="859979"/>
                  <a:pt x="5478145" y="842199"/>
                </a:cubicBezTo>
                <a:cubicBezTo>
                  <a:pt x="5479415" y="844104"/>
                  <a:pt x="5481320" y="845374"/>
                  <a:pt x="5483860" y="846644"/>
                </a:cubicBezTo>
                <a:cubicBezTo>
                  <a:pt x="5480685" y="849819"/>
                  <a:pt x="5478145" y="854263"/>
                  <a:pt x="5478145" y="859344"/>
                </a:cubicBezTo>
                <a:cubicBezTo>
                  <a:pt x="5454650" y="854263"/>
                  <a:pt x="5437505" y="886013"/>
                  <a:pt x="5455920" y="902524"/>
                </a:cubicBezTo>
                <a:lnTo>
                  <a:pt x="5455920" y="902524"/>
                </a:lnTo>
                <a:cubicBezTo>
                  <a:pt x="5462905" y="908874"/>
                  <a:pt x="5471795" y="911413"/>
                  <a:pt x="5480685" y="908874"/>
                </a:cubicBezTo>
                <a:cubicBezTo>
                  <a:pt x="5481955" y="911413"/>
                  <a:pt x="5485765" y="915224"/>
                  <a:pt x="5490210" y="916494"/>
                </a:cubicBezTo>
                <a:close/>
                <a:moveTo>
                  <a:pt x="5497195" y="1055559"/>
                </a:moveTo>
                <a:cubicBezTo>
                  <a:pt x="5481320" y="1051749"/>
                  <a:pt x="5475605" y="1077149"/>
                  <a:pt x="5492115" y="1080324"/>
                </a:cubicBezTo>
                <a:cubicBezTo>
                  <a:pt x="5507990" y="1084769"/>
                  <a:pt x="5513705" y="1059369"/>
                  <a:pt x="5497195" y="1055559"/>
                </a:cubicBezTo>
                <a:close/>
                <a:moveTo>
                  <a:pt x="5621655" y="1083499"/>
                </a:moveTo>
                <a:cubicBezTo>
                  <a:pt x="5605780" y="1079688"/>
                  <a:pt x="5600065" y="1104454"/>
                  <a:pt x="5615940" y="1108263"/>
                </a:cubicBezTo>
                <a:lnTo>
                  <a:pt x="5615940" y="1108263"/>
                </a:lnTo>
                <a:cubicBezTo>
                  <a:pt x="5631815" y="1112074"/>
                  <a:pt x="5637530" y="1086674"/>
                  <a:pt x="5621655" y="1083499"/>
                </a:cubicBezTo>
                <a:close/>
                <a:moveTo>
                  <a:pt x="5434965" y="1042859"/>
                </a:moveTo>
                <a:cubicBezTo>
                  <a:pt x="5419090" y="1039684"/>
                  <a:pt x="5414010" y="1064449"/>
                  <a:pt x="5429885" y="1067624"/>
                </a:cubicBezTo>
                <a:cubicBezTo>
                  <a:pt x="5445760" y="1071434"/>
                  <a:pt x="5451475" y="1046034"/>
                  <a:pt x="5434965" y="1042859"/>
                </a:cubicBezTo>
                <a:close/>
                <a:moveTo>
                  <a:pt x="5507990" y="939354"/>
                </a:moveTo>
                <a:cubicBezTo>
                  <a:pt x="5488940" y="933638"/>
                  <a:pt x="5480050" y="964119"/>
                  <a:pt x="5499735" y="969199"/>
                </a:cubicBezTo>
                <a:cubicBezTo>
                  <a:pt x="5518785" y="974913"/>
                  <a:pt x="5527040" y="944434"/>
                  <a:pt x="5507990" y="939354"/>
                </a:cubicBezTo>
                <a:close/>
                <a:moveTo>
                  <a:pt x="5443220" y="982534"/>
                </a:moveTo>
                <a:cubicBezTo>
                  <a:pt x="5425440" y="978088"/>
                  <a:pt x="5419090" y="1006029"/>
                  <a:pt x="5436870" y="1009838"/>
                </a:cubicBezTo>
                <a:cubicBezTo>
                  <a:pt x="5454650" y="1014919"/>
                  <a:pt x="5461635" y="986344"/>
                  <a:pt x="5443220" y="982534"/>
                </a:cubicBezTo>
                <a:close/>
                <a:moveTo>
                  <a:pt x="5952490" y="1288604"/>
                </a:moveTo>
                <a:cubicBezTo>
                  <a:pt x="5974715" y="1267013"/>
                  <a:pt x="5940425" y="1232088"/>
                  <a:pt x="5918835" y="1254313"/>
                </a:cubicBezTo>
                <a:cubicBezTo>
                  <a:pt x="5895975" y="1275904"/>
                  <a:pt x="5930265" y="1310829"/>
                  <a:pt x="5952490" y="1288604"/>
                </a:cubicBezTo>
                <a:close/>
                <a:moveTo>
                  <a:pt x="5852160" y="1276538"/>
                </a:moveTo>
                <a:cubicBezTo>
                  <a:pt x="5827395" y="1298129"/>
                  <a:pt x="5862320" y="1336863"/>
                  <a:pt x="5886450" y="1314004"/>
                </a:cubicBezTo>
                <a:cubicBezTo>
                  <a:pt x="5911215" y="1292413"/>
                  <a:pt x="5875655" y="1254313"/>
                  <a:pt x="5852160" y="1276538"/>
                </a:cubicBezTo>
                <a:close/>
                <a:moveTo>
                  <a:pt x="5909945" y="1139379"/>
                </a:moveTo>
                <a:cubicBezTo>
                  <a:pt x="5942965" y="1121599"/>
                  <a:pt x="5885815" y="1093659"/>
                  <a:pt x="5892165" y="1130488"/>
                </a:cubicBezTo>
                <a:cubicBezTo>
                  <a:pt x="5882640" y="1129854"/>
                  <a:pt x="5872480" y="1137474"/>
                  <a:pt x="5870575" y="1146999"/>
                </a:cubicBezTo>
                <a:cubicBezTo>
                  <a:pt x="5855970" y="1139379"/>
                  <a:pt x="5844540" y="1162874"/>
                  <a:pt x="5859145" y="1169859"/>
                </a:cubicBezTo>
                <a:cubicBezTo>
                  <a:pt x="5770245" y="1215579"/>
                  <a:pt x="5937250" y="1240979"/>
                  <a:pt x="5865495" y="1171129"/>
                </a:cubicBezTo>
                <a:cubicBezTo>
                  <a:pt x="5868670" y="1171129"/>
                  <a:pt x="5871845" y="1169224"/>
                  <a:pt x="5873750" y="1166684"/>
                </a:cubicBezTo>
                <a:cubicBezTo>
                  <a:pt x="5892165" y="1190813"/>
                  <a:pt x="5928360" y="1162238"/>
                  <a:pt x="5909945" y="1139379"/>
                </a:cubicBezTo>
                <a:close/>
                <a:moveTo>
                  <a:pt x="5928995" y="1360994"/>
                </a:moveTo>
                <a:cubicBezTo>
                  <a:pt x="5904230" y="1382584"/>
                  <a:pt x="5939155" y="1421319"/>
                  <a:pt x="5963285" y="1398459"/>
                </a:cubicBezTo>
                <a:cubicBezTo>
                  <a:pt x="5988050" y="1376869"/>
                  <a:pt x="5953125" y="1338134"/>
                  <a:pt x="5928995" y="1360994"/>
                </a:cubicBezTo>
                <a:close/>
                <a:moveTo>
                  <a:pt x="5617845" y="1026349"/>
                </a:moveTo>
                <a:cubicBezTo>
                  <a:pt x="5593715" y="1048574"/>
                  <a:pt x="5629910" y="1086038"/>
                  <a:pt x="5653405" y="1063179"/>
                </a:cubicBezTo>
                <a:cubicBezTo>
                  <a:pt x="5676900" y="1040319"/>
                  <a:pt x="5640705" y="1002854"/>
                  <a:pt x="5617845" y="1026349"/>
                </a:cubicBezTo>
                <a:close/>
                <a:moveTo>
                  <a:pt x="5651500" y="982534"/>
                </a:moveTo>
                <a:cubicBezTo>
                  <a:pt x="5648960" y="981899"/>
                  <a:pt x="5646420" y="981899"/>
                  <a:pt x="5643245" y="981899"/>
                </a:cubicBezTo>
                <a:cubicBezTo>
                  <a:pt x="5645150" y="978724"/>
                  <a:pt x="5647055" y="975549"/>
                  <a:pt x="5647690" y="972374"/>
                </a:cubicBezTo>
                <a:cubicBezTo>
                  <a:pt x="5648325" y="972374"/>
                  <a:pt x="5648960" y="972374"/>
                  <a:pt x="5649595" y="972374"/>
                </a:cubicBezTo>
                <a:cubicBezTo>
                  <a:pt x="5663565" y="979359"/>
                  <a:pt x="5681980" y="966659"/>
                  <a:pt x="5680710" y="950784"/>
                </a:cubicBezTo>
                <a:cubicBezTo>
                  <a:pt x="5709920" y="948244"/>
                  <a:pt x="5699125" y="901888"/>
                  <a:pt x="5671820" y="913319"/>
                </a:cubicBezTo>
                <a:cubicBezTo>
                  <a:pt x="5655310" y="880299"/>
                  <a:pt x="5614035" y="915224"/>
                  <a:pt x="5638800" y="940624"/>
                </a:cubicBezTo>
                <a:cubicBezTo>
                  <a:pt x="5638800" y="940624"/>
                  <a:pt x="5638165" y="941259"/>
                  <a:pt x="5638165" y="941259"/>
                </a:cubicBezTo>
                <a:cubicBezTo>
                  <a:pt x="5636260" y="942529"/>
                  <a:pt x="5634355" y="943799"/>
                  <a:pt x="5633085" y="945704"/>
                </a:cubicBezTo>
                <a:cubicBezTo>
                  <a:pt x="5591175" y="931099"/>
                  <a:pt x="5590540" y="1004124"/>
                  <a:pt x="5633085" y="990154"/>
                </a:cubicBezTo>
                <a:cubicBezTo>
                  <a:pt x="5621020" y="1032063"/>
                  <a:pt x="5689600" y="1004124"/>
                  <a:pt x="5651500" y="982534"/>
                </a:cubicBezTo>
                <a:close/>
                <a:moveTo>
                  <a:pt x="5745480" y="1113979"/>
                </a:moveTo>
                <a:cubicBezTo>
                  <a:pt x="5742305" y="1113344"/>
                  <a:pt x="5739130" y="1113979"/>
                  <a:pt x="5735955" y="1115249"/>
                </a:cubicBezTo>
                <a:cubicBezTo>
                  <a:pt x="5727700" y="1098738"/>
                  <a:pt x="5702935" y="1098104"/>
                  <a:pt x="5692775" y="1113344"/>
                </a:cubicBezTo>
                <a:cubicBezTo>
                  <a:pt x="5682615" y="1065084"/>
                  <a:pt x="5645150" y="1140649"/>
                  <a:pt x="5689600" y="1119059"/>
                </a:cubicBezTo>
                <a:cubicBezTo>
                  <a:pt x="5678805" y="1148269"/>
                  <a:pt x="5724525" y="1167319"/>
                  <a:pt x="5736590" y="1137474"/>
                </a:cubicBezTo>
                <a:cubicBezTo>
                  <a:pt x="5753100" y="1145094"/>
                  <a:pt x="5762625" y="1117788"/>
                  <a:pt x="5745480" y="1113979"/>
                </a:cubicBezTo>
                <a:close/>
                <a:moveTo>
                  <a:pt x="5982970" y="1206688"/>
                </a:moveTo>
                <a:cubicBezTo>
                  <a:pt x="5982335" y="1206054"/>
                  <a:pt x="5981700" y="1206054"/>
                  <a:pt x="5981065" y="1205419"/>
                </a:cubicBezTo>
                <a:cubicBezTo>
                  <a:pt x="6033770" y="1203513"/>
                  <a:pt x="5959475" y="1153984"/>
                  <a:pt x="5977890" y="1203513"/>
                </a:cubicBezTo>
                <a:cubicBezTo>
                  <a:pt x="5883275" y="1202879"/>
                  <a:pt x="6014720" y="1296859"/>
                  <a:pt x="5982970" y="1206688"/>
                </a:cubicBezTo>
                <a:close/>
                <a:moveTo>
                  <a:pt x="5774690" y="1192719"/>
                </a:moveTo>
                <a:cubicBezTo>
                  <a:pt x="5749925" y="1214944"/>
                  <a:pt x="5785485" y="1252409"/>
                  <a:pt x="5808980" y="1230184"/>
                </a:cubicBezTo>
                <a:cubicBezTo>
                  <a:pt x="5833110" y="1207959"/>
                  <a:pt x="5798185" y="1169859"/>
                  <a:pt x="5774690" y="1192719"/>
                </a:cubicBezTo>
                <a:close/>
                <a:moveTo>
                  <a:pt x="5837555" y="1090484"/>
                </a:moveTo>
                <a:cubicBezTo>
                  <a:pt x="5835015" y="1030159"/>
                  <a:pt x="5784215" y="1075879"/>
                  <a:pt x="5795010" y="1096834"/>
                </a:cubicBezTo>
                <a:cubicBezTo>
                  <a:pt x="5791835" y="1094929"/>
                  <a:pt x="5788660" y="1093659"/>
                  <a:pt x="5784850" y="1093659"/>
                </a:cubicBezTo>
                <a:cubicBezTo>
                  <a:pt x="5805170" y="1056194"/>
                  <a:pt x="5734050" y="1072704"/>
                  <a:pt x="5769610" y="1097469"/>
                </a:cubicBezTo>
                <a:cubicBezTo>
                  <a:pt x="5745480" y="1112709"/>
                  <a:pt x="5765800" y="1150809"/>
                  <a:pt x="5791835" y="1140013"/>
                </a:cubicBezTo>
                <a:cubicBezTo>
                  <a:pt x="5792470" y="1177479"/>
                  <a:pt x="5840095" y="1135569"/>
                  <a:pt x="5803265" y="1129854"/>
                </a:cubicBezTo>
                <a:cubicBezTo>
                  <a:pt x="5808980" y="1121599"/>
                  <a:pt x="5807075" y="1110804"/>
                  <a:pt x="5801360" y="1103184"/>
                </a:cubicBezTo>
                <a:cubicBezTo>
                  <a:pt x="5806440" y="1105724"/>
                  <a:pt x="5814695" y="1106359"/>
                  <a:pt x="5826125" y="1105088"/>
                </a:cubicBezTo>
                <a:cubicBezTo>
                  <a:pt x="5826125" y="1112709"/>
                  <a:pt x="5832475" y="1119694"/>
                  <a:pt x="5840095" y="1119059"/>
                </a:cubicBezTo>
                <a:cubicBezTo>
                  <a:pt x="5859780" y="1119059"/>
                  <a:pt x="5857240" y="1086674"/>
                  <a:pt x="5837555" y="1090484"/>
                </a:cubicBezTo>
                <a:close/>
                <a:moveTo>
                  <a:pt x="5197475" y="882204"/>
                </a:moveTo>
                <a:cubicBezTo>
                  <a:pt x="5193030" y="901888"/>
                  <a:pt x="5224145" y="908238"/>
                  <a:pt x="5227955" y="887919"/>
                </a:cubicBezTo>
                <a:cubicBezTo>
                  <a:pt x="5231765" y="868234"/>
                  <a:pt x="5200650" y="862519"/>
                  <a:pt x="5197475" y="882204"/>
                </a:cubicBezTo>
                <a:close/>
                <a:moveTo>
                  <a:pt x="5239385" y="941894"/>
                </a:moveTo>
                <a:cubicBezTo>
                  <a:pt x="5219700" y="938084"/>
                  <a:pt x="5217160" y="969834"/>
                  <a:pt x="5236845" y="969834"/>
                </a:cubicBezTo>
                <a:cubicBezTo>
                  <a:pt x="5253990" y="970469"/>
                  <a:pt x="5256530" y="945069"/>
                  <a:pt x="5239385" y="941894"/>
                </a:cubicBezTo>
                <a:close/>
                <a:moveTo>
                  <a:pt x="5247005" y="1008569"/>
                </a:moveTo>
                <a:cubicBezTo>
                  <a:pt x="5230495" y="1005394"/>
                  <a:pt x="5226685" y="1031429"/>
                  <a:pt x="5242560" y="1033334"/>
                </a:cubicBezTo>
                <a:cubicBezTo>
                  <a:pt x="5259070" y="1036509"/>
                  <a:pt x="5263515" y="1011109"/>
                  <a:pt x="5247005" y="1008569"/>
                </a:cubicBezTo>
                <a:close/>
                <a:moveTo>
                  <a:pt x="5184775" y="998409"/>
                </a:moveTo>
                <a:cubicBezTo>
                  <a:pt x="5168265" y="995869"/>
                  <a:pt x="5164455" y="1021269"/>
                  <a:pt x="5180965" y="1023809"/>
                </a:cubicBezTo>
                <a:cubicBezTo>
                  <a:pt x="5196840" y="1026349"/>
                  <a:pt x="5200650" y="1000949"/>
                  <a:pt x="5184775" y="998409"/>
                </a:cubicBezTo>
                <a:close/>
                <a:moveTo>
                  <a:pt x="5182870" y="946974"/>
                </a:moveTo>
                <a:cubicBezTo>
                  <a:pt x="5186045" y="929194"/>
                  <a:pt x="5157470" y="924113"/>
                  <a:pt x="5154930" y="942529"/>
                </a:cubicBezTo>
                <a:cubicBezTo>
                  <a:pt x="5151755" y="960309"/>
                  <a:pt x="5180330" y="965388"/>
                  <a:pt x="5182870" y="946974"/>
                </a:cubicBezTo>
                <a:close/>
                <a:moveTo>
                  <a:pt x="5114925" y="936179"/>
                </a:moveTo>
                <a:cubicBezTo>
                  <a:pt x="5117465" y="918399"/>
                  <a:pt x="5089525" y="913954"/>
                  <a:pt x="5086985" y="932369"/>
                </a:cubicBezTo>
                <a:cubicBezTo>
                  <a:pt x="5083810" y="950149"/>
                  <a:pt x="5112385" y="954594"/>
                  <a:pt x="5114925" y="936179"/>
                </a:cubicBezTo>
                <a:close/>
                <a:moveTo>
                  <a:pt x="5121275" y="989519"/>
                </a:moveTo>
                <a:cubicBezTo>
                  <a:pt x="5104765" y="986979"/>
                  <a:pt x="5101590" y="1012379"/>
                  <a:pt x="5117465" y="1014919"/>
                </a:cubicBezTo>
                <a:cubicBezTo>
                  <a:pt x="5133975" y="1016824"/>
                  <a:pt x="5137785" y="991424"/>
                  <a:pt x="5121275" y="989519"/>
                </a:cubicBezTo>
                <a:close/>
                <a:moveTo>
                  <a:pt x="5141595" y="856169"/>
                </a:moveTo>
                <a:cubicBezTo>
                  <a:pt x="5121910" y="852359"/>
                  <a:pt x="5116195" y="883474"/>
                  <a:pt x="5136515" y="886649"/>
                </a:cubicBezTo>
                <a:cubicBezTo>
                  <a:pt x="5156200" y="890459"/>
                  <a:pt x="5161915" y="859344"/>
                  <a:pt x="5141595" y="856169"/>
                </a:cubicBezTo>
                <a:close/>
                <a:moveTo>
                  <a:pt x="5280660" y="836484"/>
                </a:moveTo>
                <a:cubicBezTo>
                  <a:pt x="5286375" y="815529"/>
                  <a:pt x="5252720" y="806638"/>
                  <a:pt x="5247640" y="828229"/>
                </a:cubicBezTo>
                <a:cubicBezTo>
                  <a:pt x="5242560" y="849184"/>
                  <a:pt x="5275580" y="857438"/>
                  <a:pt x="5280660" y="836484"/>
                </a:cubicBezTo>
                <a:close/>
                <a:moveTo>
                  <a:pt x="5358765" y="857438"/>
                </a:moveTo>
                <a:cubicBezTo>
                  <a:pt x="5365115" y="836484"/>
                  <a:pt x="5332095" y="826959"/>
                  <a:pt x="5326380" y="848549"/>
                </a:cubicBezTo>
                <a:cubicBezTo>
                  <a:pt x="5319395" y="869504"/>
                  <a:pt x="5353050" y="878394"/>
                  <a:pt x="5358765" y="857438"/>
                </a:cubicBezTo>
                <a:close/>
                <a:moveTo>
                  <a:pt x="5374005" y="920304"/>
                </a:moveTo>
                <a:cubicBezTo>
                  <a:pt x="5379085" y="900619"/>
                  <a:pt x="5347970" y="893634"/>
                  <a:pt x="5343525" y="913319"/>
                </a:cubicBezTo>
                <a:cubicBezTo>
                  <a:pt x="5338445" y="932369"/>
                  <a:pt x="5369560" y="939988"/>
                  <a:pt x="5374005" y="920304"/>
                </a:cubicBezTo>
                <a:close/>
                <a:moveTo>
                  <a:pt x="5372735" y="1030794"/>
                </a:moveTo>
                <a:cubicBezTo>
                  <a:pt x="5356860" y="1027619"/>
                  <a:pt x="5351780" y="1053019"/>
                  <a:pt x="5368290" y="1055559"/>
                </a:cubicBezTo>
                <a:cubicBezTo>
                  <a:pt x="5384165" y="1059369"/>
                  <a:pt x="5388610" y="1033969"/>
                  <a:pt x="5372735" y="1030794"/>
                </a:cubicBezTo>
                <a:close/>
                <a:moveTo>
                  <a:pt x="5375910" y="967929"/>
                </a:moveTo>
                <a:cubicBezTo>
                  <a:pt x="5358130" y="964119"/>
                  <a:pt x="5352415" y="992059"/>
                  <a:pt x="5370195" y="995869"/>
                </a:cubicBezTo>
                <a:cubicBezTo>
                  <a:pt x="5387975" y="999679"/>
                  <a:pt x="5393690" y="971738"/>
                  <a:pt x="5375910" y="967929"/>
                </a:cubicBezTo>
                <a:close/>
                <a:moveTo>
                  <a:pt x="5435600" y="880934"/>
                </a:moveTo>
                <a:cubicBezTo>
                  <a:pt x="5438140" y="872044"/>
                  <a:pt x="5433695" y="862519"/>
                  <a:pt x="5424170" y="859979"/>
                </a:cubicBezTo>
                <a:cubicBezTo>
                  <a:pt x="5380355" y="853629"/>
                  <a:pt x="5415280" y="920304"/>
                  <a:pt x="5435600" y="880934"/>
                </a:cubicBezTo>
                <a:close/>
                <a:moveTo>
                  <a:pt x="5431155" y="950149"/>
                </a:moveTo>
                <a:cubicBezTo>
                  <a:pt x="5448935" y="950784"/>
                  <a:pt x="5452110" y="923479"/>
                  <a:pt x="5434965" y="919669"/>
                </a:cubicBezTo>
                <a:cubicBezTo>
                  <a:pt x="5413375" y="913954"/>
                  <a:pt x="5408295" y="950149"/>
                  <a:pt x="5431155" y="950149"/>
                </a:cubicBezTo>
                <a:close/>
                <a:moveTo>
                  <a:pt x="5300980" y="903159"/>
                </a:moveTo>
                <a:cubicBezTo>
                  <a:pt x="5305425" y="883474"/>
                  <a:pt x="5274310" y="877124"/>
                  <a:pt x="5270500" y="896809"/>
                </a:cubicBezTo>
                <a:cubicBezTo>
                  <a:pt x="5266055" y="916494"/>
                  <a:pt x="5297170" y="923479"/>
                  <a:pt x="5300980" y="903159"/>
                </a:cubicBezTo>
                <a:close/>
                <a:moveTo>
                  <a:pt x="5305425" y="982534"/>
                </a:moveTo>
                <a:cubicBezTo>
                  <a:pt x="5321935" y="983169"/>
                  <a:pt x="5324475" y="957134"/>
                  <a:pt x="5307965" y="954594"/>
                </a:cubicBezTo>
                <a:cubicBezTo>
                  <a:pt x="5288280" y="950784"/>
                  <a:pt x="5285105" y="982534"/>
                  <a:pt x="5305425" y="982534"/>
                </a:cubicBezTo>
                <a:close/>
                <a:moveTo>
                  <a:pt x="5341620" y="779969"/>
                </a:moveTo>
                <a:cubicBezTo>
                  <a:pt x="5315585" y="771079"/>
                  <a:pt x="5307330" y="815529"/>
                  <a:pt x="5335270" y="815529"/>
                </a:cubicBezTo>
                <a:cubicBezTo>
                  <a:pt x="5355590" y="816799"/>
                  <a:pt x="5360670" y="786319"/>
                  <a:pt x="5341620" y="779969"/>
                </a:cubicBezTo>
                <a:close/>
                <a:moveTo>
                  <a:pt x="6725285" y="2016313"/>
                </a:moveTo>
                <a:cubicBezTo>
                  <a:pt x="6702425" y="1995359"/>
                  <a:pt x="6670040" y="2031554"/>
                  <a:pt x="6693535" y="2051874"/>
                </a:cubicBezTo>
                <a:cubicBezTo>
                  <a:pt x="6716395" y="2073463"/>
                  <a:pt x="6748781" y="2036634"/>
                  <a:pt x="6725285" y="2016313"/>
                </a:cubicBezTo>
                <a:close/>
                <a:moveTo>
                  <a:pt x="6645275" y="1943288"/>
                </a:moveTo>
                <a:cubicBezTo>
                  <a:pt x="6622415" y="1921699"/>
                  <a:pt x="6589395" y="1957894"/>
                  <a:pt x="6612890" y="1978849"/>
                </a:cubicBezTo>
                <a:cubicBezTo>
                  <a:pt x="6635115" y="1999804"/>
                  <a:pt x="6668770" y="1964244"/>
                  <a:pt x="6645275" y="1943288"/>
                </a:cubicBezTo>
                <a:close/>
                <a:moveTo>
                  <a:pt x="6624956" y="1749613"/>
                </a:moveTo>
                <a:cubicBezTo>
                  <a:pt x="6644006" y="1750249"/>
                  <a:pt x="6653531" y="1724213"/>
                  <a:pt x="6638290" y="1712149"/>
                </a:cubicBezTo>
                <a:cubicBezTo>
                  <a:pt x="6608445" y="1689288"/>
                  <a:pt x="6586856" y="1748344"/>
                  <a:pt x="6624956" y="1749613"/>
                </a:cubicBezTo>
                <a:close/>
                <a:moveTo>
                  <a:pt x="6641465" y="2103309"/>
                </a:moveTo>
                <a:cubicBezTo>
                  <a:pt x="6631940" y="2113469"/>
                  <a:pt x="6632575" y="2129344"/>
                  <a:pt x="6642735" y="2139504"/>
                </a:cubicBezTo>
                <a:lnTo>
                  <a:pt x="6642735" y="2139504"/>
                </a:lnTo>
                <a:cubicBezTo>
                  <a:pt x="6698615" y="2175699"/>
                  <a:pt x="6694806" y="2063304"/>
                  <a:pt x="6641465" y="2103309"/>
                </a:cubicBezTo>
                <a:close/>
                <a:moveTo>
                  <a:pt x="6713856" y="1774379"/>
                </a:moveTo>
                <a:cubicBezTo>
                  <a:pt x="6713220" y="1774379"/>
                  <a:pt x="6713220" y="1774379"/>
                  <a:pt x="6713856" y="1774379"/>
                </a:cubicBezTo>
                <a:cubicBezTo>
                  <a:pt x="6683375" y="1751519"/>
                  <a:pt x="6662420" y="1810574"/>
                  <a:pt x="6700520" y="1811844"/>
                </a:cubicBezTo>
                <a:cubicBezTo>
                  <a:pt x="6718935" y="1813113"/>
                  <a:pt x="6729095" y="1786444"/>
                  <a:pt x="6713856" y="1774379"/>
                </a:cubicBezTo>
                <a:close/>
                <a:moveTo>
                  <a:pt x="6565900" y="1868994"/>
                </a:moveTo>
                <a:cubicBezTo>
                  <a:pt x="6543675" y="1847404"/>
                  <a:pt x="6510020" y="1882963"/>
                  <a:pt x="6532881" y="1903919"/>
                </a:cubicBezTo>
                <a:cubicBezTo>
                  <a:pt x="6555106" y="1925509"/>
                  <a:pt x="6588760" y="1889949"/>
                  <a:pt x="6565900" y="1868994"/>
                </a:cubicBezTo>
                <a:close/>
                <a:moveTo>
                  <a:pt x="6536690" y="1495613"/>
                </a:moveTo>
                <a:cubicBezTo>
                  <a:pt x="6551295" y="1476563"/>
                  <a:pt x="6520815" y="1454338"/>
                  <a:pt x="6506845" y="1474024"/>
                </a:cubicBezTo>
                <a:cubicBezTo>
                  <a:pt x="6492875" y="1493074"/>
                  <a:pt x="6523356" y="1515299"/>
                  <a:pt x="6536690" y="1495613"/>
                </a:cubicBezTo>
                <a:close/>
                <a:moveTo>
                  <a:pt x="7098665" y="2070924"/>
                </a:moveTo>
                <a:cubicBezTo>
                  <a:pt x="7067550" y="2050604"/>
                  <a:pt x="7049770" y="2107754"/>
                  <a:pt x="7086600" y="2109024"/>
                </a:cubicBezTo>
                <a:cubicBezTo>
                  <a:pt x="7106285" y="2110294"/>
                  <a:pt x="7115175" y="2082354"/>
                  <a:pt x="7098665" y="2070924"/>
                </a:cubicBezTo>
                <a:close/>
                <a:moveTo>
                  <a:pt x="6558915" y="2023934"/>
                </a:moveTo>
                <a:cubicBezTo>
                  <a:pt x="6535420" y="2047429"/>
                  <a:pt x="6572885" y="2082988"/>
                  <a:pt x="6595745" y="2059494"/>
                </a:cubicBezTo>
                <a:cubicBezTo>
                  <a:pt x="6618606" y="2035999"/>
                  <a:pt x="6581775" y="1999804"/>
                  <a:pt x="6558915" y="2023934"/>
                </a:cubicBezTo>
                <a:close/>
                <a:moveTo>
                  <a:pt x="6602731" y="1520379"/>
                </a:moveTo>
                <a:cubicBezTo>
                  <a:pt x="6583681" y="1506409"/>
                  <a:pt x="6562090" y="1536888"/>
                  <a:pt x="6581140" y="1550224"/>
                </a:cubicBezTo>
                <a:cubicBezTo>
                  <a:pt x="6600190" y="1564829"/>
                  <a:pt x="6622415" y="1534349"/>
                  <a:pt x="6602731" y="1520379"/>
                </a:cubicBezTo>
                <a:close/>
                <a:moveTo>
                  <a:pt x="6513831" y="1943288"/>
                </a:moveTo>
                <a:cubicBezTo>
                  <a:pt x="6490970" y="1919794"/>
                  <a:pt x="6454140" y="1956624"/>
                  <a:pt x="6478270" y="1979484"/>
                </a:cubicBezTo>
                <a:lnTo>
                  <a:pt x="6478270" y="1979484"/>
                </a:lnTo>
                <a:cubicBezTo>
                  <a:pt x="6500495" y="2002979"/>
                  <a:pt x="6537325" y="1966149"/>
                  <a:pt x="6513831" y="1943288"/>
                </a:cubicBezTo>
                <a:cubicBezTo>
                  <a:pt x="6513831" y="1943288"/>
                  <a:pt x="6513831" y="1943288"/>
                  <a:pt x="6513831" y="1943288"/>
                </a:cubicBezTo>
                <a:close/>
                <a:moveTo>
                  <a:pt x="7021831" y="2399854"/>
                </a:moveTo>
                <a:cubicBezTo>
                  <a:pt x="6996431" y="2378899"/>
                  <a:pt x="6964045" y="2419539"/>
                  <a:pt x="6990715" y="2439859"/>
                </a:cubicBezTo>
                <a:cubicBezTo>
                  <a:pt x="7016115" y="2460814"/>
                  <a:pt x="7047865" y="2419539"/>
                  <a:pt x="7021831" y="2399854"/>
                </a:cubicBezTo>
                <a:close/>
                <a:moveTo>
                  <a:pt x="6972935" y="2227134"/>
                </a:moveTo>
                <a:cubicBezTo>
                  <a:pt x="6948806" y="2207449"/>
                  <a:pt x="6918325" y="2245549"/>
                  <a:pt x="6943090" y="2264599"/>
                </a:cubicBezTo>
                <a:cubicBezTo>
                  <a:pt x="6967220" y="2284284"/>
                  <a:pt x="6997700" y="2246184"/>
                  <a:pt x="6972935" y="2227134"/>
                </a:cubicBezTo>
                <a:close/>
                <a:moveTo>
                  <a:pt x="7058025" y="2293174"/>
                </a:moveTo>
                <a:cubicBezTo>
                  <a:pt x="7033260" y="2274124"/>
                  <a:pt x="7004050" y="2312859"/>
                  <a:pt x="7028815" y="2331274"/>
                </a:cubicBezTo>
                <a:cubicBezTo>
                  <a:pt x="7053581" y="2350959"/>
                  <a:pt x="7083425" y="2312224"/>
                  <a:pt x="7058025" y="2293174"/>
                </a:cubicBezTo>
                <a:close/>
                <a:moveTo>
                  <a:pt x="6897370" y="2331909"/>
                </a:moveTo>
                <a:cubicBezTo>
                  <a:pt x="6875781" y="2356674"/>
                  <a:pt x="6915785" y="2389694"/>
                  <a:pt x="6936740" y="2364294"/>
                </a:cubicBezTo>
                <a:cubicBezTo>
                  <a:pt x="6958331" y="2338894"/>
                  <a:pt x="6918325" y="2305874"/>
                  <a:pt x="6897370" y="2331909"/>
                </a:cubicBezTo>
                <a:close/>
                <a:moveTo>
                  <a:pt x="6811010" y="2257614"/>
                </a:moveTo>
                <a:cubicBezTo>
                  <a:pt x="6802120" y="2268409"/>
                  <a:pt x="6802756" y="2284284"/>
                  <a:pt x="6813550" y="2293174"/>
                </a:cubicBezTo>
                <a:lnTo>
                  <a:pt x="6813550" y="2293174"/>
                </a:lnTo>
                <a:cubicBezTo>
                  <a:pt x="6870700" y="2327464"/>
                  <a:pt x="6862445" y="2215069"/>
                  <a:pt x="6811010" y="2257614"/>
                </a:cubicBezTo>
                <a:close/>
                <a:moveTo>
                  <a:pt x="6806565" y="2088069"/>
                </a:moveTo>
                <a:cubicBezTo>
                  <a:pt x="6783070" y="2067113"/>
                  <a:pt x="6751320" y="2103944"/>
                  <a:pt x="6775450" y="2124264"/>
                </a:cubicBezTo>
                <a:cubicBezTo>
                  <a:pt x="6798310" y="2145219"/>
                  <a:pt x="6830695" y="2108389"/>
                  <a:pt x="6806565" y="2088069"/>
                </a:cubicBezTo>
                <a:close/>
                <a:moveTo>
                  <a:pt x="6725285" y="2181414"/>
                </a:moveTo>
                <a:cubicBezTo>
                  <a:pt x="6703060" y="2205544"/>
                  <a:pt x="6741160" y="2240469"/>
                  <a:pt x="6762750" y="2215704"/>
                </a:cubicBezTo>
                <a:cubicBezTo>
                  <a:pt x="6785610" y="2190939"/>
                  <a:pt x="6747510" y="2156649"/>
                  <a:pt x="6725285" y="2181414"/>
                </a:cubicBezTo>
                <a:close/>
                <a:moveTo>
                  <a:pt x="6889115" y="2158554"/>
                </a:moveTo>
                <a:cubicBezTo>
                  <a:pt x="6865620" y="2138234"/>
                  <a:pt x="6834506" y="2175699"/>
                  <a:pt x="6858635" y="2195384"/>
                </a:cubicBezTo>
                <a:cubicBezTo>
                  <a:pt x="6882131" y="2215704"/>
                  <a:pt x="6913881" y="2178239"/>
                  <a:pt x="6889115" y="2158554"/>
                </a:cubicBezTo>
                <a:close/>
                <a:moveTo>
                  <a:pt x="6410325" y="1752154"/>
                </a:moveTo>
                <a:cubicBezTo>
                  <a:pt x="6432550" y="1730563"/>
                  <a:pt x="6397625" y="1695638"/>
                  <a:pt x="6376035" y="1718499"/>
                </a:cubicBezTo>
                <a:cubicBezTo>
                  <a:pt x="6354445" y="1740724"/>
                  <a:pt x="6389370" y="1775013"/>
                  <a:pt x="6410325" y="1752154"/>
                </a:cubicBezTo>
                <a:close/>
                <a:moveTo>
                  <a:pt x="6161405" y="1613724"/>
                </a:moveTo>
                <a:cubicBezTo>
                  <a:pt x="6137275" y="1635949"/>
                  <a:pt x="6172200" y="1673413"/>
                  <a:pt x="6196330" y="1650554"/>
                </a:cubicBezTo>
                <a:cubicBezTo>
                  <a:pt x="6220460" y="1628963"/>
                  <a:pt x="6184900" y="1590863"/>
                  <a:pt x="6161405" y="1613724"/>
                </a:cubicBezTo>
                <a:close/>
                <a:moveTo>
                  <a:pt x="6133465" y="1348294"/>
                </a:moveTo>
                <a:cubicBezTo>
                  <a:pt x="6112510" y="1327974"/>
                  <a:pt x="6080760" y="1360994"/>
                  <a:pt x="6102350" y="1381313"/>
                </a:cubicBezTo>
                <a:cubicBezTo>
                  <a:pt x="6122670" y="1401634"/>
                  <a:pt x="6155055" y="1367979"/>
                  <a:pt x="6133465" y="1348294"/>
                </a:cubicBezTo>
                <a:close/>
                <a:moveTo>
                  <a:pt x="6180455" y="1521649"/>
                </a:moveTo>
                <a:cubicBezTo>
                  <a:pt x="6202680" y="1500059"/>
                  <a:pt x="6169025" y="1465134"/>
                  <a:pt x="6146800" y="1487359"/>
                </a:cubicBezTo>
                <a:cubicBezTo>
                  <a:pt x="6124575" y="1508949"/>
                  <a:pt x="6158230" y="1543874"/>
                  <a:pt x="6180455" y="1521649"/>
                </a:cubicBezTo>
                <a:close/>
                <a:moveTo>
                  <a:pt x="6176010" y="1420049"/>
                </a:moveTo>
                <a:cubicBezTo>
                  <a:pt x="6167755" y="1428938"/>
                  <a:pt x="6167755" y="1443544"/>
                  <a:pt x="6176645" y="1451799"/>
                </a:cubicBezTo>
                <a:lnTo>
                  <a:pt x="6176645" y="1451799"/>
                </a:lnTo>
                <a:cubicBezTo>
                  <a:pt x="6226175" y="1484819"/>
                  <a:pt x="6223635" y="1385124"/>
                  <a:pt x="6176010" y="1420049"/>
                </a:cubicBezTo>
                <a:close/>
                <a:moveTo>
                  <a:pt x="6058535" y="1277174"/>
                </a:moveTo>
                <a:cubicBezTo>
                  <a:pt x="6037580" y="1256854"/>
                  <a:pt x="6005830" y="1289874"/>
                  <a:pt x="6027420" y="1310194"/>
                </a:cubicBezTo>
                <a:cubicBezTo>
                  <a:pt x="6048375" y="1330513"/>
                  <a:pt x="6080125" y="1297494"/>
                  <a:pt x="6058535" y="1277174"/>
                </a:cubicBezTo>
                <a:close/>
                <a:moveTo>
                  <a:pt x="6006465" y="1445449"/>
                </a:moveTo>
                <a:cubicBezTo>
                  <a:pt x="5981700" y="1467038"/>
                  <a:pt x="6016625" y="1505774"/>
                  <a:pt x="6040755" y="1482913"/>
                </a:cubicBezTo>
                <a:cubicBezTo>
                  <a:pt x="6065520" y="1461324"/>
                  <a:pt x="6030595" y="1422588"/>
                  <a:pt x="6006465" y="1445449"/>
                </a:cubicBezTo>
                <a:close/>
                <a:moveTo>
                  <a:pt x="6256655" y="1599119"/>
                </a:moveTo>
                <a:cubicBezTo>
                  <a:pt x="6278880" y="1577529"/>
                  <a:pt x="6244590" y="1542604"/>
                  <a:pt x="6223000" y="1564829"/>
                </a:cubicBezTo>
                <a:cubicBezTo>
                  <a:pt x="6200775" y="1586419"/>
                  <a:pt x="6235065" y="1621344"/>
                  <a:pt x="6256655" y="1599119"/>
                </a:cubicBezTo>
                <a:close/>
                <a:moveTo>
                  <a:pt x="6104255" y="1444179"/>
                </a:moveTo>
                <a:cubicBezTo>
                  <a:pt x="6127115" y="1422588"/>
                  <a:pt x="6092825" y="1387663"/>
                  <a:pt x="6070600" y="1409888"/>
                </a:cubicBezTo>
                <a:cubicBezTo>
                  <a:pt x="6048375" y="1430844"/>
                  <a:pt x="6082665" y="1465769"/>
                  <a:pt x="6104255" y="1444179"/>
                </a:cubicBezTo>
                <a:close/>
                <a:moveTo>
                  <a:pt x="6083935" y="1529904"/>
                </a:moveTo>
                <a:cubicBezTo>
                  <a:pt x="6059170" y="1552129"/>
                  <a:pt x="6094730" y="1590229"/>
                  <a:pt x="6118225" y="1567369"/>
                </a:cubicBezTo>
                <a:cubicBezTo>
                  <a:pt x="6142990" y="1545144"/>
                  <a:pt x="6107430" y="1507044"/>
                  <a:pt x="6083935" y="1529904"/>
                </a:cubicBezTo>
                <a:close/>
                <a:moveTo>
                  <a:pt x="6488430" y="1828354"/>
                </a:moveTo>
                <a:cubicBezTo>
                  <a:pt x="6510656" y="1806129"/>
                  <a:pt x="6475095" y="1772474"/>
                  <a:pt x="6454140" y="1794699"/>
                </a:cubicBezTo>
                <a:cubicBezTo>
                  <a:pt x="6431915" y="1816924"/>
                  <a:pt x="6466840" y="1850579"/>
                  <a:pt x="6488430" y="1828354"/>
                </a:cubicBezTo>
                <a:close/>
                <a:moveTo>
                  <a:pt x="6028055" y="1366074"/>
                </a:moveTo>
                <a:cubicBezTo>
                  <a:pt x="6050915" y="1344484"/>
                  <a:pt x="6016625" y="1309559"/>
                  <a:pt x="5994400" y="1331784"/>
                </a:cubicBezTo>
                <a:cubicBezTo>
                  <a:pt x="5972175" y="1353374"/>
                  <a:pt x="6006465" y="1388299"/>
                  <a:pt x="6028055" y="1366074"/>
                </a:cubicBezTo>
                <a:close/>
                <a:moveTo>
                  <a:pt x="6358890" y="1399094"/>
                </a:moveTo>
                <a:cubicBezTo>
                  <a:pt x="6339205" y="1382584"/>
                  <a:pt x="6313805" y="1414334"/>
                  <a:pt x="6334125" y="1430209"/>
                </a:cubicBezTo>
                <a:cubicBezTo>
                  <a:pt x="6353810" y="1446719"/>
                  <a:pt x="6379210" y="1414969"/>
                  <a:pt x="6358890" y="1399094"/>
                </a:cubicBezTo>
                <a:close/>
                <a:moveTo>
                  <a:pt x="6325870" y="1561654"/>
                </a:moveTo>
                <a:cubicBezTo>
                  <a:pt x="6305550" y="1582609"/>
                  <a:pt x="6339205" y="1614359"/>
                  <a:pt x="6358890" y="1592769"/>
                </a:cubicBezTo>
                <a:cubicBezTo>
                  <a:pt x="6379210" y="1571813"/>
                  <a:pt x="6345555" y="1540063"/>
                  <a:pt x="6325870" y="1561654"/>
                </a:cubicBezTo>
                <a:close/>
                <a:moveTo>
                  <a:pt x="6397625" y="1862009"/>
                </a:moveTo>
                <a:cubicBezTo>
                  <a:pt x="6373495" y="1884869"/>
                  <a:pt x="6410325" y="1921699"/>
                  <a:pt x="6433185" y="1898204"/>
                </a:cubicBezTo>
                <a:cubicBezTo>
                  <a:pt x="6456680" y="1875979"/>
                  <a:pt x="6420485" y="1839149"/>
                  <a:pt x="6397625" y="1862009"/>
                </a:cubicBezTo>
                <a:close/>
                <a:moveTo>
                  <a:pt x="6250940" y="1491169"/>
                </a:moveTo>
                <a:cubicBezTo>
                  <a:pt x="6230620" y="1512124"/>
                  <a:pt x="6263640" y="1543874"/>
                  <a:pt x="6283960" y="1522284"/>
                </a:cubicBezTo>
                <a:cubicBezTo>
                  <a:pt x="6304280" y="1501329"/>
                  <a:pt x="6270625" y="1469579"/>
                  <a:pt x="6250940" y="1491169"/>
                </a:cubicBezTo>
                <a:close/>
                <a:moveTo>
                  <a:pt x="6239510" y="1697544"/>
                </a:moveTo>
                <a:cubicBezTo>
                  <a:pt x="6215380" y="1719769"/>
                  <a:pt x="6250940" y="1757234"/>
                  <a:pt x="6274435" y="1734374"/>
                </a:cubicBezTo>
                <a:cubicBezTo>
                  <a:pt x="6298565" y="1712149"/>
                  <a:pt x="6263005" y="1674049"/>
                  <a:pt x="6239510" y="1697544"/>
                </a:cubicBezTo>
                <a:close/>
                <a:moveTo>
                  <a:pt x="6333490" y="1675954"/>
                </a:moveTo>
                <a:cubicBezTo>
                  <a:pt x="6355715" y="1654363"/>
                  <a:pt x="6321425" y="1619438"/>
                  <a:pt x="6299835" y="1642299"/>
                </a:cubicBezTo>
                <a:cubicBezTo>
                  <a:pt x="6276975" y="1663888"/>
                  <a:pt x="6311900" y="1698179"/>
                  <a:pt x="6333490" y="1675954"/>
                </a:cubicBezTo>
                <a:close/>
                <a:moveTo>
                  <a:pt x="6318250" y="1780094"/>
                </a:moveTo>
                <a:cubicBezTo>
                  <a:pt x="6294120" y="1802319"/>
                  <a:pt x="6330315" y="1839784"/>
                  <a:pt x="6353175" y="1816924"/>
                </a:cubicBezTo>
                <a:cubicBezTo>
                  <a:pt x="6377305" y="1794063"/>
                  <a:pt x="6341745" y="1756599"/>
                  <a:pt x="6318250" y="1780094"/>
                </a:cubicBezTo>
                <a:close/>
                <a:moveTo>
                  <a:pt x="11677015" y="763459"/>
                </a:moveTo>
                <a:cubicBezTo>
                  <a:pt x="11657330" y="767269"/>
                  <a:pt x="11664315" y="798384"/>
                  <a:pt x="11683365" y="793938"/>
                </a:cubicBezTo>
                <a:cubicBezTo>
                  <a:pt x="11703050" y="790129"/>
                  <a:pt x="11696700" y="759013"/>
                  <a:pt x="11677015" y="763459"/>
                </a:cubicBezTo>
                <a:close/>
                <a:moveTo>
                  <a:pt x="11456670" y="669479"/>
                </a:moveTo>
                <a:cubicBezTo>
                  <a:pt x="11448415" y="647254"/>
                  <a:pt x="11413490" y="660588"/>
                  <a:pt x="11422380" y="682813"/>
                </a:cubicBezTo>
                <a:cubicBezTo>
                  <a:pt x="11431270" y="705038"/>
                  <a:pt x="11466195" y="691069"/>
                  <a:pt x="11456670" y="669479"/>
                </a:cubicBezTo>
                <a:close/>
                <a:moveTo>
                  <a:pt x="11421110" y="1004124"/>
                </a:moveTo>
                <a:cubicBezTo>
                  <a:pt x="11405235" y="1007934"/>
                  <a:pt x="11411585" y="1033334"/>
                  <a:pt x="11427460" y="1028888"/>
                </a:cubicBezTo>
                <a:cubicBezTo>
                  <a:pt x="11443335" y="1025079"/>
                  <a:pt x="11436985" y="1000313"/>
                  <a:pt x="11421110" y="1004124"/>
                </a:cubicBezTo>
                <a:close/>
                <a:moveTo>
                  <a:pt x="11315700" y="867599"/>
                </a:moveTo>
                <a:cubicBezTo>
                  <a:pt x="11296650" y="873949"/>
                  <a:pt x="11307445" y="903794"/>
                  <a:pt x="11326495" y="896809"/>
                </a:cubicBezTo>
                <a:cubicBezTo>
                  <a:pt x="11345545" y="889824"/>
                  <a:pt x="11334750" y="859979"/>
                  <a:pt x="11315700" y="867599"/>
                </a:cubicBezTo>
                <a:close/>
                <a:moveTo>
                  <a:pt x="11386820" y="842834"/>
                </a:moveTo>
                <a:cubicBezTo>
                  <a:pt x="11367770" y="848549"/>
                  <a:pt x="11377930" y="879029"/>
                  <a:pt x="11396345" y="872044"/>
                </a:cubicBezTo>
                <a:cubicBezTo>
                  <a:pt x="11416030" y="866329"/>
                  <a:pt x="11405870" y="835849"/>
                  <a:pt x="11386820" y="842834"/>
                </a:cubicBezTo>
                <a:close/>
                <a:moveTo>
                  <a:pt x="11367135" y="725359"/>
                </a:moveTo>
                <a:cubicBezTo>
                  <a:pt x="11389360" y="716469"/>
                  <a:pt x="11374755" y="682179"/>
                  <a:pt x="11352530" y="691704"/>
                </a:cubicBezTo>
                <a:cubicBezTo>
                  <a:pt x="11330940" y="700594"/>
                  <a:pt x="11346180" y="734884"/>
                  <a:pt x="11367135" y="725359"/>
                </a:cubicBezTo>
                <a:close/>
                <a:moveTo>
                  <a:pt x="1247775" y="2085529"/>
                </a:moveTo>
                <a:cubicBezTo>
                  <a:pt x="1226185" y="2088704"/>
                  <a:pt x="1231900" y="2122994"/>
                  <a:pt x="1253490" y="2118549"/>
                </a:cubicBezTo>
                <a:cubicBezTo>
                  <a:pt x="1275080" y="2115374"/>
                  <a:pt x="1269365" y="2081719"/>
                  <a:pt x="1247775" y="2085529"/>
                </a:cubicBezTo>
                <a:close/>
                <a:moveTo>
                  <a:pt x="11317605" y="786319"/>
                </a:moveTo>
                <a:cubicBezTo>
                  <a:pt x="11297285" y="793938"/>
                  <a:pt x="11309985" y="826324"/>
                  <a:pt x="11330305" y="817434"/>
                </a:cubicBezTo>
                <a:cubicBezTo>
                  <a:pt x="11350625" y="809813"/>
                  <a:pt x="11337925" y="778063"/>
                  <a:pt x="11317605" y="786319"/>
                </a:cubicBezTo>
                <a:close/>
                <a:moveTo>
                  <a:pt x="11359515" y="1020634"/>
                </a:moveTo>
                <a:cubicBezTo>
                  <a:pt x="11343640" y="1024444"/>
                  <a:pt x="11350625" y="1049844"/>
                  <a:pt x="11366500" y="1045399"/>
                </a:cubicBezTo>
                <a:cubicBezTo>
                  <a:pt x="11381740" y="1040954"/>
                  <a:pt x="11375390" y="1016188"/>
                  <a:pt x="11359515" y="1020634"/>
                </a:cubicBezTo>
                <a:close/>
                <a:moveTo>
                  <a:pt x="11383645" y="927924"/>
                </a:moveTo>
                <a:cubicBezTo>
                  <a:pt x="11365865" y="933004"/>
                  <a:pt x="11374120" y="960309"/>
                  <a:pt x="11391900" y="955229"/>
                </a:cubicBezTo>
                <a:cubicBezTo>
                  <a:pt x="11409045" y="950149"/>
                  <a:pt x="11400790" y="922844"/>
                  <a:pt x="11383645" y="927924"/>
                </a:cubicBezTo>
                <a:close/>
                <a:moveTo>
                  <a:pt x="11450320" y="908874"/>
                </a:moveTo>
                <a:cubicBezTo>
                  <a:pt x="11432540" y="913319"/>
                  <a:pt x="11440160" y="941259"/>
                  <a:pt x="11457940" y="936179"/>
                </a:cubicBezTo>
                <a:cubicBezTo>
                  <a:pt x="11475085" y="931734"/>
                  <a:pt x="11468100" y="903794"/>
                  <a:pt x="11450320" y="908874"/>
                </a:cubicBezTo>
                <a:close/>
                <a:moveTo>
                  <a:pt x="11546840" y="706309"/>
                </a:moveTo>
                <a:cubicBezTo>
                  <a:pt x="11525885" y="712659"/>
                  <a:pt x="11536045" y="745679"/>
                  <a:pt x="11556365" y="738694"/>
                </a:cubicBezTo>
                <a:cubicBezTo>
                  <a:pt x="11577320" y="732344"/>
                  <a:pt x="11567795" y="699324"/>
                  <a:pt x="11546840" y="706309"/>
                </a:cubicBezTo>
                <a:close/>
                <a:moveTo>
                  <a:pt x="11602085" y="886649"/>
                </a:moveTo>
                <a:cubicBezTo>
                  <a:pt x="11587480" y="852359"/>
                  <a:pt x="11554460" y="905699"/>
                  <a:pt x="11591290" y="903794"/>
                </a:cubicBezTo>
                <a:lnTo>
                  <a:pt x="11591290" y="903794"/>
                </a:lnTo>
                <a:cubicBezTo>
                  <a:pt x="11598910" y="901254"/>
                  <a:pt x="11603355" y="894269"/>
                  <a:pt x="11602085" y="886649"/>
                </a:cubicBezTo>
                <a:close/>
                <a:moveTo>
                  <a:pt x="11469370" y="475169"/>
                </a:moveTo>
                <a:cubicBezTo>
                  <a:pt x="11443970" y="485963"/>
                  <a:pt x="11462385" y="525334"/>
                  <a:pt x="11486515" y="513904"/>
                </a:cubicBezTo>
                <a:cubicBezTo>
                  <a:pt x="11511915" y="502474"/>
                  <a:pt x="11494135" y="463104"/>
                  <a:pt x="11469370" y="475169"/>
                </a:cubicBezTo>
                <a:close/>
                <a:moveTo>
                  <a:pt x="11603990" y="779969"/>
                </a:moveTo>
                <a:cubicBezTo>
                  <a:pt x="11584305" y="784413"/>
                  <a:pt x="11591925" y="815529"/>
                  <a:pt x="11611610" y="809813"/>
                </a:cubicBezTo>
                <a:cubicBezTo>
                  <a:pt x="11630660" y="806004"/>
                  <a:pt x="11623040" y="775524"/>
                  <a:pt x="11603990" y="779969"/>
                </a:cubicBezTo>
                <a:close/>
                <a:moveTo>
                  <a:pt x="11607800" y="963484"/>
                </a:moveTo>
                <a:cubicBezTo>
                  <a:pt x="11591290" y="966024"/>
                  <a:pt x="11596370" y="991424"/>
                  <a:pt x="11612880" y="988249"/>
                </a:cubicBezTo>
                <a:cubicBezTo>
                  <a:pt x="11628755" y="985074"/>
                  <a:pt x="11623675" y="959674"/>
                  <a:pt x="11607800" y="963484"/>
                </a:cubicBezTo>
                <a:close/>
                <a:moveTo>
                  <a:pt x="11526520" y="663129"/>
                </a:moveTo>
                <a:lnTo>
                  <a:pt x="11526520" y="663129"/>
                </a:lnTo>
                <a:cubicBezTo>
                  <a:pt x="11579225" y="608519"/>
                  <a:pt x="11452860" y="630109"/>
                  <a:pt x="11520170" y="664399"/>
                </a:cubicBezTo>
                <a:cubicBezTo>
                  <a:pt x="11522710" y="664399"/>
                  <a:pt x="11524615" y="663763"/>
                  <a:pt x="11526520" y="663129"/>
                </a:cubicBezTo>
                <a:close/>
                <a:moveTo>
                  <a:pt x="11520170" y="818069"/>
                </a:moveTo>
                <a:cubicBezTo>
                  <a:pt x="11525250" y="837754"/>
                  <a:pt x="11555730" y="828863"/>
                  <a:pt x="11550015" y="809813"/>
                </a:cubicBezTo>
                <a:cubicBezTo>
                  <a:pt x="11544935" y="790763"/>
                  <a:pt x="11514455" y="799019"/>
                  <a:pt x="11520170" y="818069"/>
                </a:cubicBezTo>
                <a:close/>
                <a:moveTo>
                  <a:pt x="11517630" y="891729"/>
                </a:moveTo>
                <a:cubicBezTo>
                  <a:pt x="11499850" y="895538"/>
                  <a:pt x="11506835" y="924113"/>
                  <a:pt x="11524615" y="919034"/>
                </a:cubicBezTo>
                <a:cubicBezTo>
                  <a:pt x="11542395" y="914588"/>
                  <a:pt x="11535410" y="886649"/>
                  <a:pt x="11517630" y="891729"/>
                </a:cubicBezTo>
                <a:close/>
                <a:moveTo>
                  <a:pt x="11544935" y="975549"/>
                </a:moveTo>
                <a:cubicBezTo>
                  <a:pt x="11528425" y="978724"/>
                  <a:pt x="11534140" y="1004124"/>
                  <a:pt x="11550015" y="1000313"/>
                </a:cubicBezTo>
                <a:cubicBezTo>
                  <a:pt x="11566525" y="997138"/>
                  <a:pt x="11561445" y="972374"/>
                  <a:pt x="11544935" y="975549"/>
                </a:cubicBezTo>
                <a:close/>
                <a:moveTo>
                  <a:pt x="11185525" y="993329"/>
                </a:moveTo>
                <a:cubicBezTo>
                  <a:pt x="11168380" y="999044"/>
                  <a:pt x="11178540" y="1026349"/>
                  <a:pt x="11195050" y="1019999"/>
                </a:cubicBezTo>
                <a:cubicBezTo>
                  <a:pt x="11212830" y="1014284"/>
                  <a:pt x="11202670" y="986979"/>
                  <a:pt x="11185525" y="993329"/>
                </a:cubicBezTo>
                <a:close/>
                <a:moveTo>
                  <a:pt x="11316970" y="948244"/>
                </a:moveTo>
                <a:cubicBezTo>
                  <a:pt x="11299190" y="953324"/>
                  <a:pt x="11308080" y="981263"/>
                  <a:pt x="11325225" y="974913"/>
                </a:cubicBezTo>
                <a:lnTo>
                  <a:pt x="11325225" y="974913"/>
                </a:lnTo>
                <a:cubicBezTo>
                  <a:pt x="11343005" y="969834"/>
                  <a:pt x="11334750" y="942529"/>
                  <a:pt x="11316970" y="948244"/>
                </a:cubicBezTo>
                <a:close/>
                <a:moveTo>
                  <a:pt x="11123295" y="733613"/>
                </a:moveTo>
                <a:cubicBezTo>
                  <a:pt x="11123295" y="733613"/>
                  <a:pt x="11123295" y="733613"/>
                  <a:pt x="11123295" y="733613"/>
                </a:cubicBezTo>
                <a:cubicBezTo>
                  <a:pt x="11101070" y="746313"/>
                  <a:pt x="11121390" y="780604"/>
                  <a:pt x="11143615" y="767269"/>
                </a:cubicBezTo>
                <a:cubicBezTo>
                  <a:pt x="11165840" y="754569"/>
                  <a:pt x="11145520" y="720279"/>
                  <a:pt x="11123295" y="733613"/>
                </a:cubicBezTo>
                <a:close/>
                <a:moveTo>
                  <a:pt x="11183620" y="881569"/>
                </a:moveTo>
                <a:cubicBezTo>
                  <a:pt x="11203940" y="872679"/>
                  <a:pt x="11188700" y="841563"/>
                  <a:pt x="11169015" y="851088"/>
                </a:cubicBezTo>
                <a:cubicBezTo>
                  <a:pt x="11149330" y="859979"/>
                  <a:pt x="11163935" y="891094"/>
                  <a:pt x="11183620" y="881569"/>
                </a:cubicBezTo>
                <a:close/>
                <a:moveTo>
                  <a:pt x="11119485" y="805369"/>
                </a:moveTo>
                <a:cubicBezTo>
                  <a:pt x="11098530" y="816163"/>
                  <a:pt x="11116310" y="849184"/>
                  <a:pt x="11137265" y="837754"/>
                </a:cubicBezTo>
                <a:cubicBezTo>
                  <a:pt x="11157585" y="826324"/>
                  <a:pt x="11139805" y="793304"/>
                  <a:pt x="11119485" y="805369"/>
                </a:cubicBezTo>
                <a:close/>
                <a:moveTo>
                  <a:pt x="11120755" y="1018094"/>
                </a:moveTo>
                <a:cubicBezTo>
                  <a:pt x="11103610" y="1024444"/>
                  <a:pt x="11114405" y="1051113"/>
                  <a:pt x="11130915" y="1044129"/>
                </a:cubicBezTo>
                <a:cubicBezTo>
                  <a:pt x="11148695" y="1038413"/>
                  <a:pt x="11137900" y="1011109"/>
                  <a:pt x="11120755" y="1018094"/>
                </a:cubicBezTo>
                <a:close/>
                <a:moveTo>
                  <a:pt x="11111865" y="916494"/>
                </a:moveTo>
                <a:cubicBezTo>
                  <a:pt x="11131550" y="906969"/>
                  <a:pt x="11116310" y="875854"/>
                  <a:pt x="11096625" y="886013"/>
                </a:cubicBezTo>
                <a:cubicBezTo>
                  <a:pt x="11076305" y="896174"/>
                  <a:pt x="11092180" y="926654"/>
                  <a:pt x="11111865" y="916494"/>
                </a:cubicBezTo>
                <a:close/>
                <a:moveTo>
                  <a:pt x="11119485" y="979994"/>
                </a:moveTo>
                <a:cubicBezTo>
                  <a:pt x="11137900" y="972374"/>
                  <a:pt x="11125200" y="943163"/>
                  <a:pt x="11106785" y="951419"/>
                </a:cubicBezTo>
                <a:cubicBezTo>
                  <a:pt x="11088370" y="959674"/>
                  <a:pt x="11101070" y="988249"/>
                  <a:pt x="11119485" y="979994"/>
                </a:cubicBezTo>
                <a:close/>
                <a:moveTo>
                  <a:pt x="11181715" y="951419"/>
                </a:moveTo>
                <a:cubicBezTo>
                  <a:pt x="11205845" y="950784"/>
                  <a:pt x="11198225" y="912684"/>
                  <a:pt x="11176000" y="921574"/>
                </a:cubicBezTo>
                <a:cubicBezTo>
                  <a:pt x="11160125" y="927924"/>
                  <a:pt x="11165840" y="952054"/>
                  <a:pt x="11181715" y="951419"/>
                </a:cubicBezTo>
                <a:close/>
                <a:moveTo>
                  <a:pt x="9165590" y="2393504"/>
                </a:moveTo>
                <a:cubicBezTo>
                  <a:pt x="9140825" y="2405569"/>
                  <a:pt x="9160510" y="2444304"/>
                  <a:pt x="9184640" y="2430969"/>
                </a:cubicBezTo>
                <a:cubicBezTo>
                  <a:pt x="9209405" y="2418904"/>
                  <a:pt x="9189720" y="2380804"/>
                  <a:pt x="9165590" y="2393504"/>
                </a:cubicBezTo>
                <a:close/>
                <a:moveTo>
                  <a:pt x="11125835" y="663129"/>
                </a:moveTo>
                <a:cubicBezTo>
                  <a:pt x="11102340" y="677734"/>
                  <a:pt x="11125835" y="713929"/>
                  <a:pt x="11148695" y="698688"/>
                </a:cubicBezTo>
                <a:cubicBezTo>
                  <a:pt x="11172190" y="684084"/>
                  <a:pt x="11148695" y="647888"/>
                  <a:pt x="11125835" y="663129"/>
                </a:cubicBezTo>
                <a:close/>
                <a:moveTo>
                  <a:pt x="11250930" y="970469"/>
                </a:moveTo>
                <a:cubicBezTo>
                  <a:pt x="11233785" y="976184"/>
                  <a:pt x="11243310" y="1003488"/>
                  <a:pt x="11260455" y="997138"/>
                </a:cubicBezTo>
                <a:cubicBezTo>
                  <a:pt x="11277600" y="991424"/>
                  <a:pt x="11268710" y="964119"/>
                  <a:pt x="11250930" y="970469"/>
                </a:cubicBezTo>
                <a:close/>
                <a:moveTo>
                  <a:pt x="11176635" y="1075244"/>
                </a:moveTo>
                <a:cubicBezTo>
                  <a:pt x="11160760" y="1080324"/>
                  <a:pt x="11169015" y="1104454"/>
                  <a:pt x="11184890" y="1099374"/>
                </a:cubicBezTo>
                <a:cubicBezTo>
                  <a:pt x="11200130" y="1094929"/>
                  <a:pt x="11191875" y="1070163"/>
                  <a:pt x="11176635" y="1075244"/>
                </a:cubicBezTo>
                <a:close/>
                <a:moveTo>
                  <a:pt x="11236960" y="1056194"/>
                </a:moveTo>
                <a:cubicBezTo>
                  <a:pt x="11221085" y="1060638"/>
                  <a:pt x="11228705" y="1085404"/>
                  <a:pt x="11244580" y="1080324"/>
                </a:cubicBezTo>
                <a:cubicBezTo>
                  <a:pt x="11260455" y="1075879"/>
                  <a:pt x="11252835" y="1051113"/>
                  <a:pt x="11236960" y="1056194"/>
                </a:cubicBezTo>
                <a:close/>
                <a:moveTo>
                  <a:pt x="11297920" y="1037779"/>
                </a:moveTo>
                <a:cubicBezTo>
                  <a:pt x="11282045" y="1042224"/>
                  <a:pt x="11289665" y="1066988"/>
                  <a:pt x="11304905" y="1061909"/>
                </a:cubicBezTo>
                <a:cubicBezTo>
                  <a:pt x="11320780" y="1057463"/>
                  <a:pt x="11313795" y="1032699"/>
                  <a:pt x="11297920" y="1037779"/>
                </a:cubicBezTo>
                <a:close/>
                <a:moveTo>
                  <a:pt x="11298555" y="736154"/>
                </a:moveTo>
                <a:cubicBezTo>
                  <a:pt x="11289030" y="714563"/>
                  <a:pt x="11254740" y="730438"/>
                  <a:pt x="11265535" y="751394"/>
                </a:cubicBezTo>
                <a:cubicBezTo>
                  <a:pt x="11275060" y="772984"/>
                  <a:pt x="11308715" y="757109"/>
                  <a:pt x="11298555" y="736154"/>
                </a:cubicBezTo>
                <a:close/>
                <a:moveTo>
                  <a:pt x="11645265" y="696149"/>
                </a:moveTo>
                <a:cubicBezTo>
                  <a:pt x="11640185" y="674559"/>
                  <a:pt x="11606530" y="683449"/>
                  <a:pt x="11612245" y="705038"/>
                </a:cubicBezTo>
                <a:cubicBezTo>
                  <a:pt x="11617960" y="725994"/>
                  <a:pt x="11650980" y="717104"/>
                  <a:pt x="11645265" y="696149"/>
                </a:cubicBezTo>
                <a:close/>
                <a:moveTo>
                  <a:pt x="11230610" y="695513"/>
                </a:moveTo>
                <a:cubicBezTo>
                  <a:pt x="11218545" y="672654"/>
                  <a:pt x="11182985" y="692338"/>
                  <a:pt x="11196320" y="714563"/>
                </a:cubicBezTo>
                <a:cubicBezTo>
                  <a:pt x="11207750" y="737424"/>
                  <a:pt x="11243310" y="717738"/>
                  <a:pt x="11230610" y="695513"/>
                </a:cubicBezTo>
                <a:close/>
                <a:moveTo>
                  <a:pt x="11195685" y="764729"/>
                </a:moveTo>
                <a:cubicBezTo>
                  <a:pt x="11174095" y="775524"/>
                  <a:pt x="11191240" y="808544"/>
                  <a:pt x="11212195" y="797749"/>
                </a:cubicBezTo>
                <a:cubicBezTo>
                  <a:pt x="11233785" y="787588"/>
                  <a:pt x="11217275" y="753934"/>
                  <a:pt x="11195685" y="764729"/>
                </a:cubicBezTo>
                <a:close/>
                <a:moveTo>
                  <a:pt x="11723370" y="677099"/>
                </a:moveTo>
                <a:cubicBezTo>
                  <a:pt x="11718925" y="655509"/>
                  <a:pt x="11685270" y="663129"/>
                  <a:pt x="11690350" y="684719"/>
                </a:cubicBezTo>
                <a:cubicBezTo>
                  <a:pt x="11695430" y="706309"/>
                  <a:pt x="11728450" y="698054"/>
                  <a:pt x="11723370" y="677099"/>
                </a:cubicBezTo>
                <a:close/>
                <a:moveTo>
                  <a:pt x="12066270" y="809179"/>
                </a:moveTo>
                <a:cubicBezTo>
                  <a:pt x="12047855" y="809813"/>
                  <a:pt x="12049760" y="839024"/>
                  <a:pt x="12067540" y="837119"/>
                </a:cubicBezTo>
                <a:lnTo>
                  <a:pt x="12067540" y="837119"/>
                </a:lnTo>
                <a:cubicBezTo>
                  <a:pt x="12085955" y="836484"/>
                  <a:pt x="12084685" y="807909"/>
                  <a:pt x="12066270" y="809179"/>
                </a:cubicBezTo>
                <a:close/>
                <a:moveTo>
                  <a:pt x="12103100" y="605979"/>
                </a:moveTo>
                <a:cubicBezTo>
                  <a:pt x="12080875" y="606613"/>
                  <a:pt x="12083415" y="641538"/>
                  <a:pt x="12105005" y="639634"/>
                </a:cubicBezTo>
                <a:cubicBezTo>
                  <a:pt x="12127230" y="638999"/>
                  <a:pt x="12125325" y="604074"/>
                  <a:pt x="12103100" y="605979"/>
                </a:cubicBezTo>
                <a:close/>
                <a:moveTo>
                  <a:pt x="12113895" y="907604"/>
                </a:moveTo>
                <a:cubicBezTo>
                  <a:pt x="12097385" y="907604"/>
                  <a:pt x="12098020" y="933638"/>
                  <a:pt x="12114530" y="933004"/>
                </a:cubicBezTo>
                <a:cubicBezTo>
                  <a:pt x="12131040" y="933004"/>
                  <a:pt x="12130405" y="906969"/>
                  <a:pt x="12113895" y="907604"/>
                </a:cubicBezTo>
                <a:close/>
                <a:moveTo>
                  <a:pt x="12050395" y="910144"/>
                </a:moveTo>
                <a:cubicBezTo>
                  <a:pt x="12033885" y="910779"/>
                  <a:pt x="12035155" y="936813"/>
                  <a:pt x="12051665" y="935544"/>
                </a:cubicBezTo>
                <a:cubicBezTo>
                  <a:pt x="12068175" y="934909"/>
                  <a:pt x="12066905" y="909509"/>
                  <a:pt x="12050395" y="910144"/>
                </a:cubicBezTo>
                <a:close/>
                <a:moveTo>
                  <a:pt x="12049760" y="741234"/>
                </a:moveTo>
                <a:cubicBezTo>
                  <a:pt x="12070715" y="741234"/>
                  <a:pt x="12069445" y="708213"/>
                  <a:pt x="12048490" y="710119"/>
                </a:cubicBezTo>
                <a:cubicBezTo>
                  <a:pt x="12029440" y="710754"/>
                  <a:pt x="12030710" y="741234"/>
                  <a:pt x="12049760" y="741234"/>
                </a:cubicBezTo>
                <a:close/>
                <a:moveTo>
                  <a:pt x="12135485" y="806004"/>
                </a:moveTo>
                <a:cubicBezTo>
                  <a:pt x="12117070" y="806638"/>
                  <a:pt x="12118340" y="835213"/>
                  <a:pt x="12136120" y="833944"/>
                </a:cubicBezTo>
                <a:cubicBezTo>
                  <a:pt x="12154535" y="833944"/>
                  <a:pt x="12153900" y="805369"/>
                  <a:pt x="12135485" y="806004"/>
                </a:cubicBezTo>
                <a:close/>
                <a:moveTo>
                  <a:pt x="11997055" y="813624"/>
                </a:moveTo>
                <a:cubicBezTo>
                  <a:pt x="11978640" y="814894"/>
                  <a:pt x="11981180" y="843469"/>
                  <a:pt x="11999595" y="841563"/>
                </a:cubicBezTo>
                <a:cubicBezTo>
                  <a:pt x="12017375" y="840929"/>
                  <a:pt x="12014835" y="812354"/>
                  <a:pt x="11997055" y="813624"/>
                </a:cubicBezTo>
                <a:close/>
                <a:moveTo>
                  <a:pt x="11669395" y="872679"/>
                </a:moveTo>
                <a:cubicBezTo>
                  <a:pt x="11666220" y="854899"/>
                  <a:pt x="11637645" y="859979"/>
                  <a:pt x="11641455" y="878394"/>
                </a:cubicBezTo>
                <a:cubicBezTo>
                  <a:pt x="11645265" y="896174"/>
                  <a:pt x="11673205" y="890459"/>
                  <a:pt x="11669395" y="872679"/>
                </a:cubicBezTo>
                <a:close/>
                <a:moveTo>
                  <a:pt x="12040870" y="627569"/>
                </a:moveTo>
                <a:cubicBezTo>
                  <a:pt x="12038965" y="605979"/>
                  <a:pt x="12004675" y="609154"/>
                  <a:pt x="12007215" y="630744"/>
                </a:cubicBezTo>
                <a:cubicBezTo>
                  <a:pt x="12009120" y="652969"/>
                  <a:pt x="12043410" y="649159"/>
                  <a:pt x="12040870" y="627569"/>
                </a:cubicBezTo>
                <a:close/>
                <a:moveTo>
                  <a:pt x="12192000" y="238949"/>
                </a:moveTo>
                <a:lnTo>
                  <a:pt x="12192000" y="198944"/>
                </a:lnTo>
                <a:cubicBezTo>
                  <a:pt x="12176760" y="207199"/>
                  <a:pt x="12177395" y="231329"/>
                  <a:pt x="12192000" y="238949"/>
                </a:cubicBezTo>
                <a:close/>
                <a:moveTo>
                  <a:pt x="12167235" y="619949"/>
                </a:moveTo>
                <a:cubicBezTo>
                  <a:pt x="12167235" y="633919"/>
                  <a:pt x="12181840" y="638999"/>
                  <a:pt x="12192000" y="634554"/>
                </a:cubicBezTo>
                <a:lnTo>
                  <a:pt x="12192000" y="604709"/>
                </a:lnTo>
                <a:cubicBezTo>
                  <a:pt x="12181840" y="600263"/>
                  <a:pt x="12167235" y="605344"/>
                  <a:pt x="12167235" y="619949"/>
                </a:cubicBezTo>
                <a:close/>
                <a:moveTo>
                  <a:pt x="11974195" y="716469"/>
                </a:moveTo>
                <a:cubicBezTo>
                  <a:pt x="11953875" y="718374"/>
                  <a:pt x="11957050" y="749488"/>
                  <a:pt x="11977370" y="747584"/>
                </a:cubicBezTo>
                <a:cubicBezTo>
                  <a:pt x="11997055" y="745679"/>
                  <a:pt x="11993880" y="713929"/>
                  <a:pt x="11974195" y="716469"/>
                </a:cubicBezTo>
                <a:close/>
                <a:moveTo>
                  <a:pt x="12192000" y="537399"/>
                </a:moveTo>
                <a:lnTo>
                  <a:pt x="12192000" y="501204"/>
                </a:lnTo>
                <a:cubicBezTo>
                  <a:pt x="12171045" y="503108"/>
                  <a:pt x="12171680" y="535494"/>
                  <a:pt x="12192000" y="537399"/>
                </a:cubicBezTo>
                <a:close/>
                <a:moveTo>
                  <a:pt x="12192000" y="143063"/>
                </a:moveTo>
                <a:lnTo>
                  <a:pt x="12192000" y="96074"/>
                </a:lnTo>
                <a:cubicBezTo>
                  <a:pt x="12167235" y="99883"/>
                  <a:pt x="12167870" y="138619"/>
                  <a:pt x="12192000" y="143063"/>
                </a:cubicBezTo>
                <a:close/>
                <a:moveTo>
                  <a:pt x="12192000" y="823149"/>
                </a:moveTo>
                <a:lnTo>
                  <a:pt x="12192000" y="814894"/>
                </a:lnTo>
                <a:cubicBezTo>
                  <a:pt x="12191365" y="817434"/>
                  <a:pt x="12191365" y="820609"/>
                  <a:pt x="12192000" y="823149"/>
                </a:cubicBezTo>
                <a:close/>
                <a:moveTo>
                  <a:pt x="12178030" y="906334"/>
                </a:moveTo>
                <a:cubicBezTo>
                  <a:pt x="12161520" y="906334"/>
                  <a:pt x="12161520" y="932369"/>
                  <a:pt x="12178665" y="931734"/>
                </a:cubicBezTo>
                <a:cubicBezTo>
                  <a:pt x="12194540" y="931734"/>
                  <a:pt x="12194540" y="905699"/>
                  <a:pt x="12178030" y="906334"/>
                </a:cubicBezTo>
                <a:close/>
                <a:moveTo>
                  <a:pt x="12170410" y="400238"/>
                </a:moveTo>
                <a:cubicBezTo>
                  <a:pt x="12145010" y="400874"/>
                  <a:pt x="12146915" y="441513"/>
                  <a:pt x="12172315" y="439608"/>
                </a:cubicBezTo>
                <a:cubicBezTo>
                  <a:pt x="12197715" y="438974"/>
                  <a:pt x="12195810" y="398969"/>
                  <a:pt x="12170410" y="400238"/>
                </a:cubicBezTo>
                <a:close/>
                <a:moveTo>
                  <a:pt x="12192000" y="732979"/>
                </a:moveTo>
                <a:lnTo>
                  <a:pt x="12192000" y="705038"/>
                </a:lnTo>
                <a:cubicBezTo>
                  <a:pt x="12181840" y="710754"/>
                  <a:pt x="12181840" y="727263"/>
                  <a:pt x="12192000" y="732979"/>
                </a:cubicBezTo>
                <a:close/>
                <a:moveTo>
                  <a:pt x="11986895" y="914588"/>
                </a:moveTo>
                <a:cubicBezTo>
                  <a:pt x="11970385" y="915224"/>
                  <a:pt x="11972290" y="941259"/>
                  <a:pt x="11988800" y="939988"/>
                </a:cubicBezTo>
                <a:cubicBezTo>
                  <a:pt x="12004675" y="938719"/>
                  <a:pt x="12003405" y="912684"/>
                  <a:pt x="11986895" y="914588"/>
                </a:cubicBezTo>
                <a:close/>
                <a:moveTo>
                  <a:pt x="11750675" y="748854"/>
                </a:moveTo>
                <a:cubicBezTo>
                  <a:pt x="11730990" y="752029"/>
                  <a:pt x="11736705" y="783144"/>
                  <a:pt x="11756390" y="779334"/>
                </a:cubicBezTo>
                <a:cubicBezTo>
                  <a:pt x="11776075" y="775524"/>
                  <a:pt x="11770360" y="744409"/>
                  <a:pt x="11750675" y="748854"/>
                </a:cubicBezTo>
                <a:close/>
                <a:moveTo>
                  <a:pt x="11788775" y="680274"/>
                </a:moveTo>
                <a:cubicBezTo>
                  <a:pt x="11810365" y="676463"/>
                  <a:pt x="11804015" y="642809"/>
                  <a:pt x="11782425" y="647254"/>
                </a:cubicBezTo>
                <a:cubicBezTo>
                  <a:pt x="11760200" y="651063"/>
                  <a:pt x="11767185" y="685354"/>
                  <a:pt x="11788775" y="680274"/>
                </a:cubicBezTo>
                <a:close/>
                <a:moveTo>
                  <a:pt x="11733530" y="941894"/>
                </a:moveTo>
                <a:cubicBezTo>
                  <a:pt x="11717020" y="943799"/>
                  <a:pt x="11721465" y="969834"/>
                  <a:pt x="11737340" y="967294"/>
                </a:cubicBezTo>
                <a:cubicBezTo>
                  <a:pt x="11753215" y="964754"/>
                  <a:pt x="11749405" y="939354"/>
                  <a:pt x="11733530" y="941894"/>
                </a:cubicBezTo>
                <a:close/>
                <a:moveTo>
                  <a:pt x="11793855" y="865694"/>
                </a:moveTo>
                <a:cubicBezTo>
                  <a:pt x="11812270" y="863154"/>
                  <a:pt x="11807825" y="834579"/>
                  <a:pt x="11789410" y="837754"/>
                </a:cubicBezTo>
                <a:cubicBezTo>
                  <a:pt x="11771630" y="840294"/>
                  <a:pt x="11776075" y="868869"/>
                  <a:pt x="11793855" y="865694"/>
                </a:cubicBezTo>
                <a:close/>
                <a:moveTo>
                  <a:pt x="11725910" y="876488"/>
                </a:moveTo>
                <a:cubicBezTo>
                  <a:pt x="11743690" y="873313"/>
                  <a:pt x="11739245" y="845374"/>
                  <a:pt x="11720830" y="848549"/>
                </a:cubicBezTo>
                <a:cubicBezTo>
                  <a:pt x="11703050" y="851724"/>
                  <a:pt x="11708130" y="879663"/>
                  <a:pt x="11725910" y="876488"/>
                </a:cubicBezTo>
                <a:close/>
                <a:moveTo>
                  <a:pt x="11670665" y="952054"/>
                </a:moveTo>
                <a:cubicBezTo>
                  <a:pt x="11654155" y="954594"/>
                  <a:pt x="11658600" y="979994"/>
                  <a:pt x="11675110" y="976819"/>
                </a:cubicBezTo>
                <a:cubicBezTo>
                  <a:pt x="11690985" y="974913"/>
                  <a:pt x="11686540" y="948879"/>
                  <a:pt x="11670665" y="952054"/>
                </a:cubicBezTo>
                <a:close/>
                <a:moveTo>
                  <a:pt x="11796395" y="933004"/>
                </a:moveTo>
                <a:cubicBezTo>
                  <a:pt x="11779885" y="934909"/>
                  <a:pt x="11783695" y="960309"/>
                  <a:pt x="11799570" y="958404"/>
                </a:cubicBezTo>
                <a:lnTo>
                  <a:pt x="11799570" y="958404"/>
                </a:lnTo>
                <a:cubicBezTo>
                  <a:pt x="11816080" y="956499"/>
                  <a:pt x="11812905" y="931099"/>
                  <a:pt x="11796395" y="933004"/>
                </a:cubicBezTo>
                <a:close/>
                <a:moveTo>
                  <a:pt x="5067300" y="844738"/>
                </a:moveTo>
                <a:cubicBezTo>
                  <a:pt x="5047615" y="841563"/>
                  <a:pt x="5042535" y="872679"/>
                  <a:pt x="5062855" y="875219"/>
                </a:cubicBezTo>
                <a:cubicBezTo>
                  <a:pt x="5082540" y="878394"/>
                  <a:pt x="5087620" y="847279"/>
                  <a:pt x="5067300" y="844738"/>
                </a:cubicBezTo>
                <a:close/>
                <a:moveTo>
                  <a:pt x="11088370" y="649159"/>
                </a:moveTo>
                <a:cubicBezTo>
                  <a:pt x="11045190" y="608519"/>
                  <a:pt x="11030585" y="707579"/>
                  <a:pt x="11083925" y="680909"/>
                </a:cubicBezTo>
                <a:lnTo>
                  <a:pt x="11083925" y="680909"/>
                </a:lnTo>
                <a:cubicBezTo>
                  <a:pt x="11093450" y="673288"/>
                  <a:pt x="11095990" y="658684"/>
                  <a:pt x="11088370" y="649159"/>
                </a:cubicBezTo>
                <a:close/>
                <a:moveTo>
                  <a:pt x="11960860" y="635824"/>
                </a:moveTo>
                <a:cubicBezTo>
                  <a:pt x="11958320" y="614234"/>
                  <a:pt x="11924030" y="618044"/>
                  <a:pt x="11927205" y="640269"/>
                </a:cubicBezTo>
                <a:cubicBezTo>
                  <a:pt x="11929745" y="661859"/>
                  <a:pt x="11964035" y="657413"/>
                  <a:pt x="11960860" y="635824"/>
                </a:cubicBezTo>
                <a:close/>
                <a:moveTo>
                  <a:pt x="11916410" y="738694"/>
                </a:moveTo>
                <a:cubicBezTo>
                  <a:pt x="11904345" y="699959"/>
                  <a:pt x="11862435" y="754569"/>
                  <a:pt x="11903075" y="755838"/>
                </a:cubicBezTo>
                <a:lnTo>
                  <a:pt x="11903075" y="755838"/>
                </a:lnTo>
                <a:cubicBezTo>
                  <a:pt x="11911965" y="754569"/>
                  <a:pt x="11917680" y="746949"/>
                  <a:pt x="11916410" y="738694"/>
                </a:cubicBezTo>
                <a:close/>
                <a:moveTo>
                  <a:pt x="11923395" y="919669"/>
                </a:moveTo>
                <a:cubicBezTo>
                  <a:pt x="11906885" y="920938"/>
                  <a:pt x="11909425" y="946974"/>
                  <a:pt x="11925935" y="945069"/>
                </a:cubicBezTo>
                <a:cubicBezTo>
                  <a:pt x="11941810" y="943163"/>
                  <a:pt x="11939905" y="917763"/>
                  <a:pt x="11923395" y="919669"/>
                </a:cubicBezTo>
                <a:close/>
                <a:moveTo>
                  <a:pt x="11927840" y="819974"/>
                </a:moveTo>
                <a:cubicBezTo>
                  <a:pt x="11909425" y="821244"/>
                  <a:pt x="11912600" y="850454"/>
                  <a:pt x="11931015" y="847913"/>
                </a:cubicBezTo>
                <a:cubicBezTo>
                  <a:pt x="11948795" y="846644"/>
                  <a:pt x="11945620" y="818069"/>
                  <a:pt x="11927840" y="819974"/>
                </a:cubicBezTo>
                <a:close/>
                <a:moveTo>
                  <a:pt x="11901805" y="471358"/>
                </a:moveTo>
                <a:lnTo>
                  <a:pt x="11901805" y="471358"/>
                </a:lnTo>
                <a:cubicBezTo>
                  <a:pt x="11927205" y="466913"/>
                  <a:pt x="11919585" y="427544"/>
                  <a:pt x="11894185" y="432624"/>
                </a:cubicBezTo>
                <a:cubicBezTo>
                  <a:pt x="11869420" y="437069"/>
                  <a:pt x="11877040" y="476438"/>
                  <a:pt x="11901805" y="471358"/>
                </a:cubicBezTo>
                <a:close/>
                <a:moveTo>
                  <a:pt x="11861800" y="633284"/>
                </a:moveTo>
                <a:cubicBezTo>
                  <a:pt x="11840210" y="636459"/>
                  <a:pt x="11845925" y="670749"/>
                  <a:pt x="11867515" y="666938"/>
                </a:cubicBezTo>
                <a:cubicBezTo>
                  <a:pt x="11889105" y="663129"/>
                  <a:pt x="11883390" y="628838"/>
                  <a:pt x="11861800" y="633284"/>
                </a:cubicBezTo>
                <a:close/>
                <a:moveTo>
                  <a:pt x="11824970" y="735519"/>
                </a:moveTo>
                <a:cubicBezTo>
                  <a:pt x="11804650" y="738059"/>
                  <a:pt x="11809730" y="769809"/>
                  <a:pt x="11830050" y="765999"/>
                </a:cubicBezTo>
                <a:cubicBezTo>
                  <a:pt x="11849735" y="763459"/>
                  <a:pt x="11844655" y="732344"/>
                  <a:pt x="11824970" y="735519"/>
                </a:cubicBezTo>
                <a:close/>
                <a:moveTo>
                  <a:pt x="11859895" y="925384"/>
                </a:moveTo>
                <a:cubicBezTo>
                  <a:pt x="11843385" y="926654"/>
                  <a:pt x="11846560" y="952688"/>
                  <a:pt x="11862435" y="950784"/>
                </a:cubicBezTo>
                <a:cubicBezTo>
                  <a:pt x="11878945" y="949513"/>
                  <a:pt x="11876405" y="923479"/>
                  <a:pt x="11859895" y="925384"/>
                </a:cubicBezTo>
                <a:close/>
                <a:moveTo>
                  <a:pt x="11858625" y="828229"/>
                </a:moveTo>
                <a:cubicBezTo>
                  <a:pt x="11840210" y="830134"/>
                  <a:pt x="11844020" y="858709"/>
                  <a:pt x="11862435" y="856169"/>
                </a:cubicBezTo>
                <a:cubicBezTo>
                  <a:pt x="11880215" y="854263"/>
                  <a:pt x="11877040" y="825688"/>
                  <a:pt x="11858625" y="828229"/>
                </a:cubicBezTo>
                <a:close/>
                <a:moveTo>
                  <a:pt x="11116310" y="1096199"/>
                </a:moveTo>
                <a:cubicBezTo>
                  <a:pt x="11100435" y="1101279"/>
                  <a:pt x="11109325" y="1126044"/>
                  <a:pt x="11124565" y="1120329"/>
                </a:cubicBezTo>
                <a:cubicBezTo>
                  <a:pt x="11140440" y="1114613"/>
                  <a:pt x="11131550" y="1090484"/>
                  <a:pt x="11116310" y="1096199"/>
                </a:cubicBezTo>
                <a:close/>
                <a:moveTo>
                  <a:pt x="9740900" y="2080449"/>
                </a:moveTo>
                <a:cubicBezTo>
                  <a:pt x="9748520" y="2020124"/>
                  <a:pt x="9658985" y="2070288"/>
                  <a:pt x="9714230" y="2095688"/>
                </a:cubicBezTo>
                <a:cubicBezTo>
                  <a:pt x="9703435" y="2162364"/>
                  <a:pt x="9803130" y="2106484"/>
                  <a:pt x="9740900" y="2080449"/>
                </a:cubicBezTo>
                <a:close/>
                <a:moveTo>
                  <a:pt x="9907270" y="1820734"/>
                </a:moveTo>
                <a:cubicBezTo>
                  <a:pt x="9890125" y="1801684"/>
                  <a:pt x="9860915" y="1829624"/>
                  <a:pt x="9878695" y="1848038"/>
                </a:cubicBezTo>
                <a:cubicBezTo>
                  <a:pt x="9896475" y="1866454"/>
                  <a:pt x="9925685" y="1839149"/>
                  <a:pt x="9907270" y="1820734"/>
                </a:cubicBezTo>
                <a:close/>
                <a:moveTo>
                  <a:pt x="9948545" y="1896299"/>
                </a:moveTo>
                <a:cubicBezTo>
                  <a:pt x="9922510" y="1875979"/>
                  <a:pt x="9891395" y="1916619"/>
                  <a:pt x="9917430" y="1936304"/>
                </a:cubicBezTo>
                <a:cubicBezTo>
                  <a:pt x="9942830" y="1957259"/>
                  <a:pt x="9974580" y="1916619"/>
                  <a:pt x="9948545" y="1896299"/>
                </a:cubicBezTo>
                <a:close/>
                <a:moveTo>
                  <a:pt x="10033635" y="1755329"/>
                </a:moveTo>
                <a:cubicBezTo>
                  <a:pt x="10031095" y="1753424"/>
                  <a:pt x="10027920" y="1751519"/>
                  <a:pt x="10024745" y="1750884"/>
                </a:cubicBezTo>
                <a:cubicBezTo>
                  <a:pt x="10030460" y="1736913"/>
                  <a:pt x="10016490" y="1720404"/>
                  <a:pt x="10001250" y="1723579"/>
                </a:cubicBezTo>
                <a:cubicBezTo>
                  <a:pt x="10000615" y="1720404"/>
                  <a:pt x="9999345" y="1717863"/>
                  <a:pt x="9997440" y="1715324"/>
                </a:cubicBezTo>
                <a:cubicBezTo>
                  <a:pt x="9999980" y="1715324"/>
                  <a:pt x="10003155" y="1714688"/>
                  <a:pt x="10005695" y="1712784"/>
                </a:cubicBezTo>
                <a:cubicBezTo>
                  <a:pt x="10039985" y="1759774"/>
                  <a:pt x="10063480" y="1664524"/>
                  <a:pt x="10011410" y="1689924"/>
                </a:cubicBezTo>
                <a:cubicBezTo>
                  <a:pt x="10009505" y="1686113"/>
                  <a:pt x="10005695" y="1683574"/>
                  <a:pt x="10001885" y="1682304"/>
                </a:cubicBezTo>
                <a:cubicBezTo>
                  <a:pt x="10001885" y="1657538"/>
                  <a:pt x="9968230" y="1657538"/>
                  <a:pt x="9973945" y="1683574"/>
                </a:cubicBezTo>
                <a:cubicBezTo>
                  <a:pt x="9966325" y="1691194"/>
                  <a:pt x="9969500" y="1705799"/>
                  <a:pt x="9979660" y="1708974"/>
                </a:cubicBezTo>
                <a:cubicBezTo>
                  <a:pt x="9958070" y="1712784"/>
                  <a:pt x="9961880" y="1746438"/>
                  <a:pt x="9983470" y="1745169"/>
                </a:cubicBezTo>
                <a:cubicBezTo>
                  <a:pt x="9983470" y="1748344"/>
                  <a:pt x="9984740" y="1752154"/>
                  <a:pt x="9986010" y="1754694"/>
                </a:cubicBezTo>
                <a:cubicBezTo>
                  <a:pt x="9982200" y="1757234"/>
                  <a:pt x="9979025" y="1761679"/>
                  <a:pt x="9977755" y="1766124"/>
                </a:cubicBezTo>
                <a:cubicBezTo>
                  <a:pt x="9975850" y="1754694"/>
                  <a:pt x="9961880" y="1747074"/>
                  <a:pt x="9951085" y="1751519"/>
                </a:cubicBezTo>
                <a:cubicBezTo>
                  <a:pt x="9952355" y="1743899"/>
                  <a:pt x="9946640" y="1735009"/>
                  <a:pt x="9938385" y="1733104"/>
                </a:cubicBezTo>
                <a:cubicBezTo>
                  <a:pt x="9937750" y="1731834"/>
                  <a:pt x="9937750" y="1731199"/>
                  <a:pt x="9937115" y="1730563"/>
                </a:cubicBezTo>
                <a:cubicBezTo>
                  <a:pt x="9942830" y="1726119"/>
                  <a:pt x="9944735" y="1717863"/>
                  <a:pt x="9940925" y="1711513"/>
                </a:cubicBezTo>
                <a:cubicBezTo>
                  <a:pt x="9947275" y="1701354"/>
                  <a:pt x="9934575" y="1688019"/>
                  <a:pt x="9923780" y="1694369"/>
                </a:cubicBezTo>
                <a:cubicBezTo>
                  <a:pt x="9918065" y="1696909"/>
                  <a:pt x="9915525" y="1704529"/>
                  <a:pt x="9918065" y="1710244"/>
                </a:cubicBezTo>
                <a:cubicBezTo>
                  <a:pt x="9914890" y="1714688"/>
                  <a:pt x="9914255" y="1720404"/>
                  <a:pt x="9916795" y="1725484"/>
                </a:cubicBezTo>
                <a:cubicBezTo>
                  <a:pt x="9906000" y="1731199"/>
                  <a:pt x="9907270" y="1748344"/>
                  <a:pt x="9918065" y="1752788"/>
                </a:cubicBezTo>
                <a:cubicBezTo>
                  <a:pt x="9919335" y="1762313"/>
                  <a:pt x="9930130" y="1768663"/>
                  <a:pt x="9939020" y="1765488"/>
                </a:cubicBezTo>
                <a:cubicBezTo>
                  <a:pt x="9933305" y="1788984"/>
                  <a:pt x="9970135" y="1799144"/>
                  <a:pt x="9977120" y="1775649"/>
                </a:cubicBezTo>
                <a:cubicBezTo>
                  <a:pt x="9978390" y="1788349"/>
                  <a:pt x="9992995" y="1797874"/>
                  <a:pt x="10005060" y="1794063"/>
                </a:cubicBezTo>
                <a:cubicBezTo>
                  <a:pt x="10030460" y="1811209"/>
                  <a:pt x="10057765" y="1773744"/>
                  <a:pt x="10033635" y="1755329"/>
                </a:cubicBezTo>
                <a:close/>
                <a:moveTo>
                  <a:pt x="10016490" y="1804859"/>
                </a:moveTo>
                <a:cubicBezTo>
                  <a:pt x="9990455" y="1785174"/>
                  <a:pt x="9959340" y="1826449"/>
                  <a:pt x="9986645" y="1845499"/>
                </a:cubicBezTo>
                <a:cubicBezTo>
                  <a:pt x="10012680" y="1865819"/>
                  <a:pt x="10043795" y="1823909"/>
                  <a:pt x="10016490" y="1804859"/>
                </a:cubicBezTo>
                <a:close/>
                <a:moveTo>
                  <a:pt x="9884410" y="1919159"/>
                </a:moveTo>
                <a:cubicBezTo>
                  <a:pt x="9882505" y="1914079"/>
                  <a:pt x="9878060" y="1908999"/>
                  <a:pt x="9872980" y="1907094"/>
                </a:cubicBezTo>
                <a:cubicBezTo>
                  <a:pt x="9944100" y="1868359"/>
                  <a:pt x="9807575" y="1844229"/>
                  <a:pt x="9860915" y="1905188"/>
                </a:cubicBezTo>
                <a:cubicBezTo>
                  <a:pt x="9836150" y="1907094"/>
                  <a:pt x="9833610" y="1945194"/>
                  <a:pt x="9858375" y="1949638"/>
                </a:cubicBezTo>
                <a:cubicBezTo>
                  <a:pt x="9877425" y="1999169"/>
                  <a:pt x="9937115" y="1931224"/>
                  <a:pt x="9884410" y="1919159"/>
                </a:cubicBezTo>
                <a:close/>
                <a:moveTo>
                  <a:pt x="9769475" y="2077909"/>
                </a:moveTo>
                <a:cubicBezTo>
                  <a:pt x="9747885" y="2102674"/>
                  <a:pt x="9787255" y="2136329"/>
                  <a:pt x="9808210" y="2110929"/>
                </a:cubicBezTo>
                <a:cubicBezTo>
                  <a:pt x="9829800" y="2086163"/>
                  <a:pt x="9790430" y="2052509"/>
                  <a:pt x="9769475" y="2077909"/>
                </a:cubicBezTo>
                <a:close/>
                <a:moveTo>
                  <a:pt x="9814560" y="2001074"/>
                </a:moveTo>
                <a:cubicBezTo>
                  <a:pt x="9807575" y="1949004"/>
                  <a:pt x="9737090" y="2002979"/>
                  <a:pt x="9785985" y="2023299"/>
                </a:cubicBezTo>
                <a:cubicBezTo>
                  <a:pt x="9791065" y="2082354"/>
                  <a:pt x="9870440" y="2021394"/>
                  <a:pt x="9814560" y="2001074"/>
                </a:cubicBezTo>
                <a:close/>
                <a:moveTo>
                  <a:pt x="9878060" y="1986469"/>
                </a:moveTo>
                <a:cubicBezTo>
                  <a:pt x="9852660" y="1965513"/>
                  <a:pt x="9820275" y="2005519"/>
                  <a:pt x="9846310" y="2025838"/>
                </a:cubicBezTo>
                <a:cubicBezTo>
                  <a:pt x="9871075" y="2047429"/>
                  <a:pt x="9904095" y="2006788"/>
                  <a:pt x="9878060" y="1986469"/>
                </a:cubicBezTo>
                <a:close/>
                <a:moveTo>
                  <a:pt x="9949180" y="1835338"/>
                </a:moveTo>
                <a:cubicBezTo>
                  <a:pt x="9949180" y="1834704"/>
                  <a:pt x="9948545" y="1834704"/>
                  <a:pt x="9948545" y="1834069"/>
                </a:cubicBezTo>
                <a:cubicBezTo>
                  <a:pt x="9950450" y="1832799"/>
                  <a:pt x="9952355" y="1831529"/>
                  <a:pt x="9954260" y="1830259"/>
                </a:cubicBezTo>
                <a:lnTo>
                  <a:pt x="9954260" y="1830259"/>
                </a:lnTo>
                <a:cubicBezTo>
                  <a:pt x="9968230" y="1816288"/>
                  <a:pt x="9954260" y="1790254"/>
                  <a:pt x="9935210" y="1794699"/>
                </a:cubicBezTo>
                <a:cubicBezTo>
                  <a:pt x="9952990" y="1733104"/>
                  <a:pt x="9859645" y="1790254"/>
                  <a:pt x="9922510" y="1802319"/>
                </a:cubicBezTo>
                <a:cubicBezTo>
                  <a:pt x="9916160" y="1810574"/>
                  <a:pt x="9916795" y="1822004"/>
                  <a:pt x="9923780" y="1829624"/>
                </a:cubicBezTo>
                <a:cubicBezTo>
                  <a:pt x="9902825" y="1838513"/>
                  <a:pt x="9909175" y="1872169"/>
                  <a:pt x="9932670" y="1872804"/>
                </a:cubicBezTo>
                <a:cubicBezTo>
                  <a:pt x="9963785" y="1912174"/>
                  <a:pt x="9999980" y="1835338"/>
                  <a:pt x="9949180" y="1835338"/>
                </a:cubicBezTo>
                <a:close/>
                <a:moveTo>
                  <a:pt x="10366375" y="1444179"/>
                </a:moveTo>
                <a:cubicBezTo>
                  <a:pt x="10351770" y="1451799"/>
                  <a:pt x="10364470" y="1474659"/>
                  <a:pt x="10379075" y="1466404"/>
                </a:cubicBezTo>
                <a:cubicBezTo>
                  <a:pt x="10393045" y="1458784"/>
                  <a:pt x="10380345" y="1435924"/>
                  <a:pt x="10366375" y="1444179"/>
                </a:cubicBezTo>
                <a:close/>
                <a:moveTo>
                  <a:pt x="10383520" y="1402269"/>
                </a:moveTo>
                <a:cubicBezTo>
                  <a:pt x="10367645" y="1411794"/>
                  <a:pt x="10383520" y="1435924"/>
                  <a:pt x="10398760" y="1425763"/>
                </a:cubicBezTo>
                <a:cubicBezTo>
                  <a:pt x="10414635" y="1416238"/>
                  <a:pt x="10398760" y="1392109"/>
                  <a:pt x="10383520" y="1402269"/>
                </a:cubicBezTo>
                <a:close/>
                <a:moveTo>
                  <a:pt x="10422255" y="1413699"/>
                </a:moveTo>
                <a:cubicBezTo>
                  <a:pt x="10407650" y="1421319"/>
                  <a:pt x="10420350" y="1444179"/>
                  <a:pt x="10434320" y="1435924"/>
                </a:cubicBezTo>
                <a:cubicBezTo>
                  <a:pt x="10448925" y="1428304"/>
                  <a:pt x="10436225" y="1405444"/>
                  <a:pt x="10422255" y="1413699"/>
                </a:cubicBezTo>
                <a:close/>
                <a:moveTo>
                  <a:pt x="10333990" y="1410524"/>
                </a:moveTo>
                <a:cubicBezTo>
                  <a:pt x="10317480" y="1421954"/>
                  <a:pt x="10336530" y="1447988"/>
                  <a:pt x="10352405" y="1435288"/>
                </a:cubicBezTo>
                <a:cubicBezTo>
                  <a:pt x="10368280" y="1424494"/>
                  <a:pt x="10349865" y="1398459"/>
                  <a:pt x="10333990" y="1410524"/>
                </a:cubicBezTo>
                <a:close/>
                <a:moveTo>
                  <a:pt x="10293350" y="1455609"/>
                </a:moveTo>
                <a:lnTo>
                  <a:pt x="10293350" y="1455609"/>
                </a:lnTo>
                <a:cubicBezTo>
                  <a:pt x="10293985" y="1454974"/>
                  <a:pt x="10295255" y="1453704"/>
                  <a:pt x="10295890" y="1453069"/>
                </a:cubicBezTo>
                <a:cubicBezTo>
                  <a:pt x="10325100" y="1464499"/>
                  <a:pt x="10327005" y="1421319"/>
                  <a:pt x="10302240" y="1414969"/>
                </a:cubicBezTo>
                <a:cubicBezTo>
                  <a:pt x="10290175" y="1395919"/>
                  <a:pt x="10258425" y="1405444"/>
                  <a:pt x="10259060" y="1427669"/>
                </a:cubicBezTo>
                <a:cubicBezTo>
                  <a:pt x="10230485" y="1435288"/>
                  <a:pt x="10236200" y="1482913"/>
                  <a:pt x="10268585" y="1477199"/>
                </a:cubicBezTo>
                <a:cubicBezTo>
                  <a:pt x="10240010" y="1500059"/>
                  <a:pt x="10299700" y="1517838"/>
                  <a:pt x="10287635" y="1482913"/>
                </a:cubicBezTo>
                <a:cubicBezTo>
                  <a:pt x="10299065" y="1479738"/>
                  <a:pt x="10302240" y="1463863"/>
                  <a:pt x="10293350" y="1456244"/>
                </a:cubicBezTo>
                <a:cubicBezTo>
                  <a:pt x="10293350" y="1455609"/>
                  <a:pt x="10293350" y="1455609"/>
                  <a:pt x="10293350" y="1455609"/>
                </a:cubicBezTo>
                <a:close/>
                <a:moveTo>
                  <a:pt x="10252710" y="1501963"/>
                </a:moveTo>
                <a:cubicBezTo>
                  <a:pt x="10278110" y="1476563"/>
                  <a:pt x="10221595" y="1456244"/>
                  <a:pt x="10215880" y="1486724"/>
                </a:cubicBezTo>
                <a:cubicBezTo>
                  <a:pt x="10205085" y="1485454"/>
                  <a:pt x="10197465" y="1494979"/>
                  <a:pt x="10194290" y="1504504"/>
                </a:cubicBezTo>
                <a:cubicBezTo>
                  <a:pt x="10184130" y="1506409"/>
                  <a:pt x="10179685" y="1515934"/>
                  <a:pt x="10175875" y="1524188"/>
                </a:cubicBezTo>
                <a:cubicBezTo>
                  <a:pt x="10172065" y="1524824"/>
                  <a:pt x="10168255" y="1527363"/>
                  <a:pt x="10166350" y="1531174"/>
                </a:cubicBezTo>
                <a:cubicBezTo>
                  <a:pt x="10160000" y="1532444"/>
                  <a:pt x="10154285" y="1538794"/>
                  <a:pt x="10153015" y="1545144"/>
                </a:cubicBezTo>
                <a:cubicBezTo>
                  <a:pt x="10150475" y="1547049"/>
                  <a:pt x="10149205" y="1549588"/>
                  <a:pt x="10147935" y="1552763"/>
                </a:cubicBezTo>
                <a:cubicBezTo>
                  <a:pt x="10136505" y="1554034"/>
                  <a:pt x="10128250" y="1566734"/>
                  <a:pt x="10132060" y="1577529"/>
                </a:cubicBezTo>
                <a:cubicBezTo>
                  <a:pt x="10130790" y="1577529"/>
                  <a:pt x="10128885" y="1578163"/>
                  <a:pt x="10127615" y="1578799"/>
                </a:cubicBezTo>
                <a:cubicBezTo>
                  <a:pt x="10121265" y="1575624"/>
                  <a:pt x="10113645" y="1575624"/>
                  <a:pt x="10107930" y="1580704"/>
                </a:cubicBezTo>
                <a:cubicBezTo>
                  <a:pt x="10107930" y="1580704"/>
                  <a:pt x="10107930" y="1580704"/>
                  <a:pt x="10107930" y="1580704"/>
                </a:cubicBezTo>
                <a:cubicBezTo>
                  <a:pt x="10105390" y="1582609"/>
                  <a:pt x="10104120" y="1585149"/>
                  <a:pt x="10102850" y="1587688"/>
                </a:cubicBezTo>
                <a:cubicBezTo>
                  <a:pt x="10094595" y="1587688"/>
                  <a:pt x="10087610" y="1595309"/>
                  <a:pt x="10088245" y="1602929"/>
                </a:cubicBezTo>
                <a:cubicBezTo>
                  <a:pt x="10083800" y="1606738"/>
                  <a:pt x="10082530" y="1613724"/>
                  <a:pt x="10085705" y="1618804"/>
                </a:cubicBezTo>
                <a:cubicBezTo>
                  <a:pt x="10081260" y="1619438"/>
                  <a:pt x="10076815" y="1621344"/>
                  <a:pt x="10073005" y="1624519"/>
                </a:cubicBezTo>
                <a:cubicBezTo>
                  <a:pt x="10073005" y="1624519"/>
                  <a:pt x="10073005" y="1624519"/>
                  <a:pt x="10073005" y="1624519"/>
                </a:cubicBezTo>
                <a:cubicBezTo>
                  <a:pt x="10071100" y="1627059"/>
                  <a:pt x="10069195" y="1629599"/>
                  <a:pt x="10068560" y="1632138"/>
                </a:cubicBezTo>
                <a:cubicBezTo>
                  <a:pt x="10063480" y="1628329"/>
                  <a:pt x="10057130" y="1627059"/>
                  <a:pt x="10051415" y="1629599"/>
                </a:cubicBezTo>
                <a:cubicBezTo>
                  <a:pt x="10036175" y="1622613"/>
                  <a:pt x="10022840" y="1642934"/>
                  <a:pt x="10031095" y="1656269"/>
                </a:cubicBezTo>
                <a:cubicBezTo>
                  <a:pt x="10022205" y="1667063"/>
                  <a:pt x="10031095" y="1684844"/>
                  <a:pt x="10044430" y="1685479"/>
                </a:cubicBezTo>
                <a:cubicBezTo>
                  <a:pt x="10041255" y="1695004"/>
                  <a:pt x="10044430" y="1706434"/>
                  <a:pt x="10053320" y="1711513"/>
                </a:cubicBezTo>
                <a:cubicBezTo>
                  <a:pt x="10003790" y="1769299"/>
                  <a:pt x="10133330" y="1768029"/>
                  <a:pt x="10082530" y="1710879"/>
                </a:cubicBezTo>
                <a:cubicBezTo>
                  <a:pt x="10111740" y="1714688"/>
                  <a:pt x="10118725" y="1668334"/>
                  <a:pt x="10088880" y="1663888"/>
                </a:cubicBezTo>
                <a:cubicBezTo>
                  <a:pt x="10088245" y="1661984"/>
                  <a:pt x="10086975" y="1659444"/>
                  <a:pt x="10085705" y="1657538"/>
                </a:cubicBezTo>
                <a:cubicBezTo>
                  <a:pt x="10102850" y="1659444"/>
                  <a:pt x="10113645" y="1636584"/>
                  <a:pt x="10100945" y="1624519"/>
                </a:cubicBezTo>
                <a:cubicBezTo>
                  <a:pt x="10104120" y="1625788"/>
                  <a:pt x="10107930" y="1626424"/>
                  <a:pt x="10111740" y="1625788"/>
                </a:cubicBezTo>
                <a:cubicBezTo>
                  <a:pt x="10089515" y="1675954"/>
                  <a:pt x="10180955" y="1672144"/>
                  <a:pt x="10154920" y="1623884"/>
                </a:cubicBezTo>
                <a:cubicBezTo>
                  <a:pt x="10160635" y="1622613"/>
                  <a:pt x="10165715" y="1620074"/>
                  <a:pt x="10169525" y="1614994"/>
                </a:cubicBezTo>
                <a:lnTo>
                  <a:pt x="10169525" y="1614994"/>
                </a:lnTo>
                <a:cubicBezTo>
                  <a:pt x="10177145" y="1605469"/>
                  <a:pt x="10175240" y="1591499"/>
                  <a:pt x="10166985" y="1583244"/>
                </a:cubicBezTo>
                <a:cubicBezTo>
                  <a:pt x="10168890" y="1580704"/>
                  <a:pt x="10170160" y="1576894"/>
                  <a:pt x="10170160" y="1573719"/>
                </a:cubicBezTo>
                <a:cubicBezTo>
                  <a:pt x="10171430" y="1571813"/>
                  <a:pt x="10172700" y="1570544"/>
                  <a:pt x="10172700" y="1568004"/>
                </a:cubicBezTo>
                <a:cubicBezTo>
                  <a:pt x="10173335" y="1567369"/>
                  <a:pt x="10173970" y="1566734"/>
                  <a:pt x="10174605" y="1565463"/>
                </a:cubicBezTo>
                <a:cubicBezTo>
                  <a:pt x="10177145" y="1564829"/>
                  <a:pt x="10179685" y="1563559"/>
                  <a:pt x="10181590" y="1562288"/>
                </a:cubicBezTo>
                <a:cubicBezTo>
                  <a:pt x="10198735" y="1580069"/>
                  <a:pt x="10229850" y="1561654"/>
                  <a:pt x="10223500" y="1538159"/>
                </a:cubicBezTo>
                <a:cubicBezTo>
                  <a:pt x="10233025" y="1531174"/>
                  <a:pt x="10242550" y="1519744"/>
                  <a:pt x="10238740" y="1506409"/>
                </a:cubicBezTo>
                <a:cubicBezTo>
                  <a:pt x="10243820" y="1505774"/>
                  <a:pt x="10248900" y="1505774"/>
                  <a:pt x="10252710" y="1501963"/>
                </a:cubicBezTo>
                <a:close/>
                <a:moveTo>
                  <a:pt x="10255885" y="1507044"/>
                </a:moveTo>
                <a:cubicBezTo>
                  <a:pt x="10241280" y="1514663"/>
                  <a:pt x="10254615" y="1537524"/>
                  <a:pt x="10268585" y="1529269"/>
                </a:cubicBezTo>
                <a:cubicBezTo>
                  <a:pt x="10282555" y="1521013"/>
                  <a:pt x="10269855" y="1498788"/>
                  <a:pt x="10255885" y="1507044"/>
                </a:cubicBezTo>
                <a:close/>
                <a:moveTo>
                  <a:pt x="10311130" y="1475294"/>
                </a:moveTo>
                <a:cubicBezTo>
                  <a:pt x="10296525" y="1483549"/>
                  <a:pt x="10309225" y="1505774"/>
                  <a:pt x="10323830" y="1497519"/>
                </a:cubicBezTo>
                <a:cubicBezTo>
                  <a:pt x="10337800" y="1489899"/>
                  <a:pt x="10325100" y="1467038"/>
                  <a:pt x="10311130" y="1475294"/>
                </a:cubicBezTo>
                <a:close/>
                <a:moveTo>
                  <a:pt x="10325100" y="1439734"/>
                </a:moveTo>
                <a:cubicBezTo>
                  <a:pt x="10325100" y="1439734"/>
                  <a:pt x="10325100" y="1439734"/>
                  <a:pt x="10325100" y="1439734"/>
                </a:cubicBezTo>
                <a:cubicBezTo>
                  <a:pt x="10298430" y="1497519"/>
                  <a:pt x="10389235" y="1439099"/>
                  <a:pt x="10325100" y="1439734"/>
                </a:cubicBezTo>
                <a:close/>
                <a:moveTo>
                  <a:pt x="10416540" y="1370519"/>
                </a:moveTo>
                <a:cubicBezTo>
                  <a:pt x="10405110" y="1354009"/>
                  <a:pt x="10379075" y="1372424"/>
                  <a:pt x="10391140" y="1388299"/>
                </a:cubicBezTo>
                <a:cubicBezTo>
                  <a:pt x="10402570" y="1405444"/>
                  <a:pt x="10427970" y="1387029"/>
                  <a:pt x="10416540" y="1370519"/>
                </a:cubicBezTo>
                <a:close/>
                <a:moveTo>
                  <a:pt x="9370695" y="2479864"/>
                </a:moveTo>
                <a:cubicBezTo>
                  <a:pt x="9345295" y="2500819"/>
                  <a:pt x="9378315" y="2540189"/>
                  <a:pt x="9403080" y="2518599"/>
                </a:cubicBezTo>
                <a:cubicBezTo>
                  <a:pt x="9428480" y="2497644"/>
                  <a:pt x="9395460" y="2458274"/>
                  <a:pt x="9370695" y="2479864"/>
                </a:cubicBezTo>
                <a:close/>
                <a:moveTo>
                  <a:pt x="9403080" y="2380804"/>
                </a:moveTo>
                <a:cubicBezTo>
                  <a:pt x="9378315" y="2399854"/>
                  <a:pt x="9409430" y="2437954"/>
                  <a:pt x="9432925" y="2418269"/>
                </a:cubicBezTo>
                <a:cubicBezTo>
                  <a:pt x="9457690" y="2399219"/>
                  <a:pt x="9427210" y="2361119"/>
                  <a:pt x="9403080" y="2380804"/>
                </a:cubicBezTo>
                <a:close/>
                <a:moveTo>
                  <a:pt x="9413240" y="2244914"/>
                </a:moveTo>
                <a:cubicBezTo>
                  <a:pt x="9390380" y="2260154"/>
                  <a:pt x="9415145" y="2295714"/>
                  <a:pt x="9437370" y="2279839"/>
                </a:cubicBezTo>
                <a:cubicBezTo>
                  <a:pt x="9460230" y="2264599"/>
                  <a:pt x="9436100" y="2229039"/>
                  <a:pt x="9413240" y="2244914"/>
                </a:cubicBezTo>
                <a:close/>
                <a:moveTo>
                  <a:pt x="9361805" y="2304604"/>
                </a:moveTo>
                <a:cubicBezTo>
                  <a:pt x="9347200" y="2281109"/>
                  <a:pt x="9311005" y="2303969"/>
                  <a:pt x="9325610" y="2327464"/>
                </a:cubicBezTo>
                <a:cubicBezTo>
                  <a:pt x="9340850" y="2350959"/>
                  <a:pt x="9377045" y="2327464"/>
                  <a:pt x="9361805" y="2304604"/>
                </a:cubicBezTo>
                <a:close/>
                <a:moveTo>
                  <a:pt x="9317990" y="2446844"/>
                </a:moveTo>
                <a:cubicBezTo>
                  <a:pt x="9292590" y="2465259"/>
                  <a:pt x="9321800" y="2504629"/>
                  <a:pt x="9346565" y="2485579"/>
                </a:cubicBezTo>
                <a:cubicBezTo>
                  <a:pt x="9371965" y="2467164"/>
                  <a:pt x="9342755" y="2427794"/>
                  <a:pt x="9317990" y="2446844"/>
                </a:cubicBezTo>
                <a:close/>
                <a:moveTo>
                  <a:pt x="9230360" y="2509074"/>
                </a:moveTo>
                <a:cubicBezTo>
                  <a:pt x="9204325" y="2526219"/>
                  <a:pt x="9231630" y="2566859"/>
                  <a:pt x="9257030" y="2549079"/>
                </a:cubicBezTo>
                <a:cubicBezTo>
                  <a:pt x="9283065" y="2531934"/>
                  <a:pt x="9255760" y="2491294"/>
                  <a:pt x="9230360" y="2509074"/>
                </a:cubicBezTo>
                <a:close/>
                <a:moveTo>
                  <a:pt x="9455785" y="2404934"/>
                </a:moveTo>
                <a:cubicBezTo>
                  <a:pt x="9431020" y="2426524"/>
                  <a:pt x="9465945" y="2465259"/>
                  <a:pt x="9490075" y="2442399"/>
                </a:cubicBezTo>
                <a:cubicBezTo>
                  <a:pt x="9514205" y="2420809"/>
                  <a:pt x="9479280" y="2382709"/>
                  <a:pt x="9455785" y="2404934"/>
                </a:cubicBezTo>
                <a:close/>
                <a:moveTo>
                  <a:pt x="9190990" y="2617024"/>
                </a:moveTo>
                <a:cubicBezTo>
                  <a:pt x="9163685" y="2635439"/>
                  <a:pt x="9193530" y="2677984"/>
                  <a:pt x="9220200" y="2658934"/>
                </a:cubicBezTo>
                <a:lnTo>
                  <a:pt x="9220200" y="2658934"/>
                </a:lnTo>
                <a:cubicBezTo>
                  <a:pt x="9247505" y="2640519"/>
                  <a:pt x="9217660" y="2597974"/>
                  <a:pt x="9190990" y="2617024"/>
                </a:cubicBezTo>
                <a:close/>
                <a:moveTo>
                  <a:pt x="9282430" y="2550349"/>
                </a:moveTo>
                <a:cubicBezTo>
                  <a:pt x="9255760" y="2570034"/>
                  <a:pt x="9287510" y="2611309"/>
                  <a:pt x="9313545" y="2590354"/>
                </a:cubicBezTo>
                <a:cubicBezTo>
                  <a:pt x="9339580" y="2571304"/>
                  <a:pt x="9307830" y="2530029"/>
                  <a:pt x="9282430" y="2550349"/>
                </a:cubicBezTo>
                <a:close/>
                <a:moveTo>
                  <a:pt x="9617710" y="2246184"/>
                </a:moveTo>
                <a:cubicBezTo>
                  <a:pt x="9594850" y="2269679"/>
                  <a:pt x="9632315" y="2305239"/>
                  <a:pt x="9654540" y="2281109"/>
                </a:cubicBezTo>
                <a:cubicBezTo>
                  <a:pt x="9677400" y="2258249"/>
                  <a:pt x="9639935" y="2222054"/>
                  <a:pt x="9617710" y="2246184"/>
                </a:cubicBezTo>
                <a:close/>
                <a:moveTo>
                  <a:pt x="9662160" y="2157919"/>
                </a:moveTo>
                <a:cubicBezTo>
                  <a:pt x="9688830" y="2089338"/>
                  <a:pt x="9573895" y="2139504"/>
                  <a:pt x="9641840" y="2166809"/>
                </a:cubicBezTo>
                <a:cubicBezTo>
                  <a:pt x="9611995" y="2241104"/>
                  <a:pt x="9736455" y="2186494"/>
                  <a:pt x="9662160" y="2157919"/>
                </a:cubicBezTo>
                <a:close/>
                <a:moveTo>
                  <a:pt x="9485630" y="2312224"/>
                </a:moveTo>
                <a:cubicBezTo>
                  <a:pt x="9461500" y="2332544"/>
                  <a:pt x="9493885" y="2369374"/>
                  <a:pt x="9517380" y="2348419"/>
                </a:cubicBezTo>
                <a:cubicBezTo>
                  <a:pt x="9540875" y="2328099"/>
                  <a:pt x="9509125" y="2291269"/>
                  <a:pt x="9485630" y="2312224"/>
                </a:cubicBezTo>
                <a:close/>
                <a:moveTo>
                  <a:pt x="9695180" y="2162999"/>
                </a:moveTo>
                <a:cubicBezTo>
                  <a:pt x="9672955" y="2187129"/>
                  <a:pt x="9711055" y="2222054"/>
                  <a:pt x="9732645" y="2196654"/>
                </a:cubicBezTo>
                <a:cubicBezTo>
                  <a:pt x="9754870" y="2173159"/>
                  <a:pt x="9716770" y="2138234"/>
                  <a:pt x="9695180" y="2162999"/>
                </a:cubicBezTo>
                <a:close/>
                <a:moveTo>
                  <a:pt x="9701530" y="2002979"/>
                </a:moveTo>
                <a:cubicBezTo>
                  <a:pt x="9694545" y="1994724"/>
                  <a:pt x="9682480" y="1992819"/>
                  <a:pt x="9673590" y="1999804"/>
                </a:cubicBezTo>
                <a:cubicBezTo>
                  <a:pt x="9673590" y="1999804"/>
                  <a:pt x="9673590" y="1999804"/>
                  <a:pt x="9673590" y="1999804"/>
                </a:cubicBezTo>
                <a:cubicBezTo>
                  <a:pt x="9639300" y="2038538"/>
                  <a:pt x="9726930" y="2048063"/>
                  <a:pt x="9701530" y="2002979"/>
                </a:cubicBezTo>
                <a:close/>
                <a:moveTo>
                  <a:pt x="9565640" y="2239834"/>
                </a:moveTo>
                <a:cubicBezTo>
                  <a:pt x="9542780" y="2260789"/>
                  <a:pt x="9575800" y="2296349"/>
                  <a:pt x="9598660" y="2274759"/>
                </a:cubicBezTo>
                <a:cubicBezTo>
                  <a:pt x="9621520" y="2253804"/>
                  <a:pt x="9588500" y="2218244"/>
                  <a:pt x="9565640" y="2239834"/>
                </a:cubicBezTo>
                <a:close/>
                <a:moveTo>
                  <a:pt x="9491980" y="2189034"/>
                </a:moveTo>
                <a:cubicBezTo>
                  <a:pt x="9469755" y="2204909"/>
                  <a:pt x="9495790" y="2239834"/>
                  <a:pt x="9517380" y="2222689"/>
                </a:cubicBezTo>
                <a:cubicBezTo>
                  <a:pt x="9539605" y="2206814"/>
                  <a:pt x="9513570" y="2171889"/>
                  <a:pt x="9491980" y="2189034"/>
                </a:cubicBezTo>
                <a:close/>
                <a:moveTo>
                  <a:pt x="9537700" y="2327464"/>
                </a:moveTo>
                <a:cubicBezTo>
                  <a:pt x="9513570" y="2350324"/>
                  <a:pt x="9550400" y="2387154"/>
                  <a:pt x="9573260" y="2363659"/>
                </a:cubicBezTo>
                <a:cubicBezTo>
                  <a:pt x="9597390" y="2340799"/>
                  <a:pt x="9561195" y="2303969"/>
                  <a:pt x="9537700" y="2327464"/>
                </a:cubicBezTo>
                <a:close/>
                <a:moveTo>
                  <a:pt x="9551035" y="2141409"/>
                </a:moveTo>
                <a:cubicBezTo>
                  <a:pt x="9571990" y="2126804"/>
                  <a:pt x="9549130" y="2093784"/>
                  <a:pt x="9528175" y="2109024"/>
                </a:cubicBezTo>
                <a:cubicBezTo>
                  <a:pt x="9507220" y="2123629"/>
                  <a:pt x="9530715" y="2156649"/>
                  <a:pt x="9551035" y="2141409"/>
                </a:cubicBezTo>
                <a:close/>
                <a:moveTo>
                  <a:pt x="10976610" y="968563"/>
                </a:moveTo>
                <a:cubicBezTo>
                  <a:pt x="10965815" y="949513"/>
                  <a:pt x="10935970" y="966024"/>
                  <a:pt x="10946765" y="985074"/>
                </a:cubicBezTo>
                <a:cubicBezTo>
                  <a:pt x="10957560" y="1004759"/>
                  <a:pt x="10987405" y="987613"/>
                  <a:pt x="10976610" y="968563"/>
                </a:cubicBezTo>
                <a:close/>
                <a:moveTo>
                  <a:pt x="10937240" y="1164144"/>
                </a:moveTo>
                <a:cubicBezTo>
                  <a:pt x="10922000" y="1170494"/>
                  <a:pt x="10931525" y="1193988"/>
                  <a:pt x="10946765" y="1187638"/>
                </a:cubicBezTo>
                <a:cubicBezTo>
                  <a:pt x="10962640" y="1181924"/>
                  <a:pt x="10952480" y="1157794"/>
                  <a:pt x="10937240" y="1164144"/>
                </a:cubicBezTo>
                <a:close/>
                <a:moveTo>
                  <a:pt x="10878820" y="1188909"/>
                </a:moveTo>
                <a:cubicBezTo>
                  <a:pt x="10863580" y="1195259"/>
                  <a:pt x="10873740" y="1218754"/>
                  <a:pt x="10888980" y="1212404"/>
                </a:cubicBezTo>
                <a:cubicBezTo>
                  <a:pt x="10904220" y="1206054"/>
                  <a:pt x="10894060" y="1181924"/>
                  <a:pt x="10878820" y="1188909"/>
                </a:cubicBezTo>
                <a:close/>
                <a:moveTo>
                  <a:pt x="10941050" y="1125409"/>
                </a:moveTo>
                <a:cubicBezTo>
                  <a:pt x="10957560" y="1117788"/>
                  <a:pt x="10945495" y="1091754"/>
                  <a:pt x="10928985" y="1100009"/>
                </a:cubicBezTo>
                <a:cubicBezTo>
                  <a:pt x="10912475" y="1106994"/>
                  <a:pt x="10924540" y="1133663"/>
                  <a:pt x="10941050" y="1125409"/>
                </a:cubicBezTo>
                <a:close/>
                <a:moveTo>
                  <a:pt x="10878820" y="1155254"/>
                </a:moveTo>
                <a:cubicBezTo>
                  <a:pt x="10895330" y="1147634"/>
                  <a:pt x="10882630" y="1121599"/>
                  <a:pt x="10866755" y="1129854"/>
                </a:cubicBezTo>
                <a:cubicBezTo>
                  <a:pt x="10850245" y="1137474"/>
                  <a:pt x="10862945" y="1163509"/>
                  <a:pt x="10878820" y="1155254"/>
                </a:cubicBezTo>
                <a:close/>
                <a:moveTo>
                  <a:pt x="10925175" y="1056194"/>
                </a:moveTo>
                <a:cubicBezTo>
                  <a:pt x="10915650" y="1038413"/>
                  <a:pt x="10888345" y="1053019"/>
                  <a:pt x="10897870" y="1070799"/>
                </a:cubicBezTo>
                <a:cubicBezTo>
                  <a:pt x="10906760" y="1088579"/>
                  <a:pt x="10934700" y="1073974"/>
                  <a:pt x="10925175" y="1056194"/>
                </a:cubicBezTo>
                <a:close/>
                <a:moveTo>
                  <a:pt x="10823575" y="1166684"/>
                </a:moveTo>
                <a:cubicBezTo>
                  <a:pt x="10815320" y="1150174"/>
                  <a:pt x="10789920" y="1162874"/>
                  <a:pt x="10798175" y="1179384"/>
                </a:cubicBezTo>
                <a:cubicBezTo>
                  <a:pt x="10806430" y="1195894"/>
                  <a:pt x="10831830" y="1183194"/>
                  <a:pt x="10823575" y="1166684"/>
                </a:cubicBezTo>
                <a:close/>
                <a:moveTo>
                  <a:pt x="10772775" y="1122234"/>
                </a:moveTo>
                <a:cubicBezTo>
                  <a:pt x="10754995" y="1131759"/>
                  <a:pt x="10770870" y="1159699"/>
                  <a:pt x="10788650" y="1148904"/>
                </a:cubicBezTo>
                <a:cubicBezTo>
                  <a:pt x="10805795" y="1139379"/>
                  <a:pt x="10789920" y="1112074"/>
                  <a:pt x="10772775" y="1122234"/>
                </a:cubicBezTo>
                <a:close/>
                <a:moveTo>
                  <a:pt x="10820400" y="1214309"/>
                </a:moveTo>
                <a:cubicBezTo>
                  <a:pt x="10805160" y="1220659"/>
                  <a:pt x="10815955" y="1244788"/>
                  <a:pt x="10830560" y="1237169"/>
                </a:cubicBezTo>
                <a:cubicBezTo>
                  <a:pt x="10845800" y="1230819"/>
                  <a:pt x="10835005" y="1207324"/>
                  <a:pt x="10820400" y="1214309"/>
                </a:cubicBezTo>
                <a:close/>
                <a:moveTo>
                  <a:pt x="10859135" y="1091754"/>
                </a:moveTo>
                <a:cubicBezTo>
                  <a:pt x="10849610" y="1073974"/>
                  <a:pt x="10821670" y="1089213"/>
                  <a:pt x="10831830" y="1106994"/>
                </a:cubicBezTo>
                <a:cubicBezTo>
                  <a:pt x="10841355" y="1124774"/>
                  <a:pt x="10869295" y="1108899"/>
                  <a:pt x="10859135" y="1091754"/>
                </a:cubicBezTo>
                <a:close/>
                <a:moveTo>
                  <a:pt x="11056620" y="1044129"/>
                </a:moveTo>
                <a:cubicBezTo>
                  <a:pt x="11039475" y="1051113"/>
                  <a:pt x="11050905" y="1077784"/>
                  <a:pt x="11067415" y="1070163"/>
                </a:cubicBezTo>
                <a:cubicBezTo>
                  <a:pt x="11084560" y="1063179"/>
                  <a:pt x="11073130" y="1037144"/>
                  <a:pt x="11056620" y="1044129"/>
                </a:cubicBezTo>
                <a:close/>
                <a:moveTo>
                  <a:pt x="11052175" y="1011109"/>
                </a:moveTo>
                <a:cubicBezTo>
                  <a:pt x="11070590" y="1002854"/>
                  <a:pt x="11057255" y="974279"/>
                  <a:pt x="11038840" y="983169"/>
                </a:cubicBezTo>
                <a:cubicBezTo>
                  <a:pt x="11020425" y="991424"/>
                  <a:pt x="11033760" y="1019999"/>
                  <a:pt x="11052175" y="1011109"/>
                </a:cubicBezTo>
                <a:lnTo>
                  <a:pt x="11052175" y="1011109"/>
                </a:lnTo>
                <a:close/>
                <a:moveTo>
                  <a:pt x="11055985" y="1117788"/>
                </a:moveTo>
                <a:cubicBezTo>
                  <a:pt x="11040745" y="1123504"/>
                  <a:pt x="11049635" y="1147634"/>
                  <a:pt x="11064875" y="1141284"/>
                </a:cubicBezTo>
                <a:cubicBezTo>
                  <a:pt x="11080750" y="1136204"/>
                  <a:pt x="11071225" y="1112074"/>
                  <a:pt x="11055985" y="1117788"/>
                </a:cubicBezTo>
                <a:close/>
                <a:moveTo>
                  <a:pt x="10762615" y="1240344"/>
                </a:moveTo>
                <a:cubicBezTo>
                  <a:pt x="10747375" y="1247329"/>
                  <a:pt x="10758805" y="1270824"/>
                  <a:pt x="10773410" y="1263204"/>
                </a:cubicBezTo>
                <a:cubicBezTo>
                  <a:pt x="10788015" y="1256854"/>
                  <a:pt x="10777220" y="1233359"/>
                  <a:pt x="10762615" y="1240344"/>
                </a:cubicBezTo>
                <a:close/>
                <a:moveTo>
                  <a:pt x="11044555" y="717738"/>
                </a:moveTo>
                <a:cubicBezTo>
                  <a:pt x="11021695" y="732979"/>
                  <a:pt x="11046460" y="768538"/>
                  <a:pt x="11068685" y="752663"/>
                </a:cubicBezTo>
                <a:cubicBezTo>
                  <a:pt x="11091545" y="736788"/>
                  <a:pt x="11066780" y="701863"/>
                  <a:pt x="11044555" y="717738"/>
                </a:cubicBezTo>
                <a:close/>
                <a:moveTo>
                  <a:pt x="11040745" y="953324"/>
                </a:moveTo>
                <a:cubicBezTo>
                  <a:pt x="11060430" y="943163"/>
                  <a:pt x="11043920" y="912684"/>
                  <a:pt x="11024870" y="923479"/>
                </a:cubicBezTo>
                <a:cubicBezTo>
                  <a:pt x="11005185" y="933638"/>
                  <a:pt x="11021060" y="964119"/>
                  <a:pt x="11040745" y="953324"/>
                </a:cubicBezTo>
                <a:close/>
                <a:moveTo>
                  <a:pt x="10996930" y="1140649"/>
                </a:moveTo>
                <a:cubicBezTo>
                  <a:pt x="10981690" y="1146363"/>
                  <a:pt x="10991215" y="1170494"/>
                  <a:pt x="11006455" y="1164144"/>
                </a:cubicBezTo>
                <a:cubicBezTo>
                  <a:pt x="11021060" y="1158429"/>
                  <a:pt x="11012170" y="1134299"/>
                  <a:pt x="10996930" y="1140649"/>
                </a:cubicBezTo>
                <a:close/>
                <a:moveTo>
                  <a:pt x="10991850" y="1022538"/>
                </a:moveTo>
                <a:cubicBezTo>
                  <a:pt x="10982960" y="1004124"/>
                  <a:pt x="10955020" y="1018729"/>
                  <a:pt x="10963910" y="1036509"/>
                </a:cubicBezTo>
                <a:cubicBezTo>
                  <a:pt x="10972800" y="1054924"/>
                  <a:pt x="11001375" y="1040319"/>
                  <a:pt x="10991850" y="1022538"/>
                </a:cubicBezTo>
                <a:close/>
                <a:moveTo>
                  <a:pt x="11003915" y="1097469"/>
                </a:moveTo>
                <a:cubicBezTo>
                  <a:pt x="11020425" y="1090484"/>
                  <a:pt x="11008995" y="1063813"/>
                  <a:pt x="10992485" y="1071434"/>
                </a:cubicBezTo>
                <a:cubicBezTo>
                  <a:pt x="10975975" y="1078419"/>
                  <a:pt x="10987405" y="1105088"/>
                  <a:pt x="11003915" y="1097469"/>
                </a:cubicBezTo>
                <a:close/>
                <a:moveTo>
                  <a:pt x="10534015" y="1353374"/>
                </a:moveTo>
                <a:cubicBezTo>
                  <a:pt x="10519410" y="1360994"/>
                  <a:pt x="10531475" y="1383854"/>
                  <a:pt x="10545445" y="1375599"/>
                </a:cubicBezTo>
                <a:cubicBezTo>
                  <a:pt x="10560685" y="1368613"/>
                  <a:pt x="10548620" y="1345754"/>
                  <a:pt x="10534015" y="1353374"/>
                </a:cubicBezTo>
                <a:close/>
                <a:moveTo>
                  <a:pt x="10442575" y="1365438"/>
                </a:moveTo>
                <a:cubicBezTo>
                  <a:pt x="10426700" y="1374963"/>
                  <a:pt x="10441940" y="1399094"/>
                  <a:pt x="10457180" y="1389569"/>
                </a:cubicBezTo>
                <a:cubicBezTo>
                  <a:pt x="10473055" y="1380044"/>
                  <a:pt x="10457815" y="1355279"/>
                  <a:pt x="10442575" y="1365438"/>
                </a:cubicBezTo>
                <a:close/>
                <a:moveTo>
                  <a:pt x="10590530" y="1324163"/>
                </a:moveTo>
                <a:cubicBezTo>
                  <a:pt x="10575925" y="1331784"/>
                  <a:pt x="10587355" y="1354644"/>
                  <a:pt x="10601960" y="1347024"/>
                </a:cubicBezTo>
                <a:cubicBezTo>
                  <a:pt x="10617200" y="1339404"/>
                  <a:pt x="10605135" y="1316544"/>
                  <a:pt x="10590530" y="1324163"/>
                </a:cubicBezTo>
                <a:close/>
                <a:moveTo>
                  <a:pt x="10561320" y="1293684"/>
                </a:moveTo>
                <a:cubicBezTo>
                  <a:pt x="10545445" y="1302574"/>
                  <a:pt x="10560050" y="1327338"/>
                  <a:pt x="10575290" y="1317813"/>
                </a:cubicBezTo>
                <a:lnTo>
                  <a:pt x="10575290" y="1317813"/>
                </a:lnTo>
                <a:cubicBezTo>
                  <a:pt x="10591165" y="1308924"/>
                  <a:pt x="10576560" y="1284159"/>
                  <a:pt x="10561320" y="1293684"/>
                </a:cubicBezTo>
                <a:close/>
                <a:moveTo>
                  <a:pt x="10632440" y="1206688"/>
                </a:moveTo>
                <a:cubicBezTo>
                  <a:pt x="10650855" y="1193988"/>
                  <a:pt x="10630535" y="1166049"/>
                  <a:pt x="10612755" y="1178749"/>
                </a:cubicBezTo>
                <a:cubicBezTo>
                  <a:pt x="10612755" y="1178749"/>
                  <a:pt x="10612755" y="1178749"/>
                  <a:pt x="10612755" y="1178749"/>
                </a:cubicBezTo>
                <a:cubicBezTo>
                  <a:pt x="10594975" y="1191449"/>
                  <a:pt x="10614660" y="1219388"/>
                  <a:pt x="10632440" y="1206688"/>
                </a:cubicBezTo>
                <a:close/>
                <a:moveTo>
                  <a:pt x="10473690" y="1349563"/>
                </a:moveTo>
                <a:cubicBezTo>
                  <a:pt x="10490200" y="1338134"/>
                  <a:pt x="10472420" y="1312099"/>
                  <a:pt x="10455910" y="1324163"/>
                </a:cubicBezTo>
                <a:cubicBezTo>
                  <a:pt x="10455910" y="1324163"/>
                  <a:pt x="10455910" y="1324163"/>
                  <a:pt x="10455910" y="1324163"/>
                </a:cubicBezTo>
                <a:cubicBezTo>
                  <a:pt x="10439400" y="1334959"/>
                  <a:pt x="10457815" y="1360994"/>
                  <a:pt x="10473690" y="1349563"/>
                </a:cubicBezTo>
                <a:lnTo>
                  <a:pt x="10473690" y="1349563"/>
                </a:lnTo>
                <a:close/>
                <a:moveTo>
                  <a:pt x="10539730" y="1286063"/>
                </a:moveTo>
                <a:cubicBezTo>
                  <a:pt x="10528935" y="1268919"/>
                  <a:pt x="10502265" y="1286699"/>
                  <a:pt x="10513695" y="1303209"/>
                </a:cubicBezTo>
                <a:cubicBezTo>
                  <a:pt x="10525125" y="1320354"/>
                  <a:pt x="10551160" y="1302574"/>
                  <a:pt x="10539730" y="1286063"/>
                </a:cubicBezTo>
                <a:close/>
                <a:moveTo>
                  <a:pt x="10640060" y="1264474"/>
                </a:moveTo>
                <a:cubicBezTo>
                  <a:pt x="10631170" y="1248599"/>
                  <a:pt x="10606405" y="1262569"/>
                  <a:pt x="10615295" y="1278444"/>
                </a:cubicBezTo>
                <a:cubicBezTo>
                  <a:pt x="10624820" y="1294319"/>
                  <a:pt x="10649585" y="1280349"/>
                  <a:pt x="10640060" y="1264474"/>
                </a:cubicBezTo>
                <a:close/>
                <a:moveTo>
                  <a:pt x="10761980" y="1198434"/>
                </a:moveTo>
                <a:cubicBezTo>
                  <a:pt x="10753725" y="1181924"/>
                  <a:pt x="10728325" y="1195259"/>
                  <a:pt x="10737215" y="1211769"/>
                </a:cubicBezTo>
                <a:cubicBezTo>
                  <a:pt x="10745470" y="1227644"/>
                  <a:pt x="10770870" y="1214309"/>
                  <a:pt x="10761980" y="1198434"/>
                </a:cubicBezTo>
                <a:close/>
                <a:moveTo>
                  <a:pt x="10501630" y="1329244"/>
                </a:moveTo>
                <a:cubicBezTo>
                  <a:pt x="10485755" y="1338769"/>
                  <a:pt x="10500995" y="1362899"/>
                  <a:pt x="10516235" y="1353374"/>
                </a:cubicBezTo>
                <a:cubicBezTo>
                  <a:pt x="10532110" y="1343849"/>
                  <a:pt x="10516870" y="1319719"/>
                  <a:pt x="10501630" y="1329244"/>
                </a:cubicBezTo>
                <a:close/>
                <a:moveTo>
                  <a:pt x="10478135" y="1383219"/>
                </a:moveTo>
                <a:cubicBezTo>
                  <a:pt x="10463530" y="1390838"/>
                  <a:pt x="10476230" y="1413699"/>
                  <a:pt x="10490200" y="1405444"/>
                </a:cubicBezTo>
                <a:cubicBezTo>
                  <a:pt x="10504805" y="1397824"/>
                  <a:pt x="10492105" y="1375599"/>
                  <a:pt x="10478135" y="1383219"/>
                </a:cubicBezTo>
                <a:close/>
                <a:moveTo>
                  <a:pt x="10704830" y="1267649"/>
                </a:moveTo>
                <a:cubicBezTo>
                  <a:pt x="10689590" y="1274634"/>
                  <a:pt x="10701020" y="1298129"/>
                  <a:pt x="10715625" y="1290509"/>
                </a:cubicBezTo>
                <a:cubicBezTo>
                  <a:pt x="10730865" y="1283524"/>
                  <a:pt x="10719435" y="1260663"/>
                  <a:pt x="10704830" y="1267649"/>
                </a:cubicBezTo>
                <a:close/>
                <a:moveTo>
                  <a:pt x="10647680" y="1295588"/>
                </a:moveTo>
                <a:cubicBezTo>
                  <a:pt x="10633075" y="1302574"/>
                  <a:pt x="10644505" y="1326069"/>
                  <a:pt x="10659110" y="1318449"/>
                </a:cubicBezTo>
                <a:cubicBezTo>
                  <a:pt x="10673715" y="1311463"/>
                  <a:pt x="10662285" y="1287969"/>
                  <a:pt x="10647680" y="1295588"/>
                </a:cubicBezTo>
                <a:close/>
                <a:moveTo>
                  <a:pt x="10701020" y="1230819"/>
                </a:moveTo>
                <a:cubicBezTo>
                  <a:pt x="10692765" y="1214309"/>
                  <a:pt x="10667365" y="1228279"/>
                  <a:pt x="10676255" y="1244154"/>
                </a:cubicBezTo>
                <a:cubicBezTo>
                  <a:pt x="10684510" y="1260663"/>
                  <a:pt x="10709910" y="1246694"/>
                  <a:pt x="10701020" y="1230819"/>
                </a:cubicBezTo>
                <a:close/>
                <a:moveTo>
                  <a:pt x="10744200" y="995869"/>
                </a:moveTo>
                <a:cubicBezTo>
                  <a:pt x="10706735" y="1052384"/>
                  <a:pt x="10819765" y="1025713"/>
                  <a:pt x="10760075" y="992059"/>
                </a:cubicBezTo>
                <a:cubicBezTo>
                  <a:pt x="10807700" y="931734"/>
                  <a:pt x="10678795" y="956499"/>
                  <a:pt x="10745470" y="994599"/>
                </a:cubicBezTo>
                <a:cubicBezTo>
                  <a:pt x="10744835" y="995234"/>
                  <a:pt x="10744835" y="995234"/>
                  <a:pt x="10744200" y="995869"/>
                </a:cubicBezTo>
                <a:close/>
                <a:moveTo>
                  <a:pt x="10708005" y="1160969"/>
                </a:moveTo>
                <a:cubicBezTo>
                  <a:pt x="10690860" y="1171129"/>
                  <a:pt x="10706735" y="1198434"/>
                  <a:pt x="10723880" y="1187638"/>
                </a:cubicBezTo>
                <a:cubicBezTo>
                  <a:pt x="10741660" y="1177479"/>
                  <a:pt x="10725150" y="1150174"/>
                  <a:pt x="10708005" y="1160969"/>
                </a:cubicBezTo>
                <a:close/>
                <a:moveTo>
                  <a:pt x="10643870" y="1199704"/>
                </a:moveTo>
                <a:cubicBezTo>
                  <a:pt x="10626725" y="1209863"/>
                  <a:pt x="10643870" y="1237169"/>
                  <a:pt x="10660380" y="1225738"/>
                </a:cubicBezTo>
                <a:cubicBezTo>
                  <a:pt x="10677525" y="1215579"/>
                  <a:pt x="10661015" y="1188909"/>
                  <a:pt x="10643870" y="1199704"/>
                </a:cubicBezTo>
                <a:close/>
                <a:moveTo>
                  <a:pt x="10688955" y="1164144"/>
                </a:moveTo>
                <a:cubicBezTo>
                  <a:pt x="10718165" y="1163509"/>
                  <a:pt x="10704195" y="1117788"/>
                  <a:pt x="10679430" y="1133029"/>
                </a:cubicBezTo>
                <a:cubicBezTo>
                  <a:pt x="10665460" y="1141919"/>
                  <a:pt x="10673080" y="1164779"/>
                  <a:pt x="10688955" y="1164144"/>
                </a:cubicBezTo>
                <a:close/>
                <a:moveTo>
                  <a:pt x="10679430" y="1112074"/>
                </a:moveTo>
                <a:cubicBezTo>
                  <a:pt x="10701020" y="1138109"/>
                  <a:pt x="10730230" y="1091119"/>
                  <a:pt x="10697845" y="1083499"/>
                </a:cubicBezTo>
                <a:cubicBezTo>
                  <a:pt x="10708005" y="1074609"/>
                  <a:pt x="10705465" y="1056829"/>
                  <a:pt x="10692765" y="1051113"/>
                </a:cubicBezTo>
                <a:cubicBezTo>
                  <a:pt x="10700385" y="1040954"/>
                  <a:pt x="10696575" y="1025079"/>
                  <a:pt x="10685145" y="1019999"/>
                </a:cubicBezTo>
                <a:cubicBezTo>
                  <a:pt x="10753090" y="972374"/>
                  <a:pt x="10612120" y="959674"/>
                  <a:pt x="10669905" y="1018729"/>
                </a:cubicBezTo>
                <a:cubicBezTo>
                  <a:pt x="10650855" y="1023174"/>
                  <a:pt x="10649585" y="1052384"/>
                  <a:pt x="10668000" y="1058734"/>
                </a:cubicBezTo>
                <a:cubicBezTo>
                  <a:pt x="10660380" y="1069529"/>
                  <a:pt x="10667365" y="1087309"/>
                  <a:pt x="10681335" y="1088579"/>
                </a:cubicBezTo>
                <a:cubicBezTo>
                  <a:pt x="10674985" y="1094929"/>
                  <a:pt x="10674350" y="1105088"/>
                  <a:pt x="10679430" y="1112074"/>
                </a:cubicBezTo>
                <a:close/>
                <a:moveTo>
                  <a:pt x="11482705" y="989519"/>
                </a:moveTo>
                <a:cubicBezTo>
                  <a:pt x="11466830" y="992694"/>
                  <a:pt x="11472545" y="1018094"/>
                  <a:pt x="11488420" y="1014284"/>
                </a:cubicBezTo>
                <a:cubicBezTo>
                  <a:pt x="11504930" y="1010474"/>
                  <a:pt x="11499215" y="985709"/>
                  <a:pt x="11482705" y="989519"/>
                </a:cubicBezTo>
                <a:close/>
                <a:moveTo>
                  <a:pt x="635" y="1256854"/>
                </a:moveTo>
                <a:cubicBezTo>
                  <a:pt x="0" y="1256854"/>
                  <a:pt x="0" y="1256854"/>
                  <a:pt x="635" y="1256854"/>
                </a:cubicBezTo>
                <a:lnTo>
                  <a:pt x="0" y="1293049"/>
                </a:lnTo>
                <a:cubicBezTo>
                  <a:pt x="18415" y="1289874"/>
                  <a:pt x="20955" y="1260029"/>
                  <a:pt x="635" y="1256854"/>
                </a:cubicBezTo>
                <a:close/>
                <a:moveTo>
                  <a:pt x="635" y="1186369"/>
                </a:moveTo>
                <a:cubicBezTo>
                  <a:pt x="0" y="1186369"/>
                  <a:pt x="0" y="1186369"/>
                  <a:pt x="635" y="1186369"/>
                </a:cubicBezTo>
                <a:lnTo>
                  <a:pt x="0" y="1223199"/>
                </a:lnTo>
                <a:cubicBezTo>
                  <a:pt x="18415" y="1220024"/>
                  <a:pt x="20320" y="1190179"/>
                  <a:pt x="635" y="1186369"/>
                </a:cubicBezTo>
                <a:close/>
                <a:moveTo>
                  <a:pt x="15240" y="1344484"/>
                </a:moveTo>
                <a:cubicBezTo>
                  <a:pt x="15240" y="1333054"/>
                  <a:pt x="8255" y="1327974"/>
                  <a:pt x="0" y="1326704"/>
                </a:cubicBezTo>
                <a:lnTo>
                  <a:pt x="0" y="1362263"/>
                </a:lnTo>
                <a:cubicBezTo>
                  <a:pt x="8255" y="1360994"/>
                  <a:pt x="15240" y="1354644"/>
                  <a:pt x="15240" y="1344484"/>
                </a:cubicBezTo>
                <a:close/>
                <a:moveTo>
                  <a:pt x="163830" y="1565463"/>
                </a:moveTo>
                <a:cubicBezTo>
                  <a:pt x="178435" y="1573084"/>
                  <a:pt x="189865" y="1549588"/>
                  <a:pt x="175260" y="1542604"/>
                </a:cubicBezTo>
                <a:cubicBezTo>
                  <a:pt x="160020" y="1534984"/>
                  <a:pt x="148590" y="1558479"/>
                  <a:pt x="163830" y="1565463"/>
                </a:cubicBezTo>
                <a:close/>
                <a:moveTo>
                  <a:pt x="132080" y="1957894"/>
                </a:moveTo>
                <a:cubicBezTo>
                  <a:pt x="123825" y="1978213"/>
                  <a:pt x="155575" y="1990913"/>
                  <a:pt x="163830" y="1970594"/>
                </a:cubicBezTo>
                <a:cubicBezTo>
                  <a:pt x="172085" y="1950274"/>
                  <a:pt x="139700" y="1937574"/>
                  <a:pt x="132080" y="1957894"/>
                </a:cubicBezTo>
                <a:close/>
                <a:moveTo>
                  <a:pt x="15240" y="1414334"/>
                </a:moveTo>
                <a:cubicBezTo>
                  <a:pt x="15240" y="1402904"/>
                  <a:pt x="8255" y="1397824"/>
                  <a:pt x="0" y="1396554"/>
                </a:cubicBezTo>
                <a:lnTo>
                  <a:pt x="0" y="1432113"/>
                </a:lnTo>
                <a:cubicBezTo>
                  <a:pt x="8255" y="1430844"/>
                  <a:pt x="15240" y="1424494"/>
                  <a:pt x="15240" y="1414334"/>
                </a:cubicBezTo>
                <a:close/>
                <a:moveTo>
                  <a:pt x="121285" y="1812479"/>
                </a:moveTo>
                <a:cubicBezTo>
                  <a:pt x="113030" y="1830894"/>
                  <a:pt x="141605" y="1843594"/>
                  <a:pt x="149860" y="1825179"/>
                </a:cubicBezTo>
                <a:cubicBezTo>
                  <a:pt x="158115" y="1806763"/>
                  <a:pt x="129540" y="1794063"/>
                  <a:pt x="121285" y="1812479"/>
                </a:cubicBezTo>
                <a:close/>
                <a:moveTo>
                  <a:pt x="111125" y="1666429"/>
                </a:moveTo>
                <a:cubicBezTo>
                  <a:pt x="107950" y="1673413"/>
                  <a:pt x="110490" y="1681669"/>
                  <a:pt x="117475" y="1685479"/>
                </a:cubicBezTo>
                <a:lnTo>
                  <a:pt x="117475" y="1685479"/>
                </a:lnTo>
                <a:cubicBezTo>
                  <a:pt x="153670" y="1695004"/>
                  <a:pt x="132715" y="1636584"/>
                  <a:pt x="111125" y="1666429"/>
                </a:cubicBezTo>
                <a:close/>
                <a:moveTo>
                  <a:pt x="106680" y="1536888"/>
                </a:moveTo>
                <a:cubicBezTo>
                  <a:pt x="121285" y="1544509"/>
                  <a:pt x="133350" y="1521649"/>
                  <a:pt x="118110" y="1514029"/>
                </a:cubicBezTo>
                <a:cubicBezTo>
                  <a:pt x="103505" y="1506409"/>
                  <a:pt x="92075" y="1529269"/>
                  <a:pt x="106680" y="1536888"/>
                </a:cubicBezTo>
                <a:close/>
                <a:moveTo>
                  <a:pt x="635" y="1116519"/>
                </a:moveTo>
                <a:cubicBezTo>
                  <a:pt x="0" y="1116519"/>
                  <a:pt x="0" y="1116519"/>
                  <a:pt x="635" y="1116519"/>
                </a:cubicBezTo>
                <a:lnTo>
                  <a:pt x="0" y="1152713"/>
                </a:lnTo>
                <a:cubicBezTo>
                  <a:pt x="18415" y="1150174"/>
                  <a:pt x="20955" y="1120329"/>
                  <a:pt x="635" y="1116519"/>
                </a:cubicBezTo>
                <a:close/>
                <a:moveTo>
                  <a:pt x="7620" y="2171254"/>
                </a:moveTo>
                <a:cubicBezTo>
                  <a:pt x="5080" y="2169984"/>
                  <a:pt x="2540" y="2169984"/>
                  <a:pt x="0" y="2169349"/>
                </a:cubicBezTo>
                <a:lnTo>
                  <a:pt x="0" y="2209354"/>
                </a:lnTo>
                <a:cubicBezTo>
                  <a:pt x="19050" y="2209989"/>
                  <a:pt x="28575" y="2179509"/>
                  <a:pt x="7620" y="2171254"/>
                </a:cubicBezTo>
                <a:close/>
                <a:moveTo>
                  <a:pt x="10795" y="1472754"/>
                </a:moveTo>
                <a:cubicBezTo>
                  <a:pt x="16510" y="1461959"/>
                  <a:pt x="8255" y="1454974"/>
                  <a:pt x="0" y="1454338"/>
                </a:cubicBezTo>
                <a:lnTo>
                  <a:pt x="0" y="1502599"/>
                </a:lnTo>
                <a:cubicBezTo>
                  <a:pt x="13335" y="1500694"/>
                  <a:pt x="20320" y="1482913"/>
                  <a:pt x="10795" y="1472754"/>
                </a:cubicBezTo>
                <a:close/>
                <a:moveTo>
                  <a:pt x="437515" y="1820734"/>
                </a:moveTo>
                <a:cubicBezTo>
                  <a:pt x="454660" y="1827084"/>
                  <a:pt x="464820" y="1800413"/>
                  <a:pt x="447040" y="1794063"/>
                </a:cubicBezTo>
                <a:cubicBezTo>
                  <a:pt x="429895" y="1787079"/>
                  <a:pt x="419735" y="1814384"/>
                  <a:pt x="437515" y="1820734"/>
                </a:cubicBezTo>
                <a:close/>
                <a:moveTo>
                  <a:pt x="7620" y="2457639"/>
                </a:moveTo>
                <a:cubicBezTo>
                  <a:pt x="5080" y="2457004"/>
                  <a:pt x="2540" y="2456369"/>
                  <a:pt x="0" y="2456369"/>
                </a:cubicBezTo>
                <a:lnTo>
                  <a:pt x="0" y="2501454"/>
                </a:lnTo>
                <a:cubicBezTo>
                  <a:pt x="22225" y="2502089"/>
                  <a:pt x="32385" y="2465894"/>
                  <a:pt x="7620" y="2457639"/>
                </a:cubicBezTo>
                <a:close/>
                <a:moveTo>
                  <a:pt x="7620" y="2028379"/>
                </a:moveTo>
                <a:cubicBezTo>
                  <a:pt x="5080" y="2027109"/>
                  <a:pt x="2540" y="2026474"/>
                  <a:pt x="0" y="2026474"/>
                </a:cubicBezTo>
                <a:lnTo>
                  <a:pt x="0" y="2063304"/>
                </a:lnTo>
                <a:cubicBezTo>
                  <a:pt x="17145" y="2063938"/>
                  <a:pt x="26670" y="2036634"/>
                  <a:pt x="7620" y="2028379"/>
                </a:cubicBezTo>
                <a:close/>
                <a:moveTo>
                  <a:pt x="13335" y="1616263"/>
                </a:moveTo>
                <a:cubicBezTo>
                  <a:pt x="17780" y="1605469"/>
                  <a:pt x="8890" y="1597849"/>
                  <a:pt x="0" y="1597849"/>
                </a:cubicBezTo>
                <a:lnTo>
                  <a:pt x="0" y="1642299"/>
                </a:lnTo>
                <a:cubicBezTo>
                  <a:pt x="10795" y="1639759"/>
                  <a:pt x="19685" y="1628963"/>
                  <a:pt x="13335" y="1616263"/>
                </a:cubicBezTo>
                <a:close/>
                <a:moveTo>
                  <a:pt x="635" y="1536254"/>
                </a:moveTo>
                <a:cubicBezTo>
                  <a:pt x="0" y="1536254"/>
                  <a:pt x="0" y="1536254"/>
                  <a:pt x="635" y="1536254"/>
                </a:cubicBezTo>
                <a:lnTo>
                  <a:pt x="0" y="1572449"/>
                </a:lnTo>
                <a:cubicBezTo>
                  <a:pt x="18415" y="1569909"/>
                  <a:pt x="20955" y="1540063"/>
                  <a:pt x="635" y="1536254"/>
                </a:cubicBezTo>
                <a:close/>
                <a:moveTo>
                  <a:pt x="6985" y="1741994"/>
                </a:moveTo>
                <a:cubicBezTo>
                  <a:pt x="4445" y="1740724"/>
                  <a:pt x="2540" y="1740088"/>
                  <a:pt x="0" y="1740088"/>
                </a:cubicBezTo>
                <a:lnTo>
                  <a:pt x="0" y="1771204"/>
                </a:lnTo>
                <a:cubicBezTo>
                  <a:pt x="13970" y="1771204"/>
                  <a:pt x="22860" y="1748979"/>
                  <a:pt x="6985" y="1741994"/>
                </a:cubicBezTo>
                <a:close/>
                <a:moveTo>
                  <a:pt x="635" y="1675954"/>
                </a:moveTo>
                <a:cubicBezTo>
                  <a:pt x="0" y="1675954"/>
                  <a:pt x="0" y="1675954"/>
                  <a:pt x="635" y="1675954"/>
                </a:cubicBezTo>
                <a:lnTo>
                  <a:pt x="0" y="1712149"/>
                </a:lnTo>
                <a:cubicBezTo>
                  <a:pt x="19050" y="1709609"/>
                  <a:pt x="20320" y="1679763"/>
                  <a:pt x="635" y="1675954"/>
                </a:cubicBezTo>
                <a:close/>
                <a:moveTo>
                  <a:pt x="6985" y="1884869"/>
                </a:moveTo>
                <a:cubicBezTo>
                  <a:pt x="4445" y="1883599"/>
                  <a:pt x="1905" y="1882963"/>
                  <a:pt x="0" y="1882963"/>
                </a:cubicBezTo>
                <a:lnTo>
                  <a:pt x="0" y="1917254"/>
                </a:lnTo>
                <a:cubicBezTo>
                  <a:pt x="15875" y="1917888"/>
                  <a:pt x="24765" y="1893124"/>
                  <a:pt x="6985" y="1884869"/>
                </a:cubicBezTo>
                <a:close/>
                <a:moveTo>
                  <a:pt x="307975" y="1769934"/>
                </a:moveTo>
                <a:cubicBezTo>
                  <a:pt x="324485" y="1777554"/>
                  <a:pt x="335915" y="1750884"/>
                  <a:pt x="318770" y="1743899"/>
                </a:cubicBezTo>
                <a:cubicBezTo>
                  <a:pt x="301625" y="1736913"/>
                  <a:pt x="290830" y="1762949"/>
                  <a:pt x="307975" y="1769934"/>
                </a:cubicBezTo>
                <a:close/>
                <a:moveTo>
                  <a:pt x="347345" y="2314129"/>
                </a:moveTo>
                <a:cubicBezTo>
                  <a:pt x="372110" y="2319209"/>
                  <a:pt x="380365" y="2279839"/>
                  <a:pt x="354965" y="2275394"/>
                </a:cubicBezTo>
                <a:cubicBezTo>
                  <a:pt x="329565" y="2270314"/>
                  <a:pt x="321945" y="2309684"/>
                  <a:pt x="347345" y="2314129"/>
                </a:cubicBezTo>
                <a:close/>
                <a:moveTo>
                  <a:pt x="173355" y="1695638"/>
                </a:moveTo>
                <a:cubicBezTo>
                  <a:pt x="165735" y="1712149"/>
                  <a:pt x="191770" y="1724213"/>
                  <a:pt x="198755" y="1707069"/>
                </a:cubicBezTo>
                <a:cubicBezTo>
                  <a:pt x="207010" y="1691194"/>
                  <a:pt x="180975" y="1679129"/>
                  <a:pt x="173355" y="1695638"/>
                </a:cubicBezTo>
                <a:close/>
                <a:moveTo>
                  <a:pt x="338455" y="1916619"/>
                </a:moveTo>
                <a:cubicBezTo>
                  <a:pt x="357505" y="1923604"/>
                  <a:pt x="368300" y="1893759"/>
                  <a:pt x="348615" y="1887409"/>
                </a:cubicBezTo>
                <a:cubicBezTo>
                  <a:pt x="330200" y="1879788"/>
                  <a:pt x="320040" y="1909634"/>
                  <a:pt x="338455" y="1916619"/>
                </a:cubicBezTo>
                <a:close/>
                <a:moveTo>
                  <a:pt x="336550" y="1646744"/>
                </a:moveTo>
                <a:cubicBezTo>
                  <a:pt x="351155" y="1653729"/>
                  <a:pt x="361950" y="1630234"/>
                  <a:pt x="346710" y="1623884"/>
                </a:cubicBezTo>
                <a:cubicBezTo>
                  <a:pt x="331470" y="1616899"/>
                  <a:pt x="321310" y="1640394"/>
                  <a:pt x="336550" y="1646744"/>
                </a:cubicBezTo>
                <a:close/>
                <a:moveTo>
                  <a:pt x="400050" y="1921063"/>
                </a:moveTo>
                <a:cubicBezTo>
                  <a:pt x="393700" y="1940113"/>
                  <a:pt x="423545" y="1950274"/>
                  <a:pt x="429260" y="1930588"/>
                </a:cubicBezTo>
                <a:cubicBezTo>
                  <a:pt x="436245" y="1911538"/>
                  <a:pt x="405765" y="1902013"/>
                  <a:pt x="400050" y="1921063"/>
                </a:cubicBezTo>
                <a:close/>
                <a:moveTo>
                  <a:pt x="375920" y="2059494"/>
                </a:moveTo>
                <a:cubicBezTo>
                  <a:pt x="394970" y="2060129"/>
                  <a:pt x="399415" y="2030919"/>
                  <a:pt x="380365" y="2026474"/>
                </a:cubicBezTo>
                <a:cubicBezTo>
                  <a:pt x="356235" y="2019488"/>
                  <a:pt x="350520" y="2059494"/>
                  <a:pt x="375920" y="2059494"/>
                </a:cubicBezTo>
                <a:close/>
                <a:moveTo>
                  <a:pt x="394335" y="1672144"/>
                </a:moveTo>
                <a:cubicBezTo>
                  <a:pt x="408940" y="1679129"/>
                  <a:pt x="419735" y="1654999"/>
                  <a:pt x="404495" y="1648649"/>
                </a:cubicBezTo>
                <a:cubicBezTo>
                  <a:pt x="389890" y="1642299"/>
                  <a:pt x="379095" y="1665794"/>
                  <a:pt x="394335" y="1672144"/>
                </a:cubicBezTo>
                <a:close/>
                <a:moveTo>
                  <a:pt x="372110" y="1795969"/>
                </a:moveTo>
                <a:cubicBezTo>
                  <a:pt x="388620" y="1802954"/>
                  <a:pt x="399415" y="1776284"/>
                  <a:pt x="382270" y="1769934"/>
                </a:cubicBezTo>
                <a:cubicBezTo>
                  <a:pt x="365760" y="1762949"/>
                  <a:pt x="354965" y="1789619"/>
                  <a:pt x="372110" y="1795969"/>
                </a:cubicBezTo>
                <a:close/>
                <a:moveTo>
                  <a:pt x="342265" y="2163634"/>
                </a:moveTo>
                <a:cubicBezTo>
                  <a:pt x="348615" y="2140774"/>
                  <a:pt x="312420" y="2131249"/>
                  <a:pt x="306705" y="2154109"/>
                </a:cubicBezTo>
                <a:cubicBezTo>
                  <a:pt x="300355" y="2176969"/>
                  <a:pt x="336550" y="2186494"/>
                  <a:pt x="342265" y="2163634"/>
                </a:cubicBezTo>
                <a:close/>
                <a:moveTo>
                  <a:pt x="278130" y="1620074"/>
                </a:moveTo>
                <a:cubicBezTo>
                  <a:pt x="292735" y="1627059"/>
                  <a:pt x="304165" y="1603563"/>
                  <a:pt x="288925" y="1597213"/>
                </a:cubicBezTo>
                <a:cubicBezTo>
                  <a:pt x="274320" y="1590229"/>
                  <a:pt x="263525" y="1613724"/>
                  <a:pt x="278130" y="1620074"/>
                </a:cubicBezTo>
                <a:close/>
                <a:moveTo>
                  <a:pt x="243840" y="1742629"/>
                </a:moveTo>
                <a:cubicBezTo>
                  <a:pt x="260350" y="1750249"/>
                  <a:pt x="271780" y="1723579"/>
                  <a:pt x="255270" y="1716594"/>
                </a:cubicBezTo>
                <a:cubicBezTo>
                  <a:pt x="238760" y="1709609"/>
                  <a:pt x="227330" y="1735644"/>
                  <a:pt x="243840" y="1742629"/>
                </a:cubicBezTo>
                <a:close/>
                <a:moveTo>
                  <a:pt x="220980" y="1593404"/>
                </a:moveTo>
                <a:cubicBezTo>
                  <a:pt x="235585" y="1601024"/>
                  <a:pt x="247015" y="1577529"/>
                  <a:pt x="231775" y="1570544"/>
                </a:cubicBezTo>
                <a:cubicBezTo>
                  <a:pt x="217170" y="1562924"/>
                  <a:pt x="205740" y="1586419"/>
                  <a:pt x="220980" y="1593404"/>
                </a:cubicBezTo>
                <a:close/>
                <a:moveTo>
                  <a:pt x="189865" y="1842324"/>
                </a:moveTo>
                <a:cubicBezTo>
                  <a:pt x="181610" y="1860738"/>
                  <a:pt x="210820" y="1872804"/>
                  <a:pt x="218440" y="1854388"/>
                </a:cubicBezTo>
                <a:cubicBezTo>
                  <a:pt x="226695" y="1835338"/>
                  <a:pt x="197485" y="1823274"/>
                  <a:pt x="189865" y="1842324"/>
                </a:cubicBezTo>
                <a:close/>
                <a:moveTo>
                  <a:pt x="282575" y="2013774"/>
                </a:moveTo>
                <a:cubicBezTo>
                  <a:pt x="275590" y="2034729"/>
                  <a:pt x="307975" y="2045524"/>
                  <a:pt x="314960" y="2024569"/>
                </a:cubicBezTo>
                <a:cubicBezTo>
                  <a:pt x="321945" y="2003613"/>
                  <a:pt x="289560" y="1992819"/>
                  <a:pt x="282575" y="2013774"/>
                </a:cubicBezTo>
                <a:close/>
                <a:moveTo>
                  <a:pt x="236220" y="2152839"/>
                </a:moveTo>
                <a:cubicBezTo>
                  <a:pt x="258445" y="2160459"/>
                  <a:pt x="269875" y="2124264"/>
                  <a:pt x="247015" y="2117914"/>
                </a:cubicBezTo>
                <a:cubicBezTo>
                  <a:pt x="224790" y="2110294"/>
                  <a:pt x="213360" y="2145854"/>
                  <a:pt x="236220" y="2152839"/>
                </a:cubicBezTo>
                <a:close/>
                <a:moveTo>
                  <a:pt x="267970" y="1890584"/>
                </a:moveTo>
                <a:cubicBezTo>
                  <a:pt x="286385" y="1898204"/>
                  <a:pt x="298450" y="1868359"/>
                  <a:pt x="278765" y="1861374"/>
                </a:cubicBezTo>
                <a:cubicBezTo>
                  <a:pt x="260985" y="1853754"/>
                  <a:pt x="249555" y="1883599"/>
                  <a:pt x="267970" y="1890584"/>
                </a:cubicBezTo>
                <a:close/>
                <a:moveTo>
                  <a:pt x="238760" y="1998534"/>
                </a:moveTo>
                <a:cubicBezTo>
                  <a:pt x="246380" y="1978213"/>
                  <a:pt x="213995" y="1966149"/>
                  <a:pt x="207010" y="1987104"/>
                </a:cubicBezTo>
                <a:cubicBezTo>
                  <a:pt x="199390" y="2007424"/>
                  <a:pt x="231140" y="2019488"/>
                  <a:pt x="238760" y="1998534"/>
                </a:cubicBezTo>
                <a:close/>
                <a:moveTo>
                  <a:pt x="7620" y="2314129"/>
                </a:moveTo>
                <a:cubicBezTo>
                  <a:pt x="5080" y="2312859"/>
                  <a:pt x="2540" y="2312859"/>
                  <a:pt x="0" y="2312859"/>
                </a:cubicBezTo>
                <a:lnTo>
                  <a:pt x="0" y="2355404"/>
                </a:lnTo>
                <a:cubicBezTo>
                  <a:pt x="20320" y="2356039"/>
                  <a:pt x="30480" y="2323019"/>
                  <a:pt x="7620" y="2314129"/>
                </a:cubicBezTo>
                <a:close/>
                <a:moveTo>
                  <a:pt x="302260" y="2415729"/>
                </a:moveTo>
                <a:cubicBezTo>
                  <a:pt x="307340" y="2389059"/>
                  <a:pt x="264795" y="2381439"/>
                  <a:pt x="260350" y="2408109"/>
                </a:cubicBezTo>
                <a:cubicBezTo>
                  <a:pt x="255270" y="2435414"/>
                  <a:pt x="297815" y="2443034"/>
                  <a:pt x="302260" y="2415729"/>
                </a:cubicBezTo>
                <a:close/>
                <a:moveTo>
                  <a:pt x="426720" y="2552254"/>
                </a:moveTo>
                <a:cubicBezTo>
                  <a:pt x="427990" y="2523044"/>
                  <a:pt x="381635" y="2521774"/>
                  <a:pt x="381635" y="2550984"/>
                </a:cubicBezTo>
                <a:cubicBezTo>
                  <a:pt x="380365" y="2580829"/>
                  <a:pt x="426085" y="2582099"/>
                  <a:pt x="426720" y="2552254"/>
                </a:cubicBezTo>
                <a:close/>
                <a:moveTo>
                  <a:pt x="448945" y="2761169"/>
                </a:moveTo>
                <a:cubicBezTo>
                  <a:pt x="415925" y="2766249"/>
                  <a:pt x="424815" y="2817049"/>
                  <a:pt x="457200" y="2811334"/>
                </a:cubicBezTo>
                <a:cubicBezTo>
                  <a:pt x="489585" y="2806889"/>
                  <a:pt x="481330" y="2755454"/>
                  <a:pt x="448945" y="2761169"/>
                </a:cubicBezTo>
                <a:close/>
                <a:moveTo>
                  <a:pt x="529590" y="2549714"/>
                </a:moveTo>
                <a:cubicBezTo>
                  <a:pt x="528320" y="2520504"/>
                  <a:pt x="482600" y="2522409"/>
                  <a:pt x="484505" y="2551619"/>
                </a:cubicBezTo>
                <a:cubicBezTo>
                  <a:pt x="485140" y="2581464"/>
                  <a:pt x="531495" y="2578924"/>
                  <a:pt x="529590" y="2549714"/>
                </a:cubicBezTo>
                <a:close/>
                <a:moveTo>
                  <a:pt x="561340" y="2657029"/>
                </a:moveTo>
                <a:cubicBezTo>
                  <a:pt x="556895" y="2625914"/>
                  <a:pt x="508635" y="2633534"/>
                  <a:pt x="513715" y="2664014"/>
                </a:cubicBezTo>
                <a:cubicBezTo>
                  <a:pt x="518160" y="2695129"/>
                  <a:pt x="566420" y="2687509"/>
                  <a:pt x="561340" y="2657029"/>
                </a:cubicBezTo>
                <a:close/>
                <a:moveTo>
                  <a:pt x="398780" y="2428429"/>
                </a:moveTo>
                <a:cubicBezTo>
                  <a:pt x="402590" y="2401124"/>
                  <a:pt x="359410" y="2396679"/>
                  <a:pt x="356870" y="2423984"/>
                </a:cubicBezTo>
                <a:cubicBezTo>
                  <a:pt x="353060" y="2450654"/>
                  <a:pt x="395605" y="2455734"/>
                  <a:pt x="398780" y="2428429"/>
                </a:cubicBezTo>
                <a:close/>
                <a:moveTo>
                  <a:pt x="321310" y="2650679"/>
                </a:moveTo>
                <a:cubicBezTo>
                  <a:pt x="290195" y="2649409"/>
                  <a:pt x="289560" y="2698939"/>
                  <a:pt x="320675" y="2698939"/>
                </a:cubicBezTo>
                <a:cubicBezTo>
                  <a:pt x="351790" y="2699574"/>
                  <a:pt x="352425" y="2650679"/>
                  <a:pt x="321310" y="2650679"/>
                </a:cubicBezTo>
                <a:close/>
                <a:moveTo>
                  <a:pt x="303530" y="2523044"/>
                </a:moveTo>
                <a:cubicBezTo>
                  <a:pt x="273050" y="2519869"/>
                  <a:pt x="270510" y="2568129"/>
                  <a:pt x="300990" y="2568129"/>
                </a:cubicBezTo>
                <a:cubicBezTo>
                  <a:pt x="328930" y="2568764"/>
                  <a:pt x="331470" y="2524949"/>
                  <a:pt x="303530" y="2523044"/>
                </a:cubicBezTo>
                <a:close/>
                <a:moveTo>
                  <a:pt x="337820" y="2774504"/>
                </a:moveTo>
                <a:cubicBezTo>
                  <a:pt x="304800" y="2776409"/>
                  <a:pt x="308610" y="2827844"/>
                  <a:pt x="341630" y="2825304"/>
                </a:cubicBezTo>
                <a:cubicBezTo>
                  <a:pt x="374650" y="2823399"/>
                  <a:pt x="370840" y="2771964"/>
                  <a:pt x="337820" y="2774504"/>
                </a:cubicBezTo>
                <a:close/>
                <a:moveTo>
                  <a:pt x="427990" y="2648139"/>
                </a:moveTo>
                <a:cubicBezTo>
                  <a:pt x="396875" y="2650044"/>
                  <a:pt x="400050" y="2698304"/>
                  <a:pt x="431165" y="2695764"/>
                </a:cubicBezTo>
                <a:cubicBezTo>
                  <a:pt x="462280" y="2694494"/>
                  <a:pt x="459105" y="2645599"/>
                  <a:pt x="427990" y="2648139"/>
                </a:cubicBezTo>
                <a:close/>
                <a:moveTo>
                  <a:pt x="833755" y="2500184"/>
                </a:moveTo>
                <a:cubicBezTo>
                  <a:pt x="827405" y="2471609"/>
                  <a:pt x="782320" y="2482404"/>
                  <a:pt x="789940" y="2510979"/>
                </a:cubicBezTo>
                <a:cubicBezTo>
                  <a:pt x="796925" y="2539554"/>
                  <a:pt x="841375" y="2528124"/>
                  <a:pt x="833755" y="2500184"/>
                </a:cubicBezTo>
                <a:close/>
                <a:moveTo>
                  <a:pt x="772160" y="2667824"/>
                </a:moveTo>
                <a:cubicBezTo>
                  <a:pt x="741045" y="2679889"/>
                  <a:pt x="760730" y="2727514"/>
                  <a:pt x="791210" y="2714814"/>
                </a:cubicBezTo>
                <a:cubicBezTo>
                  <a:pt x="822325" y="2702749"/>
                  <a:pt x="802640" y="2655124"/>
                  <a:pt x="772160" y="2667824"/>
                </a:cubicBezTo>
                <a:close/>
                <a:moveTo>
                  <a:pt x="875030" y="2571939"/>
                </a:moveTo>
                <a:cubicBezTo>
                  <a:pt x="864870" y="2542729"/>
                  <a:pt x="819150" y="2559239"/>
                  <a:pt x="829945" y="2588449"/>
                </a:cubicBezTo>
                <a:cubicBezTo>
                  <a:pt x="840105" y="2617659"/>
                  <a:pt x="885825" y="2600514"/>
                  <a:pt x="875030" y="2571939"/>
                </a:cubicBezTo>
                <a:close/>
                <a:moveTo>
                  <a:pt x="558800" y="2738309"/>
                </a:moveTo>
                <a:cubicBezTo>
                  <a:pt x="526415" y="2745929"/>
                  <a:pt x="539750" y="2796094"/>
                  <a:pt x="571500" y="2787839"/>
                </a:cubicBezTo>
                <a:cubicBezTo>
                  <a:pt x="603250" y="2780219"/>
                  <a:pt x="590550" y="2730054"/>
                  <a:pt x="558800" y="2738309"/>
                </a:cubicBezTo>
                <a:close/>
                <a:moveTo>
                  <a:pt x="772160" y="2606864"/>
                </a:moveTo>
                <a:cubicBezTo>
                  <a:pt x="763905" y="2577019"/>
                  <a:pt x="716915" y="2590354"/>
                  <a:pt x="725805" y="2620199"/>
                </a:cubicBezTo>
                <a:cubicBezTo>
                  <a:pt x="734695" y="2650044"/>
                  <a:pt x="781685" y="2636074"/>
                  <a:pt x="772160" y="2606864"/>
                </a:cubicBezTo>
                <a:close/>
                <a:moveTo>
                  <a:pt x="6985" y="2600514"/>
                </a:moveTo>
                <a:cubicBezTo>
                  <a:pt x="4445" y="2599879"/>
                  <a:pt x="1905" y="2599244"/>
                  <a:pt x="0" y="2599244"/>
                </a:cubicBezTo>
                <a:lnTo>
                  <a:pt x="0" y="2647504"/>
                </a:lnTo>
                <a:cubicBezTo>
                  <a:pt x="24130" y="2648139"/>
                  <a:pt x="34290" y="2608769"/>
                  <a:pt x="6985" y="2600514"/>
                </a:cubicBezTo>
                <a:close/>
                <a:moveTo>
                  <a:pt x="733425" y="2523044"/>
                </a:moveTo>
                <a:cubicBezTo>
                  <a:pt x="728345" y="2493834"/>
                  <a:pt x="683260" y="2502724"/>
                  <a:pt x="688975" y="2531299"/>
                </a:cubicBezTo>
                <a:cubicBezTo>
                  <a:pt x="694055" y="2559874"/>
                  <a:pt x="739140" y="2551619"/>
                  <a:pt x="733425" y="2523044"/>
                </a:cubicBezTo>
                <a:close/>
                <a:moveTo>
                  <a:pt x="631825" y="2539554"/>
                </a:moveTo>
                <a:cubicBezTo>
                  <a:pt x="628650" y="2510344"/>
                  <a:pt x="582930" y="2515424"/>
                  <a:pt x="586740" y="2544634"/>
                </a:cubicBezTo>
                <a:cubicBezTo>
                  <a:pt x="589915" y="2574479"/>
                  <a:pt x="635635" y="2568764"/>
                  <a:pt x="631825" y="2539554"/>
                </a:cubicBezTo>
                <a:close/>
                <a:moveTo>
                  <a:pt x="666750" y="2706559"/>
                </a:moveTo>
                <a:cubicBezTo>
                  <a:pt x="635000" y="2716719"/>
                  <a:pt x="652145" y="2765614"/>
                  <a:pt x="682625" y="2754819"/>
                </a:cubicBezTo>
                <a:cubicBezTo>
                  <a:pt x="713740" y="2745294"/>
                  <a:pt x="697865" y="2695764"/>
                  <a:pt x="666750" y="2706559"/>
                </a:cubicBezTo>
                <a:close/>
                <a:moveTo>
                  <a:pt x="667385" y="2635439"/>
                </a:moveTo>
                <a:cubicBezTo>
                  <a:pt x="661035" y="2604959"/>
                  <a:pt x="613410" y="2615754"/>
                  <a:pt x="620395" y="2646234"/>
                </a:cubicBezTo>
                <a:cubicBezTo>
                  <a:pt x="627380" y="2676714"/>
                  <a:pt x="675005" y="2665919"/>
                  <a:pt x="667385" y="2635439"/>
                </a:cubicBezTo>
                <a:close/>
                <a:moveTo>
                  <a:pt x="86360" y="2060763"/>
                </a:moveTo>
                <a:cubicBezTo>
                  <a:pt x="64135" y="2051874"/>
                  <a:pt x="50800" y="2086163"/>
                  <a:pt x="73025" y="2095054"/>
                </a:cubicBezTo>
                <a:cubicBezTo>
                  <a:pt x="94615" y="2104579"/>
                  <a:pt x="108585" y="2069654"/>
                  <a:pt x="86360" y="2060763"/>
                </a:cubicBezTo>
                <a:close/>
                <a:moveTo>
                  <a:pt x="92710" y="2530664"/>
                </a:moveTo>
                <a:cubicBezTo>
                  <a:pt x="120650" y="2538919"/>
                  <a:pt x="132715" y="2493834"/>
                  <a:pt x="104140" y="2486849"/>
                </a:cubicBezTo>
                <a:cubicBezTo>
                  <a:pt x="76200" y="2479229"/>
                  <a:pt x="64135" y="2523679"/>
                  <a:pt x="92710" y="2530664"/>
                </a:cubicBezTo>
                <a:close/>
                <a:moveTo>
                  <a:pt x="80010" y="1917888"/>
                </a:moveTo>
                <a:cubicBezTo>
                  <a:pt x="59690" y="1908999"/>
                  <a:pt x="46355" y="1940749"/>
                  <a:pt x="66675" y="1949004"/>
                </a:cubicBezTo>
                <a:cubicBezTo>
                  <a:pt x="86360" y="1957894"/>
                  <a:pt x="100330" y="1926144"/>
                  <a:pt x="80010" y="1917888"/>
                </a:cubicBezTo>
                <a:close/>
                <a:moveTo>
                  <a:pt x="85725" y="2385884"/>
                </a:moveTo>
                <a:cubicBezTo>
                  <a:pt x="111760" y="2394774"/>
                  <a:pt x="124460" y="2353499"/>
                  <a:pt x="98425" y="2345244"/>
                </a:cubicBezTo>
                <a:cubicBezTo>
                  <a:pt x="72390" y="2336989"/>
                  <a:pt x="59690" y="2378264"/>
                  <a:pt x="85725" y="2385884"/>
                </a:cubicBezTo>
                <a:close/>
                <a:moveTo>
                  <a:pt x="79375" y="2241104"/>
                </a:moveTo>
                <a:cubicBezTo>
                  <a:pt x="102870" y="2249994"/>
                  <a:pt x="116840" y="2211894"/>
                  <a:pt x="92710" y="2203639"/>
                </a:cubicBezTo>
                <a:cubicBezTo>
                  <a:pt x="67945" y="2194749"/>
                  <a:pt x="54610" y="2232849"/>
                  <a:pt x="79375" y="2241104"/>
                </a:cubicBezTo>
                <a:close/>
                <a:moveTo>
                  <a:pt x="260985" y="2295079"/>
                </a:moveTo>
                <a:cubicBezTo>
                  <a:pt x="334010" y="2255074"/>
                  <a:pt x="194945" y="2237929"/>
                  <a:pt x="255905" y="2294444"/>
                </a:cubicBezTo>
                <a:lnTo>
                  <a:pt x="255905" y="2294444"/>
                </a:lnTo>
                <a:cubicBezTo>
                  <a:pt x="257810" y="2294444"/>
                  <a:pt x="259715" y="2295079"/>
                  <a:pt x="260985" y="2295079"/>
                </a:cubicBezTo>
                <a:close/>
                <a:moveTo>
                  <a:pt x="6350" y="2743389"/>
                </a:moveTo>
                <a:cubicBezTo>
                  <a:pt x="3810" y="2742754"/>
                  <a:pt x="1905" y="2742754"/>
                  <a:pt x="0" y="2742119"/>
                </a:cubicBezTo>
                <a:lnTo>
                  <a:pt x="0" y="2792919"/>
                </a:lnTo>
                <a:cubicBezTo>
                  <a:pt x="26670" y="2794824"/>
                  <a:pt x="36195" y="2751009"/>
                  <a:pt x="6350" y="2743389"/>
                </a:cubicBezTo>
                <a:close/>
                <a:moveTo>
                  <a:pt x="62230" y="1484819"/>
                </a:moveTo>
                <a:cubicBezTo>
                  <a:pt x="43815" y="1475294"/>
                  <a:pt x="35560" y="1508313"/>
                  <a:pt x="56515" y="1508949"/>
                </a:cubicBezTo>
                <a:cubicBezTo>
                  <a:pt x="68580" y="1509584"/>
                  <a:pt x="73660" y="1490534"/>
                  <a:pt x="62230" y="1484819"/>
                </a:cubicBezTo>
                <a:close/>
                <a:moveTo>
                  <a:pt x="67945" y="1629599"/>
                </a:moveTo>
                <a:cubicBezTo>
                  <a:pt x="46990" y="1620074"/>
                  <a:pt x="38735" y="1655634"/>
                  <a:pt x="61595" y="1656269"/>
                </a:cubicBezTo>
                <a:cubicBezTo>
                  <a:pt x="76200" y="1656904"/>
                  <a:pt x="81280" y="1635949"/>
                  <a:pt x="67945" y="1629599"/>
                </a:cubicBezTo>
                <a:close/>
                <a:moveTo>
                  <a:pt x="67310" y="1803588"/>
                </a:moveTo>
                <a:cubicBezTo>
                  <a:pt x="83185" y="1804224"/>
                  <a:pt x="88900" y="1780094"/>
                  <a:pt x="73660" y="1773744"/>
                </a:cubicBezTo>
                <a:cubicBezTo>
                  <a:pt x="51435" y="1763584"/>
                  <a:pt x="42545" y="1802954"/>
                  <a:pt x="67310" y="1803588"/>
                </a:cubicBezTo>
                <a:close/>
                <a:moveTo>
                  <a:pt x="203200" y="2508439"/>
                </a:moveTo>
                <a:cubicBezTo>
                  <a:pt x="172085" y="2502724"/>
                  <a:pt x="167005" y="2553524"/>
                  <a:pt x="199390" y="2553524"/>
                </a:cubicBezTo>
                <a:cubicBezTo>
                  <a:pt x="225425" y="2554159"/>
                  <a:pt x="229870" y="2512884"/>
                  <a:pt x="203200" y="2508439"/>
                </a:cubicBezTo>
                <a:close/>
                <a:moveTo>
                  <a:pt x="209550" y="2691319"/>
                </a:moveTo>
                <a:cubicBezTo>
                  <a:pt x="240030" y="2695129"/>
                  <a:pt x="245745" y="2646869"/>
                  <a:pt x="214630" y="2643694"/>
                </a:cubicBezTo>
                <a:cubicBezTo>
                  <a:pt x="184150" y="2639884"/>
                  <a:pt x="179070" y="2688779"/>
                  <a:pt x="209550" y="2691319"/>
                </a:cubicBezTo>
                <a:lnTo>
                  <a:pt x="209550" y="2691319"/>
                </a:lnTo>
                <a:close/>
                <a:moveTo>
                  <a:pt x="100330" y="2674174"/>
                </a:moveTo>
                <a:cubicBezTo>
                  <a:pt x="130810" y="2681159"/>
                  <a:pt x="140970" y="2632899"/>
                  <a:pt x="109855" y="2627184"/>
                </a:cubicBezTo>
                <a:cubicBezTo>
                  <a:pt x="79375" y="2620199"/>
                  <a:pt x="69850" y="2668459"/>
                  <a:pt x="100330" y="2674174"/>
                </a:cubicBezTo>
                <a:close/>
                <a:moveTo>
                  <a:pt x="191135" y="2371279"/>
                </a:moveTo>
                <a:cubicBezTo>
                  <a:pt x="161290" y="2363659"/>
                  <a:pt x="154940" y="2413189"/>
                  <a:pt x="186055" y="2413189"/>
                </a:cubicBezTo>
                <a:cubicBezTo>
                  <a:pt x="210185" y="2413824"/>
                  <a:pt x="214630" y="2376359"/>
                  <a:pt x="191135" y="2371279"/>
                </a:cubicBezTo>
                <a:close/>
                <a:moveTo>
                  <a:pt x="226695" y="2776409"/>
                </a:moveTo>
                <a:cubicBezTo>
                  <a:pt x="193675" y="2774504"/>
                  <a:pt x="191770" y="2826574"/>
                  <a:pt x="224790" y="2827209"/>
                </a:cubicBezTo>
                <a:cubicBezTo>
                  <a:pt x="257175" y="2829114"/>
                  <a:pt x="259715" y="2777044"/>
                  <a:pt x="226695" y="2776409"/>
                </a:cubicBezTo>
                <a:close/>
                <a:moveTo>
                  <a:pt x="178435" y="2232214"/>
                </a:moveTo>
                <a:cubicBezTo>
                  <a:pt x="149860" y="2223959"/>
                  <a:pt x="143510" y="2270949"/>
                  <a:pt x="172720" y="2270949"/>
                </a:cubicBezTo>
                <a:cubicBezTo>
                  <a:pt x="194945" y="2271584"/>
                  <a:pt x="200025" y="2237929"/>
                  <a:pt x="178435" y="2232214"/>
                </a:cubicBezTo>
                <a:close/>
                <a:moveTo>
                  <a:pt x="115570" y="2766249"/>
                </a:moveTo>
                <a:cubicBezTo>
                  <a:pt x="83185" y="2761169"/>
                  <a:pt x="75565" y="2811969"/>
                  <a:pt x="107950" y="2816414"/>
                </a:cubicBezTo>
                <a:cubicBezTo>
                  <a:pt x="140335" y="2822129"/>
                  <a:pt x="148590" y="2770694"/>
                  <a:pt x="115570" y="2766249"/>
                </a:cubicBezTo>
                <a:close/>
                <a:moveTo>
                  <a:pt x="166370" y="2090609"/>
                </a:moveTo>
                <a:cubicBezTo>
                  <a:pt x="139700" y="2081719"/>
                  <a:pt x="132080" y="2126169"/>
                  <a:pt x="160020" y="2126169"/>
                </a:cubicBezTo>
                <a:cubicBezTo>
                  <a:pt x="179705" y="2127439"/>
                  <a:pt x="185420" y="2096959"/>
                  <a:pt x="166370" y="2090609"/>
                </a:cubicBezTo>
                <a:close/>
                <a:moveTo>
                  <a:pt x="1195070" y="2180779"/>
                </a:moveTo>
                <a:cubicBezTo>
                  <a:pt x="1190625" y="2157284"/>
                  <a:pt x="1153795" y="2164904"/>
                  <a:pt x="1158875" y="2188399"/>
                </a:cubicBezTo>
                <a:cubicBezTo>
                  <a:pt x="1163955" y="2211894"/>
                  <a:pt x="1200150" y="2203639"/>
                  <a:pt x="1195070" y="2180779"/>
                </a:cubicBezTo>
                <a:close/>
                <a:moveTo>
                  <a:pt x="936625" y="2389059"/>
                </a:moveTo>
                <a:cubicBezTo>
                  <a:pt x="942975" y="2415729"/>
                  <a:pt x="984885" y="2405569"/>
                  <a:pt x="977900" y="2378899"/>
                </a:cubicBezTo>
                <a:cubicBezTo>
                  <a:pt x="971550" y="2352229"/>
                  <a:pt x="929640" y="2363024"/>
                  <a:pt x="936625" y="2389059"/>
                </a:cubicBezTo>
                <a:close/>
                <a:moveTo>
                  <a:pt x="974725" y="1958529"/>
                </a:moveTo>
                <a:cubicBezTo>
                  <a:pt x="992505" y="1961069"/>
                  <a:pt x="996950" y="1932494"/>
                  <a:pt x="978535" y="1930588"/>
                </a:cubicBezTo>
                <a:cubicBezTo>
                  <a:pt x="960755" y="1927413"/>
                  <a:pt x="956945" y="1955988"/>
                  <a:pt x="974725" y="1958529"/>
                </a:cubicBezTo>
                <a:close/>
                <a:moveTo>
                  <a:pt x="835660" y="2240469"/>
                </a:moveTo>
                <a:cubicBezTo>
                  <a:pt x="859790" y="2240469"/>
                  <a:pt x="859155" y="2203004"/>
                  <a:pt x="835025" y="2203639"/>
                </a:cubicBezTo>
                <a:cubicBezTo>
                  <a:pt x="811530" y="2203639"/>
                  <a:pt x="812165" y="2241104"/>
                  <a:pt x="835660" y="2240469"/>
                </a:cubicBezTo>
                <a:close/>
                <a:moveTo>
                  <a:pt x="1000760" y="1866454"/>
                </a:moveTo>
                <a:cubicBezTo>
                  <a:pt x="1016635" y="1870263"/>
                  <a:pt x="1021715" y="1844229"/>
                  <a:pt x="1005840" y="1841688"/>
                </a:cubicBezTo>
                <a:cubicBezTo>
                  <a:pt x="989330" y="1837879"/>
                  <a:pt x="984250" y="1863279"/>
                  <a:pt x="1000760" y="1866454"/>
                </a:cubicBezTo>
                <a:close/>
                <a:moveTo>
                  <a:pt x="1001395" y="2023299"/>
                </a:moveTo>
                <a:cubicBezTo>
                  <a:pt x="981075" y="2022029"/>
                  <a:pt x="979805" y="2053779"/>
                  <a:pt x="1000125" y="2054413"/>
                </a:cubicBezTo>
                <a:cubicBezTo>
                  <a:pt x="1019810" y="2055049"/>
                  <a:pt x="1021080" y="2023934"/>
                  <a:pt x="1001395" y="2023299"/>
                </a:cubicBezTo>
                <a:close/>
                <a:moveTo>
                  <a:pt x="993775" y="2126804"/>
                </a:moveTo>
                <a:cubicBezTo>
                  <a:pt x="994410" y="2149029"/>
                  <a:pt x="1028700" y="2147759"/>
                  <a:pt x="1027430" y="2125534"/>
                </a:cubicBezTo>
                <a:cubicBezTo>
                  <a:pt x="1027430" y="2103944"/>
                  <a:pt x="993140" y="2105214"/>
                  <a:pt x="993775" y="2126804"/>
                </a:cubicBezTo>
                <a:close/>
                <a:moveTo>
                  <a:pt x="1025525" y="2209354"/>
                </a:moveTo>
                <a:cubicBezTo>
                  <a:pt x="1023620" y="2185859"/>
                  <a:pt x="986155" y="2189669"/>
                  <a:pt x="989330" y="2213164"/>
                </a:cubicBezTo>
                <a:cubicBezTo>
                  <a:pt x="991235" y="2237294"/>
                  <a:pt x="1028700" y="2232849"/>
                  <a:pt x="1025525" y="2209354"/>
                </a:cubicBezTo>
                <a:close/>
                <a:moveTo>
                  <a:pt x="985520" y="2276664"/>
                </a:moveTo>
                <a:cubicBezTo>
                  <a:pt x="960120" y="2281109"/>
                  <a:pt x="967740" y="2320479"/>
                  <a:pt x="992505" y="2315399"/>
                </a:cubicBezTo>
                <a:cubicBezTo>
                  <a:pt x="1017905" y="2311589"/>
                  <a:pt x="1010920" y="2271584"/>
                  <a:pt x="985520" y="2276664"/>
                </a:cubicBezTo>
                <a:close/>
                <a:moveTo>
                  <a:pt x="848995" y="2142044"/>
                </a:moveTo>
                <a:cubicBezTo>
                  <a:pt x="871220" y="2143314"/>
                  <a:pt x="872490" y="2109024"/>
                  <a:pt x="850900" y="2108389"/>
                </a:cubicBezTo>
                <a:cubicBezTo>
                  <a:pt x="829310" y="2106484"/>
                  <a:pt x="827405" y="2140774"/>
                  <a:pt x="848995" y="2142044"/>
                </a:cubicBezTo>
                <a:close/>
                <a:moveTo>
                  <a:pt x="906145" y="1947734"/>
                </a:moveTo>
                <a:cubicBezTo>
                  <a:pt x="923925" y="1950909"/>
                  <a:pt x="929005" y="1922969"/>
                  <a:pt x="910590" y="1919794"/>
                </a:cubicBezTo>
                <a:cubicBezTo>
                  <a:pt x="892810" y="1916619"/>
                  <a:pt x="888365" y="1945194"/>
                  <a:pt x="906145" y="1947734"/>
                </a:cubicBezTo>
                <a:close/>
                <a:moveTo>
                  <a:pt x="1050925" y="2379534"/>
                </a:moveTo>
                <a:cubicBezTo>
                  <a:pt x="1082675" y="2379534"/>
                  <a:pt x="1075055" y="2329369"/>
                  <a:pt x="1044575" y="2338259"/>
                </a:cubicBezTo>
                <a:cubicBezTo>
                  <a:pt x="1021715" y="2344609"/>
                  <a:pt x="1027430" y="2380169"/>
                  <a:pt x="1050925" y="2379534"/>
                </a:cubicBezTo>
                <a:close/>
                <a:moveTo>
                  <a:pt x="876300" y="1838513"/>
                </a:moveTo>
                <a:cubicBezTo>
                  <a:pt x="892175" y="1842959"/>
                  <a:pt x="898525" y="1817559"/>
                  <a:pt x="882650" y="1813749"/>
                </a:cubicBezTo>
                <a:cubicBezTo>
                  <a:pt x="866775" y="1809938"/>
                  <a:pt x="860425" y="1834704"/>
                  <a:pt x="876300" y="1838513"/>
                </a:cubicBezTo>
                <a:close/>
                <a:moveTo>
                  <a:pt x="862330" y="2426524"/>
                </a:moveTo>
                <a:cubicBezTo>
                  <a:pt x="892175" y="2426524"/>
                  <a:pt x="887730" y="2378899"/>
                  <a:pt x="858520" y="2384614"/>
                </a:cubicBezTo>
                <a:cubicBezTo>
                  <a:pt x="833120" y="2388424"/>
                  <a:pt x="837565" y="2427159"/>
                  <a:pt x="862330" y="2426524"/>
                </a:cubicBezTo>
                <a:close/>
                <a:moveTo>
                  <a:pt x="910590" y="2032188"/>
                </a:moveTo>
                <a:cubicBezTo>
                  <a:pt x="908685" y="2052509"/>
                  <a:pt x="939800" y="2055049"/>
                  <a:pt x="941705" y="2034729"/>
                </a:cubicBezTo>
                <a:cubicBezTo>
                  <a:pt x="943610" y="2015044"/>
                  <a:pt x="911860" y="2011869"/>
                  <a:pt x="910590" y="2032188"/>
                </a:cubicBezTo>
                <a:close/>
                <a:moveTo>
                  <a:pt x="836295" y="2023299"/>
                </a:moveTo>
                <a:cubicBezTo>
                  <a:pt x="833755" y="2042984"/>
                  <a:pt x="864870" y="2047429"/>
                  <a:pt x="867410" y="2027109"/>
                </a:cubicBezTo>
                <a:cubicBezTo>
                  <a:pt x="869950" y="2007424"/>
                  <a:pt x="838200" y="2003613"/>
                  <a:pt x="836295" y="2023299"/>
                </a:cubicBezTo>
                <a:close/>
                <a:moveTo>
                  <a:pt x="920115" y="2200464"/>
                </a:moveTo>
                <a:cubicBezTo>
                  <a:pt x="896620" y="2201734"/>
                  <a:pt x="898525" y="2239199"/>
                  <a:pt x="922655" y="2237294"/>
                </a:cubicBezTo>
                <a:cubicBezTo>
                  <a:pt x="946150" y="2236024"/>
                  <a:pt x="944245" y="2198559"/>
                  <a:pt x="920115" y="2200464"/>
                </a:cubicBezTo>
                <a:close/>
                <a:moveTo>
                  <a:pt x="898525" y="2330004"/>
                </a:moveTo>
                <a:cubicBezTo>
                  <a:pt x="925830" y="2330004"/>
                  <a:pt x="923290" y="2286824"/>
                  <a:pt x="895985" y="2290634"/>
                </a:cubicBezTo>
                <a:cubicBezTo>
                  <a:pt x="871855" y="2293174"/>
                  <a:pt x="875030" y="2330639"/>
                  <a:pt x="898525" y="2330004"/>
                </a:cubicBezTo>
                <a:close/>
                <a:moveTo>
                  <a:pt x="938530" y="1853119"/>
                </a:moveTo>
                <a:cubicBezTo>
                  <a:pt x="954405" y="1856929"/>
                  <a:pt x="960120" y="1831529"/>
                  <a:pt x="944245" y="1828354"/>
                </a:cubicBezTo>
                <a:cubicBezTo>
                  <a:pt x="927735" y="1824544"/>
                  <a:pt x="922020" y="1849944"/>
                  <a:pt x="938530" y="1853119"/>
                </a:cubicBezTo>
                <a:close/>
                <a:moveTo>
                  <a:pt x="930910" y="2110294"/>
                </a:moveTo>
                <a:cubicBezTo>
                  <a:pt x="908685" y="2109659"/>
                  <a:pt x="908685" y="2144584"/>
                  <a:pt x="930910" y="2143949"/>
                </a:cubicBezTo>
                <a:cubicBezTo>
                  <a:pt x="952500" y="2144584"/>
                  <a:pt x="952500" y="2110294"/>
                  <a:pt x="930910" y="2110294"/>
                </a:cubicBezTo>
                <a:close/>
                <a:moveTo>
                  <a:pt x="1134745" y="2040444"/>
                </a:moveTo>
                <a:cubicBezTo>
                  <a:pt x="1135380" y="2060763"/>
                  <a:pt x="1166495" y="2059494"/>
                  <a:pt x="1165860" y="2039174"/>
                </a:cubicBezTo>
                <a:cubicBezTo>
                  <a:pt x="1165225" y="2019488"/>
                  <a:pt x="1133475" y="2020124"/>
                  <a:pt x="1134745" y="2040444"/>
                </a:cubicBezTo>
                <a:close/>
                <a:moveTo>
                  <a:pt x="1173480" y="2273489"/>
                </a:moveTo>
                <a:cubicBezTo>
                  <a:pt x="1198245" y="2267139"/>
                  <a:pt x="1187450" y="2227769"/>
                  <a:pt x="1162685" y="2235389"/>
                </a:cubicBezTo>
                <a:cubicBezTo>
                  <a:pt x="1137285" y="2242374"/>
                  <a:pt x="1148715" y="2281109"/>
                  <a:pt x="1173480" y="2273489"/>
                </a:cubicBezTo>
                <a:close/>
                <a:moveTo>
                  <a:pt x="1136650" y="2308414"/>
                </a:moveTo>
                <a:cubicBezTo>
                  <a:pt x="1110615" y="2317304"/>
                  <a:pt x="1125220" y="2357944"/>
                  <a:pt x="1150620" y="2348419"/>
                </a:cubicBezTo>
                <a:cubicBezTo>
                  <a:pt x="1176655" y="2339529"/>
                  <a:pt x="1162050" y="2298889"/>
                  <a:pt x="1136650" y="2308414"/>
                </a:cubicBezTo>
                <a:close/>
                <a:moveTo>
                  <a:pt x="1188085" y="2112199"/>
                </a:moveTo>
                <a:cubicBezTo>
                  <a:pt x="1185545" y="2089974"/>
                  <a:pt x="1151255" y="2094419"/>
                  <a:pt x="1154430" y="2116644"/>
                </a:cubicBezTo>
                <a:cubicBezTo>
                  <a:pt x="1156970" y="2138234"/>
                  <a:pt x="1191260" y="2133789"/>
                  <a:pt x="1188085" y="2112199"/>
                </a:cubicBezTo>
                <a:close/>
                <a:moveTo>
                  <a:pt x="1183005" y="1975038"/>
                </a:moveTo>
                <a:cubicBezTo>
                  <a:pt x="1201420" y="1975674"/>
                  <a:pt x="1202055" y="1947099"/>
                  <a:pt x="1183640" y="1947099"/>
                </a:cubicBezTo>
                <a:cubicBezTo>
                  <a:pt x="1165225" y="1946463"/>
                  <a:pt x="1164590" y="1975038"/>
                  <a:pt x="1183005" y="1975038"/>
                </a:cubicBezTo>
                <a:close/>
                <a:moveTo>
                  <a:pt x="875665" y="2622739"/>
                </a:moveTo>
                <a:cubicBezTo>
                  <a:pt x="845185" y="2636074"/>
                  <a:pt x="867410" y="2683064"/>
                  <a:pt x="897255" y="2668459"/>
                </a:cubicBezTo>
                <a:cubicBezTo>
                  <a:pt x="927735" y="2655124"/>
                  <a:pt x="905510" y="2608134"/>
                  <a:pt x="875665" y="2622739"/>
                </a:cubicBezTo>
                <a:close/>
                <a:moveTo>
                  <a:pt x="1252855" y="1975674"/>
                </a:moveTo>
                <a:lnTo>
                  <a:pt x="1252855" y="1975674"/>
                </a:lnTo>
                <a:lnTo>
                  <a:pt x="1252855" y="1975674"/>
                </a:lnTo>
                <a:cubicBezTo>
                  <a:pt x="1271270" y="1975674"/>
                  <a:pt x="1270635" y="1947099"/>
                  <a:pt x="1252855" y="1947099"/>
                </a:cubicBezTo>
                <a:cubicBezTo>
                  <a:pt x="1234440" y="1947734"/>
                  <a:pt x="1234440" y="1976309"/>
                  <a:pt x="1252855" y="1975674"/>
                </a:cubicBezTo>
                <a:close/>
                <a:moveTo>
                  <a:pt x="1190625" y="1894394"/>
                </a:moveTo>
                <a:cubicBezTo>
                  <a:pt x="1207135" y="1896299"/>
                  <a:pt x="1209675" y="1870263"/>
                  <a:pt x="1193165" y="1868994"/>
                </a:cubicBezTo>
                <a:cubicBezTo>
                  <a:pt x="1176655" y="1867088"/>
                  <a:pt x="1174115" y="1893124"/>
                  <a:pt x="1190625" y="1894394"/>
                </a:cubicBezTo>
                <a:close/>
                <a:moveTo>
                  <a:pt x="1043940" y="1966784"/>
                </a:moveTo>
                <a:cubicBezTo>
                  <a:pt x="1061720" y="1968688"/>
                  <a:pt x="1064895" y="1940113"/>
                  <a:pt x="1046480" y="1938844"/>
                </a:cubicBezTo>
                <a:cubicBezTo>
                  <a:pt x="1028700" y="1936304"/>
                  <a:pt x="1025525" y="1964879"/>
                  <a:pt x="1043940" y="1966784"/>
                </a:cubicBezTo>
                <a:close/>
                <a:moveTo>
                  <a:pt x="1224915" y="2051238"/>
                </a:moveTo>
                <a:cubicBezTo>
                  <a:pt x="1245870" y="2051238"/>
                  <a:pt x="1244600" y="2018219"/>
                  <a:pt x="1223645" y="2020124"/>
                </a:cubicBezTo>
                <a:cubicBezTo>
                  <a:pt x="1203960" y="2021394"/>
                  <a:pt x="1205230" y="2051874"/>
                  <a:pt x="1224915" y="2051238"/>
                </a:cubicBezTo>
                <a:close/>
                <a:moveTo>
                  <a:pt x="1254125" y="1899474"/>
                </a:moveTo>
                <a:cubicBezTo>
                  <a:pt x="1270635" y="1900744"/>
                  <a:pt x="1271905" y="1874709"/>
                  <a:pt x="1255395" y="1874074"/>
                </a:cubicBezTo>
                <a:cubicBezTo>
                  <a:pt x="1238885" y="1872804"/>
                  <a:pt x="1237615" y="1898204"/>
                  <a:pt x="1254125" y="1899474"/>
                </a:cubicBezTo>
                <a:close/>
                <a:moveTo>
                  <a:pt x="1059815" y="2040444"/>
                </a:moveTo>
                <a:cubicBezTo>
                  <a:pt x="1059180" y="2060763"/>
                  <a:pt x="1090930" y="2060763"/>
                  <a:pt x="1090930" y="2040444"/>
                </a:cubicBezTo>
                <a:cubicBezTo>
                  <a:pt x="1091565" y="2020759"/>
                  <a:pt x="1059815" y="2020124"/>
                  <a:pt x="1059815" y="2040444"/>
                </a:cubicBezTo>
                <a:close/>
                <a:moveTo>
                  <a:pt x="5058410" y="980629"/>
                </a:moveTo>
                <a:cubicBezTo>
                  <a:pt x="5041900" y="978088"/>
                  <a:pt x="5038725" y="1004124"/>
                  <a:pt x="5055235" y="1006029"/>
                </a:cubicBezTo>
                <a:cubicBezTo>
                  <a:pt x="5071745" y="1007934"/>
                  <a:pt x="5074920" y="982534"/>
                  <a:pt x="5058410" y="980629"/>
                </a:cubicBezTo>
                <a:close/>
                <a:moveTo>
                  <a:pt x="837565" y="1935034"/>
                </a:moveTo>
                <a:cubicBezTo>
                  <a:pt x="855345" y="1938844"/>
                  <a:pt x="861060" y="1910904"/>
                  <a:pt x="843280" y="1907094"/>
                </a:cubicBezTo>
                <a:cubicBezTo>
                  <a:pt x="825500" y="1903919"/>
                  <a:pt x="819785" y="1931859"/>
                  <a:pt x="837565" y="1935034"/>
                </a:cubicBezTo>
                <a:close/>
                <a:moveTo>
                  <a:pt x="1074420" y="2258249"/>
                </a:moveTo>
                <a:cubicBezTo>
                  <a:pt x="1049020" y="2263964"/>
                  <a:pt x="1058545" y="2303334"/>
                  <a:pt x="1083310" y="2296349"/>
                </a:cubicBezTo>
                <a:cubicBezTo>
                  <a:pt x="1108710" y="2291269"/>
                  <a:pt x="1099185" y="2252534"/>
                  <a:pt x="1074420" y="2258249"/>
                </a:cubicBezTo>
                <a:close/>
                <a:moveTo>
                  <a:pt x="1063625" y="1877884"/>
                </a:moveTo>
                <a:cubicBezTo>
                  <a:pt x="1079500" y="1880424"/>
                  <a:pt x="1083945" y="1855024"/>
                  <a:pt x="1067435" y="1852484"/>
                </a:cubicBezTo>
                <a:cubicBezTo>
                  <a:pt x="1051560" y="1849944"/>
                  <a:pt x="1047115" y="1875344"/>
                  <a:pt x="1063625" y="1877884"/>
                </a:cubicBezTo>
                <a:close/>
                <a:moveTo>
                  <a:pt x="1110615" y="2196654"/>
                </a:moveTo>
                <a:cubicBezTo>
                  <a:pt x="1107440" y="2173159"/>
                  <a:pt x="1069975" y="2178874"/>
                  <a:pt x="1074420" y="2202369"/>
                </a:cubicBezTo>
                <a:cubicBezTo>
                  <a:pt x="1078230" y="2226499"/>
                  <a:pt x="1114425" y="2220149"/>
                  <a:pt x="1110615" y="2196654"/>
                </a:cubicBezTo>
                <a:close/>
                <a:moveTo>
                  <a:pt x="1127125" y="1886774"/>
                </a:moveTo>
                <a:cubicBezTo>
                  <a:pt x="1143635" y="1889313"/>
                  <a:pt x="1146810" y="1863279"/>
                  <a:pt x="1130300" y="1861374"/>
                </a:cubicBezTo>
                <a:cubicBezTo>
                  <a:pt x="1113790" y="1859469"/>
                  <a:pt x="1110615" y="1884869"/>
                  <a:pt x="1127125" y="1886774"/>
                </a:cubicBezTo>
                <a:close/>
                <a:moveTo>
                  <a:pt x="1113155" y="1971863"/>
                </a:moveTo>
                <a:cubicBezTo>
                  <a:pt x="1131570" y="1973769"/>
                  <a:pt x="1133475" y="1944559"/>
                  <a:pt x="1115060" y="1943924"/>
                </a:cubicBezTo>
                <a:cubicBezTo>
                  <a:pt x="1097280" y="1942654"/>
                  <a:pt x="1095375" y="1971229"/>
                  <a:pt x="1113155" y="1971863"/>
                </a:cubicBezTo>
                <a:close/>
                <a:moveTo>
                  <a:pt x="808990" y="2339529"/>
                </a:moveTo>
                <a:cubicBezTo>
                  <a:pt x="834390" y="2338259"/>
                  <a:pt x="831215" y="2297619"/>
                  <a:pt x="805815" y="2300159"/>
                </a:cubicBezTo>
                <a:cubicBezTo>
                  <a:pt x="780415" y="2302064"/>
                  <a:pt x="783590" y="2342069"/>
                  <a:pt x="808990" y="2339529"/>
                </a:cubicBezTo>
                <a:close/>
                <a:moveTo>
                  <a:pt x="554355" y="1983294"/>
                </a:moveTo>
                <a:cubicBezTo>
                  <a:pt x="573405" y="1989009"/>
                  <a:pt x="581660" y="1957894"/>
                  <a:pt x="561975" y="1953449"/>
                </a:cubicBezTo>
                <a:cubicBezTo>
                  <a:pt x="542925" y="1947734"/>
                  <a:pt x="534670" y="1978213"/>
                  <a:pt x="554355" y="1983294"/>
                </a:cubicBezTo>
                <a:close/>
                <a:moveTo>
                  <a:pt x="568960" y="1865184"/>
                </a:moveTo>
                <a:cubicBezTo>
                  <a:pt x="586105" y="1870899"/>
                  <a:pt x="594995" y="1843594"/>
                  <a:pt x="577215" y="1838513"/>
                </a:cubicBezTo>
                <a:cubicBezTo>
                  <a:pt x="560070" y="1832799"/>
                  <a:pt x="551180" y="1860104"/>
                  <a:pt x="568960" y="1865184"/>
                </a:cubicBezTo>
                <a:close/>
                <a:moveTo>
                  <a:pt x="514985" y="2078544"/>
                </a:moveTo>
                <a:cubicBezTo>
                  <a:pt x="509905" y="2100134"/>
                  <a:pt x="543560" y="2107119"/>
                  <a:pt x="548005" y="2085529"/>
                </a:cubicBezTo>
                <a:cubicBezTo>
                  <a:pt x="553085" y="2063938"/>
                  <a:pt x="519430" y="2056954"/>
                  <a:pt x="514985" y="2078544"/>
                </a:cubicBezTo>
                <a:close/>
                <a:moveTo>
                  <a:pt x="572135" y="1743263"/>
                </a:moveTo>
                <a:cubicBezTo>
                  <a:pt x="587375" y="1748979"/>
                  <a:pt x="596265" y="1724849"/>
                  <a:pt x="581025" y="1719134"/>
                </a:cubicBezTo>
                <a:cubicBezTo>
                  <a:pt x="565785" y="1713419"/>
                  <a:pt x="556260" y="1737549"/>
                  <a:pt x="572135" y="1743263"/>
                </a:cubicBezTo>
                <a:close/>
                <a:moveTo>
                  <a:pt x="607695" y="2114104"/>
                </a:moveTo>
                <a:cubicBezTo>
                  <a:pt x="629285" y="2118549"/>
                  <a:pt x="635000" y="2084259"/>
                  <a:pt x="613410" y="2080449"/>
                </a:cubicBezTo>
                <a:cubicBezTo>
                  <a:pt x="591820" y="2076638"/>
                  <a:pt x="586105" y="2110929"/>
                  <a:pt x="607695" y="2114104"/>
                </a:cubicBezTo>
                <a:close/>
                <a:moveTo>
                  <a:pt x="534035" y="2299524"/>
                </a:moveTo>
                <a:cubicBezTo>
                  <a:pt x="508635" y="2296984"/>
                  <a:pt x="505460" y="2336989"/>
                  <a:pt x="530860" y="2338894"/>
                </a:cubicBezTo>
                <a:cubicBezTo>
                  <a:pt x="556260" y="2341434"/>
                  <a:pt x="560070" y="2301429"/>
                  <a:pt x="534035" y="2299524"/>
                </a:cubicBezTo>
                <a:close/>
                <a:moveTo>
                  <a:pt x="512445" y="1720404"/>
                </a:moveTo>
                <a:cubicBezTo>
                  <a:pt x="568960" y="1709609"/>
                  <a:pt x="478155" y="1674684"/>
                  <a:pt x="512445" y="1720404"/>
                </a:cubicBezTo>
                <a:lnTo>
                  <a:pt x="512445" y="1720404"/>
                </a:lnTo>
                <a:close/>
                <a:moveTo>
                  <a:pt x="559435" y="2205544"/>
                </a:moveTo>
                <a:cubicBezTo>
                  <a:pt x="556260" y="2229039"/>
                  <a:pt x="593090" y="2234119"/>
                  <a:pt x="595630" y="2209989"/>
                </a:cubicBezTo>
                <a:cubicBezTo>
                  <a:pt x="599440" y="2186494"/>
                  <a:pt x="561975" y="2182049"/>
                  <a:pt x="559435" y="2205544"/>
                </a:cubicBezTo>
                <a:close/>
                <a:moveTo>
                  <a:pt x="624840" y="2304604"/>
                </a:moveTo>
                <a:cubicBezTo>
                  <a:pt x="599440" y="2303334"/>
                  <a:pt x="598170" y="2343974"/>
                  <a:pt x="623570" y="2343974"/>
                </a:cubicBezTo>
                <a:cubicBezTo>
                  <a:pt x="648970" y="2345244"/>
                  <a:pt x="650240" y="2305239"/>
                  <a:pt x="624840" y="2304604"/>
                </a:cubicBezTo>
                <a:close/>
                <a:moveTo>
                  <a:pt x="572135" y="2456369"/>
                </a:moveTo>
                <a:cubicBezTo>
                  <a:pt x="600075" y="2457004"/>
                  <a:pt x="599440" y="2413189"/>
                  <a:pt x="571500" y="2413824"/>
                </a:cubicBezTo>
                <a:cubicBezTo>
                  <a:pt x="544195" y="2413824"/>
                  <a:pt x="544830" y="2457004"/>
                  <a:pt x="572135" y="2456369"/>
                </a:cubicBezTo>
                <a:close/>
                <a:moveTo>
                  <a:pt x="448945" y="2079813"/>
                </a:moveTo>
                <a:cubicBezTo>
                  <a:pt x="469900" y="2085529"/>
                  <a:pt x="478790" y="2051874"/>
                  <a:pt x="457200" y="2046794"/>
                </a:cubicBezTo>
                <a:cubicBezTo>
                  <a:pt x="436245" y="2041713"/>
                  <a:pt x="427990" y="2075369"/>
                  <a:pt x="448945" y="2079813"/>
                </a:cubicBezTo>
                <a:close/>
                <a:moveTo>
                  <a:pt x="814705" y="1822004"/>
                </a:moveTo>
                <a:cubicBezTo>
                  <a:pt x="830580" y="1827084"/>
                  <a:pt x="837565" y="1801684"/>
                  <a:pt x="821690" y="1797238"/>
                </a:cubicBezTo>
                <a:cubicBezTo>
                  <a:pt x="805180" y="1793429"/>
                  <a:pt x="798830" y="1818194"/>
                  <a:pt x="814705" y="1822004"/>
                </a:cubicBezTo>
                <a:close/>
                <a:moveTo>
                  <a:pt x="473710" y="2454464"/>
                </a:moveTo>
                <a:cubicBezTo>
                  <a:pt x="501015" y="2456369"/>
                  <a:pt x="503555" y="2413189"/>
                  <a:pt x="475615" y="2412554"/>
                </a:cubicBezTo>
                <a:cubicBezTo>
                  <a:pt x="448310" y="2410649"/>
                  <a:pt x="446405" y="2453829"/>
                  <a:pt x="473710" y="2454464"/>
                </a:cubicBezTo>
                <a:close/>
                <a:moveTo>
                  <a:pt x="481965" y="1962974"/>
                </a:moveTo>
                <a:cubicBezTo>
                  <a:pt x="501015" y="1968688"/>
                  <a:pt x="510540" y="1938844"/>
                  <a:pt x="490855" y="1933129"/>
                </a:cubicBezTo>
                <a:cubicBezTo>
                  <a:pt x="471170" y="1927413"/>
                  <a:pt x="462280" y="1957259"/>
                  <a:pt x="481965" y="1962974"/>
                </a:cubicBezTo>
                <a:close/>
                <a:moveTo>
                  <a:pt x="412115" y="2161094"/>
                </a:moveTo>
                <a:cubicBezTo>
                  <a:pt x="389255" y="2155379"/>
                  <a:pt x="381000" y="2192209"/>
                  <a:pt x="404495" y="2196654"/>
                </a:cubicBezTo>
                <a:cubicBezTo>
                  <a:pt x="427355" y="2202369"/>
                  <a:pt x="435610" y="2165539"/>
                  <a:pt x="412115" y="2161094"/>
                </a:cubicBezTo>
                <a:close/>
                <a:moveTo>
                  <a:pt x="502920" y="1843594"/>
                </a:moveTo>
                <a:cubicBezTo>
                  <a:pt x="520065" y="1849944"/>
                  <a:pt x="529590" y="1822638"/>
                  <a:pt x="511810" y="1816924"/>
                </a:cubicBezTo>
                <a:cubicBezTo>
                  <a:pt x="494665" y="1810574"/>
                  <a:pt x="485140" y="1837879"/>
                  <a:pt x="502920" y="1843594"/>
                </a:cubicBezTo>
                <a:close/>
                <a:moveTo>
                  <a:pt x="438785" y="2328734"/>
                </a:moveTo>
                <a:cubicBezTo>
                  <a:pt x="464185" y="2332544"/>
                  <a:pt x="469900" y="2292539"/>
                  <a:pt x="443865" y="2289364"/>
                </a:cubicBezTo>
                <a:cubicBezTo>
                  <a:pt x="418465" y="2286189"/>
                  <a:pt x="413385" y="2326194"/>
                  <a:pt x="438785" y="2328734"/>
                </a:cubicBezTo>
                <a:close/>
                <a:moveTo>
                  <a:pt x="512445" y="1720404"/>
                </a:moveTo>
                <a:cubicBezTo>
                  <a:pt x="512445" y="1720404"/>
                  <a:pt x="512445" y="1720404"/>
                  <a:pt x="512445" y="1720404"/>
                </a:cubicBezTo>
                <a:cubicBezTo>
                  <a:pt x="512445" y="1720404"/>
                  <a:pt x="512445" y="1720404"/>
                  <a:pt x="512445" y="1720404"/>
                </a:cubicBezTo>
                <a:lnTo>
                  <a:pt x="512445" y="1720404"/>
                </a:lnTo>
                <a:close/>
                <a:moveTo>
                  <a:pt x="510540" y="2198559"/>
                </a:moveTo>
                <a:cubicBezTo>
                  <a:pt x="514985" y="2175064"/>
                  <a:pt x="478155" y="2168714"/>
                  <a:pt x="474345" y="2192209"/>
                </a:cubicBezTo>
                <a:cubicBezTo>
                  <a:pt x="470535" y="2215704"/>
                  <a:pt x="506730" y="2222054"/>
                  <a:pt x="510540" y="2198559"/>
                </a:cubicBezTo>
                <a:close/>
                <a:moveTo>
                  <a:pt x="753110" y="1804224"/>
                </a:moveTo>
                <a:cubicBezTo>
                  <a:pt x="768350" y="1809304"/>
                  <a:pt x="776605" y="1784538"/>
                  <a:pt x="760730" y="1780094"/>
                </a:cubicBezTo>
                <a:cubicBezTo>
                  <a:pt x="744855" y="1775013"/>
                  <a:pt x="737235" y="1799779"/>
                  <a:pt x="753110" y="1804224"/>
                </a:cubicBezTo>
                <a:close/>
                <a:moveTo>
                  <a:pt x="759460" y="1903284"/>
                </a:moveTo>
                <a:cubicBezTo>
                  <a:pt x="755015" y="1921063"/>
                  <a:pt x="782955" y="1927413"/>
                  <a:pt x="786765" y="1909634"/>
                </a:cubicBezTo>
                <a:cubicBezTo>
                  <a:pt x="791210" y="1891854"/>
                  <a:pt x="763270" y="1885504"/>
                  <a:pt x="759460" y="1903284"/>
                </a:cubicBezTo>
                <a:close/>
                <a:moveTo>
                  <a:pt x="748665" y="2239834"/>
                </a:moveTo>
                <a:cubicBezTo>
                  <a:pt x="748665" y="2239834"/>
                  <a:pt x="748665" y="2239834"/>
                  <a:pt x="748665" y="2239834"/>
                </a:cubicBezTo>
                <a:cubicBezTo>
                  <a:pt x="748665" y="2239834"/>
                  <a:pt x="748665" y="2239834"/>
                  <a:pt x="748665" y="2239834"/>
                </a:cubicBezTo>
                <a:lnTo>
                  <a:pt x="748665" y="2239834"/>
                </a:lnTo>
                <a:close/>
                <a:moveTo>
                  <a:pt x="748665" y="2239834"/>
                </a:moveTo>
                <a:cubicBezTo>
                  <a:pt x="772160" y="2241104"/>
                  <a:pt x="773430" y="2203639"/>
                  <a:pt x="749935" y="2203004"/>
                </a:cubicBezTo>
                <a:cubicBezTo>
                  <a:pt x="726440" y="2201734"/>
                  <a:pt x="725170" y="2239199"/>
                  <a:pt x="748665" y="2239834"/>
                </a:cubicBezTo>
                <a:close/>
                <a:moveTo>
                  <a:pt x="453390" y="1696909"/>
                </a:moveTo>
                <a:cubicBezTo>
                  <a:pt x="468630" y="1703259"/>
                  <a:pt x="478155" y="1679129"/>
                  <a:pt x="462915" y="1673413"/>
                </a:cubicBezTo>
                <a:cubicBezTo>
                  <a:pt x="447675" y="1667063"/>
                  <a:pt x="438150" y="1691194"/>
                  <a:pt x="453390" y="1696909"/>
                </a:cubicBezTo>
                <a:close/>
                <a:moveTo>
                  <a:pt x="695960" y="2324924"/>
                </a:moveTo>
                <a:cubicBezTo>
                  <a:pt x="695960" y="2350324"/>
                  <a:pt x="736600" y="2349689"/>
                  <a:pt x="735330" y="2323654"/>
                </a:cubicBezTo>
                <a:cubicBezTo>
                  <a:pt x="735330" y="2298889"/>
                  <a:pt x="695325" y="2299524"/>
                  <a:pt x="695960" y="2324924"/>
                </a:cubicBezTo>
                <a:close/>
                <a:moveTo>
                  <a:pt x="762000" y="2012504"/>
                </a:moveTo>
                <a:cubicBezTo>
                  <a:pt x="758190" y="2032188"/>
                  <a:pt x="789940" y="2037269"/>
                  <a:pt x="792480" y="2017584"/>
                </a:cubicBezTo>
                <a:cubicBezTo>
                  <a:pt x="796290" y="1997263"/>
                  <a:pt x="765175" y="1992184"/>
                  <a:pt x="762000" y="2012504"/>
                </a:cubicBezTo>
                <a:close/>
                <a:moveTo>
                  <a:pt x="763270" y="2399854"/>
                </a:moveTo>
                <a:cubicBezTo>
                  <a:pt x="735965" y="2403029"/>
                  <a:pt x="741680" y="2445574"/>
                  <a:pt x="768985" y="2441764"/>
                </a:cubicBezTo>
                <a:cubicBezTo>
                  <a:pt x="796290" y="2438589"/>
                  <a:pt x="790575" y="2396044"/>
                  <a:pt x="763270" y="2399854"/>
                </a:cubicBezTo>
                <a:close/>
                <a:moveTo>
                  <a:pt x="753110" y="2117279"/>
                </a:moveTo>
                <a:cubicBezTo>
                  <a:pt x="750570" y="2138869"/>
                  <a:pt x="784860" y="2142679"/>
                  <a:pt x="786765" y="2120454"/>
                </a:cubicBezTo>
                <a:cubicBezTo>
                  <a:pt x="789305" y="2098864"/>
                  <a:pt x="755015" y="2095688"/>
                  <a:pt x="753110" y="2117279"/>
                </a:cubicBezTo>
                <a:close/>
                <a:moveTo>
                  <a:pt x="706755" y="1986469"/>
                </a:moveTo>
                <a:cubicBezTo>
                  <a:pt x="687070" y="1982024"/>
                  <a:pt x="680720" y="2013138"/>
                  <a:pt x="701040" y="2016949"/>
                </a:cubicBezTo>
                <a:cubicBezTo>
                  <a:pt x="720725" y="2021394"/>
                  <a:pt x="727075" y="1990279"/>
                  <a:pt x="706755" y="1986469"/>
                </a:cubicBezTo>
                <a:close/>
                <a:moveTo>
                  <a:pt x="667385" y="2410014"/>
                </a:moveTo>
                <a:cubicBezTo>
                  <a:pt x="640080" y="2411284"/>
                  <a:pt x="643255" y="2454464"/>
                  <a:pt x="670560" y="2451924"/>
                </a:cubicBezTo>
                <a:cubicBezTo>
                  <a:pt x="698500" y="2450654"/>
                  <a:pt x="694690" y="2407474"/>
                  <a:pt x="667385" y="2410014"/>
                </a:cubicBezTo>
                <a:close/>
                <a:moveTo>
                  <a:pt x="625475" y="1867724"/>
                </a:moveTo>
                <a:cubicBezTo>
                  <a:pt x="620395" y="1884869"/>
                  <a:pt x="647700" y="1893124"/>
                  <a:pt x="652780" y="1875344"/>
                </a:cubicBezTo>
                <a:cubicBezTo>
                  <a:pt x="657860" y="1858199"/>
                  <a:pt x="630555" y="1849944"/>
                  <a:pt x="625475" y="1867724"/>
                </a:cubicBezTo>
                <a:close/>
                <a:moveTo>
                  <a:pt x="645160" y="2215069"/>
                </a:moveTo>
                <a:cubicBezTo>
                  <a:pt x="642620" y="2238564"/>
                  <a:pt x="680085" y="2241739"/>
                  <a:pt x="681990" y="2217609"/>
                </a:cubicBezTo>
                <a:cubicBezTo>
                  <a:pt x="683895" y="2194749"/>
                  <a:pt x="647065" y="2191574"/>
                  <a:pt x="645160" y="2215069"/>
                </a:cubicBezTo>
                <a:close/>
                <a:moveTo>
                  <a:pt x="631825" y="1764854"/>
                </a:moveTo>
                <a:cubicBezTo>
                  <a:pt x="647065" y="1770569"/>
                  <a:pt x="655955" y="1745804"/>
                  <a:pt x="640080" y="1740724"/>
                </a:cubicBezTo>
                <a:cubicBezTo>
                  <a:pt x="624840" y="1735009"/>
                  <a:pt x="616585" y="1759774"/>
                  <a:pt x="631825" y="1764854"/>
                </a:cubicBezTo>
                <a:close/>
                <a:moveTo>
                  <a:pt x="627380" y="2001074"/>
                </a:moveTo>
                <a:cubicBezTo>
                  <a:pt x="647065" y="2006154"/>
                  <a:pt x="654050" y="1975038"/>
                  <a:pt x="634365" y="1970594"/>
                </a:cubicBezTo>
                <a:cubicBezTo>
                  <a:pt x="614680" y="1966149"/>
                  <a:pt x="607695" y="1996629"/>
                  <a:pt x="627380" y="2001074"/>
                </a:cubicBezTo>
                <a:close/>
                <a:moveTo>
                  <a:pt x="692150" y="1886774"/>
                </a:moveTo>
                <a:cubicBezTo>
                  <a:pt x="688975" y="1923604"/>
                  <a:pt x="742950" y="1891854"/>
                  <a:pt x="709295" y="1876613"/>
                </a:cubicBezTo>
                <a:cubicBezTo>
                  <a:pt x="702310" y="1874709"/>
                  <a:pt x="694055" y="1879154"/>
                  <a:pt x="692150" y="1886774"/>
                </a:cubicBezTo>
                <a:close/>
                <a:moveTo>
                  <a:pt x="692150" y="1785174"/>
                </a:moveTo>
                <a:cubicBezTo>
                  <a:pt x="707390" y="1790254"/>
                  <a:pt x="715645" y="1766124"/>
                  <a:pt x="699770" y="1761044"/>
                </a:cubicBezTo>
                <a:cubicBezTo>
                  <a:pt x="684530" y="1755963"/>
                  <a:pt x="676910" y="1780729"/>
                  <a:pt x="692150" y="1785174"/>
                </a:cubicBezTo>
                <a:close/>
                <a:moveTo>
                  <a:pt x="687705" y="2126804"/>
                </a:moveTo>
                <a:cubicBezTo>
                  <a:pt x="709295" y="2129979"/>
                  <a:pt x="714375" y="2095688"/>
                  <a:pt x="692150" y="2093149"/>
                </a:cubicBezTo>
                <a:cubicBezTo>
                  <a:pt x="670560" y="2089974"/>
                  <a:pt x="666115" y="2124264"/>
                  <a:pt x="687705" y="2126804"/>
                </a:cubicBezTo>
                <a:close/>
                <a:moveTo>
                  <a:pt x="1092835" y="2138869"/>
                </a:moveTo>
                <a:cubicBezTo>
                  <a:pt x="1115060" y="2137599"/>
                  <a:pt x="1111885" y="2103309"/>
                  <a:pt x="1090295" y="2105214"/>
                </a:cubicBezTo>
                <a:cubicBezTo>
                  <a:pt x="1068070" y="2106484"/>
                  <a:pt x="1070610" y="2140774"/>
                  <a:pt x="1092835" y="2138869"/>
                </a:cubicBezTo>
                <a:close/>
                <a:moveTo>
                  <a:pt x="4357370" y="893634"/>
                </a:moveTo>
                <a:cubicBezTo>
                  <a:pt x="4356735" y="875219"/>
                  <a:pt x="4328160" y="876488"/>
                  <a:pt x="4328795" y="894904"/>
                </a:cubicBezTo>
                <a:cubicBezTo>
                  <a:pt x="4329430" y="912684"/>
                  <a:pt x="4358005" y="911413"/>
                  <a:pt x="4357370" y="893634"/>
                </a:cubicBezTo>
                <a:close/>
                <a:moveTo>
                  <a:pt x="4335780" y="827594"/>
                </a:moveTo>
                <a:cubicBezTo>
                  <a:pt x="4335145" y="807274"/>
                  <a:pt x="4303395" y="809813"/>
                  <a:pt x="4304665" y="829499"/>
                </a:cubicBezTo>
                <a:cubicBezTo>
                  <a:pt x="4305935" y="849819"/>
                  <a:pt x="4337685" y="847913"/>
                  <a:pt x="4335780" y="827594"/>
                </a:cubicBezTo>
                <a:close/>
                <a:moveTo>
                  <a:pt x="4297045" y="937449"/>
                </a:moveTo>
                <a:cubicBezTo>
                  <a:pt x="4280535" y="937449"/>
                  <a:pt x="4281170" y="963484"/>
                  <a:pt x="4297680" y="962849"/>
                </a:cubicBezTo>
                <a:cubicBezTo>
                  <a:pt x="4314190" y="962849"/>
                  <a:pt x="4313555" y="936813"/>
                  <a:pt x="4297045" y="937449"/>
                </a:cubicBezTo>
                <a:close/>
                <a:moveTo>
                  <a:pt x="4360545" y="936813"/>
                </a:moveTo>
                <a:cubicBezTo>
                  <a:pt x="4344035" y="936813"/>
                  <a:pt x="4344035" y="962213"/>
                  <a:pt x="4360545" y="962213"/>
                </a:cubicBezTo>
                <a:cubicBezTo>
                  <a:pt x="4377055" y="962213"/>
                  <a:pt x="4377055" y="936179"/>
                  <a:pt x="4360545" y="936813"/>
                </a:cubicBezTo>
                <a:close/>
                <a:moveTo>
                  <a:pt x="4387215" y="729804"/>
                </a:moveTo>
                <a:cubicBezTo>
                  <a:pt x="4364990" y="731074"/>
                  <a:pt x="4367530" y="765363"/>
                  <a:pt x="4389120" y="763459"/>
                </a:cubicBezTo>
                <a:cubicBezTo>
                  <a:pt x="4410710" y="762824"/>
                  <a:pt x="4408805" y="728534"/>
                  <a:pt x="4387215" y="729804"/>
                </a:cubicBezTo>
                <a:close/>
                <a:moveTo>
                  <a:pt x="4204335" y="887284"/>
                </a:moveTo>
                <a:cubicBezTo>
                  <a:pt x="4185920" y="888554"/>
                  <a:pt x="4188460" y="917129"/>
                  <a:pt x="4206240" y="915224"/>
                </a:cubicBezTo>
                <a:cubicBezTo>
                  <a:pt x="4224655" y="914588"/>
                  <a:pt x="4222115" y="886013"/>
                  <a:pt x="4204335" y="887284"/>
                </a:cubicBezTo>
                <a:close/>
                <a:moveTo>
                  <a:pt x="4233545" y="939354"/>
                </a:moveTo>
                <a:cubicBezTo>
                  <a:pt x="4217035" y="939988"/>
                  <a:pt x="4218305" y="965388"/>
                  <a:pt x="4234180" y="964754"/>
                </a:cubicBezTo>
                <a:cubicBezTo>
                  <a:pt x="4250690" y="964119"/>
                  <a:pt x="4250055" y="938719"/>
                  <a:pt x="4233545" y="939354"/>
                </a:cubicBezTo>
                <a:close/>
                <a:moveTo>
                  <a:pt x="4260215" y="898079"/>
                </a:moveTo>
                <a:cubicBezTo>
                  <a:pt x="4260850" y="916494"/>
                  <a:pt x="4289425" y="914588"/>
                  <a:pt x="4288155" y="896809"/>
                </a:cubicBezTo>
                <a:cubicBezTo>
                  <a:pt x="4287520" y="877759"/>
                  <a:pt x="4258945" y="879663"/>
                  <a:pt x="4260215" y="898079"/>
                </a:cubicBezTo>
                <a:close/>
                <a:moveTo>
                  <a:pt x="3859530" y="926654"/>
                </a:moveTo>
                <a:cubicBezTo>
                  <a:pt x="3841115" y="929194"/>
                  <a:pt x="3846195" y="957769"/>
                  <a:pt x="3863975" y="954594"/>
                </a:cubicBezTo>
                <a:cubicBezTo>
                  <a:pt x="3882390" y="952054"/>
                  <a:pt x="3877945" y="923479"/>
                  <a:pt x="3859530" y="926654"/>
                </a:cubicBezTo>
                <a:close/>
                <a:moveTo>
                  <a:pt x="4411980" y="877759"/>
                </a:moveTo>
                <a:cubicBezTo>
                  <a:pt x="4393565" y="877759"/>
                  <a:pt x="4394200" y="906969"/>
                  <a:pt x="4412615" y="906334"/>
                </a:cubicBezTo>
                <a:cubicBezTo>
                  <a:pt x="4431030" y="905699"/>
                  <a:pt x="4430395" y="877124"/>
                  <a:pt x="4411980" y="877759"/>
                </a:cubicBezTo>
                <a:close/>
                <a:moveTo>
                  <a:pt x="4464685" y="471994"/>
                </a:moveTo>
                <a:cubicBezTo>
                  <a:pt x="4462780" y="499299"/>
                  <a:pt x="4505960" y="501838"/>
                  <a:pt x="4507230" y="473899"/>
                </a:cubicBezTo>
                <a:cubicBezTo>
                  <a:pt x="4508500" y="447229"/>
                  <a:pt x="4465320" y="444688"/>
                  <a:pt x="4464685" y="471994"/>
                </a:cubicBezTo>
                <a:close/>
                <a:moveTo>
                  <a:pt x="4410710" y="823784"/>
                </a:moveTo>
                <a:cubicBezTo>
                  <a:pt x="4410075" y="803463"/>
                  <a:pt x="4378325" y="805369"/>
                  <a:pt x="4379595" y="825054"/>
                </a:cubicBezTo>
                <a:cubicBezTo>
                  <a:pt x="4380230" y="845374"/>
                  <a:pt x="4411980" y="844104"/>
                  <a:pt x="4410710" y="823784"/>
                </a:cubicBezTo>
                <a:close/>
                <a:moveTo>
                  <a:pt x="4464685" y="545654"/>
                </a:moveTo>
                <a:cubicBezTo>
                  <a:pt x="4439285" y="545654"/>
                  <a:pt x="4439285" y="585659"/>
                  <a:pt x="4464685" y="585024"/>
                </a:cubicBezTo>
                <a:cubicBezTo>
                  <a:pt x="4490720" y="585659"/>
                  <a:pt x="4490085" y="545654"/>
                  <a:pt x="4464685" y="545654"/>
                </a:cubicBezTo>
                <a:close/>
                <a:moveTo>
                  <a:pt x="4481195" y="877124"/>
                </a:moveTo>
                <a:cubicBezTo>
                  <a:pt x="4462780" y="877124"/>
                  <a:pt x="4462780" y="905699"/>
                  <a:pt x="4481195" y="905063"/>
                </a:cubicBezTo>
                <a:cubicBezTo>
                  <a:pt x="4499610" y="905063"/>
                  <a:pt x="4499610" y="876488"/>
                  <a:pt x="4481195" y="877124"/>
                </a:cubicBezTo>
                <a:close/>
                <a:moveTo>
                  <a:pt x="4467860" y="760284"/>
                </a:moveTo>
                <a:cubicBezTo>
                  <a:pt x="4490085" y="760284"/>
                  <a:pt x="4489450" y="725359"/>
                  <a:pt x="4467225" y="726629"/>
                </a:cubicBezTo>
                <a:cubicBezTo>
                  <a:pt x="4445635" y="726629"/>
                  <a:pt x="4446270" y="760919"/>
                  <a:pt x="4467860" y="760284"/>
                </a:cubicBezTo>
                <a:close/>
                <a:moveTo>
                  <a:pt x="4464685" y="404049"/>
                </a:moveTo>
                <a:cubicBezTo>
                  <a:pt x="4493895" y="407858"/>
                  <a:pt x="4498975" y="361504"/>
                  <a:pt x="4469130" y="358963"/>
                </a:cubicBezTo>
                <a:cubicBezTo>
                  <a:pt x="4440555" y="355154"/>
                  <a:pt x="4435475" y="401508"/>
                  <a:pt x="4464685" y="404049"/>
                </a:cubicBezTo>
                <a:close/>
                <a:moveTo>
                  <a:pt x="4210050" y="583119"/>
                </a:moveTo>
                <a:cubicBezTo>
                  <a:pt x="4206875" y="557719"/>
                  <a:pt x="4166870" y="563434"/>
                  <a:pt x="4170680" y="588834"/>
                </a:cubicBezTo>
                <a:cubicBezTo>
                  <a:pt x="4174490" y="614234"/>
                  <a:pt x="4214495" y="608519"/>
                  <a:pt x="4210050" y="583119"/>
                </a:cubicBezTo>
                <a:close/>
                <a:moveTo>
                  <a:pt x="4424045" y="936813"/>
                </a:moveTo>
                <a:cubicBezTo>
                  <a:pt x="4407535" y="936179"/>
                  <a:pt x="4407535" y="962213"/>
                  <a:pt x="4424045" y="962213"/>
                </a:cubicBezTo>
                <a:cubicBezTo>
                  <a:pt x="4440555" y="962213"/>
                  <a:pt x="4440555" y="936179"/>
                  <a:pt x="4424045" y="936813"/>
                </a:cubicBezTo>
                <a:close/>
                <a:moveTo>
                  <a:pt x="4432300" y="186879"/>
                </a:moveTo>
                <a:cubicBezTo>
                  <a:pt x="4400550" y="177988"/>
                  <a:pt x="4387215" y="228154"/>
                  <a:pt x="4419600" y="235774"/>
                </a:cubicBezTo>
                <a:cubicBezTo>
                  <a:pt x="4450715" y="245299"/>
                  <a:pt x="4464685" y="195133"/>
                  <a:pt x="4432300" y="186879"/>
                </a:cubicBezTo>
                <a:close/>
                <a:moveTo>
                  <a:pt x="4469130" y="806638"/>
                </a:moveTo>
                <a:cubicBezTo>
                  <a:pt x="4448810" y="806638"/>
                  <a:pt x="4449445" y="838388"/>
                  <a:pt x="4469765" y="837754"/>
                </a:cubicBezTo>
                <a:cubicBezTo>
                  <a:pt x="4490085" y="837119"/>
                  <a:pt x="4489450" y="805369"/>
                  <a:pt x="4469130" y="806638"/>
                </a:cubicBezTo>
                <a:close/>
                <a:moveTo>
                  <a:pt x="3983990" y="737424"/>
                </a:moveTo>
                <a:cubicBezTo>
                  <a:pt x="4007485" y="732344"/>
                  <a:pt x="3998595" y="696149"/>
                  <a:pt x="3975735" y="701863"/>
                </a:cubicBezTo>
                <a:cubicBezTo>
                  <a:pt x="3952875" y="706944"/>
                  <a:pt x="3961130" y="743138"/>
                  <a:pt x="3983990" y="737424"/>
                </a:cubicBezTo>
                <a:close/>
                <a:moveTo>
                  <a:pt x="3947160" y="858074"/>
                </a:moveTo>
                <a:cubicBezTo>
                  <a:pt x="3927475" y="861249"/>
                  <a:pt x="3932555" y="892363"/>
                  <a:pt x="3952240" y="888554"/>
                </a:cubicBezTo>
                <a:cubicBezTo>
                  <a:pt x="3971925" y="885379"/>
                  <a:pt x="3966845" y="854263"/>
                  <a:pt x="3947160" y="858074"/>
                </a:cubicBezTo>
                <a:close/>
                <a:moveTo>
                  <a:pt x="3979545" y="955229"/>
                </a:moveTo>
                <a:cubicBezTo>
                  <a:pt x="3963035" y="956499"/>
                  <a:pt x="3965575" y="982534"/>
                  <a:pt x="3982085" y="980629"/>
                </a:cubicBezTo>
                <a:cubicBezTo>
                  <a:pt x="3997960" y="979359"/>
                  <a:pt x="3996055" y="953324"/>
                  <a:pt x="3979545" y="955229"/>
                </a:cubicBezTo>
                <a:close/>
                <a:moveTo>
                  <a:pt x="3997325" y="907604"/>
                </a:moveTo>
                <a:cubicBezTo>
                  <a:pt x="3978910" y="909509"/>
                  <a:pt x="3982720" y="938084"/>
                  <a:pt x="4001135" y="935544"/>
                </a:cubicBezTo>
                <a:cubicBezTo>
                  <a:pt x="4018915" y="933638"/>
                  <a:pt x="4015105" y="905063"/>
                  <a:pt x="3997325" y="907604"/>
                </a:cubicBezTo>
                <a:close/>
                <a:moveTo>
                  <a:pt x="3914775" y="831404"/>
                </a:moveTo>
                <a:cubicBezTo>
                  <a:pt x="3936365" y="826959"/>
                  <a:pt x="3928745" y="793304"/>
                  <a:pt x="3907155" y="798384"/>
                </a:cubicBezTo>
                <a:cubicBezTo>
                  <a:pt x="3886200" y="802829"/>
                  <a:pt x="3893820" y="836484"/>
                  <a:pt x="3914775" y="831404"/>
                </a:cubicBezTo>
                <a:close/>
                <a:moveTo>
                  <a:pt x="3873500" y="871409"/>
                </a:moveTo>
                <a:cubicBezTo>
                  <a:pt x="3853815" y="874584"/>
                  <a:pt x="3860165" y="906334"/>
                  <a:pt x="3879215" y="901888"/>
                </a:cubicBezTo>
                <a:cubicBezTo>
                  <a:pt x="3898900" y="898713"/>
                  <a:pt x="3892550" y="867599"/>
                  <a:pt x="3873500" y="871409"/>
                </a:cubicBezTo>
                <a:close/>
                <a:moveTo>
                  <a:pt x="3928110" y="916494"/>
                </a:moveTo>
                <a:cubicBezTo>
                  <a:pt x="3909695" y="919034"/>
                  <a:pt x="3914140" y="946974"/>
                  <a:pt x="3931920" y="944434"/>
                </a:cubicBezTo>
                <a:cubicBezTo>
                  <a:pt x="3950335" y="941894"/>
                  <a:pt x="3946525" y="913954"/>
                  <a:pt x="3928110" y="916494"/>
                </a:cubicBezTo>
                <a:close/>
                <a:moveTo>
                  <a:pt x="4038600" y="858709"/>
                </a:moveTo>
                <a:cubicBezTo>
                  <a:pt x="4037330" y="850454"/>
                  <a:pt x="4029075" y="844738"/>
                  <a:pt x="4020820" y="846009"/>
                </a:cubicBezTo>
                <a:cubicBezTo>
                  <a:pt x="3982720" y="858709"/>
                  <a:pt x="4037965" y="899984"/>
                  <a:pt x="4038600" y="858709"/>
                </a:cubicBezTo>
                <a:close/>
                <a:moveTo>
                  <a:pt x="3916045" y="961579"/>
                </a:moveTo>
                <a:cubicBezTo>
                  <a:pt x="3899535" y="962849"/>
                  <a:pt x="3902710" y="988884"/>
                  <a:pt x="3918585" y="986979"/>
                </a:cubicBezTo>
                <a:cubicBezTo>
                  <a:pt x="3935095" y="985074"/>
                  <a:pt x="3932555" y="959674"/>
                  <a:pt x="3916045" y="961579"/>
                </a:cubicBezTo>
                <a:close/>
                <a:moveTo>
                  <a:pt x="4170045" y="826324"/>
                </a:moveTo>
                <a:cubicBezTo>
                  <a:pt x="4149725" y="828229"/>
                  <a:pt x="4153535" y="859979"/>
                  <a:pt x="4173220" y="857438"/>
                </a:cubicBezTo>
                <a:cubicBezTo>
                  <a:pt x="4193540" y="855534"/>
                  <a:pt x="4189730" y="823784"/>
                  <a:pt x="4170045" y="826324"/>
                </a:cubicBezTo>
                <a:close/>
                <a:moveTo>
                  <a:pt x="4097020" y="581849"/>
                </a:moveTo>
                <a:cubicBezTo>
                  <a:pt x="4071620" y="586294"/>
                  <a:pt x="4079240" y="625663"/>
                  <a:pt x="4104640" y="620584"/>
                </a:cubicBezTo>
                <a:cubicBezTo>
                  <a:pt x="4129405" y="616138"/>
                  <a:pt x="4121785" y="576769"/>
                  <a:pt x="4097020" y="581849"/>
                </a:cubicBezTo>
                <a:close/>
                <a:moveTo>
                  <a:pt x="4106545" y="945704"/>
                </a:moveTo>
                <a:cubicBezTo>
                  <a:pt x="4090035" y="946338"/>
                  <a:pt x="4091940" y="972374"/>
                  <a:pt x="4108450" y="971104"/>
                </a:cubicBezTo>
                <a:cubicBezTo>
                  <a:pt x="4124325" y="969834"/>
                  <a:pt x="4123055" y="944434"/>
                  <a:pt x="4106545" y="945704"/>
                </a:cubicBezTo>
                <a:close/>
                <a:moveTo>
                  <a:pt x="4135120" y="892999"/>
                </a:moveTo>
                <a:cubicBezTo>
                  <a:pt x="4116705" y="894269"/>
                  <a:pt x="4119245" y="922844"/>
                  <a:pt x="4137660" y="920938"/>
                </a:cubicBezTo>
                <a:cubicBezTo>
                  <a:pt x="4156075" y="919669"/>
                  <a:pt x="4153535" y="891094"/>
                  <a:pt x="4135120" y="892999"/>
                </a:cubicBezTo>
                <a:close/>
                <a:moveTo>
                  <a:pt x="4170045" y="941894"/>
                </a:moveTo>
                <a:cubicBezTo>
                  <a:pt x="4153535" y="942529"/>
                  <a:pt x="4154805" y="968563"/>
                  <a:pt x="4171315" y="967294"/>
                </a:cubicBezTo>
                <a:cubicBezTo>
                  <a:pt x="4187825" y="966659"/>
                  <a:pt x="4186555" y="940624"/>
                  <a:pt x="4170045" y="941894"/>
                </a:cubicBezTo>
                <a:close/>
                <a:moveTo>
                  <a:pt x="4065905" y="766634"/>
                </a:moveTo>
                <a:cubicBezTo>
                  <a:pt x="4044315" y="769809"/>
                  <a:pt x="4050030" y="804099"/>
                  <a:pt x="4071620" y="800288"/>
                </a:cubicBezTo>
                <a:cubicBezTo>
                  <a:pt x="4093845" y="797113"/>
                  <a:pt x="4087495" y="762824"/>
                  <a:pt x="4065905" y="766634"/>
                </a:cubicBezTo>
                <a:close/>
                <a:moveTo>
                  <a:pt x="4099560" y="866329"/>
                </a:moveTo>
                <a:cubicBezTo>
                  <a:pt x="4119245" y="863788"/>
                  <a:pt x="4115435" y="832674"/>
                  <a:pt x="4095750" y="835213"/>
                </a:cubicBezTo>
                <a:cubicBezTo>
                  <a:pt x="4075430" y="837754"/>
                  <a:pt x="4079875" y="868869"/>
                  <a:pt x="4099560" y="866329"/>
                </a:cubicBezTo>
                <a:close/>
                <a:moveTo>
                  <a:pt x="4065905" y="899349"/>
                </a:moveTo>
                <a:cubicBezTo>
                  <a:pt x="4047490" y="900619"/>
                  <a:pt x="4050665" y="929829"/>
                  <a:pt x="4069080" y="927288"/>
                </a:cubicBezTo>
                <a:cubicBezTo>
                  <a:pt x="4087495" y="926019"/>
                  <a:pt x="4084320" y="897444"/>
                  <a:pt x="4065905" y="899349"/>
                </a:cubicBezTo>
                <a:close/>
                <a:moveTo>
                  <a:pt x="4043045" y="949513"/>
                </a:moveTo>
                <a:cubicBezTo>
                  <a:pt x="4026535" y="950784"/>
                  <a:pt x="4028440" y="976184"/>
                  <a:pt x="4044950" y="974913"/>
                </a:cubicBezTo>
                <a:cubicBezTo>
                  <a:pt x="4061460" y="974279"/>
                  <a:pt x="4059555" y="948244"/>
                  <a:pt x="4043045" y="949513"/>
                </a:cubicBezTo>
                <a:close/>
                <a:moveTo>
                  <a:pt x="4244340" y="818704"/>
                </a:moveTo>
                <a:cubicBezTo>
                  <a:pt x="4224020" y="819974"/>
                  <a:pt x="4227195" y="851724"/>
                  <a:pt x="4246880" y="849819"/>
                </a:cubicBezTo>
                <a:cubicBezTo>
                  <a:pt x="4267200" y="848549"/>
                  <a:pt x="4264660" y="816799"/>
                  <a:pt x="4244340" y="818704"/>
                </a:cubicBezTo>
                <a:close/>
                <a:moveTo>
                  <a:pt x="4827270" y="889824"/>
                </a:moveTo>
                <a:cubicBezTo>
                  <a:pt x="4808855" y="887919"/>
                  <a:pt x="4806950" y="917129"/>
                  <a:pt x="4825365" y="917763"/>
                </a:cubicBezTo>
                <a:cubicBezTo>
                  <a:pt x="4843145" y="919669"/>
                  <a:pt x="4845685" y="891094"/>
                  <a:pt x="4827270" y="889824"/>
                </a:cubicBezTo>
                <a:close/>
                <a:moveTo>
                  <a:pt x="4869180" y="959038"/>
                </a:moveTo>
                <a:cubicBezTo>
                  <a:pt x="4852670" y="957134"/>
                  <a:pt x="4850130" y="983169"/>
                  <a:pt x="4866640" y="984438"/>
                </a:cubicBezTo>
                <a:cubicBezTo>
                  <a:pt x="4882515" y="986344"/>
                  <a:pt x="4885055" y="960944"/>
                  <a:pt x="4869180" y="959038"/>
                </a:cubicBezTo>
                <a:close/>
                <a:moveTo>
                  <a:pt x="4843780" y="818069"/>
                </a:moveTo>
                <a:cubicBezTo>
                  <a:pt x="4824095" y="816163"/>
                  <a:pt x="4820920" y="847279"/>
                  <a:pt x="4841240" y="849184"/>
                </a:cubicBezTo>
                <a:cubicBezTo>
                  <a:pt x="4861560" y="851088"/>
                  <a:pt x="4864100" y="819338"/>
                  <a:pt x="4843780" y="818069"/>
                </a:cubicBezTo>
                <a:close/>
                <a:moveTo>
                  <a:pt x="4871085" y="742504"/>
                </a:moveTo>
                <a:cubicBezTo>
                  <a:pt x="4849495" y="739963"/>
                  <a:pt x="4845685" y="774254"/>
                  <a:pt x="4867275" y="776159"/>
                </a:cubicBezTo>
                <a:cubicBezTo>
                  <a:pt x="4888865" y="779334"/>
                  <a:pt x="4893310" y="745044"/>
                  <a:pt x="4871085" y="742504"/>
                </a:cubicBezTo>
                <a:close/>
                <a:moveTo>
                  <a:pt x="4806315" y="753299"/>
                </a:moveTo>
                <a:cubicBezTo>
                  <a:pt x="4808220" y="731709"/>
                  <a:pt x="4773930" y="728534"/>
                  <a:pt x="4772660" y="750759"/>
                </a:cubicBezTo>
                <a:cubicBezTo>
                  <a:pt x="4770120" y="772349"/>
                  <a:pt x="4804410" y="774888"/>
                  <a:pt x="4806315" y="753299"/>
                </a:cubicBezTo>
                <a:close/>
                <a:moveTo>
                  <a:pt x="4758055" y="884744"/>
                </a:moveTo>
                <a:cubicBezTo>
                  <a:pt x="4739005" y="883474"/>
                  <a:pt x="4738370" y="913319"/>
                  <a:pt x="4757420" y="912684"/>
                </a:cubicBezTo>
                <a:cubicBezTo>
                  <a:pt x="4775200" y="913319"/>
                  <a:pt x="4775835" y="886013"/>
                  <a:pt x="4758055" y="884744"/>
                </a:cubicBezTo>
                <a:close/>
                <a:moveTo>
                  <a:pt x="4805680" y="953959"/>
                </a:moveTo>
                <a:cubicBezTo>
                  <a:pt x="4788535" y="952688"/>
                  <a:pt x="4787265" y="979359"/>
                  <a:pt x="4804410" y="979359"/>
                </a:cubicBezTo>
                <a:cubicBezTo>
                  <a:pt x="4820285" y="979359"/>
                  <a:pt x="4821555" y="954594"/>
                  <a:pt x="4805680" y="953959"/>
                </a:cubicBezTo>
                <a:close/>
                <a:moveTo>
                  <a:pt x="4769485" y="812354"/>
                </a:moveTo>
                <a:cubicBezTo>
                  <a:pt x="4749165" y="811084"/>
                  <a:pt x="4747260" y="842199"/>
                  <a:pt x="4767580" y="843469"/>
                </a:cubicBezTo>
                <a:cubicBezTo>
                  <a:pt x="4787265" y="845374"/>
                  <a:pt x="4789805" y="813624"/>
                  <a:pt x="4769485" y="812354"/>
                </a:cubicBezTo>
                <a:close/>
                <a:moveTo>
                  <a:pt x="4742180" y="948879"/>
                </a:moveTo>
                <a:cubicBezTo>
                  <a:pt x="4725035" y="947609"/>
                  <a:pt x="4724400" y="974279"/>
                  <a:pt x="4741545" y="974279"/>
                </a:cubicBezTo>
                <a:cubicBezTo>
                  <a:pt x="4757420" y="974279"/>
                  <a:pt x="4758055" y="949513"/>
                  <a:pt x="4742180" y="948879"/>
                </a:cubicBezTo>
                <a:close/>
                <a:moveTo>
                  <a:pt x="4896485" y="896174"/>
                </a:moveTo>
                <a:cubicBezTo>
                  <a:pt x="4878070" y="894269"/>
                  <a:pt x="4875530" y="922844"/>
                  <a:pt x="4893945" y="924113"/>
                </a:cubicBezTo>
                <a:cubicBezTo>
                  <a:pt x="4911725" y="926019"/>
                  <a:pt x="4914900" y="897444"/>
                  <a:pt x="4896485" y="896174"/>
                </a:cubicBezTo>
                <a:close/>
                <a:moveTo>
                  <a:pt x="4995545" y="973009"/>
                </a:moveTo>
                <a:cubicBezTo>
                  <a:pt x="4979035" y="971104"/>
                  <a:pt x="4975860" y="996504"/>
                  <a:pt x="4992370" y="998409"/>
                </a:cubicBezTo>
                <a:cubicBezTo>
                  <a:pt x="5008880" y="1000313"/>
                  <a:pt x="5012055" y="974279"/>
                  <a:pt x="4995545" y="973009"/>
                </a:cubicBezTo>
                <a:close/>
                <a:moveTo>
                  <a:pt x="5031105" y="765363"/>
                </a:moveTo>
                <a:cubicBezTo>
                  <a:pt x="5007610" y="760919"/>
                  <a:pt x="5004435" y="799019"/>
                  <a:pt x="5028565" y="799019"/>
                </a:cubicBezTo>
                <a:cubicBezTo>
                  <a:pt x="5048885" y="799654"/>
                  <a:pt x="5051425" y="768538"/>
                  <a:pt x="5031105" y="765363"/>
                </a:cubicBezTo>
                <a:close/>
                <a:moveTo>
                  <a:pt x="4993005" y="833944"/>
                </a:moveTo>
                <a:cubicBezTo>
                  <a:pt x="4973320" y="831404"/>
                  <a:pt x="4968875" y="862519"/>
                  <a:pt x="4989195" y="865059"/>
                </a:cubicBezTo>
                <a:cubicBezTo>
                  <a:pt x="5008880" y="867599"/>
                  <a:pt x="5013325" y="836484"/>
                  <a:pt x="4993005" y="833944"/>
                </a:cubicBezTo>
                <a:close/>
                <a:moveTo>
                  <a:pt x="5034280" y="911413"/>
                </a:moveTo>
                <a:cubicBezTo>
                  <a:pt x="5016500" y="908874"/>
                  <a:pt x="5012690" y="937449"/>
                  <a:pt x="5030470" y="939354"/>
                </a:cubicBezTo>
                <a:cubicBezTo>
                  <a:pt x="5048885" y="941894"/>
                  <a:pt x="5052695" y="913319"/>
                  <a:pt x="5034280" y="911413"/>
                </a:cubicBezTo>
                <a:close/>
                <a:moveTo>
                  <a:pt x="4932045" y="966024"/>
                </a:moveTo>
                <a:cubicBezTo>
                  <a:pt x="4915535" y="964119"/>
                  <a:pt x="4912995" y="989519"/>
                  <a:pt x="4929505" y="991424"/>
                </a:cubicBezTo>
                <a:cubicBezTo>
                  <a:pt x="4946015" y="992694"/>
                  <a:pt x="4948555" y="967294"/>
                  <a:pt x="4932045" y="966024"/>
                </a:cubicBezTo>
                <a:close/>
                <a:moveTo>
                  <a:pt x="4932680" y="842199"/>
                </a:moveTo>
                <a:cubicBezTo>
                  <a:pt x="4935220" y="822513"/>
                  <a:pt x="4903470" y="818704"/>
                  <a:pt x="4901565" y="839024"/>
                </a:cubicBezTo>
                <a:cubicBezTo>
                  <a:pt x="4899025" y="859344"/>
                  <a:pt x="4930775" y="862519"/>
                  <a:pt x="4932680" y="842199"/>
                </a:cubicBezTo>
                <a:close/>
                <a:moveTo>
                  <a:pt x="4965700" y="903159"/>
                </a:moveTo>
                <a:cubicBezTo>
                  <a:pt x="4947285" y="900619"/>
                  <a:pt x="4944110" y="929829"/>
                  <a:pt x="4962525" y="931099"/>
                </a:cubicBezTo>
                <a:cubicBezTo>
                  <a:pt x="4980305" y="933004"/>
                  <a:pt x="4983480" y="905063"/>
                  <a:pt x="4965700" y="903159"/>
                </a:cubicBezTo>
                <a:close/>
                <a:moveTo>
                  <a:pt x="4965700" y="772349"/>
                </a:moveTo>
                <a:cubicBezTo>
                  <a:pt x="4968875" y="750759"/>
                  <a:pt x="4934585" y="745679"/>
                  <a:pt x="4932045" y="767904"/>
                </a:cubicBezTo>
                <a:cubicBezTo>
                  <a:pt x="4928870" y="788859"/>
                  <a:pt x="4963160" y="793938"/>
                  <a:pt x="4965700" y="772349"/>
                </a:cubicBezTo>
                <a:close/>
                <a:moveTo>
                  <a:pt x="4619625" y="879029"/>
                </a:moveTo>
                <a:cubicBezTo>
                  <a:pt x="4601210" y="878394"/>
                  <a:pt x="4600575" y="906969"/>
                  <a:pt x="4618990" y="906969"/>
                </a:cubicBezTo>
                <a:cubicBezTo>
                  <a:pt x="4637405" y="907604"/>
                  <a:pt x="4638040" y="879029"/>
                  <a:pt x="4619625" y="879029"/>
                </a:cubicBezTo>
                <a:close/>
                <a:moveTo>
                  <a:pt x="4577715" y="638363"/>
                </a:moveTo>
                <a:cubicBezTo>
                  <a:pt x="4553585" y="637729"/>
                  <a:pt x="4553585" y="675194"/>
                  <a:pt x="4577080" y="675194"/>
                </a:cubicBezTo>
                <a:cubicBezTo>
                  <a:pt x="4600575" y="675829"/>
                  <a:pt x="4601210" y="638999"/>
                  <a:pt x="4577715" y="638363"/>
                </a:cubicBezTo>
                <a:close/>
                <a:moveTo>
                  <a:pt x="4615180" y="941259"/>
                </a:moveTo>
                <a:cubicBezTo>
                  <a:pt x="4598670" y="939988"/>
                  <a:pt x="4597400" y="966024"/>
                  <a:pt x="4613910" y="966659"/>
                </a:cubicBezTo>
                <a:cubicBezTo>
                  <a:pt x="4630420" y="967929"/>
                  <a:pt x="4631690" y="941894"/>
                  <a:pt x="4615180" y="941259"/>
                </a:cubicBezTo>
                <a:close/>
                <a:moveTo>
                  <a:pt x="4548505" y="725359"/>
                </a:moveTo>
                <a:cubicBezTo>
                  <a:pt x="4526280" y="725359"/>
                  <a:pt x="4526915" y="759649"/>
                  <a:pt x="4548505" y="759013"/>
                </a:cubicBezTo>
                <a:cubicBezTo>
                  <a:pt x="4570730" y="759013"/>
                  <a:pt x="4570730" y="724724"/>
                  <a:pt x="4548505" y="725359"/>
                </a:cubicBezTo>
                <a:close/>
                <a:moveTo>
                  <a:pt x="4741545" y="564704"/>
                </a:moveTo>
                <a:cubicBezTo>
                  <a:pt x="4730750" y="563434"/>
                  <a:pt x="4720590" y="570419"/>
                  <a:pt x="4719320" y="581849"/>
                </a:cubicBezTo>
                <a:cubicBezTo>
                  <a:pt x="4721225" y="633284"/>
                  <a:pt x="4791075" y="579944"/>
                  <a:pt x="4741545" y="564704"/>
                </a:cubicBezTo>
                <a:close/>
                <a:moveTo>
                  <a:pt x="4550410" y="877124"/>
                </a:moveTo>
                <a:cubicBezTo>
                  <a:pt x="4531995" y="876488"/>
                  <a:pt x="4531995" y="905699"/>
                  <a:pt x="4550410" y="905699"/>
                </a:cubicBezTo>
                <a:cubicBezTo>
                  <a:pt x="4568825" y="905699"/>
                  <a:pt x="4568825" y="877124"/>
                  <a:pt x="4550410" y="877124"/>
                </a:cubicBezTo>
                <a:close/>
                <a:moveTo>
                  <a:pt x="4540250" y="312608"/>
                </a:moveTo>
                <a:cubicBezTo>
                  <a:pt x="4547870" y="282129"/>
                  <a:pt x="4500245" y="271333"/>
                  <a:pt x="4493260" y="301813"/>
                </a:cubicBezTo>
                <a:cubicBezTo>
                  <a:pt x="4485640" y="332294"/>
                  <a:pt x="4533265" y="343088"/>
                  <a:pt x="4540250" y="312608"/>
                </a:cubicBezTo>
                <a:close/>
                <a:moveTo>
                  <a:pt x="4490720" y="638363"/>
                </a:moveTo>
                <a:cubicBezTo>
                  <a:pt x="4466590" y="638363"/>
                  <a:pt x="4467225" y="675829"/>
                  <a:pt x="4491355" y="675194"/>
                </a:cubicBezTo>
                <a:cubicBezTo>
                  <a:pt x="4514850" y="675194"/>
                  <a:pt x="4514850" y="637729"/>
                  <a:pt x="4490720" y="638363"/>
                </a:cubicBezTo>
                <a:close/>
                <a:moveTo>
                  <a:pt x="4551680" y="939354"/>
                </a:moveTo>
                <a:cubicBezTo>
                  <a:pt x="4535170" y="938719"/>
                  <a:pt x="4534535" y="964754"/>
                  <a:pt x="4551045" y="964754"/>
                </a:cubicBezTo>
                <a:cubicBezTo>
                  <a:pt x="4567555" y="964754"/>
                  <a:pt x="4567555" y="939354"/>
                  <a:pt x="4551680" y="939354"/>
                </a:cubicBezTo>
                <a:close/>
                <a:moveTo>
                  <a:pt x="4559935" y="821244"/>
                </a:moveTo>
                <a:cubicBezTo>
                  <a:pt x="4559935" y="800924"/>
                  <a:pt x="4528820" y="800924"/>
                  <a:pt x="4528820" y="821244"/>
                </a:cubicBezTo>
                <a:cubicBezTo>
                  <a:pt x="4528820" y="841563"/>
                  <a:pt x="4559935" y="840929"/>
                  <a:pt x="4559935" y="821244"/>
                </a:cubicBezTo>
                <a:close/>
                <a:moveTo>
                  <a:pt x="4584700" y="459929"/>
                </a:moveTo>
                <a:cubicBezTo>
                  <a:pt x="4557395" y="456754"/>
                  <a:pt x="4552950" y="499299"/>
                  <a:pt x="4580255" y="501838"/>
                </a:cubicBezTo>
                <a:cubicBezTo>
                  <a:pt x="4607560" y="505649"/>
                  <a:pt x="4612640" y="462469"/>
                  <a:pt x="4584700" y="459929"/>
                </a:cubicBezTo>
                <a:close/>
                <a:moveTo>
                  <a:pt x="4678680" y="945069"/>
                </a:moveTo>
                <a:cubicBezTo>
                  <a:pt x="4662170" y="943799"/>
                  <a:pt x="4660900" y="969834"/>
                  <a:pt x="4677410" y="970469"/>
                </a:cubicBezTo>
                <a:cubicBezTo>
                  <a:pt x="4693285" y="971738"/>
                  <a:pt x="4695190" y="945704"/>
                  <a:pt x="4678680" y="945069"/>
                </a:cubicBezTo>
                <a:close/>
                <a:moveTo>
                  <a:pt x="4688840" y="881569"/>
                </a:moveTo>
                <a:cubicBezTo>
                  <a:pt x="4670425" y="880299"/>
                  <a:pt x="4669155" y="909509"/>
                  <a:pt x="4687570" y="909509"/>
                </a:cubicBezTo>
                <a:cubicBezTo>
                  <a:pt x="4705985" y="910779"/>
                  <a:pt x="4707255" y="882204"/>
                  <a:pt x="4688840" y="881569"/>
                </a:cubicBezTo>
                <a:close/>
                <a:moveTo>
                  <a:pt x="4694555" y="808544"/>
                </a:moveTo>
                <a:cubicBezTo>
                  <a:pt x="4674235" y="807274"/>
                  <a:pt x="4672965" y="839659"/>
                  <a:pt x="4693920" y="839659"/>
                </a:cubicBezTo>
                <a:cubicBezTo>
                  <a:pt x="4713605" y="840294"/>
                  <a:pt x="4714240" y="809179"/>
                  <a:pt x="4694555" y="808544"/>
                </a:cubicBezTo>
                <a:close/>
                <a:moveTo>
                  <a:pt x="4709795" y="729169"/>
                </a:moveTo>
                <a:cubicBezTo>
                  <a:pt x="4687570" y="727899"/>
                  <a:pt x="4686300" y="762188"/>
                  <a:pt x="4707890" y="762824"/>
                </a:cubicBezTo>
                <a:cubicBezTo>
                  <a:pt x="4730115" y="764729"/>
                  <a:pt x="4732020" y="730438"/>
                  <a:pt x="4709795" y="729169"/>
                </a:cubicBezTo>
                <a:close/>
                <a:moveTo>
                  <a:pt x="4681220" y="661224"/>
                </a:moveTo>
                <a:cubicBezTo>
                  <a:pt x="4683125" y="637729"/>
                  <a:pt x="4645660" y="635188"/>
                  <a:pt x="4644390" y="659319"/>
                </a:cubicBezTo>
                <a:cubicBezTo>
                  <a:pt x="4643120" y="682813"/>
                  <a:pt x="4680585" y="685354"/>
                  <a:pt x="4681220" y="661224"/>
                </a:cubicBezTo>
                <a:close/>
                <a:moveTo>
                  <a:pt x="4619625" y="806004"/>
                </a:moveTo>
                <a:cubicBezTo>
                  <a:pt x="4599305" y="805369"/>
                  <a:pt x="4598670" y="837119"/>
                  <a:pt x="4618990" y="837119"/>
                </a:cubicBezTo>
                <a:cubicBezTo>
                  <a:pt x="4638675" y="837754"/>
                  <a:pt x="4639310" y="806638"/>
                  <a:pt x="4619625" y="806004"/>
                </a:cubicBezTo>
                <a:close/>
                <a:moveTo>
                  <a:pt x="4629150" y="725994"/>
                </a:moveTo>
                <a:cubicBezTo>
                  <a:pt x="4606925" y="725359"/>
                  <a:pt x="4606290" y="760284"/>
                  <a:pt x="4628515" y="759649"/>
                </a:cubicBezTo>
                <a:cubicBezTo>
                  <a:pt x="4650105" y="760284"/>
                  <a:pt x="4650740" y="726629"/>
                  <a:pt x="4629150" y="725994"/>
                </a:cubicBezTo>
                <a:close/>
                <a:moveTo>
                  <a:pt x="4488180" y="937449"/>
                </a:moveTo>
                <a:cubicBezTo>
                  <a:pt x="4471670" y="936813"/>
                  <a:pt x="4471035" y="962849"/>
                  <a:pt x="4487545" y="962849"/>
                </a:cubicBezTo>
                <a:cubicBezTo>
                  <a:pt x="4504055" y="963484"/>
                  <a:pt x="4504690" y="937449"/>
                  <a:pt x="4488180" y="937449"/>
                </a:cubicBezTo>
                <a:close/>
                <a:moveTo>
                  <a:pt x="1173480" y="2458909"/>
                </a:moveTo>
                <a:cubicBezTo>
                  <a:pt x="1172210" y="2459544"/>
                  <a:pt x="1170940" y="2460814"/>
                  <a:pt x="1169670" y="2462084"/>
                </a:cubicBezTo>
                <a:cubicBezTo>
                  <a:pt x="1189355" y="2368739"/>
                  <a:pt x="1066165" y="2473514"/>
                  <a:pt x="1162050" y="2469069"/>
                </a:cubicBezTo>
                <a:lnTo>
                  <a:pt x="1162050" y="2469069"/>
                </a:lnTo>
                <a:cubicBezTo>
                  <a:pt x="1164590" y="2467799"/>
                  <a:pt x="1166495" y="2465894"/>
                  <a:pt x="1168400" y="2463989"/>
                </a:cubicBezTo>
                <a:cubicBezTo>
                  <a:pt x="1144270" y="2566859"/>
                  <a:pt x="1278255" y="2450654"/>
                  <a:pt x="1173480" y="2458909"/>
                </a:cubicBezTo>
                <a:close/>
                <a:moveTo>
                  <a:pt x="3246120" y="971738"/>
                </a:moveTo>
                <a:cubicBezTo>
                  <a:pt x="3224530" y="981899"/>
                  <a:pt x="3241675" y="1015554"/>
                  <a:pt x="3262630" y="1004759"/>
                </a:cubicBezTo>
                <a:cubicBezTo>
                  <a:pt x="3284220" y="994599"/>
                  <a:pt x="3267710" y="960944"/>
                  <a:pt x="3246120" y="971738"/>
                </a:cubicBezTo>
                <a:close/>
                <a:moveTo>
                  <a:pt x="2949575" y="1176209"/>
                </a:moveTo>
                <a:cubicBezTo>
                  <a:pt x="2936240" y="1156524"/>
                  <a:pt x="2907030" y="1180019"/>
                  <a:pt x="2923540" y="1197163"/>
                </a:cubicBezTo>
                <a:cubicBezTo>
                  <a:pt x="2905760" y="1218754"/>
                  <a:pt x="2950845" y="1232088"/>
                  <a:pt x="2947670" y="1204149"/>
                </a:cubicBezTo>
                <a:cubicBezTo>
                  <a:pt x="2973705" y="1216849"/>
                  <a:pt x="2977515" y="1168588"/>
                  <a:pt x="2949575" y="1176209"/>
                </a:cubicBezTo>
                <a:close/>
                <a:moveTo>
                  <a:pt x="2893060" y="1209229"/>
                </a:moveTo>
                <a:cubicBezTo>
                  <a:pt x="2901315" y="1199704"/>
                  <a:pt x="2895600" y="1182559"/>
                  <a:pt x="2882900" y="1180019"/>
                </a:cubicBezTo>
                <a:cubicBezTo>
                  <a:pt x="2875915" y="1131124"/>
                  <a:pt x="2813050" y="1185099"/>
                  <a:pt x="2860675" y="1199069"/>
                </a:cubicBezTo>
                <a:cubicBezTo>
                  <a:pt x="2860675" y="1201609"/>
                  <a:pt x="2861945" y="1204784"/>
                  <a:pt x="2863215" y="1207324"/>
                </a:cubicBezTo>
                <a:cubicBezTo>
                  <a:pt x="2846705" y="1207959"/>
                  <a:pt x="2842260" y="1232088"/>
                  <a:pt x="2856865" y="1239074"/>
                </a:cubicBezTo>
                <a:cubicBezTo>
                  <a:pt x="2860675" y="1252409"/>
                  <a:pt x="2880995" y="1251138"/>
                  <a:pt x="2883535" y="1238438"/>
                </a:cubicBezTo>
                <a:cubicBezTo>
                  <a:pt x="2901315" y="1242884"/>
                  <a:pt x="2909570" y="1215579"/>
                  <a:pt x="2893060" y="1209229"/>
                </a:cubicBezTo>
                <a:close/>
                <a:moveTo>
                  <a:pt x="2957195" y="1135569"/>
                </a:moveTo>
                <a:cubicBezTo>
                  <a:pt x="2967355" y="1080324"/>
                  <a:pt x="2883535" y="1124774"/>
                  <a:pt x="2934970" y="1146999"/>
                </a:cubicBezTo>
                <a:cubicBezTo>
                  <a:pt x="2927985" y="1195894"/>
                  <a:pt x="3001645" y="1157159"/>
                  <a:pt x="2957195" y="1135569"/>
                </a:cubicBezTo>
                <a:close/>
                <a:moveTo>
                  <a:pt x="2991485" y="1043494"/>
                </a:moveTo>
                <a:cubicBezTo>
                  <a:pt x="2975610" y="1021269"/>
                  <a:pt x="2940685" y="1047304"/>
                  <a:pt x="2957830" y="1068894"/>
                </a:cubicBezTo>
                <a:cubicBezTo>
                  <a:pt x="2973705" y="1091119"/>
                  <a:pt x="3007995" y="1065084"/>
                  <a:pt x="2991485" y="1043494"/>
                </a:cubicBezTo>
                <a:close/>
                <a:moveTo>
                  <a:pt x="2806700" y="1158429"/>
                </a:moveTo>
                <a:cubicBezTo>
                  <a:pt x="2785110" y="1174938"/>
                  <a:pt x="2811780" y="1209229"/>
                  <a:pt x="2832735" y="1191449"/>
                </a:cubicBezTo>
                <a:cubicBezTo>
                  <a:pt x="2854960" y="1174938"/>
                  <a:pt x="2828290" y="1140649"/>
                  <a:pt x="2806700" y="1158429"/>
                </a:cubicBezTo>
                <a:close/>
                <a:moveTo>
                  <a:pt x="2767330" y="1275269"/>
                </a:moveTo>
                <a:cubicBezTo>
                  <a:pt x="2763520" y="1265744"/>
                  <a:pt x="2748915" y="1265109"/>
                  <a:pt x="2744470" y="1274634"/>
                </a:cubicBezTo>
                <a:cubicBezTo>
                  <a:pt x="2740025" y="1270824"/>
                  <a:pt x="2733040" y="1269554"/>
                  <a:pt x="2727325" y="1270824"/>
                </a:cubicBezTo>
                <a:cubicBezTo>
                  <a:pt x="2720340" y="1263838"/>
                  <a:pt x="2709545" y="1262569"/>
                  <a:pt x="2701925" y="1268919"/>
                </a:cubicBezTo>
                <a:cubicBezTo>
                  <a:pt x="2701925" y="1268919"/>
                  <a:pt x="2701925" y="1268919"/>
                  <a:pt x="2701925" y="1268919"/>
                </a:cubicBezTo>
                <a:cubicBezTo>
                  <a:pt x="2693670" y="1274634"/>
                  <a:pt x="2691765" y="1286063"/>
                  <a:pt x="2696210" y="1294319"/>
                </a:cubicBezTo>
                <a:cubicBezTo>
                  <a:pt x="2693670" y="1294954"/>
                  <a:pt x="2691130" y="1296224"/>
                  <a:pt x="2689225" y="1298129"/>
                </a:cubicBezTo>
                <a:cubicBezTo>
                  <a:pt x="2689860" y="1291144"/>
                  <a:pt x="2686685" y="1283524"/>
                  <a:pt x="2680335" y="1279079"/>
                </a:cubicBezTo>
                <a:cubicBezTo>
                  <a:pt x="2701925" y="1275904"/>
                  <a:pt x="2705735" y="1244788"/>
                  <a:pt x="2685415" y="1236534"/>
                </a:cubicBezTo>
                <a:cubicBezTo>
                  <a:pt x="2696845" y="1220659"/>
                  <a:pt x="2681605" y="1195894"/>
                  <a:pt x="2661920" y="1199704"/>
                </a:cubicBezTo>
                <a:cubicBezTo>
                  <a:pt x="2649855" y="1127949"/>
                  <a:pt x="2568575" y="1221294"/>
                  <a:pt x="2641600" y="1223834"/>
                </a:cubicBezTo>
                <a:cubicBezTo>
                  <a:pt x="2641600" y="1233359"/>
                  <a:pt x="2647950" y="1242884"/>
                  <a:pt x="2656840" y="1246059"/>
                </a:cubicBezTo>
                <a:cubicBezTo>
                  <a:pt x="2651125" y="1255584"/>
                  <a:pt x="2653665" y="1269554"/>
                  <a:pt x="2663825" y="1275904"/>
                </a:cubicBezTo>
                <a:cubicBezTo>
                  <a:pt x="2638425" y="1280349"/>
                  <a:pt x="2644140" y="1320354"/>
                  <a:pt x="2670175" y="1317813"/>
                </a:cubicBezTo>
                <a:cubicBezTo>
                  <a:pt x="2669540" y="1318449"/>
                  <a:pt x="2669540" y="1319719"/>
                  <a:pt x="2668905" y="1320354"/>
                </a:cubicBezTo>
                <a:cubicBezTo>
                  <a:pt x="2662555" y="1317179"/>
                  <a:pt x="2654300" y="1317813"/>
                  <a:pt x="2648585" y="1322894"/>
                </a:cubicBezTo>
                <a:cubicBezTo>
                  <a:pt x="2640330" y="1317813"/>
                  <a:pt x="2627630" y="1320354"/>
                  <a:pt x="2622550" y="1329244"/>
                </a:cubicBezTo>
                <a:cubicBezTo>
                  <a:pt x="2623185" y="1321624"/>
                  <a:pt x="2619375" y="1312734"/>
                  <a:pt x="2612390" y="1308288"/>
                </a:cubicBezTo>
                <a:cubicBezTo>
                  <a:pt x="2617470" y="1292413"/>
                  <a:pt x="2602230" y="1275269"/>
                  <a:pt x="2585720" y="1278444"/>
                </a:cubicBezTo>
                <a:cubicBezTo>
                  <a:pt x="2557145" y="1220659"/>
                  <a:pt x="2502535" y="1314004"/>
                  <a:pt x="2566670" y="1310829"/>
                </a:cubicBezTo>
                <a:cubicBezTo>
                  <a:pt x="2568575" y="1315909"/>
                  <a:pt x="2572385" y="1320354"/>
                  <a:pt x="2577465" y="1322894"/>
                </a:cubicBezTo>
                <a:cubicBezTo>
                  <a:pt x="2576195" y="1328609"/>
                  <a:pt x="2577465" y="1334959"/>
                  <a:pt x="2581275" y="1340674"/>
                </a:cubicBezTo>
                <a:cubicBezTo>
                  <a:pt x="2570480" y="1346388"/>
                  <a:pt x="2567305" y="1363534"/>
                  <a:pt x="2574290" y="1373059"/>
                </a:cubicBezTo>
                <a:cubicBezTo>
                  <a:pt x="2573020" y="1374329"/>
                  <a:pt x="2572385" y="1375599"/>
                  <a:pt x="2571750" y="1376869"/>
                </a:cubicBezTo>
                <a:cubicBezTo>
                  <a:pt x="2561590" y="1373059"/>
                  <a:pt x="2545080" y="1376234"/>
                  <a:pt x="2545080" y="1389569"/>
                </a:cubicBezTo>
                <a:cubicBezTo>
                  <a:pt x="2545080" y="1389569"/>
                  <a:pt x="2544445" y="1390204"/>
                  <a:pt x="2544445" y="1390204"/>
                </a:cubicBezTo>
                <a:cubicBezTo>
                  <a:pt x="2543175" y="1385759"/>
                  <a:pt x="2540000" y="1381313"/>
                  <a:pt x="2536190" y="1378774"/>
                </a:cubicBezTo>
                <a:cubicBezTo>
                  <a:pt x="2536190" y="1364169"/>
                  <a:pt x="2519680" y="1352104"/>
                  <a:pt x="2505710" y="1357184"/>
                </a:cubicBezTo>
                <a:cubicBezTo>
                  <a:pt x="2464435" y="1314638"/>
                  <a:pt x="2437130" y="1410524"/>
                  <a:pt x="2494280" y="1395919"/>
                </a:cubicBezTo>
                <a:cubicBezTo>
                  <a:pt x="2496185" y="1397824"/>
                  <a:pt x="2498090" y="1399729"/>
                  <a:pt x="2500630" y="1400999"/>
                </a:cubicBezTo>
                <a:cubicBezTo>
                  <a:pt x="2500630" y="1402269"/>
                  <a:pt x="2501265" y="1404174"/>
                  <a:pt x="2501900" y="1405444"/>
                </a:cubicBezTo>
                <a:cubicBezTo>
                  <a:pt x="2500630" y="1406713"/>
                  <a:pt x="2499360" y="1407984"/>
                  <a:pt x="2498725" y="1409888"/>
                </a:cubicBezTo>
                <a:cubicBezTo>
                  <a:pt x="2490470" y="1409888"/>
                  <a:pt x="2483485" y="1418144"/>
                  <a:pt x="2484755" y="1425763"/>
                </a:cubicBezTo>
                <a:cubicBezTo>
                  <a:pt x="2484755" y="1425763"/>
                  <a:pt x="2484120" y="1425763"/>
                  <a:pt x="2484120" y="1426399"/>
                </a:cubicBezTo>
                <a:cubicBezTo>
                  <a:pt x="2476500" y="1387029"/>
                  <a:pt x="2436495" y="1442274"/>
                  <a:pt x="2475865" y="1437194"/>
                </a:cubicBezTo>
                <a:cubicBezTo>
                  <a:pt x="2475865" y="1437194"/>
                  <a:pt x="2475865" y="1437194"/>
                  <a:pt x="2475865" y="1437194"/>
                </a:cubicBezTo>
                <a:cubicBezTo>
                  <a:pt x="2452370" y="1464499"/>
                  <a:pt x="2507615" y="1486724"/>
                  <a:pt x="2510155" y="1451163"/>
                </a:cubicBezTo>
                <a:cubicBezTo>
                  <a:pt x="2522220" y="1456879"/>
                  <a:pt x="2536825" y="1444813"/>
                  <a:pt x="2534920" y="1432113"/>
                </a:cubicBezTo>
                <a:cubicBezTo>
                  <a:pt x="2537460" y="1427034"/>
                  <a:pt x="2538095" y="1421319"/>
                  <a:pt x="2536825" y="1415604"/>
                </a:cubicBezTo>
                <a:cubicBezTo>
                  <a:pt x="2539365" y="1414334"/>
                  <a:pt x="2541270" y="1411794"/>
                  <a:pt x="2542540" y="1409254"/>
                </a:cubicBezTo>
                <a:cubicBezTo>
                  <a:pt x="2546985" y="1416238"/>
                  <a:pt x="2555875" y="1418779"/>
                  <a:pt x="2563495" y="1414969"/>
                </a:cubicBezTo>
                <a:cubicBezTo>
                  <a:pt x="2570480" y="1415604"/>
                  <a:pt x="2578735" y="1411159"/>
                  <a:pt x="2581910" y="1404809"/>
                </a:cubicBezTo>
                <a:cubicBezTo>
                  <a:pt x="2586355" y="1406079"/>
                  <a:pt x="2590800" y="1405444"/>
                  <a:pt x="2594610" y="1402904"/>
                </a:cubicBezTo>
                <a:lnTo>
                  <a:pt x="2594610" y="1402904"/>
                </a:lnTo>
                <a:cubicBezTo>
                  <a:pt x="2604770" y="1399094"/>
                  <a:pt x="2609850" y="1386394"/>
                  <a:pt x="2604135" y="1376869"/>
                </a:cubicBezTo>
                <a:cubicBezTo>
                  <a:pt x="2606040" y="1375599"/>
                  <a:pt x="2607310" y="1374329"/>
                  <a:pt x="2607945" y="1373059"/>
                </a:cubicBezTo>
                <a:cubicBezTo>
                  <a:pt x="2612390" y="1379409"/>
                  <a:pt x="2621280" y="1381313"/>
                  <a:pt x="2628265" y="1377504"/>
                </a:cubicBezTo>
                <a:lnTo>
                  <a:pt x="2628265" y="1377504"/>
                </a:lnTo>
                <a:cubicBezTo>
                  <a:pt x="2634615" y="1373694"/>
                  <a:pt x="2637155" y="1366709"/>
                  <a:pt x="2635885" y="1360359"/>
                </a:cubicBezTo>
                <a:cubicBezTo>
                  <a:pt x="2638425" y="1360994"/>
                  <a:pt x="2641600" y="1360359"/>
                  <a:pt x="2644140" y="1359724"/>
                </a:cubicBezTo>
                <a:cubicBezTo>
                  <a:pt x="2652395" y="1366709"/>
                  <a:pt x="2665730" y="1362899"/>
                  <a:pt x="2669540" y="1352738"/>
                </a:cubicBezTo>
                <a:cubicBezTo>
                  <a:pt x="2673985" y="1349563"/>
                  <a:pt x="2676525" y="1345119"/>
                  <a:pt x="2677795" y="1340674"/>
                </a:cubicBezTo>
                <a:cubicBezTo>
                  <a:pt x="2690495" y="1349563"/>
                  <a:pt x="2707005" y="1334324"/>
                  <a:pt x="2700020" y="1320988"/>
                </a:cubicBezTo>
                <a:cubicBezTo>
                  <a:pt x="2703830" y="1320354"/>
                  <a:pt x="2707640" y="1317179"/>
                  <a:pt x="2708910" y="1313369"/>
                </a:cubicBezTo>
                <a:cubicBezTo>
                  <a:pt x="2716530" y="1326704"/>
                  <a:pt x="2738120" y="1322259"/>
                  <a:pt x="2740025" y="1307654"/>
                </a:cubicBezTo>
                <a:cubicBezTo>
                  <a:pt x="2743200" y="1308288"/>
                  <a:pt x="2746375" y="1308288"/>
                  <a:pt x="2748915" y="1307019"/>
                </a:cubicBezTo>
                <a:cubicBezTo>
                  <a:pt x="2760345" y="1310194"/>
                  <a:pt x="2770505" y="1297494"/>
                  <a:pt x="2766695" y="1286699"/>
                </a:cubicBezTo>
                <a:cubicBezTo>
                  <a:pt x="2768600" y="1282254"/>
                  <a:pt x="2769235" y="1279079"/>
                  <a:pt x="2767330" y="1275269"/>
                </a:cubicBezTo>
                <a:close/>
                <a:moveTo>
                  <a:pt x="2615565" y="1342579"/>
                </a:moveTo>
                <a:cubicBezTo>
                  <a:pt x="2616835" y="1341309"/>
                  <a:pt x="2618105" y="1340038"/>
                  <a:pt x="2618740" y="1338134"/>
                </a:cubicBezTo>
                <a:cubicBezTo>
                  <a:pt x="2618740" y="1339404"/>
                  <a:pt x="2618740" y="1340674"/>
                  <a:pt x="2618740" y="1341309"/>
                </a:cubicBezTo>
                <a:cubicBezTo>
                  <a:pt x="2618105" y="1341944"/>
                  <a:pt x="2616835" y="1341944"/>
                  <a:pt x="2615565" y="1342579"/>
                </a:cubicBezTo>
                <a:close/>
                <a:moveTo>
                  <a:pt x="2684145" y="1310194"/>
                </a:moveTo>
                <a:cubicBezTo>
                  <a:pt x="2684780" y="1309559"/>
                  <a:pt x="2684780" y="1308924"/>
                  <a:pt x="2685415" y="1308924"/>
                </a:cubicBezTo>
                <a:cubicBezTo>
                  <a:pt x="2685415" y="1309559"/>
                  <a:pt x="2685415" y="1310194"/>
                  <a:pt x="2685415" y="1310829"/>
                </a:cubicBezTo>
                <a:cubicBezTo>
                  <a:pt x="2685415" y="1310194"/>
                  <a:pt x="2684780" y="1310194"/>
                  <a:pt x="2684145" y="1310194"/>
                </a:cubicBezTo>
                <a:close/>
                <a:moveTo>
                  <a:pt x="2458085" y="1446084"/>
                </a:moveTo>
                <a:cubicBezTo>
                  <a:pt x="2452370" y="1433384"/>
                  <a:pt x="2435860" y="1428938"/>
                  <a:pt x="2424430" y="1435924"/>
                </a:cubicBezTo>
                <a:cubicBezTo>
                  <a:pt x="2385060" y="1411794"/>
                  <a:pt x="2367280" y="1485454"/>
                  <a:pt x="2413000" y="1482279"/>
                </a:cubicBezTo>
                <a:cubicBezTo>
                  <a:pt x="2413000" y="1483549"/>
                  <a:pt x="2413635" y="1484184"/>
                  <a:pt x="2414270" y="1485454"/>
                </a:cubicBezTo>
                <a:cubicBezTo>
                  <a:pt x="2366645" y="1501329"/>
                  <a:pt x="2433320" y="1552763"/>
                  <a:pt x="2437130" y="1503234"/>
                </a:cubicBezTo>
                <a:cubicBezTo>
                  <a:pt x="2444115" y="1504504"/>
                  <a:pt x="2451735" y="1502599"/>
                  <a:pt x="2456815" y="1496884"/>
                </a:cubicBezTo>
                <a:lnTo>
                  <a:pt x="2456815" y="1496884"/>
                </a:lnTo>
                <a:cubicBezTo>
                  <a:pt x="2468880" y="1484184"/>
                  <a:pt x="2477770" y="1456244"/>
                  <a:pt x="2458085" y="1446084"/>
                </a:cubicBezTo>
                <a:close/>
                <a:moveTo>
                  <a:pt x="2823845" y="1241613"/>
                </a:moveTo>
                <a:cubicBezTo>
                  <a:pt x="2823845" y="1232724"/>
                  <a:pt x="2814955" y="1224469"/>
                  <a:pt x="2806700" y="1224469"/>
                </a:cubicBezTo>
                <a:cubicBezTo>
                  <a:pt x="2789555" y="1189544"/>
                  <a:pt x="2746375" y="1237804"/>
                  <a:pt x="2783205" y="1251138"/>
                </a:cubicBezTo>
                <a:cubicBezTo>
                  <a:pt x="2767965" y="1264474"/>
                  <a:pt x="2788285" y="1289874"/>
                  <a:pt x="2804795" y="1277174"/>
                </a:cubicBezTo>
                <a:cubicBezTo>
                  <a:pt x="2809875" y="1278444"/>
                  <a:pt x="2815590" y="1275904"/>
                  <a:pt x="2818765" y="1272094"/>
                </a:cubicBezTo>
                <a:cubicBezTo>
                  <a:pt x="2836545" y="1274634"/>
                  <a:pt x="2841625" y="1245424"/>
                  <a:pt x="2823845" y="1241613"/>
                </a:cubicBezTo>
                <a:close/>
                <a:moveTo>
                  <a:pt x="3187065" y="1094294"/>
                </a:moveTo>
                <a:cubicBezTo>
                  <a:pt x="3178810" y="1096834"/>
                  <a:pt x="3175000" y="1106994"/>
                  <a:pt x="3179445" y="1113979"/>
                </a:cubicBezTo>
                <a:cubicBezTo>
                  <a:pt x="3176905" y="1112074"/>
                  <a:pt x="3174365" y="1111438"/>
                  <a:pt x="3171190" y="1111438"/>
                </a:cubicBezTo>
                <a:cubicBezTo>
                  <a:pt x="3178810" y="1104454"/>
                  <a:pt x="3175635" y="1090484"/>
                  <a:pt x="3166110" y="1086674"/>
                </a:cubicBezTo>
                <a:cubicBezTo>
                  <a:pt x="3181985" y="1040954"/>
                  <a:pt x="3104515" y="1068894"/>
                  <a:pt x="3146425" y="1093659"/>
                </a:cubicBezTo>
                <a:cubicBezTo>
                  <a:pt x="3140075" y="1103819"/>
                  <a:pt x="3150235" y="1118424"/>
                  <a:pt x="3161665" y="1115884"/>
                </a:cubicBezTo>
                <a:cubicBezTo>
                  <a:pt x="3146425" y="1139379"/>
                  <a:pt x="3192780" y="1143824"/>
                  <a:pt x="3183255" y="1118424"/>
                </a:cubicBezTo>
                <a:cubicBezTo>
                  <a:pt x="3207385" y="1134934"/>
                  <a:pt x="3215005" y="1087309"/>
                  <a:pt x="3187065" y="1094294"/>
                </a:cubicBezTo>
                <a:close/>
                <a:moveTo>
                  <a:pt x="2390775" y="1503234"/>
                </a:moveTo>
                <a:cubicBezTo>
                  <a:pt x="2402205" y="1491804"/>
                  <a:pt x="2386330" y="1472754"/>
                  <a:pt x="2372995" y="1481644"/>
                </a:cubicBezTo>
                <a:cubicBezTo>
                  <a:pt x="2352040" y="1457513"/>
                  <a:pt x="2337435" y="1509584"/>
                  <a:pt x="2367915" y="1500059"/>
                </a:cubicBezTo>
                <a:cubicBezTo>
                  <a:pt x="2368550" y="1501329"/>
                  <a:pt x="2369185" y="1502599"/>
                  <a:pt x="2370455" y="1503869"/>
                </a:cubicBezTo>
                <a:cubicBezTo>
                  <a:pt x="2363470" y="1500694"/>
                  <a:pt x="2353945" y="1503869"/>
                  <a:pt x="2350770" y="1511488"/>
                </a:cubicBezTo>
                <a:cubicBezTo>
                  <a:pt x="2347595" y="1512759"/>
                  <a:pt x="2343785" y="1515299"/>
                  <a:pt x="2341245" y="1517838"/>
                </a:cubicBezTo>
                <a:cubicBezTo>
                  <a:pt x="2336165" y="1515934"/>
                  <a:pt x="2331085" y="1515934"/>
                  <a:pt x="2326005" y="1517838"/>
                </a:cubicBezTo>
                <a:cubicBezTo>
                  <a:pt x="2324100" y="1517204"/>
                  <a:pt x="2321560" y="1516569"/>
                  <a:pt x="2319655" y="1517204"/>
                </a:cubicBezTo>
                <a:cubicBezTo>
                  <a:pt x="2316480" y="1510219"/>
                  <a:pt x="2307590" y="1508313"/>
                  <a:pt x="2301240" y="1512124"/>
                </a:cubicBezTo>
                <a:cubicBezTo>
                  <a:pt x="2301240" y="1512124"/>
                  <a:pt x="2301240" y="1512124"/>
                  <a:pt x="2301240" y="1512124"/>
                </a:cubicBezTo>
                <a:cubicBezTo>
                  <a:pt x="2290445" y="1518474"/>
                  <a:pt x="2296160" y="1535619"/>
                  <a:pt x="2308225" y="1535619"/>
                </a:cubicBezTo>
                <a:cubicBezTo>
                  <a:pt x="2308225" y="1536254"/>
                  <a:pt x="2308225" y="1536254"/>
                  <a:pt x="2308860" y="1536888"/>
                </a:cubicBezTo>
                <a:cubicBezTo>
                  <a:pt x="2308225" y="1540063"/>
                  <a:pt x="2308225" y="1542604"/>
                  <a:pt x="2308860" y="1545779"/>
                </a:cubicBezTo>
                <a:cubicBezTo>
                  <a:pt x="2293620" y="1538159"/>
                  <a:pt x="2279015" y="1559749"/>
                  <a:pt x="2291715" y="1571179"/>
                </a:cubicBezTo>
                <a:cubicBezTo>
                  <a:pt x="2289175" y="1574354"/>
                  <a:pt x="2287905" y="1578799"/>
                  <a:pt x="2287905" y="1582609"/>
                </a:cubicBezTo>
                <a:cubicBezTo>
                  <a:pt x="2285365" y="1583244"/>
                  <a:pt x="2283460" y="1584513"/>
                  <a:pt x="2281555" y="1585784"/>
                </a:cubicBezTo>
                <a:cubicBezTo>
                  <a:pt x="2273935" y="1585784"/>
                  <a:pt x="2266315" y="1590229"/>
                  <a:pt x="2262505" y="1597213"/>
                </a:cubicBezTo>
                <a:cubicBezTo>
                  <a:pt x="2259965" y="1594674"/>
                  <a:pt x="2257425" y="1593404"/>
                  <a:pt x="2254250" y="1592769"/>
                </a:cubicBezTo>
                <a:cubicBezTo>
                  <a:pt x="2249805" y="1585149"/>
                  <a:pt x="2239645" y="1583244"/>
                  <a:pt x="2232660" y="1588324"/>
                </a:cubicBezTo>
                <a:cubicBezTo>
                  <a:pt x="2232660" y="1588324"/>
                  <a:pt x="2232660" y="1588324"/>
                  <a:pt x="2232660" y="1588324"/>
                </a:cubicBezTo>
                <a:cubicBezTo>
                  <a:pt x="2223135" y="1594674"/>
                  <a:pt x="2223770" y="1609279"/>
                  <a:pt x="2233930" y="1614359"/>
                </a:cubicBezTo>
                <a:cubicBezTo>
                  <a:pt x="2206625" y="1620074"/>
                  <a:pt x="2223135" y="1662619"/>
                  <a:pt x="2247265" y="1648013"/>
                </a:cubicBezTo>
                <a:cubicBezTo>
                  <a:pt x="2259965" y="1654363"/>
                  <a:pt x="2277110" y="1647379"/>
                  <a:pt x="2281555" y="1634044"/>
                </a:cubicBezTo>
                <a:cubicBezTo>
                  <a:pt x="2282190" y="1634044"/>
                  <a:pt x="2282825" y="1633409"/>
                  <a:pt x="2283460" y="1633409"/>
                </a:cubicBezTo>
                <a:cubicBezTo>
                  <a:pt x="2290445" y="1634044"/>
                  <a:pt x="2297430" y="1630869"/>
                  <a:pt x="2301875" y="1625788"/>
                </a:cubicBezTo>
                <a:cubicBezTo>
                  <a:pt x="2313940" y="1623249"/>
                  <a:pt x="2321560" y="1609279"/>
                  <a:pt x="2317750" y="1597849"/>
                </a:cubicBezTo>
                <a:cubicBezTo>
                  <a:pt x="2324100" y="1594038"/>
                  <a:pt x="2327275" y="1586419"/>
                  <a:pt x="2326005" y="1579434"/>
                </a:cubicBezTo>
                <a:cubicBezTo>
                  <a:pt x="2328545" y="1578163"/>
                  <a:pt x="2330450" y="1576259"/>
                  <a:pt x="2332355" y="1573719"/>
                </a:cubicBezTo>
                <a:cubicBezTo>
                  <a:pt x="2341880" y="1585784"/>
                  <a:pt x="2362835" y="1580704"/>
                  <a:pt x="2366010" y="1565463"/>
                </a:cubicBezTo>
                <a:cubicBezTo>
                  <a:pt x="2383790" y="1568004"/>
                  <a:pt x="2395855" y="1546413"/>
                  <a:pt x="2396490" y="1531174"/>
                </a:cubicBezTo>
                <a:cubicBezTo>
                  <a:pt x="2402840" y="1523554"/>
                  <a:pt x="2400935" y="1508313"/>
                  <a:pt x="2390775" y="1503234"/>
                </a:cubicBezTo>
                <a:close/>
                <a:moveTo>
                  <a:pt x="3235325" y="1088579"/>
                </a:moveTo>
                <a:cubicBezTo>
                  <a:pt x="3248660" y="1084134"/>
                  <a:pt x="3248025" y="1063179"/>
                  <a:pt x="3234055" y="1059369"/>
                </a:cubicBezTo>
                <a:cubicBezTo>
                  <a:pt x="3270885" y="1013013"/>
                  <a:pt x="3171190" y="1028888"/>
                  <a:pt x="3220720" y="1061274"/>
                </a:cubicBezTo>
                <a:cubicBezTo>
                  <a:pt x="3206115" y="1070799"/>
                  <a:pt x="3219450" y="1094929"/>
                  <a:pt x="3235325" y="1088579"/>
                </a:cubicBezTo>
                <a:close/>
                <a:moveTo>
                  <a:pt x="3228975" y="1094294"/>
                </a:moveTo>
                <a:cubicBezTo>
                  <a:pt x="3213100" y="1098738"/>
                  <a:pt x="3220085" y="1123504"/>
                  <a:pt x="3235960" y="1118424"/>
                </a:cubicBezTo>
                <a:cubicBezTo>
                  <a:pt x="3252470" y="1114613"/>
                  <a:pt x="3244850" y="1089213"/>
                  <a:pt x="3228975" y="1094294"/>
                </a:cubicBezTo>
                <a:close/>
                <a:moveTo>
                  <a:pt x="3253105" y="1072704"/>
                </a:moveTo>
                <a:cubicBezTo>
                  <a:pt x="3235325" y="1077784"/>
                  <a:pt x="3244850" y="1105724"/>
                  <a:pt x="3261995" y="1099374"/>
                </a:cubicBezTo>
                <a:cubicBezTo>
                  <a:pt x="3279140" y="1093659"/>
                  <a:pt x="3270250" y="1066354"/>
                  <a:pt x="3253105" y="1072704"/>
                </a:cubicBezTo>
                <a:close/>
                <a:moveTo>
                  <a:pt x="2992120" y="1167319"/>
                </a:moveTo>
                <a:cubicBezTo>
                  <a:pt x="2988945" y="1168588"/>
                  <a:pt x="2986405" y="1171129"/>
                  <a:pt x="2985135" y="1174304"/>
                </a:cubicBezTo>
                <a:cubicBezTo>
                  <a:pt x="2969260" y="1183829"/>
                  <a:pt x="2987040" y="1207324"/>
                  <a:pt x="3000375" y="1194624"/>
                </a:cubicBezTo>
                <a:cubicBezTo>
                  <a:pt x="3020060" y="1190813"/>
                  <a:pt x="3010535" y="1159699"/>
                  <a:pt x="2992120" y="1167319"/>
                </a:cubicBezTo>
                <a:close/>
                <a:moveTo>
                  <a:pt x="3023235" y="1144459"/>
                </a:moveTo>
                <a:cubicBezTo>
                  <a:pt x="3007360" y="1106359"/>
                  <a:pt x="2967355" y="1162874"/>
                  <a:pt x="3007995" y="1165413"/>
                </a:cubicBezTo>
                <a:cubicBezTo>
                  <a:pt x="3023870" y="1195894"/>
                  <a:pt x="3056890" y="1149538"/>
                  <a:pt x="3023235" y="1144459"/>
                </a:cubicBezTo>
                <a:close/>
                <a:moveTo>
                  <a:pt x="3028950" y="1091754"/>
                </a:moveTo>
                <a:cubicBezTo>
                  <a:pt x="3061970" y="1030794"/>
                  <a:pt x="2950210" y="1070163"/>
                  <a:pt x="3013710" y="1096834"/>
                </a:cubicBezTo>
                <a:cubicBezTo>
                  <a:pt x="3007995" y="1102549"/>
                  <a:pt x="3006090" y="1111438"/>
                  <a:pt x="3010535" y="1119059"/>
                </a:cubicBezTo>
                <a:cubicBezTo>
                  <a:pt x="3031490" y="1149538"/>
                  <a:pt x="3065145" y="1098738"/>
                  <a:pt x="3028950" y="1091754"/>
                </a:cubicBezTo>
                <a:close/>
                <a:moveTo>
                  <a:pt x="3056890" y="1141919"/>
                </a:moveTo>
                <a:cubicBezTo>
                  <a:pt x="3052445" y="1143824"/>
                  <a:pt x="3049270" y="1146999"/>
                  <a:pt x="3048000" y="1151444"/>
                </a:cubicBezTo>
                <a:cubicBezTo>
                  <a:pt x="3023870" y="1159063"/>
                  <a:pt x="3050540" y="1190813"/>
                  <a:pt x="3062605" y="1169224"/>
                </a:cubicBezTo>
                <a:cubicBezTo>
                  <a:pt x="3083560" y="1167954"/>
                  <a:pt x="3076575" y="1134299"/>
                  <a:pt x="3056890" y="1141919"/>
                </a:cubicBezTo>
                <a:close/>
                <a:moveTo>
                  <a:pt x="3121660" y="1117788"/>
                </a:moveTo>
                <a:cubicBezTo>
                  <a:pt x="3115945" y="1119694"/>
                  <a:pt x="3112135" y="1125409"/>
                  <a:pt x="3112135" y="1131124"/>
                </a:cubicBezTo>
                <a:cubicBezTo>
                  <a:pt x="3110230" y="1131124"/>
                  <a:pt x="3107690" y="1131124"/>
                  <a:pt x="3105785" y="1132394"/>
                </a:cubicBezTo>
                <a:cubicBezTo>
                  <a:pt x="3107055" y="1125409"/>
                  <a:pt x="3101975" y="1117788"/>
                  <a:pt x="3094990" y="1115884"/>
                </a:cubicBezTo>
                <a:cubicBezTo>
                  <a:pt x="3097530" y="1103184"/>
                  <a:pt x="3082290" y="1092388"/>
                  <a:pt x="3070860" y="1098104"/>
                </a:cubicBezTo>
                <a:cubicBezTo>
                  <a:pt x="3056890" y="1104454"/>
                  <a:pt x="3059430" y="1127313"/>
                  <a:pt x="3074670" y="1129854"/>
                </a:cubicBezTo>
                <a:cubicBezTo>
                  <a:pt x="3074035" y="1141919"/>
                  <a:pt x="3088005" y="1150174"/>
                  <a:pt x="3097530" y="1143824"/>
                </a:cubicBezTo>
                <a:cubicBezTo>
                  <a:pt x="3096895" y="1160334"/>
                  <a:pt x="3122295" y="1160969"/>
                  <a:pt x="3122930" y="1145094"/>
                </a:cubicBezTo>
                <a:cubicBezTo>
                  <a:pt x="3147060" y="1148904"/>
                  <a:pt x="3144520" y="1110169"/>
                  <a:pt x="3121660" y="1117788"/>
                </a:cubicBezTo>
                <a:close/>
                <a:moveTo>
                  <a:pt x="2884170" y="1098104"/>
                </a:moveTo>
                <a:cubicBezTo>
                  <a:pt x="2861945" y="1114613"/>
                  <a:pt x="2888615" y="1148904"/>
                  <a:pt x="2910205" y="1131759"/>
                </a:cubicBezTo>
                <a:cubicBezTo>
                  <a:pt x="2931795" y="1115249"/>
                  <a:pt x="2905760" y="1080959"/>
                  <a:pt x="2884170" y="1098104"/>
                </a:cubicBezTo>
                <a:close/>
                <a:moveTo>
                  <a:pt x="2200910" y="1651824"/>
                </a:moveTo>
                <a:cubicBezTo>
                  <a:pt x="2200910" y="1651824"/>
                  <a:pt x="2200275" y="1651824"/>
                  <a:pt x="2200275" y="1651824"/>
                </a:cubicBezTo>
                <a:cubicBezTo>
                  <a:pt x="2199640" y="1648013"/>
                  <a:pt x="2197100" y="1644204"/>
                  <a:pt x="2193290" y="1641663"/>
                </a:cubicBezTo>
                <a:cubicBezTo>
                  <a:pt x="2191385" y="1623249"/>
                  <a:pt x="2163445" y="1623884"/>
                  <a:pt x="2162810" y="1642299"/>
                </a:cubicBezTo>
                <a:cubicBezTo>
                  <a:pt x="2162175" y="1641029"/>
                  <a:pt x="2161540" y="1639124"/>
                  <a:pt x="2160270" y="1637854"/>
                </a:cubicBezTo>
                <a:cubicBezTo>
                  <a:pt x="2176780" y="1613088"/>
                  <a:pt x="2126615" y="1609913"/>
                  <a:pt x="2139950" y="1636584"/>
                </a:cubicBezTo>
                <a:cubicBezTo>
                  <a:pt x="2121535" y="1654999"/>
                  <a:pt x="2159635" y="1674049"/>
                  <a:pt x="2163445" y="1648649"/>
                </a:cubicBezTo>
                <a:cubicBezTo>
                  <a:pt x="2164080" y="1650554"/>
                  <a:pt x="2165350" y="1652459"/>
                  <a:pt x="2166620" y="1654363"/>
                </a:cubicBezTo>
                <a:cubicBezTo>
                  <a:pt x="2165985" y="1658174"/>
                  <a:pt x="2167255" y="1661984"/>
                  <a:pt x="2169795" y="1665159"/>
                </a:cubicBezTo>
                <a:cubicBezTo>
                  <a:pt x="2152650" y="1660713"/>
                  <a:pt x="2139950" y="1684209"/>
                  <a:pt x="2153285" y="1695638"/>
                </a:cubicBezTo>
                <a:cubicBezTo>
                  <a:pt x="2150745" y="1700084"/>
                  <a:pt x="2150110" y="1705163"/>
                  <a:pt x="2150745" y="1710244"/>
                </a:cubicBezTo>
                <a:cubicBezTo>
                  <a:pt x="2145665" y="1707069"/>
                  <a:pt x="2139950" y="1705799"/>
                  <a:pt x="2134235" y="1707069"/>
                </a:cubicBezTo>
                <a:cubicBezTo>
                  <a:pt x="2135505" y="1701988"/>
                  <a:pt x="2134870" y="1696274"/>
                  <a:pt x="2131695" y="1691829"/>
                </a:cubicBezTo>
                <a:cubicBezTo>
                  <a:pt x="2136775" y="1678494"/>
                  <a:pt x="2120265" y="1665159"/>
                  <a:pt x="2108835" y="1673413"/>
                </a:cubicBezTo>
                <a:cubicBezTo>
                  <a:pt x="2124075" y="1646744"/>
                  <a:pt x="2072640" y="1648013"/>
                  <a:pt x="2089150" y="1674049"/>
                </a:cubicBezTo>
                <a:cubicBezTo>
                  <a:pt x="2087880" y="1674684"/>
                  <a:pt x="2086610" y="1675319"/>
                  <a:pt x="2085340" y="1675954"/>
                </a:cubicBezTo>
                <a:cubicBezTo>
                  <a:pt x="2085340" y="1675954"/>
                  <a:pt x="2085340" y="1675954"/>
                  <a:pt x="2085340" y="1675954"/>
                </a:cubicBezTo>
                <a:cubicBezTo>
                  <a:pt x="2070100" y="1686749"/>
                  <a:pt x="2087245" y="1709609"/>
                  <a:pt x="2101850" y="1698813"/>
                </a:cubicBezTo>
                <a:cubicBezTo>
                  <a:pt x="2100580" y="1705163"/>
                  <a:pt x="2103120" y="1712149"/>
                  <a:pt x="2108835" y="1715959"/>
                </a:cubicBezTo>
                <a:cubicBezTo>
                  <a:pt x="2108200" y="1716594"/>
                  <a:pt x="2107565" y="1717863"/>
                  <a:pt x="2107565" y="1719134"/>
                </a:cubicBezTo>
                <a:cubicBezTo>
                  <a:pt x="2078355" y="1700084"/>
                  <a:pt x="2065655" y="1755963"/>
                  <a:pt x="2099945" y="1752154"/>
                </a:cubicBezTo>
                <a:cubicBezTo>
                  <a:pt x="2099310" y="1755329"/>
                  <a:pt x="2099310" y="1758504"/>
                  <a:pt x="2099945" y="1761679"/>
                </a:cubicBezTo>
                <a:cubicBezTo>
                  <a:pt x="2091055" y="1759774"/>
                  <a:pt x="2080895" y="1762949"/>
                  <a:pt x="2074545" y="1770569"/>
                </a:cubicBezTo>
                <a:cubicBezTo>
                  <a:pt x="2072005" y="1768663"/>
                  <a:pt x="2068195" y="1767394"/>
                  <a:pt x="2065020" y="1766759"/>
                </a:cubicBezTo>
                <a:cubicBezTo>
                  <a:pt x="2063750" y="1765488"/>
                  <a:pt x="2062480" y="1764854"/>
                  <a:pt x="2061210" y="1764219"/>
                </a:cubicBezTo>
                <a:cubicBezTo>
                  <a:pt x="2069465" y="1759774"/>
                  <a:pt x="2072005" y="1748979"/>
                  <a:pt x="2067560" y="1741359"/>
                </a:cubicBezTo>
                <a:cubicBezTo>
                  <a:pt x="2080260" y="1728659"/>
                  <a:pt x="2061845" y="1707069"/>
                  <a:pt x="2047240" y="1717863"/>
                </a:cubicBezTo>
                <a:cubicBezTo>
                  <a:pt x="2026285" y="1694369"/>
                  <a:pt x="2007870" y="1743899"/>
                  <a:pt x="2038985" y="1740088"/>
                </a:cubicBezTo>
                <a:cubicBezTo>
                  <a:pt x="2033270" y="1747709"/>
                  <a:pt x="2035175" y="1759138"/>
                  <a:pt x="2043430" y="1764219"/>
                </a:cubicBezTo>
                <a:cubicBezTo>
                  <a:pt x="2040890" y="1765488"/>
                  <a:pt x="2038350" y="1767394"/>
                  <a:pt x="2036445" y="1769934"/>
                </a:cubicBezTo>
                <a:cubicBezTo>
                  <a:pt x="2001520" y="1752154"/>
                  <a:pt x="2000250" y="1817559"/>
                  <a:pt x="2035810" y="1801049"/>
                </a:cubicBezTo>
                <a:cubicBezTo>
                  <a:pt x="2035810" y="1802319"/>
                  <a:pt x="2035810" y="1803588"/>
                  <a:pt x="2035810" y="1804859"/>
                </a:cubicBezTo>
                <a:cubicBezTo>
                  <a:pt x="2019935" y="1807399"/>
                  <a:pt x="2011680" y="1827719"/>
                  <a:pt x="2020570" y="1841054"/>
                </a:cubicBezTo>
                <a:cubicBezTo>
                  <a:pt x="2015490" y="1838513"/>
                  <a:pt x="2009775" y="1837879"/>
                  <a:pt x="2004695" y="1839149"/>
                </a:cubicBezTo>
                <a:cubicBezTo>
                  <a:pt x="2003425" y="1835338"/>
                  <a:pt x="2000250" y="1832163"/>
                  <a:pt x="1996440" y="1829624"/>
                </a:cubicBezTo>
                <a:cubicBezTo>
                  <a:pt x="1991995" y="1818194"/>
                  <a:pt x="1977390" y="1813749"/>
                  <a:pt x="1967230" y="1820734"/>
                </a:cubicBezTo>
                <a:cubicBezTo>
                  <a:pt x="1938020" y="1802954"/>
                  <a:pt x="1925955" y="1858199"/>
                  <a:pt x="1960245" y="1853754"/>
                </a:cubicBezTo>
                <a:cubicBezTo>
                  <a:pt x="1955800" y="1859469"/>
                  <a:pt x="1954530" y="1867088"/>
                  <a:pt x="1956435" y="1873438"/>
                </a:cubicBezTo>
                <a:cubicBezTo>
                  <a:pt x="1888490" y="1891854"/>
                  <a:pt x="1986915" y="1959799"/>
                  <a:pt x="1979930" y="1889949"/>
                </a:cubicBezTo>
                <a:cubicBezTo>
                  <a:pt x="1985010" y="1889313"/>
                  <a:pt x="1990090" y="1887409"/>
                  <a:pt x="1993900" y="1883599"/>
                </a:cubicBezTo>
                <a:cubicBezTo>
                  <a:pt x="2015490" y="1902013"/>
                  <a:pt x="2047240" y="1872804"/>
                  <a:pt x="2030730" y="1849944"/>
                </a:cubicBezTo>
                <a:cubicBezTo>
                  <a:pt x="2047240" y="1858199"/>
                  <a:pt x="2067560" y="1842959"/>
                  <a:pt x="2064385" y="1825179"/>
                </a:cubicBezTo>
                <a:cubicBezTo>
                  <a:pt x="2072005" y="1823274"/>
                  <a:pt x="2078990" y="1815654"/>
                  <a:pt x="2080260" y="1808034"/>
                </a:cubicBezTo>
                <a:cubicBezTo>
                  <a:pt x="2098675" y="1820734"/>
                  <a:pt x="2124710" y="1801049"/>
                  <a:pt x="2117725" y="1780094"/>
                </a:cubicBezTo>
                <a:cubicBezTo>
                  <a:pt x="2131060" y="1783269"/>
                  <a:pt x="2145665" y="1771838"/>
                  <a:pt x="2146300" y="1758504"/>
                </a:cubicBezTo>
                <a:cubicBezTo>
                  <a:pt x="2160270" y="1753424"/>
                  <a:pt x="2160270" y="1738819"/>
                  <a:pt x="2159635" y="1726754"/>
                </a:cubicBezTo>
                <a:cubicBezTo>
                  <a:pt x="2174875" y="1740088"/>
                  <a:pt x="2200910" y="1727388"/>
                  <a:pt x="2200275" y="1707704"/>
                </a:cubicBezTo>
                <a:cubicBezTo>
                  <a:pt x="2210435" y="1708974"/>
                  <a:pt x="2221865" y="1701988"/>
                  <a:pt x="2224405" y="1691829"/>
                </a:cubicBezTo>
                <a:cubicBezTo>
                  <a:pt x="2238375" y="1686113"/>
                  <a:pt x="2242185" y="1667063"/>
                  <a:pt x="2232025" y="1656269"/>
                </a:cubicBezTo>
                <a:cubicBezTo>
                  <a:pt x="2226945" y="1644838"/>
                  <a:pt x="2210435" y="1642934"/>
                  <a:pt x="2200910" y="1651824"/>
                </a:cubicBezTo>
                <a:close/>
                <a:moveTo>
                  <a:pt x="2104390" y="1679129"/>
                </a:moveTo>
                <a:cubicBezTo>
                  <a:pt x="2104390" y="1679129"/>
                  <a:pt x="2103755" y="1678494"/>
                  <a:pt x="2103755" y="1678494"/>
                </a:cubicBezTo>
                <a:cubicBezTo>
                  <a:pt x="2104390" y="1678494"/>
                  <a:pt x="2105025" y="1677859"/>
                  <a:pt x="2105660" y="1677859"/>
                </a:cubicBezTo>
                <a:cubicBezTo>
                  <a:pt x="2105025" y="1677859"/>
                  <a:pt x="2105025" y="1678494"/>
                  <a:pt x="2104390" y="1679129"/>
                </a:cubicBezTo>
                <a:close/>
                <a:moveTo>
                  <a:pt x="932815" y="2471609"/>
                </a:moveTo>
                <a:cubicBezTo>
                  <a:pt x="905510" y="2418904"/>
                  <a:pt x="859155" y="2507169"/>
                  <a:pt x="917575" y="2499549"/>
                </a:cubicBezTo>
                <a:lnTo>
                  <a:pt x="917575" y="2499549"/>
                </a:lnTo>
                <a:cubicBezTo>
                  <a:pt x="929640" y="2495739"/>
                  <a:pt x="936625" y="2483039"/>
                  <a:pt x="932815" y="2471609"/>
                </a:cubicBezTo>
                <a:close/>
                <a:moveTo>
                  <a:pt x="1178560" y="2376359"/>
                </a:moveTo>
                <a:cubicBezTo>
                  <a:pt x="1190625" y="2403029"/>
                  <a:pt x="1232535" y="2383344"/>
                  <a:pt x="1219200" y="2357309"/>
                </a:cubicBezTo>
                <a:cubicBezTo>
                  <a:pt x="1207770" y="2330004"/>
                  <a:pt x="1166495" y="2349689"/>
                  <a:pt x="1178560" y="2376359"/>
                </a:cubicBezTo>
                <a:close/>
                <a:moveTo>
                  <a:pt x="1076325" y="2517329"/>
                </a:moveTo>
                <a:cubicBezTo>
                  <a:pt x="1047750" y="2533204"/>
                  <a:pt x="1073785" y="2578289"/>
                  <a:pt x="1101725" y="2561144"/>
                </a:cubicBezTo>
                <a:cubicBezTo>
                  <a:pt x="1130300" y="2545269"/>
                  <a:pt x="1104900" y="2500819"/>
                  <a:pt x="1076325" y="2517329"/>
                </a:cubicBezTo>
                <a:close/>
                <a:moveTo>
                  <a:pt x="1075055" y="2486214"/>
                </a:moveTo>
                <a:cubicBezTo>
                  <a:pt x="1062355" y="2457639"/>
                  <a:pt x="1017905" y="2478594"/>
                  <a:pt x="1031875" y="2506534"/>
                </a:cubicBezTo>
                <a:cubicBezTo>
                  <a:pt x="1044575" y="2535109"/>
                  <a:pt x="1088390" y="2514154"/>
                  <a:pt x="1075055" y="2486214"/>
                </a:cubicBezTo>
                <a:close/>
                <a:moveTo>
                  <a:pt x="975995" y="2531299"/>
                </a:moveTo>
                <a:cubicBezTo>
                  <a:pt x="964565" y="2502724"/>
                  <a:pt x="919480" y="2521139"/>
                  <a:pt x="931545" y="2549714"/>
                </a:cubicBezTo>
                <a:cubicBezTo>
                  <a:pt x="943610" y="2578924"/>
                  <a:pt x="988695" y="2559874"/>
                  <a:pt x="975995" y="2531299"/>
                </a:cubicBezTo>
                <a:close/>
                <a:moveTo>
                  <a:pt x="977265" y="2572574"/>
                </a:moveTo>
                <a:cubicBezTo>
                  <a:pt x="948055" y="2587814"/>
                  <a:pt x="972185" y="2633534"/>
                  <a:pt x="1000760" y="2617659"/>
                </a:cubicBezTo>
                <a:cubicBezTo>
                  <a:pt x="1029970" y="2602419"/>
                  <a:pt x="1005840" y="2556699"/>
                  <a:pt x="977265" y="2572574"/>
                </a:cubicBezTo>
                <a:close/>
                <a:moveTo>
                  <a:pt x="1029970" y="2437954"/>
                </a:moveTo>
                <a:cubicBezTo>
                  <a:pt x="1020445" y="2410014"/>
                  <a:pt x="977265" y="2425889"/>
                  <a:pt x="987425" y="2453194"/>
                </a:cubicBezTo>
                <a:cubicBezTo>
                  <a:pt x="997585" y="2481134"/>
                  <a:pt x="1040765" y="2465259"/>
                  <a:pt x="1029970" y="2437954"/>
                </a:cubicBezTo>
                <a:close/>
                <a:moveTo>
                  <a:pt x="1269365" y="2397314"/>
                </a:moveTo>
                <a:cubicBezTo>
                  <a:pt x="1250950" y="2319844"/>
                  <a:pt x="1180465" y="2435414"/>
                  <a:pt x="1257935" y="2416364"/>
                </a:cubicBezTo>
                <a:cubicBezTo>
                  <a:pt x="1275715" y="2500184"/>
                  <a:pt x="1352550" y="2375089"/>
                  <a:pt x="1269365" y="2397314"/>
                </a:cubicBezTo>
                <a:close/>
                <a:moveTo>
                  <a:pt x="1125855" y="2399219"/>
                </a:moveTo>
                <a:cubicBezTo>
                  <a:pt x="1115060" y="2371914"/>
                  <a:pt x="1072515" y="2389694"/>
                  <a:pt x="1083945" y="2416364"/>
                </a:cubicBezTo>
                <a:cubicBezTo>
                  <a:pt x="1095375" y="2444304"/>
                  <a:pt x="1137285" y="2425889"/>
                  <a:pt x="1125855" y="2399219"/>
                </a:cubicBezTo>
                <a:close/>
                <a:moveTo>
                  <a:pt x="1488440" y="2150934"/>
                </a:moveTo>
                <a:cubicBezTo>
                  <a:pt x="1464310" y="2163634"/>
                  <a:pt x="1484630" y="2201734"/>
                  <a:pt x="1508760" y="2188399"/>
                </a:cubicBezTo>
                <a:cubicBezTo>
                  <a:pt x="1532890" y="2175064"/>
                  <a:pt x="1512570" y="2136964"/>
                  <a:pt x="1488440" y="2150934"/>
                </a:cubicBezTo>
                <a:close/>
                <a:moveTo>
                  <a:pt x="1546860" y="2199194"/>
                </a:moveTo>
                <a:cubicBezTo>
                  <a:pt x="1546860" y="2199194"/>
                  <a:pt x="1546860" y="2199194"/>
                  <a:pt x="1546860" y="2199194"/>
                </a:cubicBezTo>
                <a:cubicBezTo>
                  <a:pt x="1543685" y="2201099"/>
                  <a:pt x="1541780" y="2204274"/>
                  <a:pt x="1539875" y="2206814"/>
                </a:cubicBezTo>
                <a:cubicBezTo>
                  <a:pt x="1482725" y="2162999"/>
                  <a:pt x="1490980" y="2284919"/>
                  <a:pt x="1541780" y="2234119"/>
                </a:cubicBezTo>
                <a:cubicBezTo>
                  <a:pt x="1550035" y="2245549"/>
                  <a:pt x="1565910" y="2247454"/>
                  <a:pt x="1577340" y="2239199"/>
                </a:cubicBezTo>
                <a:lnTo>
                  <a:pt x="1577340" y="2239199"/>
                </a:lnTo>
                <a:cubicBezTo>
                  <a:pt x="1604010" y="2220149"/>
                  <a:pt x="1572895" y="2178874"/>
                  <a:pt x="1546860" y="2199194"/>
                </a:cubicBezTo>
                <a:close/>
                <a:moveTo>
                  <a:pt x="1662430" y="2126169"/>
                </a:moveTo>
                <a:cubicBezTo>
                  <a:pt x="1696720" y="2067749"/>
                  <a:pt x="1583690" y="2089338"/>
                  <a:pt x="1636395" y="2131249"/>
                </a:cubicBezTo>
                <a:cubicBezTo>
                  <a:pt x="1632585" y="2135059"/>
                  <a:pt x="1630045" y="2139504"/>
                  <a:pt x="1628775" y="2143949"/>
                </a:cubicBezTo>
                <a:cubicBezTo>
                  <a:pt x="1616710" y="2136329"/>
                  <a:pt x="1607820" y="2134424"/>
                  <a:pt x="1601470" y="2135694"/>
                </a:cubicBezTo>
                <a:cubicBezTo>
                  <a:pt x="1607820" y="2130614"/>
                  <a:pt x="1607820" y="2120454"/>
                  <a:pt x="1593850" y="2102674"/>
                </a:cubicBezTo>
                <a:cubicBezTo>
                  <a:pt x="1616075" y="2102039"/>
                  <a:pt x="1618615" y="2068384"/>
                  <a:pt x="1597660" y="2063938"/>
                </a:cubicBezTo>
                <a:cubicBezTo>
                  <a:pt x="1630045" y="2013774"/>
                  <a:pt x="1530350" y="2034729"/>
                  <a:pt x="1580515" y="2067749"/>
                </a:cubicBezTo>
                <a:cubicBezTo>
                  <a:pt x="1569720" y="2076004"/>
                  <a:pt x="1570990" y="2093784"/>
                  <a:pt x="1583055" y="2100134"/>
                </a:cubicBezTo>
                <a:cubicBezTo>
                  <a:pt x="1534795" y="2122994"/>
                  <a:pt x="1576705" y="2143949"/>
                  <a:pt x="1596390" y="2138234"/>
                </a:cubicBezTo>
                <a:cubicBezTo>
                  <a:pt x="1577975" y="2153474"/>
                  <a:pt x="1602740" y="2216339"/>
                  <a:pt x="1634490" y="2165539"/>
                </a:cubicBezTo>
                <a:cubicBezTo>
                  <a:pt x="1661795" y="2198559"/>
                  <a:pt x="1701165" y="2142044"/>
                  <a:pt x="1662430" y="2126169"/>
                </a:cubicBezTo>
                <a:close/>
                <a:moveTo>
                  <a:pt x="1281430" y="2301429"/>
                </a:moveTo>
                <a:cubicBezTo>
                  <a:pt x="1254760" y="2314764"/>
                  <a:pt x="1276350" y="2355404"/>
                  <a:pt x="1301750" y="2341434"/>
                </a:cubicBezTo>
                <a:lnTo>
                  <a:pt x="1301750" y="2341434"/>
                </a:lnTo>
                <a:cubicBezTo>
                  <a:pt x="1328420" y="2328099"/>
                  <a:pt x="1307465" y="2287459"/>
                  <a:pt x="1281430" y="2301429"/>
                </a:cubicBezTo>
                <a:close/>
                <a:moveTo>
                  <a:pt x="1927860" y="1914079"/>
                </a:moveTo>
                <a:cubicBezTo>
                  <a:pt x="1930400" y="1907094"/>
                  <a:pt x="1929765" y="1898838"/>
                  <a:pt x="1924685" y="1893124"/>
                </a:cubicBezTo>
                <a:cubicBezTo>
                  <a:pt x="1926590" y="1880424"/>
                  <a:pt x="1912620" y="1868994"/>
                  <a:pt x="1900555" y="1872169"/>
                </a:cubicBezTo>
                <a:cubicBezTo>
                  <a:pt x="1891665" y="1861374"/>
                  <a:pt x="1871980" y="1866454"/>
                  <a:pt x="1869440" y="1880424"/>
                </a:cubicBezTo>
                <a:cubicBezTo>
                  <a:pt x="1831340" y="1823909"/>
                  <a:pt x="1826260" y="1940749"/>
                  <a:pt x="1869440" y="1887409"/>
                </a:cubicBezTo>
                <a:cubicBezTo>
                  <a:pt x="1870710" y="1896299"/>
                  <a:pt x="1879600" y="1903284"/>
                  <a:pt x="1887855" y="1902649"/>
                </a:cubicBezTo>
                <a:cubicBezTo>
                  <a:pt x="1887220" y="1905188"/>
                  <a:pt x="1887220" y="1907729"/>
                  <a:pt x="1887855" y="1910269"/>
                </a:cubicBezTo>
                <a:cubicBezTo>
                  <a:pt x="1876425" y="1915984"/>
                  <a:pt x="1871980" y="1930588"/>
                  <a:pt x="1878330" y="1941384"/>
                </a:cubicBezTo>
                <a:cubicBezTo>
                  <a:pt x="1866900" y="1938209"/>
                  <a:pt x="1852930" y="1945829"/>
                  <a:pt x="1850390" y="1957894"/>
                </a:cubicBezTo>
                <a:cubicBezTo>
                  <a:pt x="1849755" y="1955354"/>
                  <a:pt x="1849120" y="1953449"/>
                  <a:pt x="1847850" y="1951544"/>
                </a:cubicBezTo>
                <a:cubicBezTo>
                  <a:pt x="1854200" y="1940113"/>
                  <a:pt x="1845310" y="1923604"/>
                  <a:pt x="1831975" y="1923604"/>
                </a:cubicBezTo>
                <a:cubicBezTo>
                  <a:pt x="1826895" y="1910269"/>
                  <a:pt x="1807210" y="1907729"/>
                  <a:pt x="1799590" y="1920429"/>
                </a:cubicBezTo>
                <a:cubicBezTo>
                  <a:pt x="1772285" y="1865184"/>
                  <a:pt x="1746250" y="1967419"/>
                  <a:pt x="1796415" y="1931859"/>
                </a:cubicBezTo>
                <a:cubicBezTo>
                  <a:pt x="1797050" y="1939479"/>
                  <a:pt x="1803400" y="1947099"/>
                  <a:pt x="1811020" y="1948369"/>
                </a:cubicBezTo>
                <a:cubicBezTo>
                  <a:pt x="1811020" y="1949638"/>
                  <a:pt x="1811655" y="1950909"/>
                  <a:pt x="1812290" y="1952179"/>
                </a:cubicBezTo>
                <a:cubicBezTo>
                  <a:pt x="1808480" y="1957894"/>
                  <a:pt x="1807845" y="1964244"/>
                  <a:pt x="1810385" y="1970594"/>
                </a:cubicBezTo>
                <a:cubicBezTo>
                  <a:pt x="1791335" y="1974404"/>
                  <a:pt x="1788795" y="1999169"/>
                  <a:pt x="1801495" y="2009963"/>
                </a:cubicBezTo>
                <a:cubicBezTo>
                  <a:pt x="1795780" y="2006788"/>
                  <a:pt x="1786255" y="2006788"/>
                  <a:pt x="1772920" y="2011869"/>
                </a:cubicBezTo>
                <a:cubicBezTo>
                  <a:pt x="1772285" y="2012504"/>
                  <a:pt x="1771650" y="2013138"/>
                  <a:pt x="1771015" y="2013774"/>
                </a:cubicBezTo>
                <a:cubicBezTo>
                  <a:pt x="1770380" y="2011234"/>
                  <a:pt x="1769745" y="2008694"/>
                  <a:pt x="1767840" y="2006154"/>
                </a:cubicBezTo>
                <a:cubicBezTo>
                  <a:pt x="1778000" y="1996629"/>
                  <a:pt x="1772920" y="1976944"/>
                  <a:pt x="1759585" y="1973769"/>
                </a:cubicBezTo>
                <a:cubicBezTo>
                  <a:pt x="1760855" y="1957894"/>
                  <a:pt x="1739900" y="1948369"/>
                  <a:pt x="1728470" y="1960434"/>
                </a:cubicBezTo>
                <a:cubicBezTo>
                  <a:pt x="1720215" y="1905188"/>
                  <a:pt x="1663700" y="1981388"/>
                  <a:pt x="1718945" y="1973134"/>
                </a:cubicBezTo>
                <a:lnTo>
                  <a:pt x="1718945" y="1973134"/>
                </a:lnTo>
                <a:cubicBezTo>
                  <a:pt x="1720850" y="1972499"/>
                  <a:pt x="1722120" y="1971229"/>
                  <a:pt x="1723390" y="1969959"/>
                </a:cubicBezTo>
                <a:cubicBezTo>
                  <a:pt x="1721485" y="1978213"/>
                  <a:pt x="1726565" y="1987104"/>
                  <a:pt x="1734185" y="1990279"/>
                </a:cubicBezTo>
                <a:cubicBezTo>
                  <a:pt x="1733550" y="1994724"/>
                  <a:pt x="1734185" y="1998534"/>
                  <a:pt x="1736725" y="2002344"/>
                </a:cubicBezTo>
                <a:cubicBezTo>
                  <a:pt x="1729105" y="2009329"/>
                  <a:pt x="1727200" y="2020759"/>
                  <a:pt x="1732915" y="2029649"/>
                </a:cubicBezTo>
                <a:cubicBezTo>
                  <a:pt x="1710690" y="2028379"/>
                  <a:pt x="1701800" y="2061399"/>
                  <a:pt x="1721485" y="2071559"/>
                </a:cubicBezTo>
                <a:cubicBezTo>
                  <a:pt x="1720215" y="2074734"/>
                  <a:pt x="1720215" y="2078544"/>
                  <a:pt x="1720215" y="2082354"/>
                </a:cubicBezTo>
                <a:cubicBezTo>
                  <a:pt x="1713865" y="2072194"/>
                  <a:pt x="1699895" y="2069019"/>
                  <a:pt x="1689100" y="2074734"/>
                </a:cubicBezTo>
                <a:cubicBezTo>
                  <a:pt x="1690370" y="2068384"/>
                  <a:pt x="1688465" y="2061399"/>
                  <a:pt x="1684020" y="2056954"/>
                </a:cubicBezTo>
                <a:cubicBezTo>
                  <a:pt x="1698625" y="2049969"/>
                  <a:pt x="1696720" y="2026474"/>
                  <a:pt x="1681480" y="2021394"/>
                </a:cubicBezTo>
                <a:cubicBezTo>
                  <a:pt x="1693545" y="1975038"/>
                  <a:pt x="1617345" y="2003613"/>
                  <a:pt x="1657350" y="2030284"/>
                </a:cubicBezTo>
                <a:cubicBezTo>
                  <a:pt x="1653540" y="2036634"/>
                  <a:pt x="1654175" y="2046159"/>
                  <a:pt x="1659890" y="2051874"/>
                </a:cubicBezTo>
                <a:cubicBezTo>
                  <a:pt x="1635125" y="2062669"/>
                  <a:pt x="1652905" y="2102039"/>
                  <a:pt x="1677670" y="2090609"/>
                </a:cubicBezTo>
                <a:cubicBezTo>
                  <a:pt x="1669415" y="2126169"/>
                  <a:pt x="1727835" y="2129979"/>
                  <a:pt x="1724660" y="2093784"/>
                </a:cubicBezTo>
                <a:cubicBezTo>
                  <a:pt x="1749425" y="2130614"/>
                  <a:pt x="1795780" y="2073463"/>
                  <a:pt x="1755140" y="2056319"/>
                </a:cubicBezTo>
                <a:cubicBezTo>
                  <a:pt x="1756410" y="2050604"/>
                  <a:pt x="1755140" y="2044254"/>
                  <a:pt x="1751330" y="2039174"/>
                </a:cubicBezTo>
                <a:cubicBezTo>
                  <a:pt x="1755775" y="2039174"/>
                  <a:pt x="1760855" y="2037269"/>
                  <a:pt x="1764030" y="2034094"/>
                </a:cubicBezTo>
                <a:cubicBezTo>
                  <a:pt x="1788160" y="2088069"/>
                  <a:pt x="1823085" y="2028379"/>
                  <a:pt x="1804670" y="2011234"/>
                </a:cubicBezTo>
                <a:cubicBezTo>
                  <a:pt x="1806575" y="2012504"/>
                  <a:pt x="1808480" y="2013138"/>
                  <a:pt x="1811020" y="2013774"/>
                </a:cubicBezTo>
                <a:cubicBezTo>
                  <a:pt x="1828800" y="2072194"/>
                  <a:pt x="1897380" y="1995994"/>
                  <a:pt x="1837690" y="1984563"/>
                </a:cubicBezTo>
                <a:cubicBezTo>
                  <a:pt x="1837690" y="1983929"/>
                  <a:pt x="1837690" y="1983929"/>
                  <a:pt x="1837055" y="1983294"/>
                </a:cubicBezTo>
                <a:cubicBezTo>
                  <a:pt x="1843405" y="1981388"/>
                  <a:pt x="1849120" y="1975674"/>
                  <a:pt x="1851025" y="1969959"/>
                </a:cubicBezTo>
                <a:cubicBezTo>
                  <a:pt x="1858645" y="2006154"/>
                  <a:pt x="1913890" y="1983929"/>
                  <a:pt x="1894840" y="1952813"/>
                </a:cubicBezTo>
                <a:cubicBezTo>
                  <a:pt x="1898015" y="1953449"/>
                  <a:pt x="1901190" y="1953449"/>
                  <a:pt x="1904365" y="1952813"/>
                </a:cubicBezTo>
                <a:cubicBezTo>
                  <a:pt x="1931035" y="1992184"/>
                  <a:pt x="1975485" y="1924874"/>
                  <a:pt x="1927860" y="1914079"/>
                </a:cubicBezTo>
                <a:close/>
                <a:moveTo>
                  <a:pt x="1362710" y="2333179"/>
                </a:moveTo>
                <a:cubicBezTo>
                  <a:pt x="1362710" y="2333179"/>
                  <a:pt x="1362075" y="2333814"/>
                  <a:pt x="1362075" y="2333814"/>
                </a:cubicBezTo>
                <a:cubicBezTo>
                  <a:pt x="1327150" y="2270949"/>
                  <a:pt x="1285875" y="2385884"/>
                  <a:pt x="1352550" y="2359849"/>
                </a:cubicBezTo>
                <a:cubicBezTo>
                  <a:pt x="1388745" y="2428429"/>
                  <a:pt x="1435100" y="2305239"/>
                  <a:pt x="1362710" y="2333179"/>
                </a:cubicBezTo>
                <a:close/>
                <a:moveTo>
                  <a:pt x="1455420" y="2267139"/>
                </a:moveTo>
                <a:cubicBezTo>
                  <a:pt x="1454150" y="2268409"/>
                  <a:pt x="1452880" y="2269044"/>
                  <a:pt x="1451610" y="2270314"/>
                </a:cubicBezTo>
                <a:cubicBezTo>
                  <a:pt x="1404620" y="2219514"/>
                  <a:pt x="1388745" y="2336354"/>
                  <a:pt x="1447800" y="2299524"/>
                </a:cubicBezTo>
                <a:cubicBezTo>
                  <a:pt x="1454785" y="2313494"/>
                  <a:pt x="1473200" y="2317304"/>
                  <a:pt x="1485265" y="2308414"/>
                </a:cubicBezTo>
                <a:lnTo>
                  <a:pt x="1485265" y="2308414"/>
                </a:lnTo>
                <a:cubicBezTo>
                  <a:pt x="1512570" y="2288729"/>
                  <a:pt x="1482090" y="2247454"/>
                  <a:pt x="1455420" y="2267139"/>
                </a:cubicBezTo>
                <a:close/>
                <a:moveTo>
                  <a:pt x="1371600" y="2253169"/>
                </a:moveTo>
                <a:cubicBezTo>
                  <a:pt x="1345565" y="2267139"/>
                  <a:pt x="1368425" y="2307144"/>
                  <a:pt x="1393825" y="2292539"/>
                </a:cubicBezTo>
                <a:cubicBezTo>
                  <a:pt x="1419860" y="2278569"/>
                  <a:pt x="1397000" y="2238564"/>
                  <a:pt x="1371600" y="2253169"/>
                </a:cubicBezTo>
                <a:close/>
                <a:moveTo>
                  <a:pt x="3589020" y="971104"/>
                </a:moveTo>
                <a:cubicBezTo>
                  <a:pt x="3608705" y="966024"/>
                  <a:pt x="3599815" y="935544"/>
                  <a:pt x="3580765" y="941259"/>
                </a:cubicBezTo>
                <a:cubicBezTo>
                  <a:pt x="3561080" y="946338"/>
                  <a:pt x="3569970" y="976819"/>
                  <a:pt x="3589020" y="971104"/>
                </a:cubicBezTo>
                <a:close/>
                <a:moveTo>
                  <a:pt x="3660775" y="382458"/>
                </a:moveTo>
                <a:cubicBezTo>
                  <a:pt x="3632200" y="395158"/>
                  <a:pt x="3653790" y="439608"/>
                  <a:pt x="3681095" y="425638"/>
                </a:cubicBezTo>
                <a:cubicBezTo>
                  <a:pt x="3709670" y="412938"/>
                  <a:pt x="3688715" y="369124"/>
                  <a:pt x="3660775" y="382458"/>
                </a:cubicBezTo>
                <a:close/>
                <a:moveTo>
                  <a:pt x="3728720" y="978724"/>
                </a:moveTo>
                <a:cubicBezTo>
                  <a:pt x="3746500" y="975549"/>
                  <a:pt x="3741420" y="946974"/>
                  <a:pt x="3723005" y="950784"/>
                </a:cubicBezTo>
                <a:cubicBezTo>
                  <a:pt x="3705225" y="953959"/>
                  <a:pt x="3710940" y="982534"/>
                  <a:pt x="3728720" y="978724"/>
                </a:cubicBezTo>
                <a:close/>
                <a:moveTo>
                  <a:pt x="3733800" y="629474"/>
                </a:moveTo>
                <a:cubicBezTo>
                  <a:pt x="3759200" y="619313"/>
                  <a:pt x="3743325" y="579309"/>
                  <a:pt x="3717925" y="590104"/>
                </a:cubicBezTo>
                <a:cubicBezTo>
                  <a:pt x="3691890" y="600263"/>
                  <a:pt x="3709035" y="640269"/>
                  <a:pt x="3733800" y="629474"/>
                </a:cubicBezTo>
                <a:close/>
                <a:moveTo>
                  <a:pt x="3725545" y="771713"/>
                </a:moveTo>
                <a:cubicBezTo>
                  <a:pt x="3702685" y="778699"/>
                  <a:pt x="3714750" y="814259"/>
                  <a:pt x="3736975" y="806638"/>
                </a:cubicBezTo>
                <a:cubicBezTo>
                  <a:pt x="3759835" y="799654"/>
                  <a:pt x="3748405" y="764094"/>
                  <a:pt x="3725545" y="771713"/>
                </a:cubicBezTo>
                <a:close/>
                <a:moveTo>
                  <a:pt x="3766185" y="692338"/>
                </a:moveTo>
                <a:cubicBezTo>
                  <a:pt x="3757930" y="668209"/>
                  <a:pt x="3719830" y="682179"/>
                  <a:pt x="3729355" y="705674"/>
                </a:cubicBezTo>
                <a:cubicBezTo>
                  <a:pt x="3737610" y="730438"/>
                  <a:pt x="3775075" y="716469"/>
                  <a:pt x="3766185" y="692338"/>
                </a:cubicBezTo>
                <a:close/>
                <a:moveTo>
                  <a:pt x="3660775" y="992059"/>
                </a:moveTo>
                <a:cubicBezTo>
                  <a:pt x="3678555" y="988249"/>
                  <a:pt x="3672840" y="960309"/>
                  <a:pt x="3655060" y="964119"/>
                </a:cubicBezTo>
                <a:cubicBezTo>
                  <a:pt x="3637280" y="968563"/>
                  <a:pt x="3642995" y="996504"/>
                  <a:pt x="3660775" y="992059"/>
                </a:cubicBezTo>
                <a:close/>
                <a:moveTo>
                  <a:pt x="3657600" y="952054"/>
                </a:moveTo>
                <a:cubicBezTo>
                  <a:pt x="3680460" y="952054"/>
                  <a:pt x="3676015" y="915859"/>
                  <a:pt x="3653790" y="921574"/>
                </a:cubicBezTo>
                <a:cubicBezTo>
                  <a:pt x="3636010" y="925384"/>
                  <a:pt x="3639820" y="952688"/>
                  <a:pt x="3657600" y="952054"/>
                </a:cubicBezTo>
                <a:close/>
                <a:moveTo>
                  <a:pt x="3663950" y="995869"/>
                </a:moveTo>
                <a:cubicBezTo>
                  <a:pt x="3647440" y="998409"/>
                  <a:pt x="3651885" y="1023809"/>
                  <a:pt x="3668395" y="1020634"/>
                </a:cubicBezTo>
                <a:cubicBezTo>
                  <a:pt x="3684270" y="1018729"/>
                  <a:pt x="3679825" y="992694"/>
                  <a:pt x="3663950" y="995869"/>
                </a:cubicBezTo>
                <a:close/>
                <a:moveTo>
                  <a:pt x="3305810" y="852994"/>
                </a:moveTo>
                <a:cubicBezTo>
                  <a:pt x="3329305" y="839024"/>
                  <a:pt x="3306445" y="802194"/>
                  <a:pt x="3283585" y="817434"/>
                </a:cubicBezTo>
                <a:cubicBezTo>
                  <a:pt x="3260090" y="831404"/>
                  <a:pt x="3282950" y="867599"/>
                  <a:pt x="3305810" y="852994"/>
                </a:cubicBezTo>
                <a:close/>
                <a:moveTo>
                  <a:pt x="3656330" y="834579"/>
                </a:moveTo>
                <a:cubicBezTo>
                  <a:pt x="3678555" y="826959"/>
                  <a:pt x="3665855" y="791399"/>
                  <a:pt x="3643630" y="800288"/>
                </a:cubicBezTo>
                <a:cubicBezTo>
                  <a:pt x="3621405" y="807909"/>
                  <a:pt x="3634105" y="842834"/>
                  <a:pt x="3656330" y="834579"/>
                </a:cubicBezTo>
                <a:close/>
                <a:moveTo>
                  <a:pt x="3791585" y="938084"/>
                </a:moveTo>
                <a:cubicBezTo>
                  <a:pt x="3773170" y="940624"/>
                  <a:pt x="3778885" y="969199"/>
                  <a:pt x="3796665" y="966024"/>
                </a:cubicBezTo>
                <a:cubicBezTo>
                  <a:pt x="3814445" y="963484"/>
                  <a:pt x="3809365" y="934909"/>
                  <a:pt x="3791585" y="938084"/>
                </a:cubicBezTo>
                <a:close/>
                <a:moveTo>
                  <a:pt x="3789680" y="976819"/>
                </a:moveTo>
                <a:cubicBezTo>
                  <a:pt x="3773170" y="978724"/>
                  <a:pt x="3776980" y="1004124"/>
                  <a:pt x="3792855" y="1002219"/>
                </a:cubicBezTo>
                <a:cubicBezTo>
                  <a:pt x="3809365" y="999679"/>
                  <a:pt x="3806190" y="974279"/>
                  <a:pt x="3789680" y="976819"/>
                </a:cubicBezTo>
                <a:close/>
                <a:moveTo>
                  <a:pt x="3799840" y="886649"/>
                </a:moveTo>
                <a:cubicBezTo>
                  <a:pt x="3780155" y="890459"/>
                  <a:pt x="3787140" y="921574"/>
                  <a:pt x="3806190" y="917129"/>
                </a:cubicBezTo>
                <a:cubicBezTo>
                  <a:pt x="3825875" y="913319"/>
                  <a:pt x="3818890" y="882204"/>
                  <a:pt x="3799840" y="886649"/>
                </a:cubicBezTo>
                <a:close/>
                <a:moveTo>
                  <a:pt x="3849370" y="828863"/>
                </a:moveTo>
                <a:cubicBezTo>
                  <a:pt x="3844290" y="807274"/>
                  <a:pt x="3810635" y="816163"/>
                  <a:pt x="3816350" y="837119"/>
                </a:cubicBezTo>
                <a:cubicBezTo>
                  <a:pt x="3821430" y="858709"/>
                  <a:pt x="3855085" y="850454"/>
                  <a:pt x="3849370" y="828863"/>
                </a:cubicBezTo>
                <a:close/>
                <a:moveTo>
                  <a:pt x="3750945" y="837119"/>
                </a:moveTo>
                <a:cubicBezTo>
                  <a:pt x="3729355" y="842834"/>
                  <a:pt x="3738880" y="875854"/>
                  <a:pt x="3759835" y="869504"/>
                </a:cubicBezTo>
                <a:cubicBezTo>
                  <a:pt x="3780790" y="864424"/>
                  <a:pt x="3771900" y="831404"/>
                  <a:pt x="3750945" y="837119"/>
                </a:cubicBezTo>
                <a:close/>
                <a:moveTo>
                  <a:pt x="3782695" y="476438"/>
                </a:moveTo>
                <a:cubicBezTo>
                  <a:pt x="3771900" y="449133"/>
                  <a:pt x="3729355" y="466279"/>
                  <a:pt x="3740785" y="493583"/>
                </a:cubicBezTo>
                <a:cubicBezTo>
                  <a:pt x="3751580" y="520888"/>
                  <a:pt x="3794125" y="503744"/>
                  <a:pt x="3782695" y="476438"/>
                </a:cubicBezTo>
                <a:close/>
                <a:moveTo>
                  <a:pt x="3726180" y="903159"/>
                </a:moveTo>
                <a:cubicBezTo>
                  <a:pt x="3706495" y="907604"/>
                  <a:pt x="3714115" y="938084"/>
                  <a:pt x="3733165" y="933638"/>
                </a:cubicBezTo>
                <a:cubicBezTo>
                  <a:pt x="3752850" y="929194"/>
                  <a:pt x="3745865" y="898713"/>
                  <a:pt x="3726180" y="903159"/>
                </a:cubicBezTo>
                <a:close/>
                <a:moveTo>
                  <a:pt x="3726815" y="985709"/>
                </a:moveTo>
                <a:cubicBezTo>
                  <a:pt x="3710305" y="987613"/>
                  <a:pt x="3714115" y="1013649"/>
                  <a:pt x="3730625" y="1011109"/>
                </a:cubicBezTo>
                <a:cubicBezTo>
                  <a:pt x="3747135" y="1008569"/>
                  <a:pt x="3742690" y="983169"/>
                  <a:pt x="3726815" y="985709"/>
                </a:cubicBezTo>
                <a:close/>
                <a:moveTo>
                  <a:pt x="3672840" y="859979"/>
                </a:moveTo>
                <a:cubicBezTo>
                  <a:pt x="3651885" y="865694"/>
                  <a:pt x="3662045" y="899349"/>
                  <a:pt x="3682365" y="892363"/>
                </a:cubicBezTo>
                <a:cubicBezTo>
                  <a:pt x="3703955" y="886013"/>
                  <a:pt x="3693795" y="852994"/>
                  <a:pt x="3672840" y="859979"/>
                </a:cubicBezTo>
                <a:close/>
                <a:moveTo>
                  <a:pt x="3414395" y="1046034"/>
                </a:moveTo>
                <a:cubicBezTo>
                  <a:pt x="3398520" y="1049844"/>
                  <a:pt x="3404235" y="1074609"/>
                  <a:pt x="3420110" y="1070799"/>
                </a:cubicBezTo>
                <a:cubicBezTo>
                  <a:pt x="3435985" y="1066988"/>
                  <a:pt x="3430270" y="1042224"/>
                  <a:pt x="3414395" y="1046034"/>
                </a:cubicBezTo>
                <a:close/>
                <a:moveTo>
                  <a:pt x="3476625" y="1032063"/>
                </a:moveTo>
                <a:cubicBezTo>
                  <a:pt x="3460115" y="1035238"/>
                  <a:pt x="3465830" y="1060638"/>
                  <a:pt x="3481705" y="1056829"/>
                </a:cubicBezTo>
                <a:cubicBezTo>
                  <a:pt x="3497580" y="1053654"/>
                  <a:pt x="3492500" y="1028254"/>
                  <a:pt x="3476625" y="1032063"/>
                </a:cubicBezTo>
                <a:close/>
                <a:moveTo>
                  <a:pt x="3645535" y="667574"/>
                </a:moveTo>
                <a:cubicBezTo>
                  <a:pt x="3670935" y="656779"/>
                  <a:pt x="3652520" y="617409"/>
                  <a:pt x="3627755" y="628838"/>
                </a:cubicBezTo>
                <a:cubicBezTo>
                  <a:pt x="3602355" y="640269"/>
                  <a:pt x="3620770" y="679638"/>
                  <a:pt x="3645535" y="667574"/>
                </a:cubicBezTo>
                <a:close/>
                <a:moveTo>
                  <a:pt x="3385820" y="1032063"/>
                </a:moveTo>
                <a:cubicBezTo>
                  <a:pt x="3368040" y="1037144"/>
                  <a:pt x="3376295" y="1064449"/>
                  <a:pt x="3393440" y="1059369"/>
                </a:cubicBezTo>
                <a:cubicBezTo>
                  <a:pt x="3411220" y="1054288"/>
                  <a:pt x="3403600" y="1026349"/>
                  <a:pt x="3385820" y="1032063"/>
                </a:cubicBezTo>
                <a:close/>
                <a:moveTo>
                  <a:pt x="3456305" y="994599"/>
                </a:moveTo>
                <a:cubicBezTo>
                  <a:pt x="3450590" y="975549"/>
                  <a:pt x="3420110" y="985074"/>
                  <a:pt x="3426460" y="1004124"/>
                </a:cubicBezTo>
                <a:cubicBezTo>
                  <a:pt x="3432810" y="1023174"/>
                  <a:pt x="3463290" y="1013649"/>
                  <a:pt x="3456305" y="994599"/>
                </a:cubicBezTo>
                <a:close/>
                <a:moveTo>
                  <a:pt x="3385185" y="1017459"/>
                </a:moveTo>
                <a:cubicBezTo>
                  <a:pt x="3378835" y="998409"/>
                  <a:pt x="3348990" y="1008569"/>
                  <a:pt x="3355975" y="1027619"/>
                </a:cubicBezTo>
                <a:cubicBezTo>
                  <a:pt x="3362325" y="1046669"/>
                  <a:pt x="3392170" y="1036509"/>
                  <a:pt x="3385185" y="1017459"/>
                </a:cubicBezTo>
                <a:close/>
                <a:moveTo>
                  <a:pt x="3319145" y="1051749"/>
                </a:moveTo>
                <a:cubicBezTo>
                  <a:pt x="3317240" y="1052384"/>
                  <a:pt x="3315335" y="1053654"/>
                  <a:pt x="3313430" y="1054924"/>
                </a:cubicBezTo>
                <a:cubicBezTo>
                  <a:pt x="3314700" y="990788"/>
                  <a:pt x="3249295" y="1077149"/>
                  <a:pt x="3310255" y="1058734"/>
                </a:cubicBezTo>
                <a:cubicBezTo>
                  <a:pt x="3304540" y="1108263"/>
                  <a:pt x="3368675" y="1053019"/>
                  <a:pt x="3319145" y="1051749"/>
                </a:cubicBezTo>
                <a:close/>
                <a:moveTo>
                  <a:pt x="3290570" y="1077149"/>
                </a:moveTo>
                <a:cubicBezTo>
                  <a:pt x="3274695" y="1080959"/>
                  <a:pt x="3281680" y="1106359"/>
                  <a:pt x="3296920" y="1101913"/>
                </a:cubicBezTo>
                <a:cubicBezTo>
                  <a:pt x="3313430" y="1097469"/>
                  <a:pt x="3306445" y="1072704"/>
                  <a:pt x="3290570" y="1077149"/>
                </a:cubicBezTo>
                <a:close/>
                <a:moveTo>
                  <a:pt x="3352165" y="1061274"/>
                </a:moveTo>
                <a:cubicBezTo>
                  <a:pt x="3336290" y="1065084"/>
                  <a:pt x="3342640" y="1090484"/>
                  <a:pt x="3358515" y="1086038"/>
                </a:cubicBezTo>
                <a:cubicBezTo>
                  <a:pt x="3374390" y="1081594"/>
                  <a:pt x="3368040" y="1056829"/>
                  <a:pt x="3352165" y="1061274"/>
                </a:cubicBezTo>
                <a:close/>
                <a:moveTo>
                  <a:pt x="3470275" y="1023174"/>
                </a:moveTo>
                <a:cubicBezTo>
                  <a:pt x="3465830" y="1005394"/>
                  <a:pt x="3437890" y="1013013"/>
                  <a:pt x="3442970" y="1030794"/>
                </a:cubicBezTo>
                <a:cubicBezTo>
                  <a:pt x="3447415" y="1048574"/>
                  <a:pt x="3474720" y="1040954"/>
                  <a:pt x="3470275" y="1023174"/>
                </a:cubicBezTo>
                <a:close/>
                <a:moveTo>
                  <a:pt x="3604260" y="990154"/>
                </a:moveTo>
                <a:cubicBezTo>
                  <a:pt x="3600450" y="972374"/>
                  <a:pt x="3572510" y="978724"/>
                  <a:pt x="3576955" y="996504"/>
                </a:cubicBezTo>
                <a:cubicBezTo>
                  <a:pt x="3580765" y="1014919"/>
                  <a:pt x="3608705" y="1007934"/>
                  <a:pt x="3604260" y="990154"/>
                </a:cubicBezTo>
                <a:close/>
                <a:moveTo>
                  <a:pt x="3601085" y="1006663"/>
                </a:moveTo>
                <a:cubicBezTo>
                  <a:pt x="3584575" y="1009204"/>
                  <a:pt x="3589655" y="1034604"/>
                  <a:pt x="3605530" y="1031429"/>
                </a:cubicBezTo>
                <a:cubicBezTo>
                  <a:pt x="3622040" y="1028888"/>
                  <a:pt x="3617595" y="1003488"/>
                  <a:pt x="3601085" y="1006663"/>
                </a:cubicBezTo>
                <a:close/>
                <a:moveTo>
                  <a:pt x="3853180" y="968563"/>
                </a:moveTo>
                <a:cubicBezTo>
                  <a:pt x="3836670" y="970469"/>
                  <a:pt x="3839845" y="995869"/>
                  <a:pt x="3856355" y="993963"/>
                </a:cubicBezTo>
                <a:cubicBezTo>
                  <a:pt x="3872230" y="992059"/>
                  <a:pt x="3869055" y="966659"/>
                  <a:pt x="3853180" y="968563"/>
                </a:cubicBezTo>
                <a:close/>
                <a:moveTo>
                  <a:pt x="3596005" y="884109"/>
                </a:moveTo>
                <a:cubicBezTo>
                  <a:pt x="3575050" y="890459"/>
                  <a:pt x="3585845" y="923479"/>
                  <a:pt x="3606800" y="916494"/>
                </a:cubicBezTo>
                <a:cubicBezTo>
                  <a:pt x="3627120" y="909509"/>
                  <a:pt x="3616325" y="876488"/>
                  <a:pt x="3596005" y="884109"/>
                </a:cubicBezTo>
                <a:close/>
                <a:moveTo>
                  <a:pt x="3536950" y="1006029"/>
                </a:moveTo>
                <a:cubicBezTo>
                  <a:pt x="3532505" y="988249"/>
                  <a:pt x="3505200" y="995234"/>
                  <a:pt x="3509645" y="1013013"/>
                </a:cubicBezTo>
                <a:cubicBezTo>
                  <a:pt x="3514090" y="1030794"/>
                  <a:pt x="3541395" y="1023809"/>
                  <a:pt x="3536950" y="1006029"/>
                </a:cubicBezTo>
                <a:close/>
                <a:moveTo>
                  <a:pt x="3586480" y="840929"/>
                </a:moveTo>
                <a:cubicBezTo>
                  <a:pt x="3578225" y="818704"/>
                  <a:pt x="3543300" y="832038"/>
                  <a:pt x="3552190" y="854263"/>
                </a:cubicBezTo>
                <a:cubicBezTo>
                  <a:pt x="3560445" y="876488"/>
                  <a:pt x="3595370" y="863154"/>
                  <a:pt x="3586480" y="840929"/>
                </a:cubicBezTo>
                <a:close/>
                <a:moveTo>
                  <a:pt x="3517900" y="991424"/>
                </a:moveTo>
                <a:cubicBezTo>
                  <a:pt x="3537585" y="985709"/>
                  <a:pt x="3528060" y="955863"/>
                  <a:pt x="3509010" y="961579"/>
                </a:cubicBezTo>
                <a:cubicBezTo>
                  <a:pt x="3489325" y="967294"/>
                  <a:pt x="3498850" y="997774"/>
                  <a:pt x="3517900" y="991424"/>
                </a:cubicBezTo>
                <a:close/>
                <a:moveTo>
                  <a:pt x="3538855" y="1018729"/>
                </a:moveTo>
                <a:cubicBezTo>
                  <a:pt x="3522345" y="1021904"/>
                  <a:pt x="3528060" y="1047304"/>
                  <a:pt x="3543935" y="1043494"/>
                </a:cubicBezTo>
                <a:cubicBezTo>
                  <a:pt x="3559810" y="1040954"/>
                  <a:pt x="3554730" y="1015554"/>
                  <a:pt x="3538855" y="1018729"/>
                </a:cubicBezTo>
                <a:close/>
              </a:path>
            </a:pathLst>
          </a:custGeom>
          <a:gradFill>
            <a:gsLst>
              <a:gs pos="0">
                <a:schemeClr val="accent1"/>
              </a:gs>
              <a:gs pos="22000">
                <a:schemeClr val="lt2"/>
              </a:gs>
              <a:gs pos="63000">
                <a:schemeClr val="lt2"/>
              </a:gs>
              <a:gs pos="85000">
                <a:schemeClr val="accent1"/>
              </a:gs>
              <a:gs pos="100000">
                <a:schemeClr val="accent2"/>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41;p8"/>
          <p:cNvSpPr txBox="1">
            <a:spLocks noGrp="1"/>
          </p:cNvSpPr>
          <p:nvPr>
            <p:ph type="title"/>
          </p:nvPr>
        </p:nvSpPr>
        <p:spPr>
          <a:xfrm>
            <a:off x="1037875" y="836000"/>
            <a:ext cx="7068300" cy="396300"/>
          </a:xfrm>
          <a:prstGeom prst="rect">
            <a:avLst/>
          </a:prstGeom>
        </p:spPr>
        <p:txBody>
          <a:bodyPr spcFirstLastPara="1" wrap="square" lIns="0" tIns="0" rIns="0" bIns="0"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42" name="Google Shape;42;p8"/>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 Light" type="blank">
  <p:cSld name="BLANK">
    <p:spTree>
      <p:nvGrpSpPr>
        <p:cNvPr id="1" name="Shape 47"/>
        <p:cNvGrpSpPr/>
        <p:nvPr/>
      </p:nvGrpSpPr>
      <p:grpSpPr>
        <a:xfrm>
          <a:off x="0" y="0"/>
          <a:ext cx="0" cy="0"/>
          <a:chOff x="0" y="0"/>
          <a:chExt cx="0" cy="0"/>
        </a:xfrm>
      </p:grpSpPr>
      <p:sp>
        <p:nvSpPr>
          <p:cNvPr id="48" name="Google Shape;48;p10"/>
          <p:cNvSpPr/>
          <p:nvPr/>
        </p:nvSpPr>
        <p:spPr>
          <a:xfrm>
            <a:off x="0" y="1455585"/>
            <a:ext cx="9144000" cy="2232329"/>
          </a:xfrm>
          <a:custGeom>
            <a:avLst/>
            <a:gdLst/>
            <a:ahLst/>
            <a:cxnLst/>
            <a:rect l="l" t="t" r="r" b="b"/>
            <a:pathLst>
              <a:path w="12192000" h="2976439" extrusionOk="0">
                <a:moveTo>
                  <a:pt x="6456680" y="1376234"/>
                </a:moveTo>
                <a:cubicBezTo>
                  <a:pt x="6463665" y="1380044"/>
                  <a:pt x="6471920" y="1378138"/>
                  <a:pt x="6476365" y="1371788"/>
                </a:cubicBezTo>
                <a:cubicBezTo>
                  <a:pt x="6503670" y="1378138"/>
                  <a:pt x="6495415" y="1331784"/>
                  <a:pt x="6471920" y="1347024"/>
                </a:cubicBezTo>
                <a:cubicBezTo>
                  <a:pt x="6454775" y="1340674"/>
                  <a:pt x="6438900" y="1365438"/>
                  <a:pt x="6456680" y="1376234"/>
                </a:cubicBezTo>
                <a:close/>
                <a:moveTo>
                  <a:pt x="6391910" y="1339404"/>
                </a:moveTo>
                <a:cubicBezTo>
                  <a:pt x="6393180" y="1340038"/>
                  <a:pt x="6395085" y="1340674"/>
                  <a:pt x="6396355" y="1341309"/>
                </a:cubicBezTo>
                <a:cubicBezTo>
                  <a:pt x="6399530" y="1350199"/>
                  <a:pt x="6413500" y="1352104"/>
                  <a:pt x="6418580" y="1343213"/>
                </a:cubicBezTo>
                <a:cubicBezTo>
                  <a:pt x="6441440" y="1342579"/>
                  <a:pt x="6431915" y="1306384"/>
                  <a:pt x="6411595" y="1316544"/>
                </a:cubicBezTo>
                <a:cubicBezTo>
                  <a:pt x="6396990" y="1296859"/>
                  <a:pt x="6370320" y="1327338"/>
                  <a:pt x="6391910" y="1339404"/>
                </a:cubicBezTo>
                <a:close/>
                <a:moveTo>
                  <a:pt x="6412865" y="1360359"/>
                </a:moveTo>
                <a:cubicBezTo>
                  <a:pt x="6400800" y="1378774"/>
                  <a:pt x="6429375" y="1397188"/>
                  <a:pt x="6440805" y="1378774"/>
                </a:cubicBezTo>
                <a:cubicBezTo>
                  <a:pt x="6453505" y="1360994"/>
                  <a:pt x="6424295" y="1341944"/>
                  <a:pt x="6412865" y="1360359"/>
                </a:cubicBezTo>
                <a:close/>
                <a:moveTo>
                  <a:pt x="6502400" y="1514029"/>
                </a:moveTo>
                <a:cubicBezTo>
                  <a:pt x="6482715" y="1497519"/>
                  <a:pt x="6457315" y="1529269"/>
                  <a:pt x="6477635" y="1545144"/>
                </a:cubicBezTo>
                <a:cubicBezTo>
                  <a:pt x="6497320" y="1561019"/>
                  <a:pt x="6522720" y="1529269"/>
                  <a:pt x="6502400" y="1514029"/>
                </a:cubicBezTo>
                <a:close/>
                <a:moveTo>
                  <a:pt x="6382385" y="1402269"/>
                </a:moveTo>
                <a:cubicBezTo>
                  <a:pt x="6399530" y="1402904"/>
                  <a:pt x="6407785" y="1378774"/>
                  <a:pt x="6393180" y="1369249"/>
                </a:cubicBezTo>
                <a:cubicBezTo>
                  <a:pt x="6367145" y="1350834"/>
                  <a:pt x="6350635" y="1400999"/>
                  <a:pt x="6382385" y="1402269"/>
                </a:cubicBezTo>
                <a:close/>
                <a:moveTo>
                  <a:pt x="6216015" y="1284794"/>
                </a:moveTo>
                <a:cubicBezTo>
                  <a:pt x="6196330" y="1268284"/>
                  <a:pt x="6170930" y="1300034"/>
                  <a:pt x="6191250" y="1315909"/>
                </a:cubicBezTo>
                <a:cubicBezTo>
                  <a:pt x="6210935" y="1331784"/>
                  <a:pt x="6236335" y="1300669"/>
                  <a:pt x="6216015" y="1284794"/>
                </a:cubicBezTo>
                <a:close/>
                <a:moveTo>
                  <a:pt x="6049645" y="1169859"/>
                </a:moveTo>
                <a:cubicBezTo>
                  <a:pt x="6049010" y="1164779"/>
                  <a:pt x="6045835" y="1159699"/>
                  <a:pt x="6040755" y="1157794"/>
                </a:cubicBezTo>
                <a:cubicBezTo>
                  <a:pt x="6017260" y="1150174"/>
                  <a:pt x="6015355" y="1190813"/>
                  <a:pt x="6039485" y="1184463"/>
                </a:cubicBezTo>
                <a:cubicBezTo>
                  <a:pt x="6038850" y="1189544"/>
                  <a:pt x="6040120" y="1194624"/>
                  <a:pt x="6043295" y="1198434"/>
                </a:cubicBezTo>
                <a:cubicBezTo>
                  <a:pt x="5981700" y="1191449"/>
                  <a:pt x="6039485" y="1279079"/>
                  <a:pt x="6057265" y="1220024"/>
                </a:cubicBezTo>
                <a:cubicBezTo>
                  <a:pt x="6060440" y="1216213"/>
                  <a:pt x="6061075" y="1210499"/>
                  <a:pt x="6059170" y="1206688"/>
                </a:cubicBezTo>
                <a:cubicBezTo>
                  <a:pt x="6075045" y="1207324"/>
                  <a:pt x="6085205" y="1186369"/>
                  <a:pt x="6074410" y="1174938"/>
                </a:cubicBezTo>
                <a:cubicBezTo>
                  <a:pt x="6077585" y="1176844"/>
                  <a:pt x="6081395" y="1178113"/>
                  <a:pt x="6084570" y="1177479"/>
                </a:cubicBezTo>
                <a:cubicBezTo>
                  <a:pt x="6082030" y="1183194"/>
                  <a:pt x="6082665" y="1190179"/>
                  <a:pt x="6085840" y="1195259"/>
                </a:cubicBezTo>
                <a:cubicBezTo>
                  <a:pt x="6085205" y="1211769"/>
                  <a:pt x="6111240" y="1214944"/>
                  <a:pt x="6113780" y="1197799"/>
                </a:cubicBezTo>
                <a:cubicBezTo>
                  <a:pt x="6115050" y="1196529"/>
                  <a:pt x="6116320" y="1194624"/>
                  <a:pt x="6117590" y="1192719"/>
                </a:cubicBezTo>
                <a:cubicBezTo>
                  <a:pt x="6118860" y="1200974"/>
                  <a:pt x="6128385" y="1207324"/>
                  <a:pt x="6137275" y="1204784"/>
                </a:cubicBezTo>
                <a:cubicBezTo>
                  <a:pt x="6139180" y="1210499"/>
                  <a:pt x="6144895" y="1216213"/>
                  <a:pt x="6151245" y="1216849"/>
                </a:cubicBezTo>
                <a:cubicBezTo>
                  <a:pt x="6149975" y="1221929"/>
                  <a:pt x="6151245" y="1227009"/>
                  <a:pt x="6155055" y="1230819"/>
                </a:cubicBezTo>
                <a:cubicBezTo>
                  <a:pt x="6154420" y="1235263"/>
                  <a:pt x="6155690" y="1240344"/>
                  <a:pt x="6158865" y="1244154"/>
                </a:cubicBezTo>
                <a:cubicBezTo>
                  <a:pt x="6145530" y="1263838"/>
                  <a:pt x="6184265" y="1273363"/>
                  <a:pt x="6181725" y="1249234"/>
                </a:cubicBezTo>
                <a:cubicBezTo>
                  <a:pt x="6187440" y="1246694"/>
                  <a:pt x="6191250" y="1240344"/>
                  <a:pt x="6191885" y="1234629"/>
                </a:cubicBezTo>
                <a:cubicBezTo>
                  <a:pt x="6196330" y="1237804"/>
                  <a:pt x="6202045" y="1238438"/>
                  <a:pt x="6207125" y="1236534"/>
                </a:cubicBezTo>
                <a:cubicBezTo>
                  <a:pt x="6203315" y="1248599"/>
                  <a:pt x="6214745" y="1256219"/>
                  <a:pt x="6224905" y="1260029"/>
                </a:cubicBezTo>
                <a:cubicBezTo>
                  <a:pt x="6213475" y="1263838"/>
                  <a:pt x="6214110" y="1280984"/>
                  <a:pt x="6225540" y="1284159"/>
                </a:cubicBezTo>
                <a:cubicBezTo>
                  <a:pt x="6239510" y="1333054"/>
                  <a:pt x="6290945" y="1263204"/>
                  <a:pt x="6239510" y="1265109"/>
                </a:cubicBezTo>
                <a:cubicBezTo>
                  <a:pt x="6238240" y="1263204"/>
                  <a:pt x="6235700" y="1261299"/>
                  <a:pt x="6233160" y="1260029"/>
                </a:cubicBezTo>
                <a:cubicBezTo>
                  <a:pt x="6254750" y="1252409"/>
                  <a:pt x="6235065" y="1214944"/>
                  <a:pt x="6216015" y="1225738"/>
                </a:cubicBezTo>
                <a:cubicBezTo>
                  <a:pt x="6220460" y="1206054"/>
                  <a:pt x="6188710" y="1199704"/>
                  <a:pt x="6185535" y="1220024"/>
                </a:cubicBezTo>
                <a:cubicBezTo>
                  <a:pt x="6183630" y="1218119"/>
                  <a:pt x="6180455" y="1216849"/>
                  <a:pt x="6177915" y="1215579"/>
                </a:cubicBezTo>
                <a:cubicBezTo>
                  <a:pt x="6176645" y="1211769"/>
                  <a:pt x="6172835" y="1208594"/>
                  <a:pt x="6169025" y="1207324"/>
                </a:cubicBezTo>
                <a:cubicBezTo>
                  <a:pt x="6176010" y="1193988"/>
                  <a:pt x="6161405" y="1178749"/>
                  <a:pt x="6147435" y="1184463"/>
                </a:cubicBezTo>
                <a:cubicBezTo>
                  <a:pt x="6142990" y="1172399"/>
                  <a:pt x="6125210" y="1171129"/>
                  <a:pt x="6119495" y="1182559"/>
                </a:cubicBezTo>
                <a:cubicBezTo>
                  <a:pt x="6118860" y="1173034"/>
                  <a:pt x="6108065" y="1165413"/>
                  <a:pt x="6098540" y="1167319"/>
                </a:cubicBezTo>
                <a:cubicBezTo>
                  <a:pt x="6104890" y="1152713"/>
                  <a:pt x="6087110" y="1138109"/>
                  <a:pt x="6073775" y="1146999"/>
                </a:cubicBezTo>
                <a:cubicBezTo>
                  <a:pt x="6059805" y="1135569"/>
                  <a:pt x="6040755" y="1155888"/>
                  <a:pt x="6052820" y="1169224"/>
                </a:cubicBezTo>
                <a:cubicBezTo>
                  <a:pt x="6052185" y="1168588"/>
                  <a:pt x="6050915" y="1169224"/>
                  <a:pt x="6049645" y="1169859"/>
                </a:cubicBezTo>
                <a:close/>
                <a:moveTo>
                  <a:pt x="6279515" y="1267649"/>
                </a:moveTo>
                <a:cubicBezTo>
                  <a:pt x="6278880" y="1268919"/>
                  <a:pt x="6278880" y="1270824"/>
                  <a:pt x="6278245" y="1272094"/>
                </a:cubicBezTo>
                <a:cubicBezTo>
                  <a:pt x="6273800" y="1277174"/>
                  <a:pt x="6273800" y="1284794"/>
                  <a:pt x="6276340" y="1289874"/>
                </a:cubicBezTo>
                <a:cubicBezTo>
                  <a:pt x="6272530" y="1305113"/>
                  <a:pt x="6296660" y="1311463"/>
                  <a:pt x="6300470" y="1296224"/>
                </a:cubicBezTo>
                <a:cubicBezTo>
                  <a:pt x="6308090" y="1291779"/>
                  <a:pt x="6309995" y="1280984"/>
                  <a:pt x="6305550" y="1273999"/>
                </a:cubicBezTo>
                <a:cubicBezTo>
                  <a:pt x="6308090" y="1258759"/>
                  <a:pt x="6285230" y="1253044"/>
                  <a:pt x="6279515" y="1267649"/>
                </a:cubicBezTo>
                <a:close/>
                <a:moveTo>
                  <a:pt x="6260465" y="1269554"/>
                </a:moveTo>
                <a:cubicBezTo>
                  <a:pt x="6278245" y="1279079"/>
                  <a:pt x="6292850" y="1250504"/>
                  <a:pt x="6274435" y="1241613"/>
                </a:cubicBezTo>
                <a:cubicBezTo>
                  <a:pt x="6256655" y="1232724"/>
                  <a:pt x="6242050" y="1260663"/>
                  <a:pt x="6260465" y="1269554"/>
                </a:cubicBezTo>
                <a:close/>
                <a:moveTo>
                  <a:pt x="6492875" y="1740088"/>
                </a:moveTo>
                <a:cubicBezTo>
                  <a:pt x="6512560" y="1740724"/>
                  <a:pt x="6523356" y="1714054"/>
                  <a:pt x="6508115" y="1700719"/>
                </a:cubicBezTo>
                <a:cubicBezTo>
                  <a:pt x="6476365" y="1674049"/>
                  <a:pt x="6451600" y="1738184"/>
                  <a:pt x="6492875" y="1740088"/>
                </a:cubicBezTo>
                <a:close/>
                <a:moveTo>
                  <a:pt x="6313805" y="1461324"/>
                </a:moveTo>
                <a:cubicBezTo>
                  <a:pt x="6285230" y="1508949"/>
                  <a:pt x="6378575" y="1502599"/>
                  <a:pt x="6343650" y="1459419"/>
                </a:cubicBezTo>
                <a:cubicBezTo>
                  <a:pt x="6343650" y="1459419"/>
                  <a:pt x="6343650" y="1459419"/>
                  <a:pt x="6343650" y="1459419"/>
                </a:cubicBezTo>
                <a:cubicBezTo>
                  <a:pt x="6334760" y="1451163"/>
                  <a:pt x="6321425" y="1452434"/>
                  <a:pt x="6313805" y="1461324"/>
                </a:cubicBezTo>
                <a:close/>
                <a:moveTo>
                  <a:pt x="6298565" y="1322259"/>
                </a:moveTo>
                <a:cubicBezTo>
                  <a:pt x="6284595" y="1341309"/>
                  <a:pt x="6314440" y="1363534"/>
                  <a:pt x="6328410" y="1343849"/>
                </a:cubicBezTo>
                <a:cubicBezTo>
                  <a:pt x="6342380" y="1324799"/>
                  <a:pt x="6311900" y="1302574"/>
                  <a:pt x="6298565" y="1322259"/>
                </a:cubicBezTo>
                <a:close/>
                <a:moveTo>
                  <a:pt x="6326505" y="1303844"/>
                </a:moveTo>
                <a:cubicBezTo>
                  <a:pt x="6331585" y="1306384"/>
                  <a:pt x="6337300" y="1306384"/>
                  <a:pt x="6341745" y="1303209"/>
                </a:cubicBezTo>
                <a:cubicBezTo>
                  <a:pt x="6334125" y="1308288"/>
                  <a:pt x="6334760" y="1320988"/>
                  <a:pt x="6343015" y="1324799"/>
                </a:cubicBezTo>
                <a:cubicBezTo>
                  <a:pt x="6346825" y="1362263"/>
                  <a:pt x="6399530" y="1327974"/>
                  <a:pt x="6366510" y="1309559"/>
                </a:cubicBezTo>
                <a:cubicBezTo>
                  <a:pt x="6376670" y="1298129"/>
                  <a:pt x="6362065" y="1280349"/>
                  <a:pt x="6349365" y="1287969"/>
                </a:cubicBezTo>
                <a:cubicBezTo>
                  <a:pt x="6343015" y="1257488"/>
                  <a:pt x="6299835" y="1287334"/>
                  <a:pt x="6326505" y="1303844"/>
                </a:cubicBezTo>
                <a:close/>
                <a:moveTo>
                  <a:pt x="6341745" y="1303844"/>
                </a:moveTo>
                <a:cubicBezTo>
                  <a:pt x="6341745" y="1303844"/>
                  <a:pt x="6341745" y="1303844"/>
                  <a:pt x="6341745" y="1303844"/>
                </a:cubicBezTo>
                <a:cubicBezTo>
                  <a:pt x="6341745" y="1303844"/>
                  <a:pt x="6341745" y="1303844"/>
                  <a:pt x="6341745" y="1303844"/>
                </a:cubicBezTo>
                <a:cubicBezTo>
                  <a:pt x="6341745" y="1303844"/>
                  <a:pt x="6341745" y="1303844"/>
                  <a:pt x="6341745" y="1303844"/>
                </a:cubicBezTo>
                <a:close/>
                <a:moveTo>
                  <a:pt x="6287135" y="1341944"/>
                </a:moveTo>
                <a:cubicBezTo>
                  <a:pt x="6267450" y="1325434"/>
                  <a:pt x="6242050" y="1357184"/>
                  <a:pt x="6262370" y="1373059"/>
                </a:cubicBezTo>
                <a:cubicBezTo>
                  <a:pt x="6282690" y="1388934"/>
                  <a:pt x="6307455" y="1357819"/>
                  <a:pt x="6287135" y="1341944"/>
                </a:cubicBezTo>
                <a:close/>
                <a:moveTo>
                  <a:pt x="6242685" y="1427034"/>
                </a:moveTo>
                <a:cubicBezTo>
                  <a:pt x="6263005" y="1445449"/>
                  <a:pt x="6291580" y="1413063"/>
                  <a:pt x="6270625" y="1395284"/>
                </a:cubicBezTo>
                <a:cubicBezTo>
                  <a:pt x="6250305" y="1376869"/>
                  <a:pt x="6221730" y="1409254"/>
                  <a:pt x="6242685" y="1427034"/>
                </a:cubicBezTo>
                <a:close/>
                <a:moveTo>
                  <a:pt x="6574156" y="1570544"/>
                </a:moveTo>
                <a:cubicBezTo>
                  <a:pt x="6554470" y="1554669"/>
                  <a:pt x="6529070" y="1585784"/>
                  <a:pt x="6550025" y="1601659"/>
                </a:cubicBezTo>
                <a:cubicBezTo>
                  <a:pt x="6569710" y="1618169"/>
                  <a:pt x="6594475" y="1586419"/>
                  <a:pt x="6574156" y="1570544"/>
                </a:cubicBezTo>
                <a:close/>
                <a:moveTo>
                  <a:pt x="6614795" y="1493074"/>
                </a:moveTo>
                <a:cubicBezTo>
                  <a:pt x="6602731" y="1511488"/>
                  <a:pt x="6631306" y="1529904"/>
                  <a:pt x="6643370" y="1511488"/>
                </a:cubicBezTo>
                <a:cubicBezTo>
                  <a:pt x="6655435" y="1493074"/>
                  <a:pt x="6626225" y="1474024"/>
                  <a:pt x="6614795" y="1493074"/>
                </a:cubicBezTo>
                <a:close/>
                <a:moveTo>
                  <a:pt x="6580506" y="1418144"/>
                </a:moveTo>
                <a:cubicBezTo>
                  <a:pt x="6583681" y="1419413"/>
                  <a:pt x="6587490" y="1419413"/>
                  <a:pt x="6590031" y="1418144"/>
                </a:cubicBezTo>
                <a:cubicBezTo>
                  <a:pt x="6590031" y="1420049"/>
                  <a:pt x="6590031" y="1421954"/>
                  <a:pt x="6590031" y="1423224"/>
                </a:cubicBezTo>
                <a:cubicBezTo>
                  <a:pt x="6549390" y="1439099"/>
                  <a:pt x="6612890" y="1476563"/>
                  <a:pt x="6607175" y="1433384"/>
                </a:cubicBezTo>
                <a:cubicBezTo>
                  <a:pt x="6626860" y="1428304"/>
                  <a:pt x="6615431" y="1397824"/>
                  <a:pt x="6597015" y="1407349"/>
                </a:cubicBezTo>
                <a:cubicBezTo>
                  <a:pt x="6597015" y="1378138"/>
                  <a:pt x="6555106" y="1403538"/>
                  <a:pt x="6580506" y="1418144"/>
                </a:cubicBezTo>
                <a:close/>
                <a:moveTo>
                  <a:pt x="6639560" y="1442274"/>
                </a:moveTo>
                <a:cubicBezTo>
                  <a:pt x="6654800" y="1449259"/>
                  <a:pt x="6664960" y="1425129"/>
                  <a:pt x="6649085" y="1418779"/>
                </a:cubicBezTo>
                <a:cubicBezTo>
                  <a:pt x="6634481" y="1412429"/>
                  <a:pt x="6624320" y="1435924"/>
                  <a:pt x="6639560" y="1442274"/>
                </a:cubicBezTo>
                <a:close/>
                <a:moveTo>
                  <a:pt x="6547485" y="1448624"/>
                </a:moveTo>
                <a:cubicBezTo>
                  <a:pt x="6535420" y="1467038"/>
                  <a:pt x="6563995" y="1485454"/>
                  <a:pt x="6576060" y="1467038"/>
                </a:cubicBezTo>
                <a:cubicBezTo>
                  <a:pt x="6588125" y="1449259"/>
                  <a:pt x="6558915" y="1430209"/>
                  <a:pt x="6547485" y="1448624"/>
                </a:cubicBezTo>
                <a:close/>
                <a:moveTo>
                  <a:pt x="6569075" y="1809304"/>
                </a:moveTo>
                <a:cubicBezTo>
                  <a:pt x="6588760" y="1809938"/>
                  <a:pt x="6599556" y="1782634"/>
                  <a:pt x="6584315" y="1769934"/>
                </a:cubicBezTo>
                <a:cubicBezTo>
                  <a:pt x="6551931" y="1743899"/>
                  <a:pt x="6527800" y="1807399"/>
                  <a:pt x="6569075" y="1809304"/>
                </a:cubicBezTo>
                <a:close/>
                <a:moveTo>
                  <a:pt x="6653531" y="1444813"/>
                </a:moveTo>
                <a:cubicBezTo>
                  <a:pt x="6650990" y="1449894"/>
                  <a:pt x="6651625" y="1456244"/>
                  <a:pt x="6655435" y="1460688"/>
                </a:cubicBezTo>
                <a:cubicBezTo>
                  <a:pt x="6609081" y="1484184"/>
                  <a:pt x="6693535" y="1510854"/>
                  <a:pt x="6668770" y="1465134"/>
                </a:cubicBezTo>
                <a:cubicBezTo>
                  <a:pt x="6695440" y="1457513"/>
                  <a:pt x="6667500" y="1421319"/>
                  <a:pt x="6653531" y="1444813"/>
                </a:cubicBezTo>
                <a:close/>
                <a:moveTo>
                  <a:pt x="6646545" y="1627059"/>
                </a:moveTo>
                <a:cubicBezTo>
                  <a:pt x="6626225" y="1611184"/>
                  <a:pt x="6602095" y="1642934"/>
                  <a:pt x="6622415" y="1658174"/>
                </a:cubicBezTo>
                <a:cubicBezTo>
                  <a:pt x="6642100" y="1674684"/>
                  <a:pt x="6666865" y="1642299"/>
                  <a:pt x="6646545" y="1627059"/>
                </a:cubicBezTo>
                <a:close/>
                <a:moveTo>
                  <a:pt x="6629400" y="1840419"/>
                </a:moveTo>
                <a:cubicBezTo>
                  <a:pt x="6609715" y="1862009"/>
                  <a:pt x="6644006" y="1892488"/>
                  <a:pt x="6663056" y="1870263"/>
                </a:cubicBezTo>
                <a:cubicBezTo>
                  <a:pt x="6682740" y="1848674"/>
                  <a:pt x="6648450" y="1818194"/>
                  <a:pt x="6629400" y="1840419"/>
                </a:cubicBezTo>
                <a:close/>
                <a:moveTo>
                  <a:pt x="6677025" y="1595944"/>
                </a:moveTo>
                <a:cubicBezTo>
                  <a:pt x="6690995" y="1576894"/>
                  <a:pt x="6660515" y="1555304"/>
                  <a:pt x="6647181" y="1574988"/>
                </a:cubicBezTo>
                <a:cubicBezTo>
                  <a:pt x="6633210" y="1594038"/>
                  <a:pt x="6663690" y="1615629"/>
                  <a:pt x="6677025" y="1595944"/>
                </a:cubicBezTo>
                <a:close/>
                <a:moveTo>
                  <a:pt x="6419215" y="1552763"/>
                </a:moveTo>
                <a:cubicBezTo>
                  <a:pt x="6437630" y="1532444"/>
                  <a:pt x="6404610" y="1503869"/>
                  <a:pt x="6387465" y="1524824"/>
                </a:cubicBezTo>
                <a:cubicBezTo>
                  <a:pt x="6369050" y="1545144"/>
                  <a:pt x="6401435" y="1573719"/>
                  <a:pt x="6419215" y="1552763"/>
                </a:cubicBezTo>
                <a:close/>
                <a:moveTo>
                  <a:pt x="6405880" y="1487359"/>
                </a:moveTo>
                <a:cubicBezTo>
                  <a:pt x="6425565" y="1503869"/>
                  <a:pt x="6450965" y="1472119"/>
                  <a:pt x="6430645" y="1456244"/>
                </a:cubicBezTo>
                <a:cubicBezTo>
                  <a:pt x="6410960" y="1440369"/>
                  <a:pt x="6385560" y="1472119"/>
                  <a:pt x="6405880" y="1487359"/>
                </a:cubicBezTo>
                <a:close/>
                <a:moveTo>
                  <a:pt x="6417310" y="1670238"/>
                </a:moveTo>
                <a:cubicBezTo>
                  <a:pt x="6436995" y="1670874"/>
                  <a:pt x="6447790" y="1644204"/>
                  <a:pt x="6432550" y="1630869"/>
                </a:cubicBezTo>
                <a:cubicBezTo>
                  <a:pt x="6400800" y="1604199"/>
                  <a:pt x="6376035" y="1668334"/>
                  <a:pt x="6417310" y="1670238"/>
                </a:cubicBezTo>
                <a:close/>
                <a:moveTo>
                  <a:pt x="6467475" y="1445449"/>
                </a:moveTo>
                <a:cubicBezTo>
                  <a:pt x="6481445" y="1426399"/>
                  <a:pt x="6451600" y="1404174"/>
                  <a:pt x="6437630" y="1423859"/>
                </a:cubicBezTo>
                <a:cubicBezTo>
                  <a:pt x="6423025" y="1442909"/>
                  <a:pt x="6453505" y="1464499"/>
                  <a:pt x="6467475" y="1445449"/>
                </a:cubicBezTo>
                <a:close/>
                <a:moveTo>
                  <a:pt x="6564631" y="1649919"/>
                </a:moveTo>
                <a:cubicBezTo>
                  <a:pt x="6543675" y="1631504"/>
                  <a:pt x="6515735" y="1664524"/>
                  <a:pt x="6537325" y="1682304"/>
                </a:cubicBezTo>
                <a:cubicBezTo>
                  <a:pt x="6557645" y="1700084"/>
                  <a:pt x="6585585" y="1667063"/>
                  <a:pt x="6564631" y="1649919"/>
                </a:cubicBezTo>
                <a:close/>
                <a:moveTo>
                  <a:pt x="6492875" y="1616263"/>
                </a:moveTo>
                <a:cubicBezTo>
                  <a:pt x="6511290" y="1595944"/>
                  <a:pt x="6478270" y="1567369"/>
                  <a:pt x="6460490" y="1588959"/>
                </a:cubicBezTo>
                <a:cubicBezTo>
                  <a:pt x="6442710" y="1609279"/>
                  <a:pt x="6475095" y="1637219"/>
                  <a:pt x="6492875" y="1616263"/>
                </a:cubicBezTo>
                <a:close/>
                <a:moveTo>
                  <a:pt x="6480175" y="1404809"/>
                </a:moveTo>
                <a:cubicBezTo>
                  <a:pt x="6468110" y="1423224"/>
                  <a:pt x="6496685" y="1441638"/>
                  <a:pt x="6508750" y="1423224"/>
                </a:cubicBezTo>
                <a:cubicBezTo>
                  <a:pt x="6520815" y="1404809"/>
                  <a:pt x="6491605" y="1386394"/>
                  <a:pt x="6480175" y="1404809"/>
                </a:cubicBezTo>
                <a:close/>
                <a:moveTo>
                  <a:pt x="6167120" y="1333054"/>
                </a:moveTo>
                <a:cubicBezTo>
                  <a:pt x="6148705" y="1353374"/>
                  <a:pt x="6181090" y="1381949"/>
                  <a:pt x="6198870" y="1360994"/>
                </a:cubicBezTo>
                <a:cubicBezTo>
                  <a:pt x="6217920" y="1340674"/>
                  <a:pt x="6184900" y="1312099"/>
                  <a:pt x="6167120" y="1333054"/>
                </a:cubicBezTo>
                <a:close/>
                <a:moveTo>
                  <a:pt x="6521450" y="1413699"/>
                </a:moveTo>
                <a:cubicBezTo>
                  <a:pt x="6530340" y="1419413"/>
                  <a:pt x="6543675" y="1413063"/>
                  <a:pt x="6544945" y="1402269"/>
                </a:cubicBezTo>
                <a:cubicBezTo>
                  <a:pt x="6565900" y="1399729"/>
                  <a:pt x="6557010" y="1367344"/>
                  <a:pt x="6537960" y="1375599"/>
                </a:cubicBezTo>
                <a:cubicBezTo>
                  <a:pt x="6528435" y="1360359"/>
                  <a:pt x="6505575" y="1377504"/>
                  <a:pt x="6517640" y="1390838"/>
                </a:cubicBezTo>
                <a:cubicBezTo>
                  <a:pt x="6511290" y="1397824"/>
                  <a:pt x="6513195" y="1409254"/>
                  <a:pt x="6521450" y="1413699"/>
                </a:cubicBezTo>
                <a:close/>
                <a:moveTo>
                  <a:pt x="5005705" y="532954"/>
                </a:moveTo>
                <a:cubicBezTo>
                  <a:pt x="5010785" y="535494"/>
                  <a:pt x="5015865" y="536763"/>
                  <a:pt x="5020945" y="536129"/>
                </a:cubicBezTo>
                <a:cubicBezTo>
                  <a:pt x="5027295" y="541209"/>
                  <a:pt x="5034915" y="542479"/>
                  <a:pt x="5042535" y="541209"/>
                </a:cubicBezTo>
                <a:cubicBezTo>
                  <a:pt x="5029835" y="550734"/>
                  <a:pt x="5031740" y="572324"/>
                  <a:pt x="5046345" y="579309"/>
                </a:cubicBezTo>
                <a:cubicBezTo>
                  <a:pt x="4991100" y="625663"/>
                  <a:pt x="5114290" y="632649"/>
                  <a:pt x="5064125" y="580579"/>
                </a:cubicBezTo>
                <a:cubicBezTo>
                  <a:pt x="5090160" y="571688"/>
                  <a:pt x="5078095" y="531049"/>
                  <a:pt x="5051425" y="537399"/>
                </a:cubicBezTo>
                <a:cubicBezTo>
                  <a:pt x="5074285" y="522158"/>
                  <a:pt x="5055870" y="484694"/>
                  <a:pt x="5029835" y="492313"/>
                </a:cubicBezTo>
                <a:cubicBezTo>
                  <a:pt x="5003165" y="475169"/>
                  <a:pt x="4978400" y="517713"/>
                  <a:pt x="5005705" y="532954"/>
                </a:cubicBezTo>
                <a:close/>
                <a:moveTo>
                  <a:pt x="4829810" y="618044"/>
                </a:moveTo>
                <a:cubicBezTo>
                  <a:pt x="4853305" y="618679"/>
                  <a:pt x="4856480" y="582484"/>
                  <a:pt x="4833620" y="578674"/>
                </a:cubicBezTo>
                <a:cubicBezTo>
                  <a:pt x="4808220" y="573594"/>
                  <a:pt x="4801235" y="613599"/>
                  <a:pt x="4826635" y="617409"/>
                </a:cubicBezTo>
                <a:lnTo>
                  <a:pt x="4826635" y="617409"/>
                </a:lnTo>
                <a:cubicBezTo>
                  <a:pt x="4827270" y="618044"/>
                  <a:pt x="4828540" y="618044"/>
                  <a:pt x="4829810" y="618044"/>
                </a:cubicBezTo>
                <a:close/>
                <a:moveTo>
                  <a:pt x="4923790" y="597724"/>
                </a:moveTo>
                <a:cubicBezTo>
                  <a:pt x="4899025" y="591374"/>
                  <a:pt x="4890135" y="630744"/>
                  <a:pt x="4914900" y="636459"/>
                </a:cubicBezTo>
                <a:cubicBezTo>
                  <a:pt x="4939665" y="642174"/>
                  <a:pt x="4949190" y="603438"/>
                  <a:pt x="4923790" y="597724"/>
                </a:cubicBezTo>
                <a:close/>
                <a:moveTo>
                  <a:pt x="4648200" y="411669"/>
                </a:moveTo>
                <a:cubicBezTo>
                  <a:pt x="4640580" y="440244"/>
                  <a:pt x="4685665" y="451038"/>
                  <a:pt x="4692015" y="422463"/>
                </a:cubicBezTo>
                <a:cubicBezTo>
                  <a:pt x="4699000" y="393888"/>
                  <a:pt x="4654550" y="383094"/>
                  <a:pt x="4648200" y="411669"/>
                </a:cubicBezTo>
                <a:close/>
                <a:moveTo>
                  <a:pt x="4831715" y="694879"/>
                </a:moveTo>
                <a:cubicBezTo>
                  <a:pt x="4855210" y="698688"/>
                  <a:pt x="4860290" y="661224"/>
                  <a:pt x="4836795" y="658684"/>
                </a:cubicBezTo>
                <a:cubicBezTo>
                  <a:pt x="4813300" y="654874"/>
                  <a:pt x="4808220" y="692338"/>
                  <a:pt x="4831715" y="694879"/>
                </a:cubicBezTo>
                <a:close/>
                <a:moveTo>
                  <a:pt x="4911090" y="481519"/>
                </a:moveTo>
                <a:cubicBezTo>
                  <a:pt x="4919980" y="486599"/>
                  <a:pt x="4932045" y="484694"/>
                  <a:pt x="4939030" y="477074"/>
                </a:cubicBezTo>
                <a:cubicBezTo>
                  <a:pt x="4991735" y="478344"/>
                  <a:pt x="4957445" y="397699"/>
                  <a:pt x="4921885" y="436433"/>
                </a:cubicBezTo>
                <a:cubicBezTo>
                  <a:pt x="4897755" y="435799"/>
                  <a:pt x="4888865" y="470724"/>
                  <a:pt x="4911090" y="481519"/>
                </a:cubicBezTo>
                <a:close/>
                <a:moveTo>
                  <a:pt x="5000625" y="723454"/>
                </a:moveTo>
                <a:cubicBezTo>
                  <a:pt x="5023485" y="728534"/>
                  <a:pt x="5031740" y="691704"/>
                  <a:pt x="5008245" y="687259"/>
                </a:cubicBezTo>
                <a:cubicBezTo>
                  <a:pt x="4984750" y="682813"/>
                  <a:pt x="4977130" y="719009"/>
                  <a:pt x="5000625" y="723454"/>
                </a:cubicBezTo>
                <a:close/>
                <a:moveTo>
                  <a:pt x="4941570" y="506919"/>
                </a:moveTo>
                <a:cubicBezTo>
                  <a:pt x="4929505" y="533588"/>
                  <a:pt x="4971415" y="552004"/>
                  <a:pt x="4982845" y="524699"/>
                </a:cubicBezTo>
                <a:cubicBezTo>
                  <a:pt x="4994910" y="498029"/>
                  <a:pt x="4952365" y="479613"/>
                  <a:pt x="4941570" y="506919"/>
                </a:cubicBezTo>
                <a:close/>
                <a:moveTo>
                  <a:pt x="5003165" y="658684"/>
                </a:moveTo>
                <a:cubicBezTo>
                  <a:pt x="5027295" y="665669"/>
                  <a:pt x="5038725" y="626934"/>
                  <a:pt x="5013325" y="620584"/>
                </a:cubicBezTo>
                <a:cubicBezTo>
                  <a:pt x="4989195" y="613599"/>
                  <a:pt x="4978400" y="652334"/>
                  <a:pt x="5003165" y="658684"/>
                </a:cubicBezTo>
                <a:close/>
                <a:moveTo>
                  <a:pt x="6147435" y="1255584"/>
                </a:moveTo>
                <a:cubicBezTo>
                  <a:pt x="6154420" y="1246694"/>
                  <a:pt x="6152515" y="1234629"/>
                  <a:pt x="6144260" y="1227644"/>
                </a:cubicBezTo>
                <a:cubicBezTo>
                  <a:pt x="6144260" y="1227644"/>
                  <a:pt x="6144260" y="1227644"/>
                  <a:pt x="6144260" y="1227644"/>
                </a:cubicBezTo>
                <a:cubicBezTo>
                  <a:pt x="6137275" y="1221929"/>
                  <a:pt x="6127115" y="1221929"/>
                  <a:pt x="6120765" y="1227644"/>
                </a:cubicBezTo>
                <a:cubicBezTo>
                  <a:pt x="6104890" y="1199069"/>
                  <a:pt x="6080125" y="1248599"/>
                  <a:pt x="6112510" y="1244154"/>
                </a:cubicBezTo>
                <a:cubicBezTo>
                  <a:pt x="6111875" y="1261299"/>
                  <a:pt x="6136640" y="1270188"/>
                  <a:pt x="6147435" y="1255584"/>
                </a:cubicBezTo>
                <a:close/>
                <a:moveTo>
                  <a:pt x="4863465" y="557084"/>
                </a:moveTo>
                <a:cubicBezTo>
                  <a:pt x="4889500" y="564704"/>
                  <a:pt x="4901565" y="523429"/>
                  <a:pt x="4874895" y="516444"/>
                </a:cubicBezTo>
                <a:cubicBezTo>
                  <a:pt x="4848225" y="508824"/>
                  <a:pt x="4836795" y="550099"/>
                  <a:pt x="4863465" y="557084"/>
                </a:cubicBezTo>
                <a:close/>
                <a:moveTo>
                  <a:pt x="4658360" y="491044"/>
                </a:moveTo>
                <a:cubicBezTo>
                  <a:pt x="4653280" y="517713"/>
                  <a:pt x="4695825" y="525334"/>
                  <a:pt x="4700270" y="498029"/>
                </a:cubicBezTo>
                <a:cubicBezTo>
                  <a:pt x="4704715" y="470724"/>
                  <a:pt x="4662170" y="463738"/>
                  <a:pt x="4658360" y="491044"/>
                </a:cubicBezTo>
                <a:close/>
                <a:moveTo>
                  <a:pt x="4715510" y="393254"/>
                </a:moveTo>
                <a:cubicBezTo>
                  <a:pt x="4733925" y="401508"/>
                  <a:pt x="4754880" y="379919"/>
                  <a:pt x="4745990" y="361504"/>
                </a:cubicBezTo>
                <a:cubicBezTo>
                  <a:pt x="4819015" y="337374"/>
                  <a:pt x="4705985" y="271333"/>
                  <a:pt x="4721225" y="346899"/>
                </a:cubicBezTo>
                <a:cubicBezTo>
                  <a:pt x="4697730" y="348804"/>
                  <a:pt x="4692015" y="385633"/>
                  <a:pt x="4715510" y="393254"/>
                </a:cubicBezTo>
                <a:close/>
                <a:moveTo>
                  <a:pt x="4845685" y="469454"/>
                </a:moveTo>
                <a:cubicBezTo>
                  <a:pt x="4834890" y="496758"/>
                  <a:pt x="4878070" y="512633"/>
                  <a:pt x="4888230" y="485329"/>
                </a:cubicBezTo>
                <a:cubicBezTo>
                  <a:pt x="4898390" y="458024"/>
                  <a:pt x="4855210" y="442149"/>
                  <a:pt x="4845685" y="469454"/>
                </a:cubicBezTo>
                <a:close/>
                <a:moveTo>
                  <a:pt x="4747260" y="437704"/>
                </a:moveTo>
                <a:cubicBezTo>
                  <a:pt x="4738370" y="465644"/>
                  <a:pt x="4782185" y="478979"/>
                  <a:pt x="4790440" y="451038"/>
                </a:cubicBezTo>
                <a:cubicBezTo>
                  <a:pt x="4799965" y="423099"/>
                  <a:pt x="4755515" y="409129"/>
                  <a:pt x="4747260" y="437704"/>
                </a:cubicBezTo>
                <a:close/>
                <a:moveTo>
                  <a:pt x="4649470" y="553909"/>
                </a:moveTo>
                <a:cubicBezTo>
                  <a:pt x="4624070" y="551369"/>
                  <a:pt x="4620260" y="591374"/>
                  <a:pt x="4645660" y="593279"/>
                </a:cubicBezTo>
                <a:cubicBezTo>
                  <a:pt x="4671695" y="595819"/>
                  <a:pt x="4675505" y="555813"/>
                  <a:pt x="4649470" y="553909"/>
                </a:cubicBezTo>
                <a:close/>
                <a:moveTo>
                  <a:pt x="4814570" y="434529"/>
                </a:moveTo>
                <a:cubicBezTo>
                  <a:pt x="4827905" y="440879"/>
                  <a:pt x="4845685" y="431988"/>
                  <a:pt x="4848225" y="416749"/>
                </a:cubicBezTo>
                <a:cubicBezTo>
                  <a:pt x="4907280" y="400874"/>
                  <a:pt x="4832985" y="329754"/>
                  <a:pt x="4819650" y="389444"/>
                </a:cubicBezTo>
                <a:cubicBezTo>
                  <a:pt x="4797425" y="393254"/>
                  <a:pt x="4793615" y="426274"/>
                  <a:pt x="4814570" y="434529"/>
                </a:cubicBezTo>
                <a:close/>
                <a:moveTo>
                  <a:pt x="4779010" y="492313"/>
                </a:moveTo>
                <a:cubicBezTo>
                  <a:pt x="4749165" y="485963"/>
                  <a:pt x="4744085" y="534224"/>
                  <a:pt x="4774565" y="534224"/>
                </a:cubicBezTo>
                <a:cubicBezTo>
                  <a:pt x="4798695" y="534859"/>
                  <a:pt x="4803775" y="497394"/>
                  <a:pt x="4779010" y="492313"/>
                </a:cubicBezTo>
                <a:close/>
                <a:moveTo>
                  <a:pt x="4747260" y="685354"/>
                </a:moveTo>
                <a:cubicBezTo>
                  <a:pt x="4770755" y="687894"/>
                  <a:pt x="4774565" y="651063"/>
                  <a:pt x="4750435" y="648524"/>
                </a:cubicBezTo>
                <a:cubicBezTo>
                  <a:pt x="4726940" y="645984"/>
                  <a:pt x="4723765" y="683449"/>
                  <a:pt x="4747260" y="685354"/>
                </a:cubicBezTo>
                <a:close/>
                <a:moveTo>
                  <a:pt x="4968875" y="545019"/>
                </a:moveTo>
                <a:cubicBezTo>
                  <a:pt x="4942840" y="536129"/>
                  <a:pt x="4929505" y="576769"/>
                  <a:pt x="4955540" y="585024"/>
                </a:cubicBezTo>
                <a:cubicBezTo>
                  <a:pt x="4980940" y="594549"/>
                  <a:pt x="4994910" y="553274"/>
                  <a:pt x="4968875" y="545019"/>
                </a:cubicBezTo>
                <a:close/>
                <a:moveTo>
                  <a:pt x="5702300" y="1018094"/>
                </a:moveTo>
                <a:cubicBezTo>
                  <a:pt x="5678170" y="1018729"/>
                  <a:pt x="5671185" y="1054288"/>
                  <a:pt x="5693410" y="1063813"/>
                </a:cubicBezTo>
                <a:cubicBezTo>
                  <a:pt x="5691505" y="1087309"/>
                  <a:pt x="5729605" y="1080959"/>
                  <a:pt x="5720080" y="1059369"/>
                </a:cubicBezTo>
                <a:cubicBezTo>
                  <a:pt x="5726430" y="1053654"/>
                  <a:pt x="5728335" y="1045399"/>
                  <a:pt x="5727065" y="1037779"/>
                </a:cubicBezTo>
                <a:cubicBezTo>
                  <a:pt x="5749925" y="1050479"/>
                  <a:pt x="5772150" y="1016824"/>
                  <a:pt x="5751830" y="1000313"/>
                </a:cubicBezTo>
                <a:cubicBezTo>
                  <a:pt x="5748655" y="997774"/>
                  <a:pt x="5745480" y="996504"/>
                  <a:pt x="5741670" y="995869"/>
                </a:cubicBezTo>
                <a:cubicBezTo>
                  <a:pt x="5742305" y="995234"/>
                  <a:pt x="5742940" y="995234"/>
                  <a:pt x="5743575" y="994599"/>
                </a:cubicBezTo>
                <a:cubicBezTo>
                  <a:pt x="5780405" y="1020634"/>
                  <a:pt x="5788660" y="945704"/>
                  <a:pt x="5747385" y="962849"/>
                </a:cubicBezTo>
                <a:cubicBezTo>
                  <a:pt x="5738495" y="939988"/>
                  <a:pt x="5709285" y="952054"/>
                  <a:pt x="5710555" y="973644"/>
                </a:cubicBezTo>
                <a:cubicBezTo>
                  <a:pt x="5701030" y="981263"/>
                  <a:pt x="5702935" y="997774"/>
                  <a:pt x="5715000" y="1002219"/>
                </a:cubicBezTo>
                <a:lnTo>
                  <a:pt x="5715000" y="1002219"/>
                </a:lnTo>
                <a:cubicBezTo>
                  <a:pt x="5716905" y="1002854"/>
                  <a:pt x="5718810" y="1003488"/>
                  <a:pt x="5720715" y="1003488"/>
                </a:cubicBezTo>
                <a:cubicBezTo>
                  <a:pt x="5720080" y="1004124"/>
                  <a:pt x="5719445" y="1005394"/>
                  <a:pt x="5718810" y="1006029"/>
                </a:cubicBezTo>
                <a:cubicBezTo>
                  <a:pt x="5711190" y="1004759"/>
                  <a:pt x="5703570" y="1010474"/>
                  <a:pt x="5702300" y="1018094"/>
                </a:cubicBezTo>
                <a:close/>
                <a:moveTo>
                  <a:pt x="5913755" y="1172399"/>
                </a:moveTo>
                <a:cubicBezTo>
                  <a:pt x="5908675" y="1188274"/>
                  <a:pt x="5934075" y="1195259"/>
                  <a:pt x="5937885" y="1179384"/>
                </a:cubicBezTo>
                <a:cubicBezTo>
                  <a:pt x="5942965" y="1163509"/>
                  <a:pt x="5918200" y="1156524"/>
                  <a:pt x="5913755" y="1172399"/>
                </a:cubicBezTo>
                <a:close/>
                <a:moveTo>
                  <a:pt x="5773420" y="1040319"/>
                </a:moveTo>
                <a:cubicBezTo>
                  <a:pt x="5767070" y="1056829"/>
                  <a:pt x="5791200" y="1069529"/>
                  <a:pt x="5800725" y="1054288"/>
                </a:cubicBezTo>
                <a:cubicBezTo>
                  <a:pt x="5809615" y="1058099"/>
                  <a:pt x="5821045" y="1055559"/>
                  <a:pt x="5826760" y="1046669"/>
                </a:cubicBezTo>
                <a:cubicBezTo>
                  <a:pt x="5864225" y="1058734"/>
                  <a:pt x="5859145" y="993329"/>
                  <a:pt x="5824220" y="1011744"/>
                </a:cubicBezTo>
                <a:cubicBezTo>
                  <a:pt x="5829935" y="990154"/>
                  <a:pt x="5795645" y="979994"/>
                  <a:pt x="5789295" y="1001584"/>
                </a:cubicBezTo>
                <a:cubicBezTo>
                  <a:pt x="5777230" y="1005394"/>
                  <a:pt x="5774690" y="1023174"/>
                  <a:pt x="5784850" y="1030794"/>
                </a:cubicBezTo>
                <a:cubicBezTo>
                  <a:pt x="5779770" y="1032063"/>
                  <a:pt x="5775325" y="1035238"/>
                  <a:pt x="5773420" y="1040319"/>
                </a:cubicBezTo>
                <a:close/>
                <a:moveTo>
                  <a:pt x="5259070" y="753299"/>
                </a:moveTo>
                <a:cubicBezTo>
                  <a:pt x="5236210" y="745679"/>
                  <a:pt x="5225415" y="781874"/>
                  <a:pt x="5248275" y="788224"/>
                </a:cubicBezTo>
                <a:cubicBezTo>
                  <a:pt x="5270500" y="795844"/>
                  <a:pt x="5281930" y="759649"/>
                  <a:pt x="5259070" y="753299"/>
                </a:cubicBezTo>
                <a:close/>
                <a:moveTo>
                  <a:pt x="5250180" y="720279"/>
                </a:moveTo>
                <a:cubicBezTo>
                  <a:pt x="5241925" y="739329"/>
                  <a:pt x="5268595" y="757109"/>
                  <a:pt x="5282565" y="741234"/>
                </a:cubicBezTo>
                <a:cubicBezTo>
                  <a:pt x="5292090" y="759649"/>
                  <a:pt x="5321300" y="757744"/>
                  <a:pt x="5328285" y="738059"/>
                </a:cubicBezTo>
                <a:cubicBezTo>
                  <a:pt x="5358130" y="724724"/>
                  <a:pt x="5347970" y="674559"/>
                  <a:pt x="5313045" y="690434"/>
                </a:cubicBezTo>
                <a:cubicBezTo>
                  <a:pt x="5309870" y="645984"/>
                  <a:pt x="5242560" y="675194"/>
                  <a:pt x="5272405" y="708213"/>
                </a:cubicBezTo>
                <a:cubicBezTo>
                  <a:pt x="5263515" y="706309"/>
                  <a:pt x="5253990" y="710754"/>
                  <a:pt x="5250180" y="720279"/>
                </a:cubicBezTo>
                <a:close/>
                <a:moveTo>
                  <a:pt x="5283835" y="714563"/>
                </a:moveTo>
                <a:cubicBezTo>
                  <a:pt x="5283835" y="714563"/>
                  <a:pt x="5283835" y="714563"/>
                  <a:pt x="5283835" y="714563"/>
                </a:cubicBezTo>
                <a:cubicBezTo>
                  <a:pt x="5283835" y="714563"/>
                  <a:pt x="5283835" y="714563"/>
                  <a:pt x="5283835" y="714563"/>
                </a:cubicBezTo>
                <a:cubicBezTo>
                  <a:pt x="5283835" y="714563"/>
                  <a:pt x="5283835" y="714563"/>
                  <a:pt x="5283835" y="714563"/>
                </a:cubicBezTo>
                <a:close/>
                <a:moveTo>
                  <a:pt x="6687185" y="1559749"/>
                </a:moveTo>
                <a:cubicBezTo>
                  <a:pt x="6705600" y="1571813"/>
                  <a:pt x="6724015" y="1542604"/>
                  <a:pt x="6705600" y="1531174"/>
                </a:cubicBezTo>
                <a:cubicBezTo>
                  <a:pt x="6687185" y="1519109"/>
                  <a:pt x="6668770" y="1548319"/>
                  <a:pt x="6687185" y="1559749"/>
                </a:cubicBezTo>
                <a:close/>
                <a:moveTo>
                  <a:pt x="6094095" y="1268919"/>
                </a:moveTo>
                <a:cubicBezTo>
                  <a:pt x="6075680" y="1289238"/>
                  <a:pt x="6108065" y="1317813"/>
                  <a:pt x="6125845" y="1296859"/>
                </a:cubicBezTo>
                <a:cubicBezTo>
                  <a:pt x="6144260" y="1276538"/>
                  <a:pt x="6111875" y="1247963"/>
                  <a:pt x="6094095" y="1268919"/>
                </a:cubicBezTo>
                <a:close/>
                <a:moveTo>
                  <a:pt x="5969000" y="1120963"/>
                </a:moveTo>
                <a:cubicBezTo>
                  <a:pt x="5965825" y="1125409"/>
                  <a:pt x="5965190" y="1129854"/>
                  <a:pt x="5965190" y="1134934"/>
                </a:cubicBezTo>
                <a:cubicBezTo>
                  <a:pt x="5965190" y="1134934"/>
                  <a:pt x="5964555" y="1134934"/>
                  <a:pt x="5964555" y="1134934"/>
                </a:cubicBezTo>
                <a:cubicBezTo>
                  <a:pt x="5904230" y="1138744"/>
                  <a:pt x="5973445" y="1214309"/>
                  <a:pt x="5982335" y="1154619"/>
                </a:cubicBezTo>
                <a:cubicBezTo>
                  <a:pt x="5982970" y="1153984"/>
                  <a:pt x="5983605" y="1153349"/>
                  <a:pt x="5983605" y="1152079"/>
                </a:cubicBezTo>
                <a:cubicBezTo>
                  <a:pt x="5990590" y="1152713"/>
                  <a:pt x="5998210" y="1148904"/>
                  <a:pt x="6001385" y="1142554"/>
                </a:cubicBezTo>
                <a:cubicBezTo>
                  <a:pt x="6003925" y="1141919"/>
                  <a:pt x="6005830" y="1140649"/>
                  <a:pt x="6007100" y="1138744"/>
                </a:cubicBezTo>
                <a:cubicBezTo>
                  <a:pt x="6008370" y="1138744"/>
                  <a:pt x="6009005" y="1139379"/>
                  <a:pt x="6009640" y="1139379"/>
                </a:cubicBezTo>
                <a:cubicBezTo>
                  <a:pt x="6019800" y="1185099"/>
                  <a:pt x="6074410" y="1127313"/>
                  <a:pt x="6028055" y="1119694"/>
                </a:cubicBezTo>
                <a:cubicBezTo>
                  <a:pt x="6026150" y="1105088"/>
                  <a:pt x="6005195" y="1100644"/>
                  <a:pt x="5997575" y="1112709"/>
                </a:cubicBezTo>
                <a:cubicBezTo>
                  <a:pt x="5995035" y="1112709"/>
                  <a:pt x="5992495" y="1112709"/>
                  <a:pt x="5990590" y="1113344"/>
                </a:cubicBezTo>
                <a:cubicBezTo>
                  <a:pt x="5983605" y="1111438"/>
                  <a:pt x="5974715" y="1113979"/>
                  <a:pt x="5969000" y="1120963"/>
                </a:cubicBezTo>
                <a:close/>
                <a:moveTo>
                  <a:pt x="5852795" y="1057463"/>
                </a:moveTo>
                <a:cubicBezTo>
                  <a:pt x="5839460" y="1061909"/>
                  <a:pt x="5839460" y="1081594"/>
                  <a:pt x="5852795" y="1086674"/>
                </a:cubicBezTo>
                <a:lnTo>
                  <a:pt x="5852795" y="1086674"/>
                </a:lnTo>
                <a:cubicBezTo>
                  <a:pt x="5858510" y="1088579"/>
                  <a:pt x="5864860" y="1087309"/>
                  <a:pt x="5869305" y="1083499"/>
                </a:cubicBezTo>
                <a:cubicBezTo>
                  <a:pt x="5851525" y="1110804"/>
                  <a:pt x="5900420" y="1131759"/>
                  <a:pt x="5907405" y="1099374"/>
                </a:cubicBezTo>
                <a:cubicBezTo>
                  <a:pt x="5909310" y="1099374"/>
                  <a:pt x="5910580" y="1100009"/>
                  <a:pt x="5912485" y="1099374"/>
                </a:cubicBezTo>
                <a:cubicBezTo>
                  <a:pt x="5911215" y="1115884"/>
                  <a:pt x="5937250" y="1121599"/>
                  <a:pt x="5942330" y="1105088"/>
                </a:cubicBezTo>
                <a:cubicBezTo>
                  <a:pt x="5969000" y="1131759"/>
                  <a:pt x="5991225" y="1072704"/>
                  <a:pt x="5953760" y="1075244"/>
                </a:cubicBezTo>
                <a:cubicBezTo>
                  <a:pt x="5948045" y="1068259"/>
                  <a:pt x="5935980" y="1067624"/>
                  <a:pt x="5929630" y="1073974"/>
                </a:cubicBezTo>
                <a:cubicBezTo>
                  <a:pt x="5924550" y="1055559"/>
                  <a:pt x="5896610" y="1056194"/>
                  <a:pt x="5892165" y="1074609"/>
                </a:cubicBezTo>
                <a:cubicBezTo>
                  <a:pt x="5885180" y="1072704"/>
                  <a:pt x="5876925" y="1075244"/>
                  <a:pt x="5871845" y="1080324"/>
                </a:cubicBezTo>
                <a:cubicBezTo>
                  <a:pt x="5874385" y="1076513"/>
                  <a:pt x="5875020" y="1071434"/>
                  <a:pt x="5873750" y="1067624"/>
                </a:cubicBezTo>
                <a:cubicBezTo>
                  <a:pt x="5874385" y="1067624"/>
                  <a:pt x="5875020" y="1066988"/>
                  <a:pt x="5876290" y="1066354"/>
                </a:cubicBezTo>
                <a:cubicBezTo>
                  <a:pt x="5911850" y="1077784"/>
                  <a:pt x="5904865" y="1015554"/>
                  <a:pt x="5872480" y="1034604"/>
                </a:cubicBezTo>
                <a:cubicBezTo>
                  <a:pt x="5859145" y="1031429"/>
                  <a:pt x="5847080" y="1046034"/>
                  <a:pt x="5852795" y="1057463"/>
                </a:cubicBezTo>
                <a:close/>
                <a:moveTo>
                  <a:pt x="5097780" y="588834"/>
                </a:moveTo>
                <a:cubicBezTo>
                  <a:pt x="5099685" y="590104"/>
                  <a:pt x="5102225" y="590738"/>
                  <a:pt x="5104130" y="591374"/>
                </a:cubicBezTo>
                <a:cubicBezTo>
                  <a:pt x="5106670" y="600899"/>
                  <a:pt x="5116195" y="608519"/>
                  <a:pt x="5125720" y="609154"/>
                </a:cubicBezTo>
                <a:cubicBezTo>
                  <a:pt x="5126355" y="612963"/>
                  <a:pt x="5127625" y="616138"/>
                  <a:pt x="5130165" y="619313"/>
                </a:cubicBezTo>
                <a:cubicBezTo>
                  <a:pt x="5097145" y="659954"/>
                  <a:pt x="5184140" y="670749"/>
                  <a:pt x="5161915" y="623124"/>
                </a:cubicBezTo>
                <a:cubicBezTo>
                  <a:pt x="5176520" y="612329"/>
                  <a:pt x="5171440" y="587563"/>
                  <a:pt x="5153660" y="583754"/>
                </a:cubicBezTo>
                <a:cubicBezTo>
                  <a:pt x="5153660" y="572324"/>
                  <a:pt x="5144770" y="560894"/>
                  <a:pt x="5132705" y="558988"/>
                </a:cubicBezTo>
                <a:cubicBezTo>
                  <a:pt x="5114925" y="521524"/>
                  <a:pt x="5063490" y="565338"/>
                  <a:pt x="5097780" y="588834"/>
                </a:cubicBezTo>
                <a:close/>
                <a:moveTo>
                  <a:pt x="5106035" y="728534"/>
                </a:moveTo>
                <a:cubicBezTo>
                  <a:pt x="5111750" y="705674"/>
                  <a:pt x="5075555" y="696784"/>
                  <a:pt x="5070475" y="719644"/>
                </a:cubicBezTo>
                <a:cubicBezTo>
                  <a:pt x="5064125" y="743138"/>
                  <a:pt x="5100320" y="752029"/>
                  <a:pt x="5106035" y="728534"/>
                </a:cubicBezTo>
                <a:close/>
                <a:moveTo>
                  <a:pt x="5111115" y="779969"/>
                </a:moveTo>
                <a:cubicBezTo>
                  <a:pt x="5102225" y="778063"/>
                  <a:pt x="5092700" y="783779"/>
                  <a:pt x="5091430" y="793304"/>
                </a:cubicBezTo>
                <a:cubicBezTo>
                  <a:pt x="5090160" y="837754"/>
                  <a:pt x="5152390" y="795844"/>
                  <a:pt x="5111115" y="779969"/>
                </a:cubicBezTo>
                <a:close/>
                <a:moveTo>
                  <a:pt x="5090160" y="684084"/>
                </a:moveTo>
                <a:lnTo>
                  <a:pt x="5090160" y="684084"/>
                </a:lnTo>
                <a:cubicBezTo>
                  <a:pt x="5114290" y="692338"/>
                  <a:pt x="5126990" y="653604"/>
                  <a:pt x="5102225" y="646619"/>
                </a:cubicBezTo>
                <a:cubicBezTo>
                  <a:pt x="5078095" y="638363"/>
                  <a:pt x="5065395" y="677099"/>
                  <a:pt x="5090160" y="684084"/>
                </a:cubicBezTo>
                <a:close/>
                <a:moveTo>
                  <a:pt x="5182870" y="714563"/>
                </a:moveTo>
                <a:cubicBezTo>
                  <a:pt x="5204460" y="715199"/>
                  <a:pt x="5210175" y="682813"/>
                  <a:pt x="5189220" y="676463"/>
                </a:cubicBezTo>
                <a:cubicBezTo>
                  <a:pt x="5161280" y="666304"/>
                  <a:pt x="5153025" y="714563"/>
                  <a:pt x="5182870" y="714563"/>
                </a:cubicBezTo>
                <a:close/>
                <a:moveTo>
                  <a:pt x="5153660" y="741234"/>
                </a:moveTo>
                <a:cubicBezTo>
                  <a:pt x="5146675" y="764094"/>
                  <a:pt x="5182870" y="774254"/>
                  <a:pt x="5189220" y="750759"/>
                </a:cubicBezTo>
                <a:cubicBezTo>
                  <a:pt x="5195570" y="728534"/>
                  <a:pt x="5159375" y="718374"/>
                  <a:pt x="5153660" y="741234"/>
                </a:cubicBezTo>
                <a:close/>
                <a:moveTo>
                  <a:pt x="5187315" y="647888"/>
                </a:moveTo>
                <a:cubicBezTo>
                  <a:pt x="5189220" y="649159"/>
                  <a:pt x="5190490" y="649794"/>
                  <a:pt x="5192395" y="650429"/>
                </a:cubicBezTo>
                <a:cubicBezTo>
                  <a:pt x="5189855" y="663129"/>
                  <a:pt x="5198745" y="677099"/>
                  <a:pt x="5211445" y="679638"/>
                </a:cubicBezTo>
                <a:cubicBezTo>
                  <a:pt x="5216525" y="705674"/>
                  <a:pt x="5257800" y="698054"/>
                  <a:pt x="5252720" y="672019"/>
                </a:cubicBezTo>
                <a:cubicBezTo>
                  <a:pt x="5268595" y="656779"/>
                  <a:pt x="5252085" y="628204"/>
                  <a:pt x="5231130" y="634554"/>
                </a:cubicBezTo>
                <a:cubicBezTo>
                  <a:pt x="5229225" y="633284"/>
                  <a:pt x="5226685" y="632013"/>
                  <a:pt x="5224145" y="631379"/>
                </a:cubicBezTo>
                <a:cubicBezTo>
                  <a:pt x="5225415" y="579944"/>
                  <a:pt x="5147945" y="615504"/>
                  <a:pt x="5187315" y="647888"/>
                </a:cubicBezTo>
                <a:close/>
                <a:moveTo>
                  <a:pt x="5182870" y="829499"/>
                </a:moveTo>
                <a:cubicBezTo>
                  <a:pt x="5203825" y="834579"/>
                  <a:pt x="5212080" y="800924"/>
                  <a:pt x="5190490" y="796479"/>
                </a:cubicBezTo>
                <a:cubicBezTo>
                  <a:pt x="5168900" y="791399"/>
                  <a:pt x="5161280" y="825054"/>
                  <a:pt x="5182870" y="829499"/>
                </a:cubicBezTo>
                <a:close/>
                <a:moveTo>
                  <a:pt x="4922520" y="671384"/>
                </a:moveTo>
                <a:cubicBezTo>
                  <a:pt x="4899025" y="666938"/>
                  <a:pt x="4892675" y="703769"/>
                  <a:pt x="4916170" y="707579"/>
                </a:cubicBezTo>
                <a:cubicBezTo>
                  <a:pt x="4939665" y="712024"/>
                  <a:pt x="4946015" y="675194"/>
                  <a:pt x="4922520" y="671384"/>
                </a:cubicBezTo>
                <a:close/>
                <a:moveTo>
                  <a:pt x="7166610" y="1664524"/>
                </a:moveTo>
                <a:cubicBezTo>
                  <a:pt x="7181850" y="1670874"/>
                  <a:pt x="7191375" y="1646744"/>
                  <a:pt x="7175500" y="1641029"/>
                </a:cubicBezTo>
                <a:cubicBezTo>
                  <a:pt x="7160260" y="1634679"/>
                  <a:pt x="7150735" y="1658809"/>
                  <a:pt x="7166610" y="1664524"/>
                </a:cubicBezTo>
                <a:close/>
                <a:moveTo>
                  <a:pt x="7169150" y="1755963"/>
                </a:moveTo>
                <a:cubicBezTo>
                  <a:pt x="7159625" y="1773744"/>
                  <a:pt x="7188200" y="1788349"/>
                  <a:pt x="7197090" y="1769934"/>
                </a:cubicBezTo>
                <a:cubicBezTo>
                  <a:pt x="7206615" y="1752154"/>
                  <a:pt x="7178040" y="1737549"/>
                  <a:pt x="7169150" y="1755963"/>
                </a:cubicBezTo>
                <a:close/>
                <a:moveTo>
                  <a:pt x="7186295" y="1822638"/>
                </a:moveTo>
                <a:cubicBezTo>
                  <a:pt x="7167245" y="1811844"/>
                  <a:pt x="7150100" y="1841688"/>
                  <a:pt x="7169785" y="1851849"/>
                </a:cubicBezTo>
                <a:cubicBezTo>
                  <a:pt x="7188835" y="1862644"/>
                  <a:pt x="7205981" y="1832799"/>
                  <a:pt x="7186295" y="1822638"/>
                </a:cubicBezTo>
                <a:close/>
                <a:moveTo>
                  <a:pt x="7157720" y="1705799"/>
                </a:moveTo>
                <a:cubicBezTo>
                  <a:pt x="7174231" y="1713419"/>
                  <a:pt x="7186295" y="1687384"/>
                  <a:pt x="7169150" y="1679763"/>
                </a:cubicBezTo>
                <a:cubicBezTo>
                  <a:pt x="7152640" y="1672779"/>
                  <a:pt x="7140575" y="1698813"/>
                  <a:pt x="7157720" y="1705799"/>
                </a:cubicBezTo>
                <a:close/>
                <a:moveTo>
                  <a:pt x="7122795" y="1806129"/>
                </a:moveTo>
                <a:cubicBezTo>
                  <a:pt x="7134225" y="1787079"/>
                  <a:pt x="7104381" y="1769934"/>
                  <a:pt x="7093585" y="1788984"/>
                </a:cubicBezTo>
                <a:cubicBezTo>
                  <a:pt x="7082156" y="1808034"/>
                  <a:pt x="7112000" y="1825179"/>
                  <a:pt x="7122795" y="1806129"/>
                </a:cubicBezTo>
                <a:close/>
                <a:moveTo>
                  <a:pt x="7221220" y="2085529"/>
                </a:moveTo>
                <a:cubicBezTo>
                  <a:pt x="7242810" y="2099499"/>
                  <a:pt x="7264400" y="2065209"/>
                  <a:pt x="7242175" y="2051874"/>
                </a:cubicBezTo>
                <a:cubicBezTo>
                  <a:pt x="7221220" y="2038538"/>
                  <a:pt x="7199631" y="2072194"/>
                  <a:pt x="7221220" y="2085529"/>
                </a:cubicBezTo>
                <a:close/>
                <a:moveTo>
                  <a:pt x="7115175" y="2261424"/>
                </a:moveTo>
                <a:cubicBezTo>
                  <a:pt x="7138670" y="2278569"/>
                  <a:pt x="7165340" y="2241104"/>
                  <a:pt x="7141210" y="2224594"/>
                </a:cubicBezTo>
                <a:cubicBezTo>
                  <a:pt x="7117715" y="2207449"/>
                  <a:pt x="7091045" y="2244914"/>
                  <a:pt x="7115175" y="2261424"/>
                </a:cubicBezTo>
                <a:close/>
                <a:moveTo>
                  <a:pt x="7193915" y="2288729"/>
                </a:moveTo>
                <a:cubicBezTo>
                  <a:pt x="7169785" y="2342704"/>
                  <a:pt x="7268210" y="2323654"/>
                  <a:pt x="7225031" y="2282379"/>
                </a:cubicBezTo>
                <a:cubicBezTo>
                  <a:pt x="7225031" y="2282379"/>
                  <a:pt x="7225031" y="2282379"/>
                  <a:pt x="7225031" y="2282379"/>
                </a:cubicBezTo>
                <a:cubicBezTo>
                  <a:pt x="7214870" y="2276029"/>
                  <a:pt x="7200900" y="2278569"/>
                  <a:pt x="7193915" y="2288729"/>
                </a:cubicBezTo>
                <a:close/>
                <a:moveTo>
                  <a:pt x="7154545" y="1935669"/>
                </a:moveTo>
                <a:cubicBezTo>
                  <a:pt x="7174231" y="1948369"/>
                  <a:pt x="7193915" y="1916619"/>
                  <a:pt x="7173595" y="1904554"/>
                </a:cubicBezTo>
                <a:cubicBezTo>
                  <a:pt x="7153275" y="1891854"/>
                  <a:pt x="7133590" y="1923604"/>
                  <a:pt x="7154545" y="1935669"/>
                </a:cubicBezTo>
                <a:close/>
                <a:moveTo>
                  <a:pt x="7154545" y="2161094"/>
                </a:moveTo>
                <a:cubicBezTo>
                  <a:pt x="7176770" y="2176969"/>
                  <a:pt x="7201535" y="2141409"/>
                  <a:pt x="7178040" y="2126169"/>
                </a:cubicBezTo>
                <a:cubicBezTo>
                  <a:pt x="7155815" y="2110294"/>
                  <a:pt x="7131050" y="2146489"/>
                  <a:pt x="7154545" y="2161094"/>
                </a:cubicBezTo>
                <a:close/>
                <a:moveTo>
                  <a:pt x="6860540" y="1573719"/>
                </a:moveTo>
                <a:cubicBezTo>
                  <a:pt x="6852920" y="1569274"/>
                  <a:pt x="6843395" y="1572449"/>
                  <a:pt x="6839585" y="1579434"/>
                </a:cubicBezTo>
                <a:cubicBezTo>
                  <a:pt x="6826250" y="1618169"/>
                  <a:pt x="6892290" y="1599119"/>
                  <a:pt x="6860540" y="1573719"/>
                </a:cubicBezTo>
                <a:close/>
                <a:moveTo>
                  <a:pt x="6859270" y="1722944"/>
                </a:moveTo>
                <a:cubicBezTo>
                  <a:pt x="6845935" y="1742629"/>
                  <a:pt x="6876415" y="1763584"/>
                  <a:pt x="6889750" y="1743263"/>
                </a:cubicBezTo>
                <a:cubicBezTo>
                  <a:pt x="6903720" y="1724213"/>
                  <a:pt x="6872606" y="1703259"/>
                  <a:pt x="6859270" y="1722944"/>
                </a:cubicBezTo>
                <a:close/>
                <a:moveTo>
                  <a:pt x="6837681" y="1797874"/>
                </a:moveTo>
                <a:cubicBezTo>
                  <a:pt x="6814820" y="1844229"/>
                  <a:pt x="6901181" y="1830894"/>
                  <a:pt x="6865620" y="1793429"/>
                </a:cubicBezTo>
                <a:cubicBezTo>
                  <a:pt x="6865620" y="1793429"/>
                  <a:pt x="6865620" y="1793429"/>
                  <a:pt x="6865620" y="1793429"/>
                </a:cubicBezTo>
                <a:cubicBezTo>
                  <a:pt x="6856731" y="1787079"/>
                  <a:pt x="6844031" y="1788984"/>
                  <a:pt x="6837681" y="1797874"/>
                </a:cubicBezTo>
                <a:close/>
                <a:moveTo>
                  <a:pt x="6838950" y="1929954"/>
                </a:moveTo>
                <a:lnTo>
                  <a:pt x="6838950" y="1929954"/>
                </a:lnTo>
                <a:cubicBezTo>
                  <a:pt x="6860540" y="1947099"/>
                  <a:pt x="6887210" y="1913444"/>
                  <a:pt x="6864985" y="1896299"/>
                </a:cubicBezTo>
                <a:cubicBezTo>
                  <a:pt x="6844031" y="1879154"/>
                  <a:pt x="6817360" y="1913444"/>
                  <a:pt x="6838950" y="1929954"/>
                </a:cubicBezTo>
                <a:close/>
                <a:moveTo>
                  <a:pt x="7094856" y="1677224"/>
                </a:moveTo>
                <a:cubicBezTo>
                  <a:pt x="7111365" y="1684844"/>
                  <a:pt x="7123431" y="1658809"/>
                  <a:pt x="7106920" y="1651824"/>
                </a:cubicBezTo>
                <a:cubicBezTo>
                  <a:pt x="7089775" y="1643569"/>
                  <a:pt x="7077710" y="1669604"/>
                  <a:pt x="7094856" y="1677224"/>
                </a:cubicBezTo>
                <a:close/>
                <a:moveTo>
                  <a:pt x="7106920" y="1641029"/>
                </a:moveTo>
                <a:cubicBezTo>
                  <a:pt x="7122160" y="1647379"/>
                  <a:pt x="7131685" y="1623249"/>
                  <a:pt x="7116445" y="1617534"/>
                </a:cubicBezTo>
                <a:cubicBezTo>
                  <a:pt x="7101206" y="1611184"/>
                  <a:pt x="7091681" y="1635313"/>
                  <a:pt x="7106920" y="1641029"/>
                </a:cubicBezTo>
                <a:close/>
                <a:moveTo>
                  <a:pt x="7080885" y="1890584"/>
                </a:moveTo>
                <a:cubicBezTo>
                  <a:pt x="7100570" y="1903919"/>
                  <a:pt x="7120890" y="1872169"/>
                  <a:pt x="7100570" y="1859469"/>
                </a:cubicBezTo>
                <a:cubicBezTo>
                  <a:pt x="7080885" y="1846134"/>
                  <a:pt x="7060565" y="1877884"/>
                  <a:pt x="7080885" y="1890584"/>
                </a:cubicBezTo>
                <a:close/>
                <a:moveTo>
                  <a:pt x="7102475" y="1721674"/>
                </a:moveTo>
                <a:cubicBezTo>
                  <a:pt x="7092950" y="1739454"/>
                  <a:pt x="7120890" y="1754059"/>
                  <a:pt x="7129781" y="1735644"/>
                </a:cubicBezTo>
                <a:cubicBezTo>
                  <a:pt x="7139940" y="1718499"/>
                  <a:pt x="7112000" y="1703894"/>
                  <a:pt x="7102475" y="1721674"/>
                </a:cubicBezTo>
                <a:close/>
                <a:moveTo>
                  <a:pt x="7143750" y="2035999"/>
                </a:moveTo>
                <a:cubicBezTo>
                  <a:pt x="7164706" y="2050604"/>
                  <a:pt x="7186931" y="2016949"/>
                  <a:pt x="7165340" y="2002979"/>
                </a:cubicBezTo>
                <a:cubicBezTo>
                  <a:pt x="7144385" y="1988374"/>
                  <a:pt x="7122160" y="2022663"/>
                  <a:pt x="7143750" y="2035999"/>
                </a:cubicBezTo>
                <a:close/>
                <a:moveTo>
                  <a:pt x="7221856" y="1955354"/>
                </a:moveTo>
                <a:cubicBezTo>
                  <a:pt x="7209790" y="1975674"/>
                  <a:pt x="7241540" y="1994724"/>
                  <a:pt x="7253606" y="1973769"/>
                </a:cubicBezTo>
                <a:cubicBezTo>
                  <a:pt x="7265670" y="1953449"/>
                  <a:pt x="7233920" y="1934399"/>
                  <a:pt x="7221856" y="1955354"/>
                </a:cubicBezTo>
                <a:close/>
                <a:moveTo>
                  <a:pt x="7320915" y="1991549"/>
                </a:moveTo>
                <a:cubicBezTo>
                  <a:pt x="7300595" y="1979484"/>
                  <a:pt x="7282181" y="2011869"/>
                  <a:pt x="7303135" y="2023299"/>
                </a:cubicBezTo>
                <a:cubicBezTo>
                  <a:pt x="7323456" y="2035999"/>
                  <a:pt x="7341870" y="2003613"/>
                  <a:pt x="7320915" y="1991549"/>
                </a:cubicBezTo>
                <a:close/>
                <a:moveTo>
                  <a:pt x="7345045" y="1731199"/>
                </a:moveTo>
                <a:cubicBezTo>
                  <a:pt x="7360285" y="1736913"/>
                  <a:pt x="7369175" y="1712784"/>
                  <a:pt x="7353300" y="1707069"/>
                </a:cubicBezTo>
                <a:cubicBezTo>
                  <a:pt x="7338060" y="1701354"/>
                  <a:pt x="7329806" y="1726119"/>
                  <a:pt x="7345045" y="1731199"/>
                </a:cubicBezTo>
                <a:close/>
                <a:moveTo>
                  <a:pt x="7378700" y="2065844"/>
                </a:moveTo>
                <a:cubicBezTo>
                  <a:pt x="7399020" y="2077274"/>
                  <a:pt x="7417435" y="2044888"/>
                  <a:pt x="7396481" y="2033459"/>
                </a:cubicBezTo>
                <a:cubicBezTo>
                  <a:pt x="7375525" y="2022029"/>
                  <a:pt x="7357745" y="2054413"/>
                  <a:pt x="7378700" y="2065844"/>
                </a:cubicBezTo>
                <a:close/>
                <a:moveTo>
                  <a:pt x="7299960" y="2133789"/>
                </a:moveTo>
                <a:lnTo>
                  <a:pt x="7299960" y="2133789"/>
                </a:lnTo>
                <a:cubicBezTo>
                  <a:pt x="7309485" y="2139504"/>
                  <a:pt x="7321550" y="2136329"/>
                  <a:pt x="7327265" y="2126804"/>
                </a:cubicBezTo>
                <a:cubicBezTo>
                  <a:pt x="7345681" y="2078544"/>
                  <a:pt x="7260590" y="2100134"/>
                  <a:pt x="7299960" y="2133789"/>
                </a:cubicBezTo>
                <a:close/>
                <a:moveTo>
                  <a:pt x="7383781" y="1965513"/>
                </a:moveTo>
                <a:cubicBezTo>
                  <a:pt x="7402831" y="1975674"/>
                  <a:pt x="7418706" y="1945194"/>
                  <a:pt x="7399020" y="1935034"/>
                </a:cubicBezTo>
                <a:cubicBezTo>
                  <a:pt x="7379335" y="1925509"/>
                  <a:pt x="7364095" y="1955988"/>
                  <a:pt x="7383781" y="1965513"/>
                </a:cubicBezTo>
                <a:close/>
                <a:moveTo>
                  <a:pt x="7334885" y="1921699"/>
                </a:moveTo>
                <a:cubicBezTo>
                  <a:pt x="7345045" y="1902649"/>
                  <a:pt x="7314565" y="1886138"/>
                  <a:pt x="7305040" y="1905824"/>
                </a:cubicBezTo>
                <a:cubicBezTo>
                  <a:pt x="7294245" y="1925509"/>
                  <a:pt x="7324725" y="1941384"/>
                  <a:pt x="7334885" y="1921699"/>
                </a:cubicBezTo>
                <a:close/>
                <a:moveTo>
                  <a:pt x="7367270" y="2400489"/>
                </a:moveTo>
                <a:cubicBezTo>
                  <a:pt x="7352031" y="2425254"/>
                  <a:pt x="7391400" y="2448749"/>
                  <a:pt x="7406006" y="2423349"/>
                </a:cubicBezTo>
                <a:cubicBezTo>
                  <a:pt x="7421245" y="2398584"/>
                  <a:pt x="7381875" y="2375089"/>
                  <a:pt x="7367270" y="2400489"/>
                </a:cubicBezTo>
                <a:close/>
                <a:moveTo>
                  <a:pt x="7378700" y="1874709"/>
                </a:moveTo>
                <a:cubicBezTo>
                  <a:pt x="7396481" y="1883599"/>
                  <a:pt x="7410450" y="1854388"/>
                  <a:pt x="7391400" y="1846134"/>
                </a:cubicBezTo>
                <a:cubicBezTo>
                  <a:pt x="7373620" y="1837879"/>
                  <a:pt x="7360285" y="1866454"/>
                  <a:pt x="7378700" y="1874709"/>
                </a:cubicBezTo>
                <a:close/>
                <a:moveTo>
                  <a:pt x="7404735" y="1752788"/>
                </a:moveTo>
                <a:cubicBezTo>
                  <a:pt x="7419975" y="1758504"/>
                  <a:pt x="7428865" y="1734374"/>
                  <a:pt x="7412990" y="1728659"/>
                </a:cubicBezTo>
                <a:cubicBezTo>
                  <a:pt x="7397750" y="1722944"/>
                  <a:pt x="7389495" y="1747074"/>
                  <a:pt x="7404735" y="1752788"/>
                </a:cubicBezTo>
                <a:close/>
                <a:moveTo>
                  <a:pt x="1226820" y="2274124"/>
                </a:moveTo>
                <a:cubicBezTo>
                  <a:pt x="1200785" y="2284284"/>
                  <a:pt x="1217295" y="2324289"/>
                  <a:pt x="1242695" y="2313494"/>
                </a:cubicBezTo>
                <a:cubicBezTo>
                  <a:pt x="1268095" y="2303969"/>
                  <a:pt x="1252220" y="2263964"/>
                  <a:pt x="1226820" y="2274124"/>
                </a:cubicBezTo>
                <a:close/>
                <a:moveTo>
                  <a:pt x="7263765" y="1884234"/>
                </a:moveTo>
                <a:cubicBezTo>
                  <a:pt x="7274560" y="1865184"/>
                  <a:pt x="7244081" y="1848674"/>
                  <a:pt x="7233920" y="1868359"/>
                </a:cubicBezTo>
                <a:cubicBezTo>
                  <a:pt x="7223125" y="1886774"/>
                  <a:pt x="7253606" y="1903284"/>
                  <a:pt x="7263765" y="1884234"/>
                </a:cubicBezTo>
                <a:close/>
                <a:moveTo>
                  <a:pt x="7236460" y="1789619"/>
                </a:moveTo>
                <a:cubicBezTo>
                  <a:pt x="7227570" y="1807399"/>
                  <a:pt x="7255510" y="1821369"/>
                  <a:pt x="7264400" y="1803588"/>
                </a:cubicBezTo>
                <a:cubicBezTo>
                  <a:pt x="7273290" y="1785174"/>
                  <a:pt x="7244715" y="1771204"/>
                  <a:pt x="7236460" y="1789619"/>
                </a:cubicBezTo>
                <a:close/>
                <a:moveTo>
                  <a:pt x="7220585" y="1734374"/>
                </a:moveTo>
                <a:cubicBezTo>
                  <a:pt x="7284085" y="1724213"/>
                  <a:pt x="7185025" y="1681034"/>
                  <a:pt x="7220585" y="1734374"/>
                </a:cubicBezTo>
                <a:lnTo>
                  <a:pt x="7220585" y="1734374"/>
                </a:lnTo>
                <a:close/>
                <a:moveTo>
                  <a:pt x="7225665" y="1687384"/>
                </a:moveTo>
                <a:cubicBezTo>
                  <a:pt x="7240906" y="1693734"/>
                  <a:pt x="7250431" y="1668969"/>
                  <a:pt x="7234556" y="1663254"/>
                </a:cubicBezTo>
                <a:cubicBezTo>
                  <a:pt x="7219315" y="1657538"/>
                  <a:pt x="7210425" y="1681669"/>
                  <a:pt x="7225665" y="1687384"/>
                </a:cubicBezTo>
                <a:close/>
                <a:moveTo>
                  <a:pt x="7285356" y="1709609"/>
                </a:moveTo>
                <a:cubicBezTo>
                  <a:pt x="7300595" y="1715324"/>
                  <a:pt x="7309485" y="1691194"/>
                  <a:pt x="7294245" y="1685479"/>
                </a:cubicBezTo>
                <a:cubicBezTo>
                  <a:pt x="7279006" y="1679763"/>
                  <a:pt x="7270115" y="1703894"/>
                  <a:pt x="7285356" y="1709609"/>
                </a:cubicBezTo>
                <a:close/>
                <a:moveTo>
                  <a:pt x="7317740" y="2370009"/>
                </a:moveTo>
                <a:cubicBezTo>
                  <a:pt x="7333615" y="2345244"/>
                  <a:pt x="7294881" y="2321114"/>
                  <a:pt x="7279640" y="2345879"/>
                </a:cubicBezTo>
                <a:cubicBezTo>
                  <a:pt x="7263765" y="2370644"/>
                  <a:pt x="7302500" y="2395409"/>
                  <a:pt x="7317740" y="2370009"/>
                </a:cubicBezTo>
                <a:close/>
                <a:moveTo>
                  <a:pt x="7310756" y="1842959"/>
                </a:moveTo>
                <a:cubicBezTo>
                  <a:pt x="7328535" y="1851849"/>
                  <a:pt x="7342506" y="1823274"/>
                  <a:pt x="7324090" y="1815019"/>
                </a:cubicBezTo>
                <a:cubicBezTo>
                  <a:pt x="7306310" y="1806129"/>
                  <a:pt x="7292340" y="1834069"/>
                  <a:pt x="7310756" y="1842959"/>
                </a:cubicBezTo>
                <a:close/>
                <a:moveTo>
                  <a:pt x="7284720" y="1761679"/>
                </a:moveTo>
                <a:cubicBezTo>
                  <a:pt x="7301231" y="1769299"/>
                  <a:pt x="7312660" y="1742629"/>
                  <a:pt x="7295515" y="1735644"/>
                </a:cubicBezTo>
                <a:cubicBezTo>
                  <a:pt x="7279006" y="1728024"/>
                  <a:pt x="7267575" y="1754694"/>
                  <a:pt x="7284720" y="1761679"/>
                </a:cubicBezTo>
                <a:close/>
                <a:moveTo>
                  <a:pt x="6793231" y="1699449"/>
                </a:moveTo>
                <a:lnTo>
                  <a:pt x="6793231" y="1699449"/>
                </a:lnTo>
                <a:cubicBezTo>
                  <a:pt x="6837045" y="1719769"/>
                  <a:pt x="6822440" y="1639759"/>
                  <a:pt x="6788785" y="1674049"/>
                </a:cubicBezTo>
                <a:cubicBezTo>
                  <a:pt x="6782435" y="1682304"/>
                  <a:pt x="6784975" y="1693734"/>
                  <a:pt x="6793231" y="1699449"/>
                </a:cubicBezTo>
                <a:close/>
                <a:moveTo>
                  <a:pt x="6767831" y="1769934"/>
                </a:moveTo>
                <a:cubicBezTo>
                  <a:pt x="6788150" y="1785809"/>
                  <a:pt x="6812281" y="1753424"/>
                  <a:pt x="6791325" y="1738184"/>
                </a:cubicBezTo>
                <a:cubicBezTo>
                  <a:pt x="6771640" y="1722944"/>
                  <a:pt x="6747510" y="1755329"/>
                  <a:pt x="6767831" y="1769934"/>
                </a:cubicBezTo>
                <a:close/>
                <a:moveTo>
                  <a:pt x="6802756" y="2012504"/>
                </a:moveTo>
                <a:cubicBezTo>
                  <a:pt x="6823075" y="2013138"/>
                  <a:pt x="6833870" y="1985199"/>
                  <a:pt x="6817360" y="1972499"/>
                </a:cubicBezTo>
                <a:cubicBezTo>
                  <a:pt x="6784340" y="1947734"/>
                  <a:pt x="6762115" y="2010599"/>
                  <a:pt x="6802756" y="2012504"/>
                </a:cubicBezTo>
                <a:close/>
                <a:moveTo>
                  <a:pt x="6814185" y="1518474"/>
                </a:moveTo>
                <a:cubicBezTo>
                  <a:pt x="6829425" y="1525459"/>
                  <a:pt x="6839585" y="1501329"/>
                  <a:pt x="6824345" y="1494979"/>
                </a:cubicBezTo>
                <a:cubicBezTo>
                  <a:pt x="6809106" y="1487994"/>
                  <a:pt x="6798945" y="1512124"/>
                  <a:pt x="6814185" y="1518474"/>
                </a:cubicBezTo>
                <a:close/>
                <a:moveTo>
                  <a:pt x="6762750" y="1868994"/>
                </a:moveTo>
                <a:cubicBezTo>
                  <a:pt x="6783706" y="1886774"/>
                  <a:pt x="6811010" y="1853119"/>
                  <a:pt x="6789420" y="1835974"/>
                </a:cubicBezTo>
                <a:cubicBezTo>
                  <a:pt x="6767831" y="1818194"/>
                  <a:pt x="6740525" y="1852484"/>
                  <a:pt x="6762750" y="1868994"/>
                </a:cubicBezTo>
                <a:close/>
                <a:moveTo>
                  <a:pt x="6871970" y="1543874"/>
                </a:moveTo>
                <a:cubicBezTo>
                  <a:pt x="6886575" y="1550859"/>
                  <a:pt x="6897370" y="1526729"/>
                  <a:pt x="6882131" y="1520379"/>
                </a:cubicBezTo>
                <a:cubicBezTo>
                  <a:pt x="6867525" y="1513394"/>
                  <a:pt x="6856731" y="1537524"/>
                  <a:pt x="6871970" y="1543874"/>
                </a:cubicBezTo>
                <a:close/>
                <a:moveTo>
                  <a:pt x="6906895" y="1588324"/>
                </a:moveTo>
                <a:cubicBezTo>
                  <a:pt x="6922770" y="1596579"/>
                  <a:pt x="6936106" y="1570544"/>
                  <a:pt x="6918960" y="1562924"/>
                </a:cubicBezTo>
                <a:cubicBezTo>
                  <a:pt x="6903085" y="1554669"/>
                  <a:pt x="6890385" y="1580704"/>
                  <a:pt x="6906895" y="1588324"/>
                </a:cubicBezTo>
                <a:close/>
                <a:moveTo>
                  <a:pt x="6697981" y="1467038"/>
                </a:moveTo>
                <a:cubicBezTo>
                  <a:pt x="6712585" y="1474024"/>
                  <a:pt x="6723381" y="1449894"/>
                  <a:pt x="6708140" y="1443544"/>
                </a:cubicBezTo>
                <a:cubicBezTo>
                  <a:pt x="6692900" y="1437194"/>
                  <a:pt x="6682740" y="1460688"/>
                  <a:pt x="6697981" y="1467038"/>
                </a:cubicBezTo>
                <a:close/>
                <a:moveTo>
                  <a:pt x="6817995" y="1622613"/>
                </a:moveTo>
                <a:cubicBezTo>
                  <a:pt x="6805931" y="1641029"/>
                  <a:pt x="6835140" y="1659444"/>
                  <a:pt x="6846570" y="1640394"/>
                </a:cubicBezTo>
                <a:cubicBezTo>
                  <a:pt x="6858635" y="1621979"/>
                  <a:pt x="6829425" y="1604199"/>
                  <a:pt x="6817995" y="1622613"/>
                </a:cubicBezTo>
                <a:close/>
                <a:moveTo>
                  <a:pt x="6844665" y="1557844"/>
                </a:moveTo>
                <a:cubicBezTo>
                  <a:pt x="6860540" y="1566099"/>
                  <a:pt x="6873875" y="1540699"/>
                  <a:pt x="6857365" y="1532444"/>
                </a:cubicBezTo>
                <a:cubicBezTo>
                  <a:pt x="6840856" y="1524188"/>
                  <a:pt x="6828156" y="1549588"/>
                  <a:pt x="6844665" y="1557844"/>
                </a:cubicBezTo>
                <a:close/>
                <a:moveTo>
                  <a:pt x="6724015" y="1945829"/>
                </a:moveTo>
                <a:cubicBezTo>
                  <a:pt x="6744335" y="1946463"/>
                  <a:pt x="6754495" y="1919159"/>
                  <a:pt x="6738620" y="1905824"/>
                </a:cubicBezTo>
                <a:cubicBezTo>
                  <a:pt x="6706235" y="1880424"/>
                  <a:pt x="6682740" y="1943924"/>
                  <a:pt x="6724015" y="1945829"/>
                </a:cubicBezTo>
                <a:close/>
                <a:moveTo>
                  <a:pt x="6931025" y="1568638"/>
                </a:moveTo>
                <a:cubicBezTo>
                  <a:pt x="6946265" y="1574988"/>
                  <a:pt x="6956425" y="1551494"/>
                  <a:pt x="6941185" y="1545144"/>
                </a:cubicBezTo>
                <a:cubicBezTo>
                  <a:pt x="6925310" y="1538794"/>
                  <a:pt x="6915150" y="1562288"/>
                  <a:pt x="6931025" y="1568638"/>
                </a:cubicBezTo>
                <a:close/>
                <a:moveTo>
                  <a:pt x="6690995" y="1686749"/>
                </a:moveTo>
                <a:cubicBezTo>
                  <a:pt x="6666865" y="1732469"/>
                  <a:pt x="6753860" y="1721038"/>
                  <a:pt x="6718935" y="1682938"/>
                </a:cubicBezTo>
                <a:cubicBezTo>
                  <a:pt x="6718935" y="1682938"/>
                  <a:pt x="6718935" y="1682938"/>
                  <a:pt x="6718935" y="1682938"/>
                </a:cubicBezTo>
                <a:cubicBezTo>
                  <a:pt x="6710045" y="1676588"/>
                  <a:pt x="6697981" y="1678494"/>
                  <a:pt x="6690995" y="1686749"/>
                </a:cubicBezTo>
                <a:close/>
                <a:moveTo>
                  <a:pt x="6795770" y="1536888"/>
                </a:moveTo>
                <a:cubicBezTo>
                  <a:pt x="6778625" y="1526729"/>
                  <a:pt x="6762750" y="1554034"/>
                  <a:pt x="6780531" y="1564194"/>
                </a:cubicBezTo>
                <a:cubicBezTo>
                  <a:pt x="6797675" y="1574354"/>
                  <a:pt x="6813550" y="1546413"/>
                  <a:pt x="6795770" y="1536888"/>
                </a:cubicBezTo>
                <a:close/>
                <a:moveTo>
                  <a:pt x="6720840" y="1495613"/>
                </a:moveTo>
                <a:cubicBezTo>
                  <a:pt x="6736715" y="1503869"/>
                  <a:pt x="6750050" y="1478469"/>
                  <a:pt x="6733540" y="1470213"/>
                </a:cubicBezTo>
                <a:cubicBezTo>
                  <a:pt x="6717665" y="1461959"/>
                  <a:pt x="6704965" y="1487359"/>
                  <a:pt x="6720840" y="1495613"/>
                </a:cubicBezTo>
                <a:close/>
                <a:moveTo>
                  <a:pt x="6736715" y="1521013"/>
                </a:moveTo>
                <a:cubicBezTo>
                  <a:pt x="6746875" y="1503869"/>
                  <a:pt x="6719570" y="1487994"/>
                  <a:pt x="6710045" y="1505774"/>
                </a:cubicBezTo>
                <a:cubicBezTo>
                  <a:pt x="6699250" y="1522919"/>
                  <a:pt x="6726556" y="1538794"/>
                  <a:pt x="6736715" y="1521013"/>
                </a:cubicBezTo>
                <a:close/>
                <a:moveTo>
                  <a:pt x="6755765" y="1492438"/>
                </a:moveTo>
                <a:cubicBezTo>
                  <a:pt x="6770370" y="1499424"/>
                  <a:pt x="6781165" y="1475929"/>
                  <a:pt x="6765925" y="1468944"/>
                </a:cubicBezTo>
                <a:cubicBezTo>
                  <a:pt x="6751320" y="1462594"/>
                  <a:pt x="6740525" y="1486088"/>
                  <a:pt x="6755765" y="1492438"/>
                </a:cubicBezTo>
                <a:close/>
                <a:moveTo>
                  <a:pt x="6717665" y="1624519"/>
                </a:moveTo>
                <a:cubicBezTo>
                  <a:pt x="6703695" y="1643569"/>
                  <a:pt x="6734175" y="1665159"/>
                  <a:pt x="6747510" y="1645474"/>
                </a:cubicBezTo>
                <a:cubicBezTo>
                  <a:pt x="6761481" y="1626424"/>
                  <a:pt x="6731000" y="1604834"/>
                  <a:pt x="6717665" y="1624519"/>
                </a:cubicBezTo>
                <a:close/>
                <a:moveTo>
                  <a:pt x="6783070" y="1526729"/>
                </a:moveTo>
                <a:cubicBezTo>
                  <a:pt x="6798945" y="1534984"/>
                  <a:pt x="6812281" y="1509584"/>
                  <a:pt x="6795770" y="1501329"/>
                </a:cubicBezTo>
                <a:cubicBezTo>
                  <a:pt x="6779260" y="1493074"/>
                  <a:pt x="6766560" y="1519109"/>
                  <a:pt x="6783070" y="1526729"/>
                </a:cubicBezTo>
                <a:close/>
                <a:moveTo>
                  <a:pt x="6755131" y="1602929"/>
                </a:moveTo>
                <a:cubicBezTo>
                  <a:pt x="6773545" y="1614994"/>
                  <a:pt x="6791960" y="1585784"/>
                  <a:pt x="6773545" y="1574354"/>
                </a:cubicBezTo>
                <a:cubicBezTo>
                  <a:pt x="6755131" y="1562924"/>
                  <a:pt x="6736715" y="1591499"/>
                  <a:pt x="6755131" y="1602929"/>
                </a:cubicBezTo>
                <a:close/>
                <a:moveTo>
                  <a:pt x="6994525" y="2048063"/>
                </a:moveTo>
                <a:cubicBezTo>
                  <a:pt x="7016115" y="2064574"/>
                  <a:pt x="7042150" y="2029649"/>
                  <a:pt x="7019290" y="2013774"/>
                </a:cubicBezTo>
                <a:cubicBezTo>
                  <a:pt x="7019290" y="2013774"/>
                  <a:pt x="7019290" y="2013774"/>
                  <a:pt x="7019290" y="2013774"/>
                </a:cubicBezTo>
                <a:cubicBezTo>
                  <a:pt x="6997700" y="1997899"/>
                  <a:pt x="6972300" y="2032188"/>
                  <a:pt x="6994525" y="2048063"/>
                </a:cubicBezTo>
                <a:close/>
                <a:moveTo>
                  <a:pt x="6948806" y="2137599"/>
                </a:moveTo>
                <a:cubicBezTo>
                  <a:pt x="6971665" y="2156014"/>
                  <a:pt x="7000240" y="2119819"/>
                  <a:pt x="6976745" y="2102039"/>
                </a:cubicBezTo>
                <a:cubicBezTo>
                  <a:pt x="6953885" y="2083624"/>
                  <a:pt x="6925945" y="2119819"/>
                  <a:pt x="6948806" y="2137599"/>
                </a:cubicBezTo>
                <a:close/>
                <a:moveTo>
                  <a:pt x="6991350" y="1645474"/>
                </a:moveTo>
                <a:cubicBezTo>
                  <a:pt x="6983731" y="1641029"/>
                  <a:pt x="6974206" y="1644204"/>
                  <a:pt x="6970395" y="1651824"/>
                </a:cubicBezTo>
                <a:cubicBezTo>
                  <a:pt x="6957695" y="1690559"/>
                  <a:pt x="7023735" y="1670874"/>
                  <a:pt x="6991350" y="1645474"/>
                </a:cubicBezTo>
                <a:close/>
                <a:moveTo>
                  <a:pt x="6991350" y="1932494"/>
                </a:moveTo>
                <a:cubicBezTo>
                  <a:pt x="7012306" y="1947734"/>
                  <a:pt x="7035165" y="1914713"/>
                  <a:pt x="7014210" y="1900109"/>
                </a:cubicBezTo>
                <a:cubicBezTo>
                  <a:pt x="7014210" y="1900109"/>
                  <a:pt x="7014210" y="1900109"/>
                  <a:pt x="7014210" y="1900109"/>
                </a:cubicBezTo>
                <a:cubicBezTo>
                  <a:pt x="6993256" y="1885504"/>
                  <a:pt x="6970395" y="1918524"/>
                  <a:pt x="6991350" y="1932494"/>
                </a:cubicBezTo>
                <a:close/>
                <a:moveTo>
                  <a:pt x="6915150" y="1682938"/>
                </a:moveTo>
                <a:cubicBezTo>
                  <a:pt x="6927215" y="1664524"/>
                  <a:pt x="6897370" y="1646109"/>
                  <a:pt x="6886575" y="1665159"/>
                </a:cubicBezTo>
                <a:cubicBezTo>
                  <a:pt x="6874510" y="1683574"/>
                  <a:pt x="6904356" y="1701988"/>
                  <a:pt x="6915150" y="1682938"/>
                </a:cubicBezTo>
                <a:close/>
                <a:moveTo>
                  <a:pt x="7031356" y="2200464"/>
                </a:moveTo>
                <a:cubicBezTo>
                  <a:pt x="7054215" y="2218244"/>
                  <a:pt x="7082156" y="2181414"/>
                  <a:pt x="7058660" y="2164269"/>
                </a:cubicBezTo>
                <a:cubicBezTo>
                  <a:pt x="7035165" y="2146489"/>
                  <a:pt x="7007860" y="2183319"/>
                  <a:pt x="7031356" y="2200464"/>
                </a:cubicBezTo>
                <a:close/>
                <a:moveTo>
                  <a:pt x="6961506" y="1791524"/>
                </a:moveTo>
                <a:cubicBezTo>
                  <a:pt x="6974840" y="1771838"/>
                  <a:pt x="6943725" y="1751519"/>
                  <a:pt x="6931025" y="1771204"/>
                </a:cubicBezTo>
                <a:cubicBezTo>
                  <a:pt x="6917690" y="1790888"/>
                  <a:pt x="6948806" y="1811209"/>
                  <a:pt x="6961506" y="1791524"/>
                </a:cubicBezTo>
                <a:close/>
                <a:moveTo>
                  <a:pt x="6939281" y="1847404"/>
                </a:moveTo>
                <a:cubicBezTo>
                  <a:pt x="6918325" y="1832163"/>
                  <a:pt x="6895465" y="1864549"/>
                  <a:pt x="6916420" y="1879154"/>
                </a:cubicBezTo>
                <a:cubicBezTo>
                  <a:pt x="6936740" y="1895029"/>
                  <a:pt x="6960870" y="1862009"/>
                  <a:pt x="6939281" y="1847404"/>
                </a:cubicBezTo>
                <a:close/>
                <a:moveTo>
                  <a:pt x="6925945" y="1609913"/>
                </a:moveTo>
                <a:cubicBezTo>
                  <a:pt x="6908165" y="1599754"/>
                  <a:pt x="6892925" y="1627694"/>
                  <a:pt x="6910706" y="1637219"/>
                </a:cubicBezTo>
                <a:cubicBezTo>
                  <a:pt x="6928485" y="1646744"/>
                  <a:pt x="6943725" y="1619438"/>
                  <a:pt x="6925945" y="1609913"/>
                </a:cubicBezTo>
                <a:close/>
                <a:moveTo>
                  <a:pt x="6916420" y="1989644"/>
                </a:moveTo>
                <a:cubicBezTo>
                  <a:pt x="6938010" y="2006788"/>
                  <a:pt x="6964045" y="1972499"/>
                  <a:pt x="6941820" y="1955988"/>
                </a:cubicBezTo>
                <a:cubicBezTo>
                  <a:pt x="6920231" y="1939479"/>
                  <a:pt x="6894195" y="1973769"/>
                  <a:pt x="6916420" y="1989644"/>
                </a:cubicBezTo>
                <a:close/>
                <a:moveTo>
                  <a:pt x="7002781" y="1818194"/>
                </a:moveTo>
                <a:cubicBezTo>
                  <a:pt x="6989445" y="1837879"/>
                  <a:pt x="7020560" y="1858199"/>
                  <a:pt x="7033260" y="1837879"/>
                </a:cubicBezTo>
                <a:cubicBezTo>
                  <a:pt x="7046595" y="1818829"/>
                  <a:pt x="7015481" y="1798509"/>
                  <a:pt x="7002781" y="1818194"/>
                </a:cubicBezTo>
                <a:close/>
                <a:moveTo>
                  <a:pt x="6960870" y="1730563"/>
                </a:moveTo>
                <a:cubicBezTo>
                  <a:pt x="6979285" y="1741994"/>
                  <a:pt x="6997700" y="1712784"/>
                  <a:pt x="6978015" y="1701354"/>
                </a:cubicBezTo>
                <a:cubicBezTo>
                  <a:pt x="6959600" y="1689924"/>
                  <a:pt x="6941820" y="1719134"/>
                  <a:pt x="6960870" y="1730563"/>
                </a:cubicBezTo>
                <a:close/>
                <a:moveTo>
                  <a:pt x="6989445" y="1593404"/>
                </a:moveTo>
                <a:cubicBezTo>
                  <a:pt x="7004685" y="1600388"/>
                  <a:pt x="7014845" y="1576259"/>
                  <a:pt x="6998970" y="1569909"/>
                </a:cubicBezTo>
                <a:cubicBezTo>
                  <a:pt x="6983731" y="1562924"/>
                  <a:pt x="6974206" y="1587054"/>
                  <a:pt x="6989445" y="1593404"/>
                </a:cubicBezTo>
                <a:close/>
                <a:moveTo>
                  <a:pt x="7030085" y="1771204"/>
                </a:moveTo>
                <a:cubicBezTo>
                  <a:pt x="7048500" y="1782634"/>
                  <a:pt x="7066281" y="1752788"/>
                  <a:pt x="7047231" y="1741994"/>
                </a:cubicBezTo>
                <a:cubicBezTo>
                  <a:pt x="7028815" y="1731199"/>
                  <a:pt x="7011035" y="1760409"/>
                  <a:pt x="7030085" y="1771204"/>
                </a:cubicBezTo>
                <a:close/>
                <a:moveTo>
                  <a:pt x="7067550" y="1985199"/>
                </a:moveTo>
                <a:cubicBezTo>
                  <a:pt x="7088506" y="1999804"/>
                  <a:pt x="7111365" y="1966784"/>
                  <a:pt x="7089775" y="1952179"/>
                </a:cubicBezTo>
                <a:cubicBezTo>
                  <a:pt x="7068185" y="1937574"/>
                  <a:pt x="7045960" y="1971229"/>
                  <a:pt x="7067550" y="1985199"/>
                </a:cubicBezTo>
                <a:lnTo>
                  <a:pt x="7067550" y="1985199"/>
                </a:lnTo>
                <a:close/>
                <a:moveTo>
                  <a:pt x="6969125" y="1618169"/>
                </a:moveTo>
                <a:cubicBezTo>
                  <a:pt x="6985635" y="1626424"/>
                  <a:pt x="6997700" y="1600388"/>
                  <a:pt x="6981190" y="1592769"/>
                </a:cubicBezTo>
                <a:cubicBezTo>
                  <a:pt x="6965315" y="1584513"/>
                  <a:pt x="6952615" y="1610549"/>
                  <a:pt x="6969125" y="1618169"/>
                </a:cubicBezTo>
                <a:close/>
                <a:moveTo>
                  <a:pt x="7057390" y="1680399"/>
                </a:moveTo>
                <a:cubicBezTo>
                  <a:pt x="7039610" y="1670874"/>
                  <a:pt x="7025006" y="1698813"/>
                  <a:pt x="7042785" y="1707704"/>
                </a:cubicBezTo>
                <a:cubicBezTo>
                  <a:pt x="7060565" y="1717863"/>
                  <a:pt x="7075806" y="1689924"/>
                  <a:pt x="7057390" y="1680399"/>
                </a:cubicBezTo>
                <a:close/>
                <a:moveTo>
                  <a:pt x="7048500" y="1617534"/>
                </a:moveTo>
                <a:cubicBezTo>
                  <a:pt x="7063740" y="1623884"/>
                  <a:pt x="7073265" y="1599754"/>
                  <a:pt x="7058025" y="1594038"/>
                </a:cubicBezTo>
                <a:cubicBezTo>
                  <a:pt x="7042785" y="1587688"/>
                  <a:pt x="7032625" y="1611184"/>
                  <a:pt x="7048500" y="1617534"/>
                </a:cubicBezTo>
                <a:close/>
                <a:moveTo>
                  <a:pt x="7031990" y="1648013"/>
                </a:moveTo>
                <a:cubicBezTo>
                  <a:pt x="7048500" y="1656269"/>
                  <a:pt x="7060565" y="1630234"/>
                  <a:pt x="7044056" y="1622613"/>
                </a:cubicBezTo>
                <a:cubicBezTo>
                  <a:pt x="7027545" y="1614359"/>
                  <a:pt x="7014845" y="1640394"/>
                  <a:pt x="7031990" y="1648013"/>
                </a:cubicBezTo>
                <a:close/>
                <a:moveTo>
                  <a:pt x="1636395" y="2007424"/>
                </a:moveTo>
                <a:cubicBezTo>
                  <a:pt x="1638300" y="2007424"/>
                  <a:pt x="1640840" y="2006788"/>
                  <a:pt x="1642745" y="2006154"/>
                </a:cubicBezTo>
                <a:lnTo>
                  <a:pt x="1642745" y="2006154"/>
                </a:lnTo>
                <a:cubicBezTo>
                  <a:pt x="1688465" y="1954719"/>
                  <a:pt x="1574800" y="1977579"/>
                  <a:pt x="1636395" y="2007424"/>
                </a:cubicBezTo>
                <a:close/>
                <a:moveTo>
                  <a:pt x="2730500" y="1218754"/>
                </a:moveTo>
                <a:cubicBezTo>
                  <a:pt x="2708910" y="1235899"/>
                  <a:pt x="2735580" y="1269554"/>
                  <a:pt x="2757170" y="1251774"/>
                </a:cubicBezTo>
                <a:cubicBezTo>
                  <a:pt x="2778760" y="1235263"/>
                  <a:pt x="2752090" y="1201609"/>
                  <a:pt x="2730500" y="1218754"/>
                </a:cubicBezTo>
                <a:close/>
                <a:moveTo>
                  <a:pt x="2712085" y="1137474"/>
                </a:moveTo>
                <a:cubicBezTo>
                  <a:pt x="2714625" y="1137474"/>
                  <a:pt x="2717165" y="1136838"/>
                  <a:pt x="2719705" y="1136204"/>
                </a:cubicBezTo>
                <a:cubicBezTo>
                  <a:pt x="2712720" y="1150174"/>
                  <a:pt x="2724150" y="1169224"/>
                  <a:pt x="2740025" y="1169859"/>
                </a:cubicBezTo>
                <a:cubicBezTo>
                  <a:pt x="2693670" y="1237169"/>
                  <a:pt x="2828925" y="1201609"/>
                  <a:pt x="2755265" y="1166049"/>
                </a:cubicBezTo>
                <a:cubicBezTo>
                  <a:pt x="2777490" y="1151444"/>
                  <a:pt x="2759710" y="1115249"/>
                  <a:pt x="2734945" y="1123504"/>
                </a:cubicBezTo>
                <a:cubicBezTo>
                  <a:pt x="2748915" y="1045399"/>
                  <a:pt x="2635250" y="1117788"/>
                  <a:pt x="2712085" y="1137474"/>
                </a:cubicBezTo>
                <a:close/>
                <a:moveTo>
                  <a:pt x="2249805" y="1568638"/>
                </a:moveTo>
                <a:cubicBezTo>
                  <a:pt x="2249805" y="1579434"/>
                  <a:pt x="2263140" y="1586419"/>
                  <a:pt x="2271395" y="1580069"/>
                </a:cubicBezTo>
                <a:lnTo>
                  <a:pt x="2271395" y="1580069"/>
                </a:lnTo>
                <a:cubicBezTo>
                  <a:pt x="2281555" y="1573719"/>
                  <a:pt x="2278380" y="1557844"/>
                  <a:pt x="2267585" y="1554669"/>
                </a:cubicBezTo>
                <a:cubicBezTo>
                  <a:pt x="2261870" y="1529904"/>
                  <a:pt x="2227580" y="1555938"/>
                  <a:pt x="2249805" y="1568638"/>
                </a:cubicBezTo>
                <a:close/>
                <a:moveTo>
                  <a:pt x="2787650" y="1051749"/>
                </a:moveTo>
                <a:cubicBezTo>
                  <a:pt x="2809875" y="1052384"/>
                  <a:pt x="2821940" y="1021904"/>
                  <a:pt x="2804160" y="1007299"/>
                </a:cubicBezTo>
                <a:cubicBezTo>
                  <a:pt x="2767965" y="978088"/>
                  <a:pt x="2741295" y="1049844"/>
                  <a:pt x="2787650" y="1051749"/>
                </a:cubicBezTo>
                <a:close/>
                <a:moveTo>
                  <a:pt x="2878455" y="1009204"/>
                </a:moveTo>
                <a:cubicBezTo>
                  <a:pt x="2900045" y="1031429"/>
                  <a:pt x="2934970" y="997774"/>
                  <a:pt x="2912745" y="975549"/>
                </a:cubicBezTo>
                <a:cubicBezTo>
                  <a:pt x="2891155" y="953324"/>
                  <a:pt x="2856230" y="987613"/>
                  <a:pt x="2878455" y="1009204"/>
                </a:cubicBezTo>
                <a:close/>
                <a:moveTo>
                  <a:pt x="2892425" y="1034604"/>
                </a:moveTo>
                <a:cubicBezTo>
                  <a:pt x="2870200" y="1053654"/>
                  <a:pt x="2900045" y="1088579"/>
                  <a:pt x="2921635" y="1068894"/>
                </a:cubicBezTo>
                <a:cubicBezTo>
                  <a:pt x="2944495" y="1049844"/>
                  <a:pt x="2914650" y="1014919"/>
                  <a:pt x="2892425" y="1034604"/>
                </a:cubicBezTo>
                <a:close/>
                <a:moveTo>
                  <a:pt x="2214880" y="1595944"/>
                </a:moveTo>
                <a:cubicBezTo>
                  <a:pt x="2219325" y="1569909"/>
                  <a:pt x="2176780" y="1581338"/>
                  <a:pt x="2193290" y="1601659"/>
                </a:cubicBezTo>
                <a:cubicBezTo>
                  <a:pt x="2184400" y="1634044"/>
                  <a:pt x="2239010" y="1619438"/>
                  <a:pt x="2214880" y="1595944"/>
                </a:cubicBezTo>
                <a:close/>
                <a:moveTo>
                  <a:pt x="2863850" y="966659"/>
                </a:moveTo>
                <a:cubicBezTo>
                  <a:pt x="2886075" y="967294"/>
                  <a:pt x="2898140" y="936813"/>
                  <a:pt x="2880995" y="922209"/>
                </a:cubicBezTo>
                <a:cubicBezTo>
                  <a:pt x="2844165" y="892999"/>
                  <a:pt x="2816860" y="964119"/>
                  <a:pt x="2863850" y="966659"/>
                </a:cubicBezTo>
                <a:close/>
                <a:moveTo>
                  <a:pt x="2814955" y="1102549"/>
                </a:moveTo>
                <a:cubicBezTo>
                  <a:pt x="2792730" y="1121599"/>
                  <a:pt x="2823210" y="1155888"/>
                  <a:pt x="2844800" y="1136204"/>
                </a:cubicBezTo>
                <a:cubicBezTo>
                  <a:pt x="2867025" y="1117154"/>
                  <a:pt x="2836545" y="1082863"/>
                  <a:pt x="2814955" y="1102549"/>
                </a:cubicBezTo>
                <a:close/>
                <a:moveTo>
                  <a:pt x="2800985" y="1086038"/>
                </a:moveTo>
                <a:cubicBezTo>
                  <a:pt x="2822575" y="1108263"/>
                  <a:pt x="2857500" y="1073974"/>
                  <a:pt x="2835275" y="1052384"/>
                </a:cubicBezTo>
                <a:cubicBezTo>
                  <a:pt x="2813685" y="1029524"/>
                  <a:pt x="2778760" y="1064449"/>
                  <a:pt x="2800985" y="1086038"/>
                </a:cubicBezTo>
                <a:close/>
                <a:moveTo>
                  <a:pt x="1876425" y="1800413"/>
                </a:moveTo>
                <a:cubicBezTo>
                  <a:pt x="1896110" y="1800413"/>
                  <a:pt x="1889760" y="1768663"/>
                  <a:pt x="1871345" y="1776284"/>
                </a:cubicBezTo>
                <a:cubicBezTo>
                  <a:pt x="1858645" y="1780729"/>
                  <a:pt x="1863090" y="1801049"/>
                  <a:pt x="1876425" y="1800413"/>
                </a:cubicBezTo>
                <a:close/>
                <a:moveTo>
                  <a:pt x="1817370" y="1823909"/>
                </a:moveTo>
                <a:cubicBezTo>
                  <a:pt x="1837055" y="1823909"/>
                  <a:pt x="1831340" y="1792794"/>
                  <a:pt x="1812925" y="1799144"/>
                </a:cubicBezTo>
                <a:cubicBezTo>
                  <a:pt x="1799590" y="1803588"/>
                  <a:pt x="1803400" y="1824544"/>
                  <a:pt x="1817370" y="1823909"/>
                </a:cubicBezTo>
                <a:close/>
                <a:moveTo>
                  <a:pt x="1853565" y="1841688"/>
                </a:moveTo>
                <a:cubicBezTo>
                  <a:pt x="1838325" y="1889313"/>
                  <a:pt x="1914525" y="1851849"/>
                  <a:pt x="1867535" y="1834704"/>
                </a:cubicBezTo>
                <a:cubicBezTo>
                  <a:pt x="1879600" y="1792794"/>
                  <a:pt x="1813560" y="1825813"/>
                  <a:pt x="1853565" y="1841688"/>
                </a:cubicBezTo>
                <a:close/>
                <a:moveTo>
                  <a:pt x="1757045" y="1843594"/>
                </a:moveTo>
                <a:cubicBezTo>
                  <a:pt x="1776095" y="1843594"/>
                  <a:pt x="1771650" y="1813113"/>
                  <a:pt x="1753235" y="1818829"/>
                </a:cubicBezTo>
                <a:cubicBezTo>
                  <a:pt x="1739265" y="1822638"/>
                  <a:pt x="1743075" y="1844229"/>
                  <a:pt x="1757045" y="1843594"/>
                </a:cubicBezTo>
                <a:close/>
                <a:moveTo>
                  <a:pt x="1931670" y="1828988"/>
                </a:moveTo>
                <a:cubicBezTo>
                  <a:pt x="1951990" y="1828988"/>
                  <a:pt x="1951355" y="1797238"/>
                  <a:pt x="1931035" y="1797874"/>
                </a:cubicBezTo>
                <a:cubicBezTo>
                  <a:pt x="1927225" y="1761044"/>
                  <a:pt x="1880235" y="1802319"/>
                  <a:pt x="1915795" y="1811209"/>
                </a:cubicBezTo>
                <a:cubicBezTo>
                  <a:pt x="1915160" y="1816288"/>
                  <a:pt x="1917065" y="1822004"/>
                  <a:pt x="1920875" y="1825179"/>
                </a:cubicBezTo>
                <a:cubicBezTo>
                  <a:pt x="1862455" y="1846134"/>
                  <a:pt x="1962785" y="1882963"/>
                  <a:pt x="1931670" y="1828988"/>
                </a:cubicBezTo>
                <a:close/>
                <a:moveTo>
                  <a:pt x="1978025" y="1777554"/>
                </a:moveTo>
                <a:cubicBezTo>
                  <a:pt x="1978660" y="1777554"/>
                  <a:pt x="1979295" y="1777554"/>
                  <a:pt x="1979930" y="1777554"/>
                </a:cubicBezTo>
                <a:cubicBezTo>
                  <a:pt x="1980565" y="1778824"/>
                  <a:pt x="1980565" y="1780729"/>
                  <a:pt x="1981835" y="1781999"/>
                </a:cubicBezTo>
                <a:cubicBezTo>
                  <a:pt x="1941195" y="1809938"/>
                  <a:pt x="2021205" y="1832799"/>
                  <a:pt x="2002155" y="1787713"/>
                </a:cubicBezTo>
                <a:cubicBezTo>
                  <a:pt x="2019300" y="1780729"/>
                  <a:pt x="2008505" y="1753424"/>
                  <a:pt x="1991360" y="1759138"/>
                </a:cubicBezTo>
                <a:cubicBezTo>
                  <a:pt x="1977390" y="1729294"/>
                  <a:pt x="1945640" y="1773744"/>
                  <a:pt x="1978025" y="1777554"/>
                </a:cubicBezTo>
                <a:close/>
                <a:moveTo>
                  <a:pt x="2045335" y="1713419"/>
                </a:moveTo>
                <a:cubicBezTo>
                  <a:pt x="2066925" y="1712784"/>
                  <a:pt x="2057400" y="1679129"/>
                  <a:pt x="2038350" y="1689924"/>
                </a:cubicBezTo>
                <a:cubicBezTo>
                  <a:pt x="2028190" y="1696274"/>
                  <a:pt x="2033270" y="1714054"/>
                  <a:pt x="2045335" y="1713419"/>
                </a:cubicBezTo>
                <a:close/>
                <a:moveTo>
                  <a:pt x="1990725" y="1745169"/>
                </a:moveTo>
                <a:cubicBezTo>
                  <a:pt x="2011680" y="1744534"/>
                  <a:pt x="2003425" y="1711513"/>
                  <a:pt x="1984375" y="1721674"/>
                </a:cubicBezTo>
                <a:cubicBezTo>
                  <a:pt x="1972945" y="1727388"/>
                  <a:pt x="1978025" y="1745804"/>
                  <a:pt x="1990725" y="1745169"/>
                </a:cubicBezTo>
                <a:close/>
                <a:moveTo>
                  <a:pt x="1934210" y="1774379"/>
                </a:moveTo>
                <a:cubicBezTo>
                  <a:pt x="1954530" y="1773744"/>
                  <a:pt x="1947545" y="1741994"/>
                  <a:pt x="1928495" y="1750249"/>
                </a:cubicBezTo>
                <a:cubicBezTo>
                  <a:pt x="1916430" y="1755329"/>
                  <a:pt x="1921510" y="1775013"/>
                  <a:pt x="1934210" y="1774379"/>
                </a:cubicBezTo>
                <a:close/>
                <a:moveTo>
                  <a:pt x="1791970" y="1868994"/>
                </a:moveTo>
                <a:cubicBezTo>
                  <a:pt x="1793240" y="1868994"/>
                  <a:pt x="1794510" y="1868994"/>
                  <a:pt x="1795145" y="1868359"/>
                </a:cubicBezTo>
                <a:cubicBezTo>
                  <a:pt x="1794510" y="1868359"/>
                  <a:pt x="1793875" y="1868994"/>
                  <a:pt x="1792605" y="1868994"/>
                </a:cubicBezTo>
                <a:cubicBezTo>
                  <a:pt x="1774190" y="1877249"/>
                  <a:pt x="1788160" y="1905824"/>
                  <a:pt x="1805940" y="1896934"/>
                </a:cubicBezTo>
                <a:cubicBezTo>
                  <a:pt x="1823085" y="1889313"/>
                  <a:pt x="1812290" y="1863913"/>
                  <a:pt x="1796415" y="1867724"/>
                </a:cubicBezTo>
                <a:cubicBezTo>
                  <a:pt x="1812290" y="1862644"/>
                  <a:pt x="1805305" y="1834069"/>
                  <a:pt x="1786255" y="1841054"/>
                </a:cubicBezTo>
                <a:cubicBezTo>
                  <a:pt x="1772920" y="1847404"/>
                  <a:pt x="1777365" y="1869629"/>
                  <a:pt x="1791970" y="1868994"/>
                </a:cubicBezTo>
                <a:close/>
                <a:moveTo>
                  <a:pt x="3213100" y="908874"/>
                </a:moveTo>
                <a:cubicBezTo>
                  <a:pt x="3249295" y="907604"/>
                  <a:pt x="3232150" y="851088"/>
                  <a:pt x="3201670" y="870138"/>
                </a:cubicBezTo>
                <a:cubicBezTo>
                  <a:pt x="3183890" y="880934"/>
                  <a:pt x="3192780" y="909509"/>
                  <a:pt x="3213100" y="908874"/>
                </a:cubicBezTo>
                <a:close/>
                <a:moveTo>
                  <a:pt x="3178175" y="1046034"/>
                </a:moveTo>
                <a:cubicBezTo>
                  <a:pt x="3208020" y="1045399"/>
                  <a:pt x="3196590" y="998409"/>
                  <a:pt x="3169285" y="1011744"/>
                </a:cubicBezTo>
                <a:cubicBezTo>
                  <a:pt x="3152775" y="1019363"/>
                  <a:pt x="3159125" y="1046669"/>
                  <a:pt x="3178175" y="1046034"/>
                </a:cubicBezTo>
                <a:close/>
                <a:moveTo>
                  <a:pt x="3250565" y="953324"/>
                </a:moveTo>
                <a:cubicBezTo>
                  <a:pt x="3283585" y="952688"/>
                  <a:pt x="3269615" y="900619"/>
                  <a:pt x="3240405" y="916494"/>
                </a:cubicBezTo>
                <a:cubicBezTo>
                  <a:pt x="3222625" y="926019"/>
                  <a:pt x="3230880" y="954594"/>
                  <a:pt x="3250565" y="953324"/>
                </a:cubicBezTo>
                <a:close/>
                <a:moveTo>
                  <a:pt x="3171190" y="999679"/>
                </a:moveTo>
                <a:cubicBezTo>
                  <a:pt x="3204210" y="999044"/>
                  <a:pt x="3189605" y="946974"/>
                  <a:pt x="3161030" y="962849"/>
                </a:cubicBezTo>
                <a:cubicBezTo>
                  <a:pt x="3143885" y="973009"/>
                  <a:pt x="3152140" y="1000949"/>
                  <a:pt x="3171190" y="999679"/>
                </a:cubicBezTo>
                <a:close/>
                <a:moveTo>
                  <a:pt x="3131820" y="837754"/>
                </a:moveTo>
                <a:cubicBezTo>
                  <a:pt x="3114675" y="849819"/>
                  <a:pt x="3124835" y="879029"/>
                  <a:pt x="3145790" y="878394"/>
                </a:cubicBezTo>
                <a:cubicBezTo>
                  <a:pt x="3185795" y="876488"/>
                  <a:pt x="3164840" y="814259"/>
                  <a:pt x="3131820" y="837754"/>
                </a:cubicBezTo>
                <a:close/>
                <a:moveTo>
                  <a:pt x="3215005" y="774888"/>
                </a:moveTo>
                <a:cubicBezTo>
                  <a:pt x="3190875" y="792034"/>
                  <a:pt x="3218815" y="828863"/>
                  <a:pt x="3241675" y="811084"/>
                </a:cubicBezTo>
                <a:lnTo>
                  <a:pt x="3241675" y="811084"/>
                </a:lnTo>
                <a:cubicBezTo>
                  <a:pt x="3265170" y="794574"/>
                  <a:pt x="3237865" y="757109"/>
                  <a:pt x="3215005" y="774888"/>
                </a:cubicBezTo>
                <a:close/>
                <a:moveTo>
                  <a:pt x="3101975" y="1086674"/>
                </a:moveTo>
                <a:cubicBezTo>
                  <a:pt x="3132455" y="1086038"/>
                  <a:pt x="3119755" y="1038413"/>
                  <a:pt x="3093085" y="1052384"/>
                </a:cubicBezTo>
                <a:cubicBezTo>
                  <a:pt x="3076575" y="1060638"/>
                  <a:pt x="3083560" y="1087309"/>
                  <a:pt x="3101975" y="1086674"/>
                </a:cubicBezTo>
                <a:close/>
                <a:moveTo>
                  <a:pt x="3093085" y="1047938"/>
                </a:moveTo>
                <a:cubicBezTo>
                  <a:pt x="3126105" y="1047304"/>
                  <a:pt x="3111500" y="994599"/>
                  <a:pt x="3082290" y="1011744"/>
                </a:cubicBezTo>
                <a:cubicBezTo>
                  <a:pt x="3065780" y="1021269"/>
                  <a:pt x="3074035" y="1048574"/>
                  <a:pt x="3093085" y="1047938"/>
                </a:cubicBezTo>
                <a:close/>
                <a:moveTo>
                  <a:pt x="3144520" y="959674"/>
                </a:moveTo>
                <a:cubicBezTo>
                  <a:pt x="3167380" y="944434"/>
                  <a:pt x="3142615" y="908874"/>
                  <a:pt x="3120390" y="924749"/>
                </a:cubicBezTo>
                <a:cubicBezTo>
                  <a:pt x="3097530" y="939988"/>
                  <a:pt x="3122295" y="975549"/>
                  <a:pt x="3144520" y="959674"/>
                </a:cubicBezTo>
                <a:close/>
                <a:moveTo>
                  <a:pt x="3202305" y="682179"/>
                </a:moveTo>
                <a:cubicBezTo>
                  <a:pt x="3178175" y="701863"/>
                  <a:pt x="3209290" y="739329"/>
                  <a:pt x="3232785" y="719009"/>
                </a:cubicBezTo>
                <a:cubicBezTo>
                  <a:pt x="3257550" y="699959"/>
                  <a:pt x="3226435" y="661859"/>
                  <a:pt x="3202305" y="682179"/>
                </a:cubicBezTo>
                <a:cubicBezTo>
                  <a:pt x="3202305" y="682179"/>
                  <a:pt x="3202305" y="682179"/>
                  <a:pt x="3202305" y="682179"/>
                </a:cubicBezTo>
                <a:close/>
                <a:moveTo>
                  <a:pt x="2968625" y="999679"/>
                </a:moveTo>
                <a:cubicBezTo>
                  <a:pt x="2987040" y="1022538"/>
                  <a:pt x="3022600" y="992694"/>
                  <a:pt x="3002915" y="970469"/>
                </a:cubicBezTo>
                <a:cubicBezTo>
                  <a:pt x="2984500" y="947609"/>
                  <a:pt x="2948940" y="977454"/>
                  <a:pt x="2968625" y="999679"/>
                </a:cubicBezTo>
                <a:close/>
                <a:moveTo>
                  <a:pt x="3019425" y="799019"/>
                </a:moveTo>
                <a:cubicBezTo>
                  <a:pt x="3041015" y="799654"/>
                  <a:pt x="3053715" y="770444"/>
                  <a:pt x="3037205" y="755204"/>
                </a:cubicBezTo>
                <a:cubicBezTo>
                  <a:pt x="3001645" y="724724"/>
                  <a:pt x="2972435" y="797113"/>
                  <a:pt x="3019425" y="799019"/>
                </a:cubicBezTo>
                <a:close/>
                <a:moveTo>
                  <a:pt x="2957195" y="899984"/>
                </a:moveTo>
                <a:cubicBezTo>
                  <a:pt x="2934335" y="920938"/>
                  <a:pt x="2967990" y="956499"/>
                  <a:pt x="2990215" y="934909"/>
                </a:cubicBezTo>
                <a:cubicBezTo>
                  <a:pt x="3013075" y="913319"/>
                  <a:pt x="2979420" y="877759"/>
                  <a:pt x="2957195" y="899984"/>
                </a:cubicBezTo>
                <a:cubicBezTo>
                  <a:pt x="2957195" y="899984"/>
                  <a:pt x="2957195" y="899984"/>
                  <a:pt x="2957195" y="899984"/>
                </a:cubicBezTo>
                <a:close/>
                <a:moveTo>
                  <a:pt x="2940685" y="882204"/>
                </a:moveTo>
                <a:cubicBezTo>
                  <a:pt x="2962910" y="882838"/>
                  <a:pt x="2974975" y="852994"/>
                  <a:pt x="2957830" y="838388"/>
                </a:cubicBezTo>
                <a:cubicBezTo>
                  <a:pt x="2922270" y="807909"/>
                  <a:pt x="2894330" y="880299"/>
                  <a:pt x="2940685" y="882204"/>
                </a:cubicBezTo>
                <a:close/>
                <a:moveTo>
                  <a:pt x="3035935" y="859344"/>
                </a:moveTo>
                <a:cubicBezTo>
                  <a:pt x="3056255" y="882838"/>
                  <a:pt x="3092450" y="849819"/>
                  <a:pt x="3071495" y="826959"/>
                </a:cubicBezTo>
                <a:cubicBezTo>
                  <a:pt x="3050540" y="803463"/>
                  <a:pt x="3014345" y="836484"/>
                  <a:pt x="3035935" y="859344"/>
                </a:cubicBezTo>
                <a:close/>
                <a:moveTo>
                  <a:pt x="3183255" y="639634"/>
                </a:moveTo>
                <a:cubicBezTo>
                  <a:pt x="3229610" y="637729"/>
                  <a:pt x="3202305" y="565338"/>
                  <a:pt x="3166110" y="595819"/>
                </a:cubicBezTo>
                <a:cubicBezTo>
                  <a:pt x="3148965" y="610424"/>
                  <a:pt x="3161030" y="640269"/>
                  <a:pt x="3183255" y="639634"/>
                </a:cubicBezTo>
                <a:close/>
                <a:moveTo>
                  <a:pt x="3116580" y="786319"/>
                </a:moveTo>
                <a:cubicBezTo>
                  <a:pt x="3136900" y="810449"/>
                  <a:pt x="3173730" y="778063"/>
                  <a:pt x="3152775" y="754569"/>
                </a:cubicBezTo>
                <a:cubicBezTo>
                  <a:pt x="3132455" y="731074"/>
                  <a:pt x="3095625" y="763459"/>
                  <a:pt x="3116580" y="786319"/>
                </a:cubicBezTo>
                <a:close/>
                <a:moveTo>
                  <a:pt x="3100070" y="718374"/>
                </a:moveTo>
                <a:cubicBezTo>
                  <a:pt x="3121660" y="719009"/>
                  <a:pt x="3134360" y="690434"/>
                  <a:pt x="3118485" y="675194"/>
                </a:cubicBezTo>
                <a:cubicBezTo>
                  <a:pt x="3082925" y="642809"/>
                  <a:pt x="3052445" y="715834"/>
                  <a:pt x="3100070" y="718374"/>
                </a:cubicBezTo>
                <a:close/>
                <a:moveTo>
                  <a:pt x="1534160" y="1982659"/>
                </a:moveTo>
                <a:cubicBezTo>
                  <a:pt x="1529080" y="1962974"/>
                  <a:pt x="1498600" y="1971229"/>
                  <a:pt x="1504315" y="1990279"/>
                </a:cubicBezTo>
                <a:cubicBezTo>
                  <a:pt x="1509395" y="2009963"/>
                  <a:pt x="1539875" y="2001709"/>
                  <a:pt x="1534160" y="1982659"/>
                </a:cubicBezTo>
                <a:close/>
                <a:moveTo>
                  <a:pt x="1376680" y="1955354"/>
                </a:moveTo>
                <a:cubicBezTo>
                  <a:pt x="1378585" y="1973769"/>
                  <a:pt x="1407160" y="1970594"/>
                  <a:pt x="1404620" y="1952813"/>
                </a:cubicBezTo>
                <a:cubicBezTo>
                  <a:pt x="1403350" y="1934399"/>
                  <a:pt x="1374775" y="1936938"/>
                  <a:pt x="1376680" y="1955354"/>
                </a:cubicBezTo>
                <a:close/>
                <a:moveTo>
                  <a:pt x="1408430" y="2121089"/>
                </a:moveTo>
                <a:cubicBezTo>
                  <a:pt x="1416050" y="2143949"/>
                  <a:pt x="1450975" y="2131249"/>
                  <a:pt x="1443355" y="2109024"/>
                </a:cubicBezTo>
                <a:cubicBezTo>
                  <a:pt x="1435735" y="2086163"/>
                  <a:pt x="1400175" y="2098864"/>
                  <a:pt x="1408430" y="2121089"/>
                </a:cubicBezTo>
                <a:close/>
                <a:moveTo>
                  <a:pt x="1391920" y="2072194"/>
                </a:moveTo>
                <a:cubicBezTo>
                  <a:pt x="1397000" y="2093784"/>
                  <a:pt x="1430655" y="2084259"/>
                  <a:pt x="1424305" y="2063304"/>
                </a:cubicBezTo>
                <a:cubicBezTo>
                  <a:pt x="1419225" y="2042349"/>
                  <a:pt x="1385570" y="2051238"/>
                  <a:pt x="1391920" y="2072194"/>
                </a:cubicBezTo>
                <a:close/>
                <a:moveTo>
                  <a:pt x="1381760" y="1902013"/>
                </a:moveTo>
                <a:cubicBezTo>
                  <a:pt x="1398270" y="1902013"/>
                  <a:pt x="1398270" y="1875979"/>
                  <a:pt x="1381760" y="1876613"/>
                </a:cubicBezTo>
                <a:cubicBezTo>
                  <a:pt x="1365250" y="1876613"/>
                  <a:pt x="1365250" y="1902013"/>
                  <a:pt x="1381760" y="1902013"/>
                </a:cubicBezTo>
                <a:close/>
                <a:moveTo>
                  <a:pt x="1445260" y="1899474"/>
                </a:moveTo>
                <a:cubicBezTo>
                  <a:pt x="1462405" y="1900109"/>
                  <a:pt x="1461770" y="1872804"/>
                  <a:pt x="1444625" y="1874074"/>
                </a:cubicBezTo>
                <a:cubicBezTo>
                  <a:pt x="1428750" y="1874709"/>
                  <a:pt x="1429385" y="1900109"/>
                  <a:pt x="1445260" y="1899474"/>
                </a:cubicBezTo>
                <a:close/>
                <a:moveTo>
                  <a:pt x="1372870" y="2033459"/>
                </a:moveTo>
                <a:cubicBezTo>
                  <a:pt x="1394460" y="2033459"/>
                  <a:pt x="1391920" y="1999169"/>
                  <a:pt x="1370330" y="2002344"/>
                </a:cubicBezTo>
                <a:cubicBezTo>
                  <a:pt x="1351915" y="2005519"/>
                  <a:pt x="1354455" y="2034094"/>
                  <a:pt x="1372870" y="2033459"/>
                </a:cubicBezTo>
                <a:close/>
                <a:moveTo>
                  <a:pt x="1446530" y="2019488"/>
                </a:moveTo>
                <a:cubicBezTo>
                  <a:pt x="1468755" y="2019488"/>
                  <a:pt x="1464945" y="1983929"/>
                  <a:pt x="1443355" y="1989009"/>
                </a:cubicBezTo>
                <a:cubicBezTo>
                  <a:pt x="1425575" y="1992184"/>
                  <a:pt x="1428750" y="2020124"/>
                  <a:pt x="1446530" y="2019488"/>
                </a:cubicBezTo>
                <a:close/>
                <a:moveTo>
                  <a:pt x="1445260" y="2154744"/>
                </a:moveTo>
                <a:cubicBezTo>
                  <a:pt x="1435735" y="2131249"/>
                  <a:pt x="1398270" y="2147124"/>
                  <a:pt x="1409065" y="2169984"/>
                </a:cubicBezTo>
                <a:cubicBezTo>
                  <a:pt x="1418590" y="2194114"/>
                  <a:pt x="1455420" y="2178239"/>
                  <a:pt x="1445260" y="2154744"/>
                </a:cubicBezTo>
                <a:close/>
                <a:moveTo>
                  <a:pt x="1402715" y="2195384"/>
                </a:moveTo>
                <a:cubicBezTo>
                  <a:pt x="1377950" y="2207449"/>
                  <a:pt x="1397635" y="2246184"/>
                  <a:pt x="1421765" y="2233484"/>
                </a:cubicBezTo>
                <a:cubicBezTo>
                  <a:pt x="1446530" y="2221419"/>
                  <a:pt x="1427480" y="2182684"/>
                  <a:pt x="1402715" y="2195384"/>
                </a:cubicBezTo>
                <a:close/>
                <a:moveTo>
                  <a:pt x="1725930" y="1900109"/>
                </a:moveTo>
                <a:cubicBezTo>
                  <a:pt x="1706880" y="1907729"/>
                  <a:pt x="1719580" y="1936938"/>
                  <a:pt x="1737995" y="1928684"/>
                </a:cubicBezTo>
                <a:cubicBezTo>
                  <a:pt x="1756410" y="1921063"/>
                  <a:pt x="1744345" y="1891854"/>
                  <a:pt x="1725930" y="1900109"/>
                </a:cubicBezTo>
                <a:close/>
                <a:moveTo>
                  <a:pt x="1318260" y="1902013"/>
                </a:moveTo>
                <a:cubicBezTo>
                  <a:pt x="1334770" y="1902649"/>
                  <a:pt x="1335405" y="1876613"/>
                  <a:pt x="1318895" y="1876613"/>
                </a:cubicBezTo>
                <a:cubicBezTo>
                  <a:pt x="1302385" y="1875979"/>
                  <a:pt x="1301750" y="1902013"/>
                  <a:pt x="1318260" y="1902013"/>
                </a:cubicBezTo>
                <a:close/>
                <a:moveTo>
                  <a:pt x="1256665" y="2147124"/>
                </a:moveTo>
                <a:cubicBezTo>
                  <a:pt x="1233170" y="2152839"/>
                  <a:pt x="1242695" y="2189034"/>
                  <a:pt x="1265555" y="2182684"/>
                </a:cubicBezTo>
                <a:cubicBezTo>
                  <a:pt x="1288415" y="2176969"/>
                  <a:pt x="1279525" y="2140774"/>
                  <a:pt x="1256665" y="2147124"/>
                </a:cubicBezTo>
                <a:close/>
                <a:moveTo>
                  <a:pt x="1299210" y="2044254"/>
                </a:moveTo>
                <a:cubicBezTo>
                  <a:pt x="1320800" y="2044254"/>
                  <a:pt x="1318895" y="2010599"/>
                  <a:pt x="1297305" y="2013138"/>
                </a:cubicBezTo>
                <a:cubicBezTo>
                  <a:pt x="1278255" y="2015044"/>
                  <a:pt x="1280160" y="2044254"/>
                  <a:pt x="1299210" y="2044254"/>
                </a:cubicBezTo>
                <a:close/>
                <a:moveTo>
                  <a:pt x="1326515" y="2147124"/>
                </a:moveTo>
                <a:cubicBezTo>
                  <a:pt x="1333500" y="2169984"/>
                  <a:pt x="1369060" y="2159189"/>
                  <a:pt x="1361440" y="2136329"/>
                </a:cubicBezTo>
                <a:cubicBezTo>
                  <a:pt x="1355090" y="2113469"/>
                  <a:pt x="1318895" y="2124264"/>
                  <a:pt x="1326515" y="2147124"/>
                </a:cubicBezTo>
                <a:close/>
                <a:moveTo>
                  <a:pt x="1274445" y="2221419"/>
                </a:moveTo>
                <a:cubicBezTo>
                  <a:pt x="1266825" y="2197289"/>
                  <a:pt x="1228725" y="2209989"/>
                  <a:pt x="1236980" y="2234119"/>
                </a:cubicBezTo>
                <a:cubicBezTo>
                  <a:pt x="1244600" y="2258249"/>
                  <a:pt x="1282700" y="2245549"/>
                  <a:pt x="1274445" y="2221419"/>
                </a:cubicBezTo>
                <a:close/>
                <a:moveTo>
                  <a:pt x="1315720" y="2236659"/>
                </a:moveTo>
                <a:cubicBezTo>
                  <a:pt x="1290320" y="2247454"/>
                  <a:pt x="1308100" y="2286824"/>
                  <a:pt x="1332865" y="2275394"/>
                </a:cubicBezTo>
                <a:cubicBezTo>
                  <a:pt x="1358265" y="2263964"/>
                  <a:pt x="1340485" y="2224594"/>
                  <a:pt x="1315720" y="2236659"/>
                </a:cubicBezTo>
                <a:close/>
                <a:moveTo>
                  <a:pt x="1445260" y="1947099"/>
                </a:moveTo>
                <a:cubicBezTo>
                  <a:pt x="1446530" y="1954719"/>
                  <a:pt x="1453515" y="1960434"/>
                  <a:pt x="1461135" y="1959163"/>
                </a:cubicBezTo>
                <a:lnTo>
                  <a:pt x="1461135" y="1959163"/>
                </a:lnTo>
                <a:cubicBezTo>
                  <a:pt x="1496695" y="1947734"/>
                  <a:pt x="1446530" y="1910269"/>
                  <a:pt x="1445260" y="1947099"/>
                </a:cubicBezTo>
                <a:close/>
                <a:moveTo>
                  <a:pt x="1307465" y="1959799"/>
                </a:moveTo>
                <a:cubicBezTo>
                  <a:pt x="1308100" y="1978213"/>
                  <a:pt x="1336675" y="1976309"/>
                  <a:pt x="1335405" y="1957894"/>
                </a:cubicBezTo>
                <a:cubicBezTo>
                  <a:pt x="1334770" y="1940113"/>
                  <a:pt x="1306195" y="1941384"/>
                  <a:pt x="1307465" y="1959799"/>
                </a:cubicBezTo>
                <a:close/>
                <a:moveTo>
                  <a:pt x="1325880" y="2070288"/>
                </a:moveTo>
                <a:cubicBezTo>
                  <a:pt x="1304290" y="2074734"/>
                  <a:pt x="1311910" y="2108389"/>
                  <a:pt x="1332865" y="2103309"/>
                </a:cubicBezTo>
                <a:cubicBezTo>
                  <a:pt x="1355090" y="2099499"/>
                  <a:pt x="1347470" y="2065209"/>
                  <a:pt x="1325880" y="2070288"/>
                </a:cubicBezTo>
                <a:close/>
                <a:moveTo>
                  <a:pt x="1360170" y="2189669"/>
                </a:moveTo>
                <a:cubicBezTo>
                  <a:pt x="1351280" y="2165539"/>
                  <a:pt x="1313815" y="2180144"/>
                  <a:pt x="1323340" y="2203639"/>
                </a:cubicBezTo>
                <a:cubicBezTo>
                  <a:pt x="1332230" y="2227769"/>
                  <a:pt x="1369695" y="2213799"/>
                  <a:pt x="1360170" y="2189669"/>
                </a:cubicBezTo>
                <a:close/>
                <a:moveTo>
                  <a:pt x="1633855" y="1875344"/>
                </a:moveTo>
                <a:cubicBezTo>
                  <a:pt x="1652270" y="1875344"/>
                  <a:pt x="1649095" y="1846769"/>
                  <a:pt x="1631315" y="1849944"/>
                </a:cubicBezTo>
                <a:cubicBezTo>
                  <a:pt x="1616710" y="1852484"/>
                  <a:pt x="1619250" y="1875344"/>
                  <a:pt x="1633855" y="1875344"/>
                </a:cubicBezTo>
                <a:close/>
                <a:moveTo>
                  <a:pt x="1571625" y="1886138"/>
                </a:moveTo>
                <a:cubicBezTo>
                  <a:pt x="1589405" y="1886138"/>
                  <a:pt x="1587500" y="1858199"/>
                  <a:pt x="1569720" y="1860738"/>
                </a:cubicBezTo>
                <a:cubicBezTo>
                  <a:pt x="1554480" y="1862644"/>
                  <a:pt x="1556385" y="1886774"/>
                  <a:pt x="1571625" y="1886138"/>
                </a:cubicBezTo>
                <a:close/>
                <a:moveTo>
                  <a:pt x="7406640" y="2173159"/>
                </a:moveTo>
                <a:cubicBezTo>
                  <a:pt x="7419340" y="2150934"/>
                  <a:pt x="7384415" y="2131249"/>
                  <a:pt x="7372350" y="2153474"/>
                </a:cubicBezTo>
                <a:cubicBezTo>
                  <a:pt x="7359650" y="2175699"/>
                  <a:pt x="7393940" y="2195384"/>
                  <a:pt x="7406640" y="2173159"/>
                </a:cubicBezTo>
                <a:close/>
                <a:moveTo>
                  <a:pt x="1586865" y="1950909"/>
                </a:moveTo>
                <a:cubicBezTo>
                  <a:pt x="1567180" y="1956624"/>
                  <a:pt x="1577340" y="1987104"/>
                  <a:pt x="1596390" y="1980754"/>
                </a:cubicBezTo>
                <a:cubicBezTo>
                  <a:pt x="1615440" y="1975038"/>
                  <a:pt x="1605915" y="1944559"/>
                  <a:pt x="1586865" y="1950909"/>
                </a:cubicBezTo>
                <a:close/>
                <a:moveTo>
                  <a:pt x="1581150" y="1922334"/>
                </a:moveTo>
                <a:cubicBezTo>
                  <a:pt x="1585595" y="1940113"/>
                  <a:pt x="1612900" y="1933129"/>
                  <a:pt x="1608455" y="1915349"/>
                </a:cubicBezTo>
                <a:cubicBezTo>
                  <a:pt x="1604645" y="1897569"/>
                  <a:pt x="1576705" y="1904554"/>
                  <a:pt x="1581150" y="1922334"/>
                </a:cubicBezTo>
                <a:close/>
                <a:moveTo>
                  <a:pt x="1696085" y="1860738"/>
                </a:moveTo>
                <a:cubicBezTo>
                  <a:pt x="1714500" y="1860738"/>
                  <a:pt x="1710690" y="1830894"/>
                  <a:pt x="1692910" y="1835974"/>
                </a:cubicBezTo>
                <a:cubicBezTo>
                  <a:pt x="1678305" y="1839149"/>
                  <a:pt x="1681480" y="1861374"/>
                  <a:pt x="1696085" y="1860738"/>
                </a:cubicBezTo>
                <a:close/>
                <a:moveTo>
                  <a:pt x="1483360" y="2240469"/>
                </a:moveTo>
                <a:cubicBezTo>
                  <a:pt x="1508760" y="2225864"/>
                  <a:pt x="1485265" y="2186494"/>
                  <a:pt x="1460500" y="2201734"/>
                </a:cubicBezTo>
                <a:cubicBezTo>
                  <a:pt x="1435100" y="2216339"/>
                  <a:pt x="1458595" y="2255709"/>
                  <a:pt x="1483360" y="2240469"/>
                </a:cubicBezTo>
                <a:close/>
                <a:moveTo>
                  <a:pt x="1667510" y="1955988"/>
                </a:moveTo>
                <a:cubicBezTo>
                  <a:pt x="1686560" y="1949638"/>
                  <a:pt x="1675765" y="1919794"/>
                  <a:pt x="1656715" y="1926779"/>
                </a:cubicBezTo>
                <a:cubicBezTo>
                  <a:pt x="1637665" y="1933763"/>
                  <a:pt x="1649095" y="1963609"/>
                  <a:pt x="1667510" y="1955988"/>
                </a:cubicBezTo>
                <a:close/>
                <a:moveTo>
                  <a:pt x="1661795" y="1914713"/>
                </a:moveTo>
                <a:cubicBezTo>
                  <a:pt x="1682750" y="1914713"/>
                  <a:pt x="1677670" y="1881059"/>
                  <a:pt x="1657985" y="1887409"/>
                </a:cubicBezTo>
                <a:cubicBezTo>
                  <a:pt x="1642110" y="1891219"/>
                  <a:pt x="1645920" y="1915349"/>
                  <a:pt x="1661795" y="1914713"/>
                </a:cubicBezTo>
                <a:close/>
                <a:moveTo>
                  <a:pt x="1727200" y="1893759"/>
                </a:moveTo>
                <a:cubicBezTo>
                  <a:pt x="1748790" y="1893759"/>
                  <a:pt x="1743075" y="1859469"/>
                  <a:pt x="1722755" y="1866454"/>
                </a:cubicBezTo>
                <a:cubicBezTo>
                  <a:pt x="1708150" y="1870899"/>
                  <a:pt x="1711960" y="1894394"/>
                  <a:pt x="1727200" y="1893759"/>
                </a:cubicBezTo>
                <a:close/>
                <a:moveTo>
                  <a:pt x="3079115" y="936813"/>
                </a:moveTo>
                <a:cubicBezTo>
                  <a:pt x="3101975" y="919034"/>
                  <a:pt x="3073400" y="882838"/>
                  <a:pt x="3050540" y="901888"/>
                </a:cubicBezTo>
                <a:cubicBezTo>
                  <a:pt x="3027680" y="919669"/>
                  <a:pt x="3056890" y="955863"/>
                  <a:pt x="3079115" y="936813"/>
                </a:cubicBezTo>
                <a:close/>
                <a:moveTo>
                  <a:pt x="1508760" y="1894394"/>
                </a:moveTo>
                <a:cubicBezTo>
                  <a:pt x="1525905" y="1894394"/>
                  <a:pt x="1524635" y="1867088"/>
                  <a:pt x="1507490" y="1868994"/>
                </a:cubicBezTo>
                <a:cubicBezTo>
                  <a:pt x="1491615" y="1870263"/>
                  <a:pt x="1492885" y="1894394"/>
                  <a:pt x="1508760" y="1894394"/>
                </a:cubicBezTo>
                <a:close/>
                <a:moveTo>
                  <a:pt x="1499235" y="2067113"/>
                </a:moveTo>
                <a:cubicBezTo>
                  <a:pt x="1480820" y="2074099"/>
                  <a:pt x="1486535" y="2103309"/>
                  <a:pt x="1506220" y="2102674"/>
                </a:cubicBezTo>
                <a:cubicBezTo>
                  <a:pt x="1534795" y="2102674"/>
                  <a:pt x="1525905" y="2056954"/>
                  <a:pt x="1499235" y="2067113"/>
                </a:cubicBezTo>
                <a:close/>
                <a:moveTo>
                  <a:pt x="1468755" y="2050604"/>
                </a:moveTo>
                <a:cubicBezTo>
                  <a:pt x="1475105" y="2071559"/>
                  <a:pt x="1508125" y="2061399"/>
                  <a:pt x="1501140" y="2040444"/>
                </a:cubicBezTo>
                <a:cubicBezTo>
                  <a:pt x="1495425" y="2019488"/>
                  <a:pt x="1462405" y="2030284"/>
                  <a:pt x="1468755" y="2050604"/>
                </a:cubicBezTo>
                <a:close/>
                <a:moveTo>
                  <a:pt x="1540510" y="2178874"/>
                </a:moveTo>
                <a:cubicBezTo>
                  <a:pt x="1555750" y="2203639"/>
                  <a:pt x="1594485" y="2178874"/>
                  <a:pt x="1578610" y="2154744"/>
                </a:cubicBezTo>
                <a:cubicBezTo>
                  <a:pt x="1563370" y="2129979"/>
                  <a:pt x="1524635" y="2154744"/>
                  <a:pt x="1540510" y="2178874"/>
                </a:cubicBezTo>
                <a:close/>
                <a:moveTo>
                  <a:pt x="1561465" y="2036634"/>
                </a:moveTo>
                <a:cubicBezTo>
                  <a:pt x="1587500" y="2036634"/>
                  <a:pt x="1579880" y="1994724"/>
                  <a:pt x="1555750" y="2003613"/>
                </a:cubicBezTo>
                <a:cubicBezTo>
                  <a:pt x="1537970" y="2009963"/>
                  <a:pt x="1543050" y="2037269"/>
                  <a:pt x="1561465" y="2036634"/>
                </a:cubicBezTo>
                <a:close/>
                <a:moveTo>
                  <a:pt x="1513840" y="1936304"/>
                </a:moveTo>
                <a:cubicBezTo>
                  <a:pt x="1517015" y="1954719"/>
                  <a:pt x="1545590" y="1949004"/>
                  <a:pt x="1541780" y="1931224"/>
                </a:cubicBezTo>
                <a:cubicBezTo>
                  <a:pt x="1537970" y="1912809"/>
                  <a:pt x="1510030" y="1918524"/>
                  <a:pt x="1513840" y="1936304"/>
                </a:cubicBezTo>
                <a:close/>
                <a:moveTo>
                  <a:pt x="1528445" y="2116009"/>
                </a:moveTo>
                <a:cubicBezTo>
                  <a:pt x="1517650" y="2092513"/>
                  <a:pt x="1481455" y="2110294"/>
                  <a:pt x="1492885" y="2133154"/>
                </a:cubicBezTo>
                <a:cubicBezTo>
                  <a:pt x="1503680" y="2156649"/>
                  <a:pt x="1539875" y="2138869"/>
                  <a:pt x="1528445" y="2116009"/>
                </a:cubicBezTo>
                <a:close/>
                <a:moveTo>
                  <a:pt x="4215765" y="677099"/>
                </a:moveTo>
                <a:cubicBezTo>
                  <a:pt x="4218305" y="700594"/>
                  <a:pt x="4255135" y="696149"/>
                  <a:pt x="4251960" y="672654"/>
                </a:cubicBezTo>
                <a:cubicBezTo>
                  <a:pt x="4249420" y="648524"/>
                  <a:pt x="4212590" y="653604"/>
                  <a:pt x="4215765" y="677099"/>
                </a:cubicBezTo>
                <a:close/>
                <a:moveTo>
                  <a:pt x="4094480" y="478344"/>
                </a:moveTo>
                <a:cubicBezTo>
                  <a:pt x="4067175" y="482788"/>
                  <a:pt x="4075430" y="525334"/>
                  <a:pt x="4102100" y="519619"/>
                </a:cubicBezTo>
                <a:cubicBezTo>
                  <a:pt x="4129405" y="515174"/>
                  <a:pt x="4121150" y="472629"/>
                  <a:pt x="4094480" y="478344"/>
                </a:cubicBezTo>
                <a:close/>
                <a:moveTo>
                  <a:pt x="4086860" y="198308"/>
                </a:moveTo>
                <a:cubicBezTo>
                  <a:pt x="4120515" y="198944"/>
                  <a:pt x="4119245" y="145604"/>
                  <a:pt x="4085590" y="147508"/>
                </a:cubicBezTo>
                <a:cubicBezTo>
                  <a:pt x="4053205" y="148144"/>
                  <a:pt x="4054475" y="198944"/>
                  <a:pt x="4086860" y="198308"/>
                </a:cubicBezTo>
                <a:close/>
                <a:moveTo>
                  <a:pt x="4131310" y="773619"/>
                </a:moveTo>
                <a:cubicBezTo>
                  <a:pt x="4133850" y="795209"/>
                  <a:pt x="4168140" y="790763"/>
                  <a:pt x="4164965" y="768538"/>
                </a:cubicBezTo>
                <a:cubicBezTo>
                  <a:pt x="4162425" y="746949"/>
                  <a:pt x="4128135" y="752029"/>
                  <a:pt x="4131310" y="773619"/>
                </a:cubicBezTo>
                <a:close/>
                <a:moveTo>
                  <a:pt x="4084955" y="305624"/>
                </a:moveTo>
                <a:cubicBezTo>
                  <a:pt x="4117975" y="305624"/>
                  <a:pt x="4114800" y="253554"/>
                  <a:pt x="4082415" y="257999"/>
                </a:cubicBezTo>
                <a:cubicBezTo>
                  <a:pt x="4053205" y="260538"/>
                  <a:pt x="4056380" y="306258"/>
                  <a:pt x="4084955" y="305624"/>
                </a:cubicBezTo>
                <a:close/>
                <a:moveTo>
                  <a:pt x="4193540" y="298004"/>
                </a:moveTo>
                <a:cubicBezTo>
                  <a:pt x="4225290" y="298004"/>
                  <a:pt x="4224655" y="248474"/>
                  <a:pt x="4192905" y="249744"/>
                </a:cubicBezTo>
                <a:cubicBezTo>
                  <a:pt x="4161790" y="250379"/>
                  <a:pt x="4163060" y="298638"/>
                  <a:pt x="4193540" y="298004"/>
                </a:cubicBezTo>
                <a:close/>
                <a:moveTo>
                  <a:pt x="4057015" y="420558"/>
                </a:moveTo>
                <a:cubicBezTo>
                  <a:pt x="4088765" y="420558"/>
                  <a:pt x="4084320" y="369758"/>
                  <a:pt x="4052570" y="376108"/>
                </a:cubicBezTo>
                <a:cubicBezTo>
                  <a:pt x="4026535" y="379919"/>
                  <a:pt x="4030980" y="421194"/>
                  <a:pt x="4057015" y="420558"/>
                </a:cubicBezTo>
                <a:close/>
                <a:moveTo>
                  <a:pt x="4149090" y="705038"/>
                </a:moveTo>
                <a:cubicBezTo>
                  <a:pt x="4175125" y="705038"/>
                  <a:pt x="4171315" y="664399"/>
                  <a:pt x="4146550" y="668844"/>
                </a:cubicBezTo>
                <a:cubicBezTo>
                  <a:pt x="4124325" y="671384"/>
                  <a:pt x="4126865" y="705674"/>
                  <a:pt x="4149090" y="705038"/>
                </a:cubicBezTo>
                <a:close/>
                <a:moveTo>
                  <a:pt x="4199255" y="199579"/>
                </a:moveTo>
                <a:cubicBezTo>
                  <a:pt x="4232275" y="202119"/>
                  <a:pt x="4235450" y="150683"/>
                  <a:pt x="4202430" y="148779"/>
                </a:cubicBezTo>
                <a:cubicBezTo>
                  <a:pt x="4170045" y="146238"/>
                  <a:pt x="4166235" y="197674"/>
                  <a:pt x="4199255" y="199579"/>
                </a:cubicBezTo>
                <a:close/>
                <a:moveTo>
                  <a:pt x="4159250" y="404683"/>
                </a:moveTo>
                <a:cubicBezTo>
                  <a:pt x="4190365" y="405319"/>
                  <a:pt x="4187190" y="355788"/>
                  <a:pt x="4156710" y="359599"/>
                </a:cubicBezTo>
                <a:cubicBezTo>
                  <a:pt x="4128770" y="362774"/>
                  <a:pt x="4131310" y="405954"/>
                  <a:pt x="4159250" y="404683"/>
                </a:cubicBezTo>
                <a:close/>
                <a:moveTo>
                  <a:pt x="3891915" y="722819"/>
                </a:moveTo>
                <a:cubicBezTo>
                  <a:pt x="3868420" y="728534"/>
                  <a:pt x="3878580" y="764729"/>
                  <a:pt x="3901440" y="758379"/>
                </a:cubicBezTo>
                <a:cubicBezTo>
                  <a:pt x="3924300" y="752663"/>
                  <a:pt x="3914775" y="716469"/>
                  <a:pt x="3891915" y="722819"/>
                </a:cubicBezTo>
                <a:close/>
                <a:moveTo>
                  <a:pt x="3973195" y="209104"/>
                </a:moveTo>
                <a:cubicBezTo>
                  <a:pt x="4008755" y="209104"/>
                  <a:pt x="4004310" y="153224"/>
                  <a:pt x="3969385" y="158938"/>
                </a:cubicBezTo>
                <a:cubicBezTo>
                  <a:pt x="3938905" y="162113"/>
                  <a:pt x="3942715" y="209738"/>
                  <a:pt x="3973195" y="209104"/>
                </a:cubicBezTo>
                <a:close/>
                <a:moveTo>
                  <a:pt x="3927475" y="661859"/>
                </a:moveTo>
                <a:cubicBezTo>
                  <a:pt x="3952240" y="655509"/>
                  <a:pt x="3941445" y="616774"/>
                  <a:pt x="3916680" y="623759"/>
                </a:cubicBezTo>
                <a:cubicBezTo>
                  <a:pt x="3891915" y="630744"/>
                  <a:pt x="3903345" y="669479"/>
                  <a:pt x="3927475" y="661859"/>
                </a:cubicBezTo>
                <a:close/>
                <a:moveTo>
                  <a:pt x="3889375" y="550734"/>
                </a:moveTo>
                <a:cubicBezTo>
                  <a:pt x="3914140" y="600263"/>
                  <a:pt x="3958590" y="517713"/>
                  <a:pt x="3903345" y="524699"/>
                </a:cubicBezTo>
                <a:cubicBezTo>
                  <a:pt x="3891915" y="527874"/>
                  <a:pt x="3885565" y="539938"/>
                  <a:pt x="3889375" y="550734"/>
                </a:cubicBezTo>
                <a:close/>
                <a:moveTo>
                  <a:pt x="4060825" y="684084"/>
                </a:moveTo>
                <a:cubicBezTo>
                  <a:pt x="4037330" y="688529"/>
                  <a:pt x="4044950" y="724724"/>
                  <a:pt x="4067810" y="720279"/>
                </a:cubicBezTo>
                <a:cubicBezTo>
                  <a:pt x="4091305" y="715834"/>
                  <a:pt x="4083685" y="679004"/>
                  <a:pt x="4060825" y="684084"/>
                </a:cubicBezTo>
                <a:close/>
                <a:moveTo>
                  <a:pt x="4191635" y="463104"/>
                </a:moveTo>
                <a:cubicBezTo>
                  <a:pt x="4164330" y="466279"/>
                  <a:pt x="4170045" y="508824"/>
                  <a:pt x="4196715" y="505013"/>
                </a:cubicBezTo>
                <a:cubicBezTo>
                  <a:pt x="4224020" y="501838"/>
                  <a:pt x="4218940" y="459294"/>
                  <a:pt x="4191635" y="463104"/>
                </a:cubicBezTo>
                <a:close/>
                <a:moveTo>
                  <a:pt x="3986530" y="781238"/>
                </a:moveTo>
                <a:cubicBezTo>
                  <a:pt x="3964940" y="785049"/>
                  <a:pt x="3971925" y="819338"/>
                  <a:pt x="3992880" y="814259"/>
                </a:cubicBezTo>
                <a:cubicBezTo>
                  <a:pt x="4015105" y="811084"/>
                  <a:pt x="4008120" y="776794"/>
                  <a:pt x="3986530" y="781238"/>
                </a:cubicBezTo>
                <a:close/>
                <a:moveTo>
                  <a:pt x="4006850" y="600899"/>
                </a:moveTo>
                <a:cubicBezTo>
                  <a:pt x="3981450" y="606613"/>
                  <a:pt x="3990975" y="645349"/>
                  <a:pt x="4015740" y="639634"/>
                </a:cubicBezTo>
                <a:cubicBezTo>
                  <a:pt x="4040505" y="633919"/>
                  <a:pt x="4031615" y="594549"/>
                  <a:pt x="4006850" y="600899"/>
                </a:cubicBezTo>
                <a:close/>
                <a:moveTo>
                  <a:pt x="3982720" y="524063"/>
                </a:moveTo>
                <a:cubicBezTo>
                  <a:pt x="3989070" y="550734"/>
                  <a:pt x="4030980" y="540574"/>
                  <a:pt x="4023995" y="513904"/>
                </a:cubicBezTo>
                <a:cubicBezTo>
                  <a:pt x="4017645" y="487869"/>
                  <a:pt x="3975735" y="498029"/>
                  <a:pt x="3982720" y="524063"/>
                </a:cubicBezTo>
                <a:close/>
                <a:moveTo>
                  <a:pt x="3973195" y="275779"/>
                </a:moveTo>
                <a:cubicBezTo>
                  <a:pt x="3942715" y="281494"/>
                  <a:pt x="3952875" y="329754"/>
                  <a:pt x="3983355" y="322769"/>
                </a:cubicBezTo>
                <a:cubicBezTo>
                  <a:pt x="4013835" y="317054"/>
                  <a:pt x="4003675" y="268794"/>
                  <a:pt x="3973195" y="275779"/>
                </a:cubicBezTo>
                <a:close/>
                <a:moveTo>
                  <a:pt x="3957320" y="442783"/>
                </a:moveTo>
                <a:cubicBezTo>
                  <a:pt x="3990340" y="442783"/>
                  <a:pt x="3983990" y="390079"/>
                  <a:pt x="3951605" y="398333"/>
                </a:cubicBezTo>
                <a:cubicBezTo>
                  <a:pt x="3926205" y="404683"/>
                  <a:pt x="3931285" y="443419"/>
                  <a:pt x="3957320" y="442783"/>
                </a:cubicBezTo>
                <a:close/>
                <a:moveTo>
                  <a:pt x="4353560" y="569149"/>
                </a:moveTo>
                <a:cubicBezTo>
                  <a:pt x="4354830" y="594549"/>
                  <a:pt x="4394835" y="592644"/>
                  <a:pt x="4392930" y="567244"/>
                </a:cubicBezTo>
                <a:cubicBezTo>
                  <a:pt x="4392295" y="541209"/>
                  <a:pt x="4351655" y="543749"/>
                  <a:pt x="4353560" y="569149"/>
                </a:cubicBezTo>
                <a:close/>
                <a:moveTo>
                  <a:pt x="4406265" y="310704"/>
                </a:moveTo>
                <a:cubicBezTo>
                  <a:pt x="4436745" y="315783"/>
                  <a:pt x="4444365" y="267524"/>
                  <a:pt x="4413250" y="263079"/>
                </a:cubicBezTo>
                <a:cubicBezTo>
                  <a:pt x="4382770" y="258633"/>
                  <a:pt x="4375785" y="306894"/>
                  <a:pt x="4406265" y="310704"/>
                </a:cubicBezTo>
                <a:close/>
                <a:moveTo>
                  <a:pt x="4388485" y="492313"/>
                </a:moveTo>
                <a:cubicBezTo>
                  <a:pt x="4415790" y="492949"/>
                  <a:pt x="4415790" y="449133"/>
                  <a:pt x="4388485" y="449769"/>
                </a:cubicBezTo>
                <a:cubicBezTo>
                  <a:pt x="4360545" y="449769"/>
                  <a:pt x="4361180" y="492949"/>
                  <a:pt x="4388485" y="492313"/>
                </a:cubicBezTo>
                <a:close/>
                <a:moveTo>
                  <a:pt x="4404995" y="677734"/>
                </a:moveTo>
                <a:cubicBezTo>
                  <a:pt x="4429760" y="677734"/>
                  <a:pt x="4428490" y="639634"/>
                  <a:pt x="4404360" y="640904"/>
                </a:cubicBezTo>
                <a:cubicBezTo>
                  <a:pt x="4380865" y="642174"/>
                  <a:pt x="4381500" y="678369"/>
                  <a:pt x="4404995" y="677734"/>
                </a:cubicBezTo>
                <a:close/>
                <a:moveTo>
                  <a:pt x="4363720" y="397063"/>
                </a:moveTo>
                <a:cubicBezTo>
                  <a:pt x="4392930" y="398333"/>
                  <a:pt x="4394200" y="352613"/>
                  <a:pt x="4364990" y="351979"/>
                </a:cubicBezTo>
                <a:cubicBezTo>
                  <a:pt x="4335780" y="350074"/>
                  <a:pt x="4334510" y="396429"/>
                  <a:pt x="4363720" y="397063"/>
                </a:cubicBezTo>
                <a:close/>
                <a:moveTo>
                  <a:pt x="4614545" y="358329"/>
                </a:moveTo>
                <a:cubicBezTo>
                  <a:pt x="4643755" y="367854"/>
                  <a:pt x="4658995" y="321499"/>
                  <a:pt x="4628515" y="312608"/>
                </a:cubicBezTo>
                <a:cubicBezTo>
                  <a:pt x="4598670" y="303083"/>
                  <a:pt x="4584700" y="350074"/>
                  <a:pt x="4614545" y="358329"/>
                </a:cubicBezTo>
                <a:close/>
                <a:moveTo>
                  <a:pt x="4546600" y="391983"/>
                </a:moveTo>
                <a:cubicBezTo>
                  <a:pt x="4540885" y="420558"/>
                  <a:pt x="4586605" y="428813"/>
                  <a:pt x="4591050" y="399604"/>
                </a:cubicBezTo>
                <a:cubicBezTo>
                  <a:pt x="4596765" y="371029"/>
                  <a:pt x="4551680" y="362774"/>
                  <a:pt x="4546600" y="391983"/>
                </a:cubicBezTo>
                <a:close/>
                <a:moveTo>
                  <a:pt x="4526915" y="269429"/>
                </a:moveTo>
                <a:cubicBezTo>
                  <a:pt x="4557395" y="280858"/>
                  <a:pt x="4575175" y="231963"/>
                  <a:pt x="4544060" y="221804"/>
                </a:cubicBezTo>
                <a:cubicBezTo>
                  <a:pt x="4512310" y="210374"/>
                  <a:pt x="4495165" y="259269"/>
                  <a:pt x="4526915" y="269429"/>
                </a:cubicBezTo>
                <a:close/>
                <a:moveTo>
                  <a:pt x="4537075" y="566609"/>
                </a:moveTo>
                <a:cubicBezTo>
                  <a:pt x="4535805" y="592009"/>
                  <a:pt x="4575810" y="593913"/>
                  <a:pt x="4576445" y="568513"/>
                </a:cubicBezTo>
                <a:cubicBezTo>
                  <a:pt x="4577715" y="542479"/>
                  <a:pt x="4537710" y="541209"/>
                  <a:pt x="4537075" y="566609"/>
                </a:cubicBezTo>
                <a:close/>
                <a:moveTo>
                  <a:pt x="4337685" y="663763"/>
                </a:moveTo>
                <a:cubicBezTo>
                  <a:pt x="4335780" y="640269"/>
                  <a:pt x="4298950" y="643444"/>
                  <a:pt x="4300855" y="666938"/>
                </a:cubicBezTo>
                <a:cubicBezTo>
                  <a:pt x="4302760" y="691069"/>
                  <a:pt x="4340225" y="687259"/>
                  <a:pt x="4337685" y="663763"/>
                </a:cubicBezTo>
                <a:close/>
                <a:moveTo>
                  <a:pt x="4300220" y="299908"/>
                </a:moveTo>
                <a:cubicBezTo>
                  <a:pt x="4331335" y="302449"/>
                  <a:pt x="4334510" y="253554"/>
                  <a:pt x="4303395" y="252283"/>
                </a:cubicBezTo>
                <a:cubicBezTo>
                  <a:pt x="4272280" y="249744"/>
                  <a:pt x="4269740" y="298638"/>
                  <a:pt x="4300220" y="299908"/>
                </a:cubicBezTo>
                <a:close/>
                <a:moveTo>
                  <a:pt x="4227830" y="778063"/>
                </a:moveTo>
                <a:cubicBezTo>
                  <a:pt x="4251325" y="778063"/>
                  <a:pt x="4248785" y="741234"/>
                  <a:pt x="4225925" y="744409"/>
                </a:cubicBezTo>
                <a:cubicBezTo>
                  <a:pt x="4205605" y="746313"/>
                  <a:pt x="4207510" y="778063"/>
                  <a:pt x="4227830" y="778063"/>
                </a:cubicBezTo>
                <a:close/>
                <a:moveTo>
                  <a:pt x="4261485" y="397063"/>
                </a:moveTo>
                <a:cubicBezTo>
                  <a:pt x="4291330" y="397699"/>
                  <a:pt x="4290695" y="350074"/>
                  <a:pt x="4260850" y="351979"/>
                </a:cubicBezTo>
                <a:cubicBezTo>
                  <a:pt x="4231640" y="352613"/>
                  <a:pt x="4232910" y="397699"/>
                  <a:pt x="4261485" y="397063"/>
                </a:cubicBezTo>
                <a:close/>
                <a:moveTo>
                  <a:pt x="4631055" y="310704"/>
                </a:moveTo>
                <a:cubicBezTo>
                  <a:pt x="4660900" y="324674"/>
                  <a:pt x="4681855" y="277049"/>
                  <a:pt x="4651375" y="264349"/>
                </a:cubicBezTo>
                <a:cubicBezTo>
                  <a:pt x="4621530" y="250379"/>
                  <a:pt x="4600575" y="298004"/>
                  <a:pt x="4631055" y="310704"/>
                </a:cubicBezTo>
                <a:close/>
                <a:moveTo>
                  <a:pt x="4310380" y="212279"/>
                </a:moveTo>
                <a:cubicBezTo>
                  <a:pt x="4342765" y="218629"/>
                  <a:pt x="4351655" y="167194"/>
                  <a:pt x="4318635" y="162113"/>
                </a:cubicBezTo>
                <a:cubicBezTo>
                  <a:pt x="4286250" y="156399"/>
                  <a:pt x="4277360" y="207833"/>
                  <a:pt x="4310380" y="212279"/>
                </a:cubicBezTo>
                <a:close/>
                <a:moveTo>
                  <a:pt x="3065780" y="1015554"/>
                </a:moveTo>
                <a:cubicBezTo>
                  <a:pt x="3088005" y="999679"/>
                  <a:pt x="3063240" y="964754"/>
                  <a:pt x="3041015" y="981263"/>
                </a:cubicBezTo>
                <a:cubicBezTo>
                  <a:pt x="3018155" y="997138"/>
                  <a:pt x="3043555" y="1032063"/>
                  <a:pt x="3065780" y="1015554"/>
                </a:cubicBezTo>
                <a:close/>
                <a:moveTo>
                  <a:pt x="4307840" y="769809"/>
                </a:moveTo>
                <a:cubicBezTo>
                  <a:pt x="4330700" y="769809"/>
                  <a:pt x="4329430" y="733613"/>
                  <a:pt x="4306570" y="736154"/>
                </a:cubicBezTo>
                <a:cubicBezTo>
                  <a:pt x="4285615" y="737424"/>
                  <a:pt x="4286885" y="770444"/>
                  <a:pt x="4307840" y="769809"/>
                </a:cubicBezTo>
                <a:close/>
                <a:moveTo>
                  <a:pt x="4289425" y="453579"/>
                </a:moveTo>
                <a:cubicBezTo>
                  <a:pt x="4262120" y="454849"/>
                  <a:pt x="4264660" y="498029"/>
                  <a:pt x="4292600" y="496124"/>
                </a:cubicBezTo>
                <a:cubicBezTo>
                  <a:pt x="4319905" y="494219"/>
                  <a:pt x="4317365" y="451038"/>
                  <a:pt x="4289425" y="453579"/>
                </a:cubicBezTo>
                <a:close/>
                <a:moveTo>
                  <a:pt x="4262120" y="576769"/>
                </a:moveTo>
                <a:cubicBezTo>
                  <a:pt x="4264025" y="602169"/>
                  <a:pt x="4304030" y="598359"/>
                  <a:pt x="4301490" y="572959"/>
                </a:cubicBezTo>
                <a:cubicBezTo>
                  <a:pt x="4299585" y="547559"/>
                  <a:pt x="4258945" y="551369"/>
                  <a:pt x="4262120" y="576769"/>
                </a:cubicBezTo>
                <a:close/>
                <a:moveTo>
                  <a:pt x="3395980" y="773619"/>
                </a:moveTo>
                <a:cubicBezTo>
                  <a:pt x="3382645" y="750124"/>
                  <a:pt x="3345180" y="771713"/>
                  <a:pt x="3359785" y="795209"/>
                </a:cubicBezTo>
                <a:cubicBezTo>
                  <a:pt x="3373755" y="818704"/>
                  <a:pt x="3410585" y="797113"/>
                  <a:pt x="3395980" y="773619"/>
                </a:cubicBezTo>
                <a:close/>
                <a:moveTo>
                  <a:pt x="3402965" y="897444"/>
                </a:moveTo>
                <a:cubicBezTo>
                  <a:pt x="3380740" y="906969"/>
                  <a:pt x="3396615" y="941259"/>
                  <a:pt x="3418205" y="931099"/>
                </a:cubicBezTo>
                <a:cubicBezTo>
                  <a:pt x="3439795" y="921574"/>
                  <a:pt x="3424555" y="887284"/>
                  <a:pt x="3402965" y="897444"/>
                </a:cubicBezTo>
                <a:close/>
                <a:moveTo>
                  <a:pt x="3402330" y="828863"/>
                </a:moveTo>
                <a:cubicBezTo>
                  <a:pt x="3379470" y="840294"/>
                  <a:pt x="3397885" y="875854"/>
                  <a:pt x="3420110" y="863788"/>
                </a:cubicBezTo>
                <a:cubicBezTo>
                  <a:pt x="3443605" y="852994"/>
                  <a:pt x="3425190" y="816799"/>
                  <a:pt x="3402330" y="828863"/>
                </a:cubicBezTo>
                <a:close/>
                <a:moveTo>
                  <a:pt x="3385185" y="657413"/>
                </a:moveTo>
                <a:cubicBezTo>
                  <a:pt x="3360420" y="672654"/>
                  <a:pt x="3385185" y="711388"/>
                  <a:pt x="3409315" y="695513"/>
                </a:cubicBezTo>
                <a:cubicBezTo>
                  <a:pt x="3434715" y="679638"/>
                  <a:pt x="3409950" y="640904"/>
                  <a:pt x="3385185" y="657413"/>
                </a:cubicBezTo>
                <a:close/>
                <a:moveTo>
                  <a:pt x="3367405" y="966659"/>
                </a:moveTo>
                <a:cubicBezTo>
                  <a:pt x="3347085" y="974279"/>
                  <a:pt x="3359785" y="1006663"/>
                  <a:pt x="3380105" y="998409"/>
                </a:cubicBezTo>
                <a:cubicBezTo>
                  <a:pt x="3400425" y="990154"/>
                  <a:pt x="3387725" y="958404"/>
                  <a:pt x="3367405" y="966659"/>
                </a:cubicBezTo>
                <a:close/>
                <a:moveTo>
                  <a:pt x="3547110" y="364679"/>
                </a:moveTo>
                <a:cubicBezTo>
                  <a:pt x="3589655" y="363408"/>
                  <a:pt x="3571240" y="296733"/>
                  <a:pt x="3534410" y="317054"/>
                </a:cubicBezTo>
                <a:cubicBezTo>
                  <a:pt x="3512185" y="329119"/>
                  <a:pt x="3522345" y="365949"/>
                  <a:pt x="3547110" y="364679"/>
                </a:cubicBezTo>
                <a:close/>
                <a:moveTo>
                  <a:pt x="3485515" y="788224"/>
                </a:moveTo>
                <a:cubicBezTo>
                  <a:pt x="3462020" y="799019"/>
                  <a:pt x="3479800" y="835213"/>
                  <a:pt x="3502660" y="823784"/>
                </a:cubicBezTo>
                <a:cubicBezTo>
                  <a:pt x="3525520" y="812988"/>
                  <a:pt x="3508375" y="776794"/>
                  <a:pt x="3485515" y="788224"/>
                </a:cubicBezTo>
                <a:close/>
                <a:moveTo>
                  <a:pt x="3474085" y="602804"/>
                </a:moveTo>
                <a:cubicBezTo>
                  <a:pt x="3448685" y="617409"/>
                  <a:pt x="3472180" y="656779"/>
                  <a:pt x="3496945" y="641538"/>
                </a:cubicBezTo>
                <a:cubicBezTo>
                  <a:pt x="3522345" y="627569"/>
                  <a:pt x="3498850" y="587563"/>
                  <a:pt x="3474085" y="602804"/>
                </a:cubicBezTo>
                <a:close/>
                <a:moveTo>
                  <a:pt x="3460750" y="522158"/>
                </a:moveTo>
                <a:cubicBezTo>
                  <a:pt x="3477260" y="548829"/>
                  <a:pt x="3518535" y="522794"/>
                  <a:pt x="3501390" y="496758"/>
                </a:cubicBezTo>
                <a:cubicBezTo>
                  <a:pt x="3484880" y="470088"/>
                  <a:pt x="3443605" y="496124"/>
                  <a:pt x="3460750" y="522158"/>
                </a:cubicBezTo>
                <a:close/>
                <a:moveTo>
                  <a:pt x="3450590" y="425638"/>
                </a:moveTo>
                <a:cubicBezTo>
                  <a:pt x="3494405" y="424369"/>
                  <a:pt x="3473450" y="355788"/>
                  <a:pt x="3435985" y="379283"/>
                </a:cubicBezTo>
                <a:cubicBezTo>
                  <a:pt x="3415665" y="391983"/>
                  <a:pt x="3426460" y="426274"/>
                  <a:pt x="3450590" y="425638"/>
                </a:cubicBezTo>
                <a:close/>
                <a:moveTo>
                  <a:pt x="3298825" y="714563"/>
                </a:moveTo>
                <a:cubicBezTo>
                  <a:pt x="3274695" y="731074"/>
                  <a:pt x="3300730" y="768538"/>
                  <a:pt x="3324225" y="752029"/>
                </a:cubicBezTo>
                <a:lnTo>
                  <a:pt x="3324225" y="752029"/>
                </a:lnTo>
                <a:cubicBezTo>
                  <a:pt x="3348990" y="735519"/>
                  <a:pt x="3322955" y="698054"/>
                  <a:pt x="3298825" y="714563"/>
                </a:cubicBezTo>
                <a:close/>
                <a:moveTo>
                  <a:pt x="3283585" y="647888"/>
                </a:moveTo>
                <a:cubicBezTo>
                  <a:pt x="3302000" y="672654"/>
                  <a:pt x="3340735" y="643444"/>
                  <a:pt x="3321685" y="618679"/>
                </a:cubicBezTo>
                <a:cubicBezTo>
                  <a:pt x="3303270" y="593913"/>
                  <a:pt x="3264535" y="623759"/>
                  <a:pt x="3283585" y="647888"/>
                </a:cubicBezTo>
                <a:close/>
                <a:moveTo>
                  <a:pt x="3348355" y="942529"/>
                </a:moveTo>
                <a:cubicBezTo>
                  <a:pt x="3338195" y="920938"/>
                  <a:pt x="3304540" y="936813"/>
                  <a:pt x="3315335" y="958404"/>
                </a:cubicBezTo>
                <a:cubicBezTo>
                  <a:pt x="3325495" y="979994"/>
                  <a:pt x="3359150" y="964119"/>
                  <a:pt x="3348355" y="942529"/>
                </a:cubicBezTo>
                <a:close/>
                <a:moveTo>
                  <a:pt x="3268980" y="564069"/>
                </a:moveTo>
                <a:cubicBezTo>
                  <a:pt x="3314700" y="562163"/>
                  <a:pt x="3289300" y="491044"/>
                  <a:pt x="3252470" y="518983"/>
                </a:cubicBezTo>
                <a:cubicBezTo>
                  <a:pt x="3252470" y="518983"/>
                  <a:pt x="3252470" y="518983"/>
                  <a:pt x="3252470" y="518983"/>
                </a:cubicBezTo>
                <a:cubicBezTo>
                  <a:pt x="3234690" y="533588"/>
                  <a:pt x="3246120" y="564704"/>
                  <a:pt x="3268980" y="564069"/>
                </a:cubicBezTo>
                <a:close/>
                <a:moveTo>
                  <a:pt x="3292475" y="997138"/>
                </a:moveTo>
                <a:cubicBezTo>
                  <a:pt x="3272155" y="1005394"/>
                  <a:pt x="3285490" y="1037144"/>
                  <a:pt x="3305810" y="1028254"/>
                </a:cubicBezTo>
                <a:cubicBezTo>
                  <a:pt x="3326130" y="1019999"/>
                  <a:pt x="3312795" y="988249"/>
                  <a:pt x="3292475" y="997138"/>
                </a:cubicBezTo>
                <a:close/>
                <a:moveTo>
                  <a:pt x="3357880" y="492313"/>
                </a:moveTo>
                <a:cubicBezTo>
                  <a:pt x="3402965" y="490408"/>
                  <a:pt x="3379470" y="420558"/>
                  <a:pt x="3342640" y="446594"/>
                </a:cubicBezTo>
                <a:cubicBezTo>
                  <a:pt x="3322955" y="460563"/>
                  <a:pt x="3335020" y="493583"/>
                  <a:pt x="3357880" y="492313"/>
                </a:cubicBezTo>
                <a:close/>
                <a:moveTo>
                  <a:pt x="3371215" y="583119"/>
                </a:moveTo>
                <a:cubicBezTo>
                  <a:pt x="3388995" y="609154"/>
                  <a:pt x="3429000" y="580579"/>
                  <a:pt x="3410585" y="555813"/>
                </a:cubicBezTo>
                <a:cubicBezTo>
                  <a:pt x="3392805" y="529779"/>
                  <a:pt x="3352800" y="557719"/>
                  <a:pt x="3371215" y="583119"/>
                </a:cubicBezTo>
                <a:close/>
                <a:moveTo>
                  <a:pt x="3330575" y="908874"/>
                </a:moveTo>
                <a:cubicBezTo>
                  <a:pt x="3362960" y="908238"/>
                  <a:pt x="3350260" y="856804"/>
                  <a:pt x="3321050" y="872044"/>
                </a:cubicBezTo>
                <a:cubicBezTo>
                  <a:pt x="3302635" y="880934"/>
                  <a:pt x="3310890" y="909509"/>
                  <a:pt x="3330575" y="908874"/>
                </a:cubicBezTo>
                <a:close/>
                <a:moveTo>
                  <a:pt x="3576955" y="787588"/>
                </a:moveTo>
                <a:cubicBezTo>
                  <a:pt x="3608070" y="786954"/>
                  <a:pt x="3597910" y="737424"/>
                  <a:pt x="3568700" y="749488"/>
                </a:cubicBezTo>
                <a:cubicBezTo>
                  <a:pt x="3549650" y="757744"/>
                  <a:pt x="3556635" y="788224"/>
                  <a:pt x="3576955" y="787588"/>
                </a:cubicBezTo>
                <a:close/>
                <a:moveTo>
                  <a:pt x="3762375" y="338644"/>
                </a:moveTo>
                <a:cubicBezTo>
                  <a:pt x="3733165" y="349438"/>
                  <a:pt x="3750945" y="395158"/>
                  <a:pt x="3779520" y="383729"/>
                </a:cubicBezTo>
                <a:cubicBezTo>
                  <a:pt x="3808730" y="372933"/>
                  <a:pt x="3790950" y="327213"/>
                  <a:pt x="3762375" y="338644"/>
                </a:cubicBezTo>
                <a:close/>
                <a:moveTo>
                  <a:pt x="3752850" y="266254"/>
                </a:moveTo>
                <a:cubicBezTo>
                  <a:pt x="3792220" y="265619"/>
                  <a:pt x="3780790" y="204024"/>
                  <a:pt x="3743960" y="216724"/>
                </a:cubicBezTo>
                <a:cubicBezTo>
                  <a:pt x="3717925" y="226249"/>
                  <a:pt x="3725545" y="267524"/>
                  <a:pt x="3752850" y="266254"/>
                </a:cubicBezTo>
                <a:close/>
                <a:moveTo>
                  <a:pt x="3648075" y="311338"/>
                </a:moveTo>
                <a:cubicBezTo>
                  <a:pt x="3688715" y="310704"/>
                  <a:pt x="3674110" y="245933"/>
                  <a:pt x="3637280" y="263079"/>
                </a:cubicBezTo>
                <a:cubicBezTo>
                  <a:pt x="3613150" y="273874"/>
                  <a:pt x="3622040" y="311974"/>
                  <a:pt x="3648075" y="311338"/>
                </a:cubicBezTo>
                <a:close/>
                <a:moveTo>
                  <a:pt x="3813810" y="781874"/>
                </a:moveTo>
                <a:cubicBezTo>
                  <a:pt x="3841115" y="781874"/>
                  <a:pt x="3834765" y="738059"/>
                  <a:pt x="3808730" y="745679"/>
                </a:cubicBezTo>
                <a:cubicBezTo>
                  <a:pt x="3788410" y="751394"/>
                  <a:pt x="3793490" y="782509"/>
                  <a:pt x="3813810" y="781874"/>
                </a:cubicBezTo>
                <a:close/>
                <a:moveTo>
                  <a:pt x="3828415" y="650429"/>
                </a:moveTo>
                <a:cubicBezTo>
                  <a:pt x="3803650" y="658049"/>
                  <a:pt x="3816350" y="696149"/>
                  <a:pt x="3840480" y="687894"/>
                </a:cubicBezTo>
                <a:cubicBezTo>
                  <a:pt x="3865245" y="680909"/>
                  <a:pt x="3852545" y="642174"/>
                  <a:pt x="3828415" y="650429"/>
                </a:cubicBezTo>
                <a:close/>
                <a:moveTo>
                  <a:pt x="3861435" y="231963"/>
                </a:moveTo>
                <a:cubicBezTo>
                  <a:pt x="3898900" y="231963"/>
                  <a:pt x="3891280" y="172908"/>
                  <a:pt x="3855085" y="181799"/>
                </a:cubicBezTo>
                <a:cubicBezTo>
                  <a:pt x="3827145" y="188783"/>
                  <a:pt x="3832860" y="232599"/>
                  <a:pt x="3861435" y="231963"/>
                </a:cubicBezTo>
                <a:close/>
                <a:moveTo>
                  <a:pt x="3816985" y="596454"/>
                </a:moveTo>
                <a:cubicBezTo>
                  <a:pt x="3849370" y="596454"/>
                  <a:pt x="3840480" y="545019"/>
                  <a:pt x="3810000" y="555179"/>
                </a:cubicBezTo>
                <a:cubicBezTo>
                  <a:pt x="3787775" y="562163"/>
                  <a:pt x="3794125" y="597088"/>
                  <a:pt x="3816985" y="596454"/>
                </a:cubicBezTo>
                <a:close/>
                <a:moveTo>
                  <a:pt x="3858260" y="471994"/>
                </a:moveTo>
                <a:cubicBezTo>
                  <a:pt x="3892550" y="471994"/>
                  <a:pt x="3883660" y="417383"/>
                  <a:pt x="3851275" y="428179"/>
                </a:cubicBezTo>
                <a:cubicBezTo>
                  <a:pt x="3827145" y="435163"/>
                  <a:pt x="3833495" y="473263"/>
                  <a:pt x="3858260" y="471994"/>
                </a:cubicBezTo>
                <a:close/>
                <a:moveTo>
                  <a:pt x="3595370" y="561529"/>
                </a:moveTo>
                <a:cubicBezTo>
                  <a:pt x="3582035" y="535494"/>
                  <a:pt x="3541395" y="557084"/>
                  <a:pt x="3555365" y="582484"/>
                </a:cubicBezTo>
                <a:cubicBezTo>
                  <a:pt x="3568700" y="608519"/>
                  <a:pt x="3609340" y="586929"/>
                  <a:pt x="3595370" y="561529"/>
                </a:cubicBezTo>
                <a:close/>
                <a:moveTo>
                  <a:pt x="3688080" y="516444"/>
                </a:moveTo>
                <a:cubicBezTo>
                  <a:pt x="3676015" y="489774"/>
                  <a:pt x="3634740" y="509458"/>
                  <a:pt x="3647440" y="535494"/>
                </a:cubicBezTo>
                <a:cubicBezTo>
                  <a:pt x="3658870" y="562163"/>
                  <a:pt x="3700780" y="543113"/>
                  <a:pt x="3688080" y="516444"/>
                </a:cubicBezTo>
                <a:close/>
                <a:moveTo>
                  <a:pt x="3472180" y="887284"/>
                </a:moveTo>
                <a:cubicBezTo>
                  <a:pt x="3481070" y="909509"/>
                  <a:pt x="3515360" y="894904"/>
                  <a:pt x="3505835" y="873313"/>
                </a:cubicBezTo>
                <a:cubicBezTo>
                  <a:pt x="3497580" y="851088"/>
                  <a:pt x="3462655" y="865694"/>
                  <a:pt x="3472180" y="887284"/>
                </a:cubicBezTo>
                <a:close/>
                <a:moveTo>
                  <a:pt x="3540760" y="920304"/>
                </a:moveTo>
                <a:cubicBezTo>
                  <a:pt x="3533775" y="899349"/>
                  <a:pt x="3501390" y="910779"/>
                  <a:pt x="3509010" y="931734"/>
                </a:cubicBezTo>
                <a:cubicBezTo>
                  <a:pt x="3515995" y="952054"/>
                  <a:pt x="3548380" y="940624"/>
                  <a:pt x="3540760" y="920304"/>
                </a:cubicBezTo>
                <a:close/>
                <a:moveTo>
                  <a:pt x="3567430" y="680909"/>
                </a:moveTo>
                <a:cubicBezTo>
                  <a:pt x="3555365" y="656144"/>
                  <a:pt x="3516630" y="675829"/>
                  <a:pt x="3529965" y="699959"/>
                </a:cubicBezTo>
                <a:cubicBezTo>
                  <a:pt x="3542030" y="724724"/>
                  <a:pt x="3580130" y="705038"/>
                  <a:pt x="3567430" y="680909"/>
                </a:cubicBezTo>
                <a:close/>
                <a:moveTo>
                  <a:pt x="3866515" y="303083"/>
                </a:moveTo>
                <a:cubicBezTo>
                  <a:pt x="3836670" y="311338"/>
                  <a:pt x="3850640" y="358329"/>
                  <a:pt x="3880485" y="348804"/>
                </a:cubicBezTo>
                <a:cubicBezTo>
                  <a:pt x="3910330" y="340549"/>
                  <a:pt x="3896360" y="293558"/>
                  <a:pt x="3866515" y="303083"/>
                </a:cubicBezTo>
                <a:close/>
                <a:moveTo>
                  <a:pt x="3481070" y="725994"/>
                </a:moveTo>
                <a:cubicBezTo>
                  <a:pt x="3468370" y="701863"/>
                  <a:pt x="3430270" y="722184"/>
                  <a:pt x="3444240" y="746313"/>
                </a:cubicBezTo>
                <a:cubicBezTo>
                  <a:pt x="3456940" y="770444"/>
                  <a:pt x="3494405" y="749488"/>
                  <a:pt x="3481070" y="725994"/>
                </a:cubicBezTo>
                <a:close/>
                <a:moveTo>
                  <a:pt x="3442970" y="937449"/>
                </a:moveTo>
                <a:cubicBezTo>
                  <a:pt x="3422015" y="945069"/>
                  <a:pt x="3434715" y="977454"/>
                  <a:pt x="3455035" y="969199"/>
                </a:cubicBezTo>
                <a:cubicBezTo>
                  <a:pt x="3475355" y="961579"/>
                  <a:pt x="3463290" y="929194"/>
                  <a:pt x="3442970" y="937449"/>
                </a:cubicBezTo>
                <a:close/>
                <a:moveTo>
                  <a:pt x="3553460" y="465644"/>
                </a:moveTo>
                <a:cubicBezTo>
                  <a:pt x="3568065" y="492949"/>
                  <a:pt x="3610610" y="469454"/>
                  <a:pt x="3595370" y="442149"/>
                </a:cubicBezTo>
                <a:cubicBezTo>
                  <a:pt x="3580765" y="414844"/>
                  <a:pt x="3538220" y="438338"/>
                  <a:pt x="3553460" y="465644"/>
                </a:cubicBezTo>
                <a:close/>
                <a:moveTo>
                  <a:pt x="3654425" y="713929"/>
                </a:moveTo>
                <a:cubicBezTo>
                  <a:pt x="3630295" y="723454"/>
                  <a:pt x="3645535" y="760284"/>
                  <a:pt x="3669030" y="750759"/>
                </a:cubicBezTo>
                <a:cubicBezTo>
                  <a:pt x="3693160" y="741234"/>
                  <a:pt x="3677920" y="703769"/>
                  <a:pt x="3654425" y="713929"/>
                </a:cubicBezTo>
                <a:close/>
                <a:moveTo>
                  <a:pt x="6868160" y="2072829"/>
                </a:moveTo>
                <a:cubicBezTo>
                  <a:pt x="6890385" y="2091879"/>
                  <a:pt x="6919595" y="2055684"/>
                  <a:pt x="6896735" y="2037904"/>
                </a:cubicBezTo>
                <a:cubicBezTo>
                  <a:pt x="6873875" y="2019488"/>
                  <a:pt x="6845300" y="2055049"/>
                  <a:pt x="6868160" y="2072829"/>
                </a:cubicBezTo>
                <a:close/>
                <a:moveTo>
                  <a:pt x="9773920" y="1907094"/>
                </a:moveTo>
                <a:cubicBezTo>
                  <a:pt x="9783445" y="1919794"/>
                  <a:pt x="9804400" y="1913444"/>
                  <a:pt x="9806305" y="1898204"/>
                </a:cubicBezTo>
                <a:cubicBezTo>
                  <a:pt x="9853930" y="1966784"/>
                  <a:pt x="9854565" y="1825179"/>
                  <a:pt x="9806305" y="1893124"/>
                </a:cubicBezTo>
                <a:cubicBezTo>
                  <a:pt x="9801860" y="1862644"/>
                  <a:pt x="9754870" y="1882329"/>
                  <a:pt x="9773920" y="1907094"/>
                </a:cubicBezTo>
                <a:close/>
                <a:moveTo>
                  <a:pt x="9812020" y="1806129"/>
                </a:moveTo>
                <a:cubicBezTo>
                  <a:pt x="9835515" y="1805494"/>
                  <a:pt x="9825355" y="1768663"/>
                  <a:pt x="9805035" y="1779459"/>
                </a:cubicBezTo>
                <a:cubicBezTo>
                  <a:pt x="9792335" y="1786444"/>
                  <a:pt x="9798050" y="1806763"/>
                  <a:pt x="9812020" y="1806129"/>
                </a:cubicBezTo>
                <a:close/>
                <a:moveTo>
                  <a:pt x="9760585" y="1803588"/>
                </a:moveTo>
                <a:cubicBezTo>
                  <a:pt x="9780905" y="1803588"/>
                  <a:pt x="9773920" y="1771204"/>
                  <a:pt x="9755505" y="1779459"/>
                </a:cubicBezTo>
                <a:cubicBezTo>
                  <a:pt x="9742805" y="1784538"/>
                  <a:pt x="9747250" y="1804224"/>
                  <a:pt x="9760585" y="1803588"/>
                </a:cubicBezTo>
                <a:close/>
                <a:moveTo>
                  <a:pt x="9786620" y="1938209"/>
                </a:moveTo>
                <a:cubicBezTo>
                  <a:pt x="9766300" y="1956624"/>
                  <a:pt x="9796145" y="1988374"/>
                  <a:pt x="9815830" y="1968688"/>
                </a:cubicBezTo>
                <a:cubicBezTo>
                  <a:pt x="9836150" y="1950274"/>
                  <a:pt x="9806305" y="1919159"/>
                  <a:pt x="9786620" y="1938209"/>
                </a:cubicBezTo>
                <a:close/>
                <a:moveTo>
                  <a:pt x="9795510" y="1838513"/>
                </a:moveTo>
                <a:cubicBezTo>
                  <a:pt x="9773920" y="1882963"/>
                  <a:pt x="9855200" y="1862644"/>
                  <a:pt x="9815195" y="1833434"/>
                </a:cubicBezTo>
                <a:cubicBezTo>
                  <a:pt x="9832340" y="1794063"/>
                  <a:pt x="9761855" y="1811844"/>
                  <a:pt x="9795510" y="1838513"/>
                </a:cubicBezTo>
                <a:close/>
                <a:moveTo>
                  <a:pt x="9856470" y="1795969"/>
                </a:moveTo>
                <a:cubicBezTo>
                  <a:pt x="9851390" y="1837244"/>
                  <a:pt x="9914890" y="1808034"/>
                  <a:pt x="9879965" y="1785174"/>
                </a:cubicBezTo>
                <a:cubicBezTo>
                  <a:pt x="9880600" y="1780094"/>
                  <a:pt x="9878695" y="1773744"/>
                  <a:pt x="9873615" y="1770569"/>
                </a:cubicBezTo>
                <a:cubicBezTo>
                  <a:pt x="9885045" y="1769299"/>
                  <a:pt x="9889490" y="1754059"/>
                  <a:pt x="9881235" y="1746438"/>
                </a:cubicBezTo>
                <a:cubicBezTo>
                  <a:pt x="9906635" y="1721674"/>
                  <a:pt x="9847580" y="1713419"/>
                  <a:pt x="9864725" y="1743899"/>
                </a:cubicBezTo>
                <a:cubicBezTo>
                  <a:pt x="9855835" y="1748344"/>
                  <a:pt x="9854565" y="1761679"/>
                  <a:pt x="9862185" y="1767394"/>
                </a:cubicBezTo>
                <a:cubicBezTo>
                  <a:pt x="9848215" y="1768663"/>
                  <a:pt x="9843770" y="1788984"/>
                  <a:pt x="9856470" y="1795969"/>
                </a:cubicBezTo>
                <a:close/>
                <a:moveTo>
                  <a:pt x="10309860" y="1387663"/>
                </a:moveTo>
                <a:cubicBezTo>
                  <a:pt x="10313670" y="1402904"/>
                  <a:pt x="10333990" y="1407984"/>
                  <a:pt x="10344785" y="1396554"/>
                </a:cubicBezTo>
                <a:cubicBezTo>
                  <a:pt x="10346690" y="1396554"/>
                  <a:pt x="10349230" y="1395919"/>
                  <a:pt x="10351135" y="1395284"/>
                </a:cubicBezTo>
                <a:cubicBezTo>
                  <a:pt x="10362565" y="1415604"/>
                  <a:pt x="10393680" y="1395284"/>
                  <a:pt x="10379710" y="1376869"/>
                </a:cubicBezTo>
                <a:cubicBezTo>
                  <a:pt x="10380980" y="1369249"/>
                  <a:pt x="10376535" y="1360359"/>
                  <a:pt x="10368915" y="1357819"/>
                </a:cubicBezTo>
                <a:cubicBezTo>
                  <a:pt x="10391775" y="1329244"/>
                  <a:pt x="10340340" y="1300669"/>
                  <a:pt x="10327640" y="1334324"/>
                </a:cubicBezTo>
                <a:cubicBezTo>
                  <a:pt x="10314305" y="1336863"/>
                  <a:pt x="10304780" y="1352104"/>
                  <a:pt x="10308590" y="1365438"/>
                </a:cubicBezTo>
                <a:cubicBezTo>
                  <a:pt x="10305415" y="1372424"/>
                  <a:pt x="10306050" y="1380679"/>
                  <a:pt x="10309860" y="1387663"/>
                </a:cubicBezTo>
                <a:close/>
                <a:moveTo>
                  <a:pt x="9817735" y="1776919"/>
                </a:moveTo>
                <a:cubicBezTo>
                  <a:pt x="9838055" y="1776284"/>
                  <a:pt x="9831070" y="1743899"/>
                  <a:pt x="9812020" y="1752788"/>
                </a:cubicBezTo>
                <a:cubicBezTo>
                  <a:pt x="9799955" y="1757869"/>
                  <a:pt x="9805035" y="1777554"/>
                  <a:pt x="9817735" y="1776919"/>
                </a:cubicBezTo>
                <a:close/>
                <a:moveTo>
                  <a:pt x="9854565" y="1859469"/>
                </a:moveTo>
                <a:cubicBezTo>
                  <a:pt x="9887585" y="1858199"/>
                  <a:pt x="9869170" y="1806763"/>
                  <a:pt x="9842500" y="1827084"/>
                </a:cubicBezTo>
                <a:cubicBezTo>
                  <a:pt x="9829800" y="1837244"/>
                  <a:pt x="9838055" y="1860104"/>
                  <a:pt x="9854565" y="1859469"/>
                </a:cubicBezTo>
                <a:close/>
                <a:moveTo>
                  <a:pt x="9690735" y="1872169"/>
                </a:moveTo>
                <a:cubicBezTo>
                  <a:pt x="9713595" y="1871534"/>
                  <a:pt x="9704705" y="1835338"/>
                  <a:pt x="9684385" y="1845499"/>
                </a:cubicBezTo>
                <a:cubicBezTo>
                  <a:pt x="9671050" y="1851213"/>
                  <a:pt x="9676130" y="1872804"/>
                  <a:pt x="9690735" y="1872169"/>
                </a:cubicBezTo>
                <a:close/>
                <a:moveTo>
                  <a:pt x="9676765" y="1957894"/>
                </a:moveTo>
                <a:cubicBezTo>
                  <a:pt x="9705340" y="1957259"/>
                  <a:pt x="9692005" y="1911538"/>
                  <a:pt x="9667240" y="1926779"/>
                </a:cubicBezTo>
                <a:cubicBezTo>
                  <a:pt x="9653270" y="1935669"/>
                  <a:pt x="9660255" y="1958529"/>
                  <a:pt x="9676765" y="1957894"/>
                </a:cubicBezTo>
                <a:close/>
                <a:moveTo>
                  <a:pt x="10376535" y="1307654"/>
                </a:moveTo>
                <a:cubicBezTo>
                  <a:pt x="10373360" y="1322259"/>
                  <a:pt x="10389235" y="1336229"/>
                  <a:pt x="10403205" y="1331149"/>
                </a:cubicBezTo>
                <a:cubicBezTo>
                  <a:pt x="10406380" y="1332419"/>
                  <a:pt x="10410190" y="1333054"/>
                  <a:pt x="10413365" y="1332419"/>
                </a:cubicBezTo>
                <a:cubicBezTo>
                  <a:pt x="10406380" y="1366074"/>
                  <a:pt x="10462260" y="1354644"/>
                  <a:pt x="10442575" y="1326069"/>
                </a:cubicBezTo>
                <a:cubicBezTo>
                  <a:pt x="10450195" y="1314004"/>
                  <a:pt x="10439400" y="1297494"/>
                  <a:pt x="10425430" y="1298763"/>
                </a:cubicBezTo>
                <a:cubicBezTo>
                  <a:pt x="10423525" y="1296859"/>
                  <a:pt x="10421620" y="1295588"/>
                  <a:pt x="10419080" y="1294319"/>
                </a:cubicBezTo>
                <a:cubicBezTo>
                  <a:pt x="10419080" y="1291779"/>
                  <a:pt x="10418445" y="1289238"/>
                  <a:pt x="10417175" y="1286699"/>
                </a:cubicBezTo>
                <a:cubicBezTo>
                  <a:pt x="10419080" y="1284794"/>
                  <a:pt x="10421620" y="1283524"/>
                  <a:pt x="10422890" y="1280984"/>
                </a:cubicBezTo>
                <a:cubicBezTo>
                  <a:pt x="10464800" y="1272729"/>
                  <a:pt x="10431145" y="1211134"/>
                  <a:pt x="10401300" y="1240979"/>
                </a:cubicBezTo>
                <a:cubicBezTo>
                  <a:pt x="10382250" y="1240344"/>
                  <a:pt x="10369550" y="1265109"/>
                  <a:pt x="10380980" y="1280349"/>
                </a:cubicBezTo>
                <a:cubicBezTo>
                  <a:pt x="10373995" y="1287969"/>
                  <a:pt x="10372090" y="1299399"/>
                  <a:pt x="10376535" y="1307654"/>
                </a:cubicBezTo>
                <a:close/>
                <a:moveTo>
                  <a:pt x="9675495" y="1919159"/>
                </a:moveTo>
                <a:cubicBezTo>
                  <a:pt x="9701530" y="1918524"/>
                  <a:pt x="9690735" y="1877884"/>
                  <a:pt x="9667875" y="1889949"/>
                </a:cubicBezTo>
                <a:cubicBezTo>
                  <a:pt x="9653905" y="1897569"/>
                  <a:pt x="9660255" y="1919794"/>
                  <a:pt x="9675495" y="1919159"/>
                </a:cubicBezTo>
                <a:close/>
                <a:moveTo>
                  <a:pt x="9665970" y="1989009"/>
                </a:moveTo>
                <a:cubicBezTo>
                  <a:pt x="9652635" y="1969324"/>
                  <a:pt x="9622155" y="1990913"/>
                  <a:pt x="9636125" y="2010599"/>
                </a:cubicBezTo>
                <a:cubicBezTo>
                  <a:pt x="9649460" y="2029649"/>
                  <a:pt x="9679940" y="2008059"/>
                  <a:pt x="9665970" y="1989009"/>
                </a:cubicBezTo>
                <a:close/>
                <a:moveTo>
                  <a:pt x="9751695" y="1839784"/>
                </a:moveTo>
                <a:cubicBezTo>
                  <a:pt x="9775190" y="1839149"/>
                  <a:pt x="9765665" y="1802319"/>
                  <a:pt x="9744710" y="1813113"/>
                </a:cubicBezTo>
                <a:cubicBezTo>
                  <a:pt x="9732010" y="1820099"/>
                  <a:pt x="9737725" y="1840419"/>
                  <a:pt x="9751695" y="1839784"/>
                </a:cubicBezTo>
                <a:close/>
                <a:moveTo>
                  <a:pt x="9702165" y="1828988"/>
                </a:moveTo>
                <a:cubicBezTo>
                  <a:pt x="9721850" y="1828354"/>
                  <a:pt x="9715500" y="1797238"/>
                  <a:pt x="9697085" y="1804859"/>
                </a:cubicBezTo>
                <a:cubicBezTo>
                  <a:pt x="9684385" y="1809938"/>
                  <a:pt x="9688830" y="1829624"/>
                  <a:pt x="9702165" y="1828988"/>
                </a:cubicBezTo>
                <a:close/>
                <a:moveTo>
                  <a:pt x="9670415" y="2100134"/>
                </a:moveTo>
                <a:cubicBezTo>
                  <a:pt x="9691370" y="2082988"/>
                  <a:pt x="9663430" y="2049969"/>
                  <a:pt x="9643110" y="2067749"/>
                </a:cubicBezTo>
                <a:cubicBezTo>
                  <a:pt x="9621520" y="2085529"/>
                  <a:pt x="9650095" y="2118549"/>
                  <a:pt x="9670415" y="2100134"/>
                </a:cubicBezTo>
                <a:close/>
                <a:moveTo>
                  <a:pt x="9705975" y="1959799"/>
                </a:moveTo>
                <a:cubicBezTo>
                  <a:pt x="9714230" y="1971229"/>
                  <a:pt x="9732645" y="1968688"/>
                  <a:pt x="9737725" y="1955988"/>
                </a:cubicBezTo>
                <a:cubicBezTo>
                  <a:pt x="9770745" y="2030919"/>
                  <a:pt x="9799320" y="1895029"/>
                  <a:pt x="9738995" y="1949638"/>
                </a:cubicBezTo>
                <a:cubicBezTo>
                  <a:pt x="9738995" y="1916619"/>
                  <a:pt x="9686925" y="1932494"/>
                  <a:pt x="9705975" y="1959799"/>
                </a:cubicBezTo>
                <a:close/>
                <a:moveTo>
                  <a:pt x="9745345" y="2005519"/>
                </a:moveTo>
                <a:cubicBezTo>
                  <a:pt x="9701530" y="1971229"/>
                  <a:pt x="9697085" y="2065209"/>
                  <a:pt x="9744075" y="2035363"/>
                </a:cubicBezTo>
                <a:lnTo>
                  <a:pt x="9744075" y="2035363"/>
                </a:lnTo>
                <a:cubicBezTo>
                  <a:pt x="9752965" y="2027744"/>
                  <a:pt x="9753600" y="2014409"/>
                  <a:pt x="9745345" y="2005519"/>
                </a:cubicBezTo>
                <a:close/>
                <a:moveTo>
                  <a:pt x="9737090" y="1880424"/>
                </a:moveTo>
                <a:cubicBezTo>
                  <a:pt x="9688830" y="1926779"/>
                  <a:pt x="9803130" y="1912809"/>
                  <a:pt x="9744710" y="1879788"/>
                </a:cubicBezTo>
                <a:cubicBezTo>
                  <a:pt x="9788525" y="1837244"/>
                  <a:pt x="9685020" y="1849309"/>
                  <a:pt x="9737090" y="1880424"/>
                </a:cubicBezTo>
                <a:close/>
                <a:moveTo>
                  <a:pt x="10817225" y="939354"/>
                </a:moveTo>
                <a:cubicBezTo>
                  <a:pt x="10796270" y="954594"/>
                  <a:pt x="10821035" y="986344"/>
                  <a:pt x="10840720" y="971104"/>
                </a:cubicBezTo>
                <a:cubicBezTo>
                  <a:pt x="10861675" y="955863"/>
                  <a:pt x="10837545" y="924113"/>
                  <a:pt x="10817225" y="939354"/>
                </a:cubicBezTo>
                <a:close/>
                <a:moveTo>
                  <a:pt x="10849610" y="990788"/>
                </a:moveTo>
                <a:cubicBezTo>
                  <a:pt x="10836275" y="971104"/>
                  <a:pt x="10805795" y="992059"/>
                  <a:pt x="10819130" y="1011744"/>
                </a:cubicBezTo>
                <a:cubicBezTo>
                  <a:pt x="10832465" y="1031429"/>
                  <a:pt x="10863580" y="1010474"/>
                  <a:pt x="10849610" y="990788"/>
                </a:cubicBezTo>
                <a:close/>
                <a:moveTo>
                  <a:pt x="10823575" y="1075879"/>
                </a:moveTo>
                <a:cubicBezTo>
                  <a:pt x="10852150" y="1075244"/>
                  <a:pt x="10839450" y="1030159"/>
                  <a:pt x="10814685" y="1044763"/>
                </a:cubicBezTo>
                <a:cubicBezTo>
                  <a:pt x="10800080" y="1053019"/>
                  <a:pt x="10807065" y="1076513"/>
                  <a:pt x="10823575" y="1075879"/>
                </a:cubicBezTo>
                <a:close/>
                <a:moveTo>
                  <a:pt x="10760075" y="852359"/>
                </a:moveTo>
                <a:cubicBezTo>
                  <a:pt x="10759440" y="893634"/>
                  <a:pt x="10803255" y="879663"/>
                  <a:pt x="10808335" y="858074"/>
                </a:cubicBezTo>
                <a:cubicBezTo>
                  <a:pt x="10808970" y="869504"/>
                  <a:pt x="10817860" y="880299"/>
                  <a:pt x="10830560" y="879663"/>
                </a:cubicBezTo>
                <a:cubicBezTo>
                  <a:pt x="10871835" y="877759"/>
                  <a:pt x="10847705" y="814259"/>
                  <a:pt x="10815320" y="840294"/>
                </a:cubicBezTo>
                <a:cubicBezTo>
                  <a:pt x="10811510" y="843469"/>
                  <a:pt x="10808970" y="847913"/>
                  <a:pt x="10808335" y="852359"/>
                </a:cubicBezTo>
                <a:cubicBezTo>
                  <a:pt x="10807700" y="846009"/>
                  <a:pt x="10803255" y="839024"/>
                  <a:pt x="10793095" y="833309"/>
                </a:cubicBezTo>
                <a:cubicBezTo>
                  <a:pt x="10796905" y="770444"/>
                  <a:pt x="10704195" y="823149"/>
                  <a:pt x="10760075" y="852359"/>
                </a:cubicBezTo>
                <a:close/>
                <a:moveTo>
                  <a:pt x="10810240" y="894904"/>
                </a:moveTo>
                <a:cubicBezTo>
                  <a:pt x="10788650" y="912049"/>
                  <a:pt x="10815955" y="945069"/>
                  <a:pt x="10836910" y="927288"/>
                </a:cubicBezTo>
                <a:cubicBezTo>
                  <a:pt x="10858500" y="910779"/>
                  <a:pt x="10831195" y="877124"/>
                  <a:pt x="10810240" y="894904"/>
                </a:cubicBezTo>
                <a:close/>
                <a:moveTo>
                  <a:pt x="10877550" y="1025713"/>
                </a:moveTo>
                <a:cubicBezTo>
                  <a:pt x="10888345" y="1044763"/>
                  <a:pt x="10918190" y="1026984"/>
                  <a:pt x="10906760" y="1008569"/>
                </a:cubicBezTo>
                <a:cubicBezTo>
                  <a:pt x="10895965" y="989519"/>
                  <a:pt x="10866120" y="1007299"/>
                  <a:pt x="10877550" y="1025713"/>
                </a:cubicBezTo>
                <a:close/>
                <a:moveTo>
                  <a:pt x="10779125" y="1039684"/>
                </a:moveTo>
                <a:cubicBezTo>
                  <a:pt x="10765790" y="1019999"/>
                  <a:pt x="10735310" y="1041588"/>
                  <a:pt x="10749280" y="1061274"/>
                </a:cubicBezTo>
                <a:cubicBezTo>
                  <a:pt x="10762615" y="1080959"/>
                  <a:pt x="10793095" y="1058734"/>
                  <a:pt x="10779125" y="1039684"/>
                </a:cubicBezTo>
                <a:close/>
                <a:moveTo>
                  <a:pt x="10921365" y="943163"/>
                </a:moveTo>
                <a:cubicBezTo>
                  <a:pt x="10908665" y="922844"/>
                  <a:pt x="10877550" y="943163"/>
                  <a:pt x="10890885" y="962849"/>
                </a:cubicBezTo>
                <a:cubicBezTo>
                  <a:pt x="10903585" y="983804"/>
                  <a:pt x="10934700" y="963484"/>
                  <a:pt x="10921365" y="943163"/>
                </a:cubicBezTo>
                <a:close/>
                <a:moveTo>
                  <a:pt x="10445750" y="1232088"/>
                </a:moveTo>
                <a:cubicBezTo>
                  <a:pt x="10439400" y="1244154"/>
                  <a:pt x="10448290" y="1260029"/>
                  <a:pt x="10461625" y="1261934"/>
                </a:cubicBezTo>
                <a:cubicBezTo>
                  <a:pt x="10464800" y="1266379"/>
                  <a:pt x="10469880" y="1269554"/>
                  <a:pt x="10475595" y="1270188"/>
                </a:cubicBezTo>
                <a:cubicBezTo>
                  <a:pt x="10476865" y="1272729"/>
                  <a:pt x="10478770" y="1275269"/>
                  <a:pt x="10480675" y="1276538"/>
                </a:cubicBezTo>
                <a:cubicBezTo>
                  <a:pt x="10455910" y="1314004"/>
                  <a:pt x="10531475" y="1311463"/>
                  <a:pt x="10504170" y="1275904"/>
                </a:cubicBezTo>
                <a:cubicBezTo>
                  <a:pt x="10514965" y="1267013"/>
                  <a:pt x="10510520" y="1247329"/>
                  <a:pt x="10496550" y="1244788"/>
                </a:cubicBezTo>
                <a:cubicBezTo>
                  <a:pt x="10495280" y="1239074"/>
                  <a:pt x="10490200" y="1234629"/>
                  <a:pt x="10485120" y="1232724"/>
                </a:cubicBezTo>
                <a:cubicBezTo>
                  <a:pt x="10490835" y="1222563"/>
                  <a:pt x="10487660" y="1208594"/>
                  <a:pt x="10477500" y="1202244"/>
                </a:cubicBezTo>
                <a:cubicBezTo>
                  <a:pt x="10480040" y="1201609"/>
                  <a:pt x="10482580" y="1200338"/>
                  <a:pt x="10485120" y="1199069"/>
                </a:cubicBezTo>
                <a:cubicBezTo>
                  <a:pt x="10525125" y="1204784"/>
                  <a:pt x="10518140" y="1139379"/>
                  <a:pt x="10480040" y="1153349"/>
                </a:cubicBezTo>
                <a:cubicBezTo>
                  <a:pt x="10452100" y="1143188"/>
                  <a:pt x="10433050" y="1185734"/>
                  <a:pt x="10459720" y="1199704"/>
                </a:cubicBezTo>
                <a:cubicBezTo>
                  <a:pt x="10445750" y="1202244"/>
                  <a:pt x="10438765" y="1220024"/>
                  <a:pt x="10445750" y="1232088"/>
                </a:cubicBezTo>
                <a:close/>
                <a:moveTo>
                  <a:pt x="10840720" y="770444"/>
                </a:moveTo>
                <a:cubicBezTo>
                  <a:pt x="10824845" y="833944"/>
                  <a:pt x="10927080" y="790763"/>
                  <a:pt x="10870565" y="757744"/>
                </a:cubicBezTo>
                <a:cubicBezTo>
                  <a:pt x="10890250" y="688529"/>
                  <a:pt x="10777220" y="736154"/>
                  <a:pt x="10840720" y="770444"/>
                </a:cubicBezTo>
                <a:close/>
                <a:moveTo>
                  <a:pt x="10543540" y="1112709"/>
                </a:moveTo>
                <a:cubicBezTo>
                  <a:pt x="10544810" y="1112709"/>
                  <a:pt x="10545445" y="1112709"/>
                  <a:pt x="10546715" y="1112074"/>
                </a:cubicBezTo>
                <a:cubicBezTo>
                  <a:pt x="10581005" y="1134299"/>
                  <a:pt x="10601960" y="1070799"/>
                  <a:pt x="10560685" y="1068259"/>
                </a:cubicBezTo>
                <a:cubicBezTo>
                  <a:pt x="10525125" y="1038413"/>
                  <a:pt x="10496550" y="1110804"/>
                  <a:pt x="10543540" y="1112709"/>
                </a:cubicBezTo>
                <a:close/>
                <a:moveTo>
                  <a:pt x="10581005" y="1240344"/>
                </a:moveTo>
                <a:cubicBezTo>
                  <a:pt x="10563860" y="1251138"/>
                  <a:pt x="10581005" y="1277809"/>
                  <a:pt x="10598150" y="1266379"/>
                </a:cubicBezTo>
                <a:cubicBezTo>
                  <a:pt x="10614660" y="1255584"/>
                  <a:pt x="10597515" y="1228913"/>
                  <a:pt x="10581005" y="1240344"/>
                </a:cubicBezTo>
                <a:close/>
                <a:moveTo>
                  <a:pt x="10518775" y="1187004"/>
                </a:moveTo>
                <a:cubicBezTo>
                  <a:pt x="10520680" y="1188909"/>
                  <a:pt x="10523220" y="1190813"/>
                  <a:pt x="10525760" y="1192084"/>
                </a:cubicBezTo>
                <a:cubicBezTo>
                  <a:pt x="10526395" y="1199069"/>
                  <a:pt x="10532745" y="1206054"/>
                  <a:pt x="10539730" y="1207959"/>
                </a:cubicBezTo>
                <a:cubicBezTo>
                  <a:pt x="10539730" y="1214944"/>
                  <a:pt x="10544175" y="1221929"/>
                  <a:pt x="10551160" y="1224469"/>
                </a:cubicBezTo>
                <a:cubicBezTo>
                  <a:pt x="10504805" y="1262569"/>
                  <a:pt x="10607675" y="1266379"/>
                  <a:pt x="10563860" y="1225104"/>
                </a:cubicBezTo>
                <a:cubicBezTo>
                  <a:pt x="10579735" y="1220024"/>
                  <a:pt x="10580370" y="1196529"/>
                  <a:pt x="10564495" y="1190813"/>
                </a:cubicBezTo>
                <a:cubicBezTo>
                  <a:pt x="10565130" y="1183829"/>
                  <a:pt x="10561320" y="1175574"/>
                  <a:pt x="10554335" y="1171763"/>
                </a:cubicBezTo>
                <a:cubicBezTo>
                  <a:pt x="10554335" y="1167954"/>
                  <a:pt x="10553065" y="1164144"/>
                  <a:pt x="10551160" y="1160969"/>
                </a:cubicBezTo>
                <a:cubicBezTo>
                  <a:pt x="10582910" y="1115249"/>
                  <a:pt x="10489565" y="1110804"/>
                  <a:pt x="10516870" y="1159063"/>
                </a:cubicBezTo>
                <a:cubicBezTo>
                  <a:pt x="10511155" y="1167319"/>
                  <a:pt x="10511790" y="1179384"/>
                  <a:pt x="10518775" y="1187004"/>
                </a:cubicBezTo>
                <a:close/>
                <a:moveTo>
                  <a:pt x="10551795" y="1160334"/>
                </a:moveTo>
                <a:lnTo>
                  <a:pt x="10551795" y="1160334"/>
                </a:lnTo>
                <a:cubicBezTo>
                  <a:pt x="10551795" y="1160969"/>
                  <a:pt x="10551795" y="1160969"/>
                  <a:pt x="10551795" y="1160334"/>
                </a:cubicBezTo>
                <a:cubicBezTo>
                  <a:pt x="10551795" y="1160969"/>
                  <a:pt x="10551795" y="1160969"/>
                  <a:pt x="10551795" y="1160334"/>
                </a:cubicBezTo>
                <a:close/>
                <a:moveTo>
                  <a:pt x="10746740" y="1087944"/>
                </a:moveTo>
                <a:cubicBezTo>
                  <a:pt x="10746740" y="1087944"/>
                  <a:pt x="10746740" y="1087944"/>
                  <a:pt x="10746740" y="1087944"/>
                </a:cubicBezTo>
                <a:cubicBezTo>
                  <a:pt x="10728325" y="1100009"/>
                  <a:pt x="10747375" y="1128584"/>
                  <a:pt x="10765155" y="1116519"/>
                </a:cubicBezTo>
                <a:cubicBezTo>
                  <a:pt x="10783570" y="1105088"/>
                  <a:pt x="10764520" y="1075879"/>
                  <a:pt x="10746740" y="1087944"/>
                </a:cubicBezTo>
                <a:close/>
                <a:moveTo>
                  <a:pt x="10595610" y="1123504"/>
                </a:moveTo>
                <a:cubicBezTo>
                  <a:pt x="10593070" y="1133029"/>
                  <a:pt x="10599420" y="1143824"/>
                  <a:pt x="10608945" y="1146363"/>
                </a:cubicBezTo>
                <a:cubicBezTo>
                  <a:pt x="10598785" y="1193988"/>
                  <a:pt x="10674350" y="1160969"/>
                  <a:pt x="10632440" y="1136204"/>
                </a:cubicBezTo>
                <a:cubicBezTo>
                  <a:pt x="10636885" y="1127313"/>
                  <a:pt x="10633710" y="1115249"/>
                  <a:pt x="10624185" y="1110804"/>
                </a:cubicBezTo>
                <a:cubicBezTo>
                  <a:pt x="10626725" y="1103819"/>
                  <a:pt x="10624820" y="1094929"/>
                  <a:pt x="10619105" y="1089213"/>
                </a:cubicBezTo>
                <a:cubicBezTo>
                  <a:pt x="10664825" y="1041588"/>
                  <a:pt x="10553065" y="1033969"/>
                  <a:pt x="10591800" y="1087309"/>
                </a:cubicBezTo>
                <a:cubicBezTo>
                  <a:pt x="10579100" y="1096199"/>
                  <a:pt x="10581005" y="1117788"/>
                  <a:pt x="10595610" y="1123504"/>
                </a:cubicBezTo>
                <a:close/>
                <a:moveTo>
                  <a:pt x="10754360" y="949513"/>
                </a:moveTo>
                <a:cubicBezTo>
                  <a:pt x="10796270" y="947609"/>
                  <a:pt x="10770870" y="883474"/>
                  <a:pt x="10739120" y="910144"/>
                </a:cubicBezTo>
                <a:cubicBezTo>
                  <a:pt x="10723880" y="923479"/>
                  <a:pt x="10734675" y="950149"/>
                  <a:pt x="10754360" y="949513"/>
                </a:cubicBezTo>
                <a:close/>
                <a:moveTo>
                  <a:pt x="10683875" y="937449"/>
                </a:moveTo>
                <a:cubicBezTo>
                  <a:pt x="10696575" y="985074"/>
                  <a:pt x="10760710" y="933638"/>
                  <a:pt x="10716895" y="911413"/>
                </a:cubicBezTo>
                <a:cubicBezTo>
                  <a:pt x="10706100" y="855534"/>
                  <a:pt x="10632440" y="914588"/>
                  <a:pt x="10683875" y="937449"/>
                </a:cubicBezTo>
                <a:close/>
                <a:moveTo>
                  <a:pt x="10612755" y="1024444"/>
                </a:moveTo>
                <a:cubicBezTo>
                  <a:pt x="10636885" y="1061274"/>
                  <a:pt x="10681335" y="1003488"/>
                  <a:pt x="10640060" y="988884"/>
                </a:cubicBezTo>
                <a:cubicBezTo>
                  <a:pt x="10614660" y="943163"/>
                  <a:pt x="10561955" y="1012379"/>
                  <a:pt x="10612755" y="1024444"/>
                </a:cubicBezTo>
                <a:close/>
                <a:moveTo>
                  <a:pt x="9133840" y="2333179"/>
                </a:moveTo>
                <a:cubicBezTo>
                  <a:pt x="9123680" y="2336989"/>
                  <a:pt x="9119235" y="2349054"/>
                  <a:pt x="9123680" y="2359214"/>
                </a:cubicBezTo>
                <a:cubicBezTo>
                  <a:pt x="9152255" y="2402394"/>
                  <a:pt x="9184005" y="2321114"/>
                  <a:pt x="9133840" y="2333179"/>
                </a:cubicBezTo>
                <a:close/>
                <a:moveTo>
                  <a:pt x="9323705" y="2261424"/>
                </a:moveTo>
                <a:cubicBezTo>
                  <a:pt x="9311640" y="2238564"/>
                  <a:pt x="9276715" y="2258249"/>
                  <a:pt x="9288780" y="2280474"/>
                </a:cubicBezTo>
                <a:cubicBezTo>
                  <a:pt x="9301480" y="2302699"/>
                  <a:pt x="9336405" y="2283649"/>
                  <a:pt x="9323705" y="2261424"/>
                </a:cubicBezTo>
                <a:close/>
                <a:moveTo>
                  <a:pt x="9302750" y="2412554"/>
                </a:moveTo>
                <a:cubicBezTo>
                  <a:pt x="9318625" y="2437319"/>
                  <a:pt x="9356725" y="2411284"/>
                  <a:pt x="9340215" y="2387154"/>
                </a:cubicBezTo>
                <a:cubicBezTo>
                  <a:pt x="9324340" y="2363024"/>
                  <a:pt x="9286240" y="2388424"/>
                  <a:pt x="9302750" y="2412554"/>
                </a:cubicBezTo>
                <a:close/>
                <a:moveTo>
                  <a:pt x="9387840" y="2354134"/>
                </a:moveTo>
                <a:cubicBezTo>
                  <a:pt x="9404985" y="2378264"/>
                  <a:pt x="9441815" y="2350959"/>
                  <a:pt x="9424035" y="2327464"/>
                </a:cubicBezTo>
                <a:cubicBezTo>
                  <a:pt x="9406890" y="2303334"/>
                  <a:pt x="9370060" y="2330639"/>
                  <a:pt x="9387840" y="2354134"/>
                </a:cubicBezTo>
                <a:close/>
                <a:moveTo>
                  <a:pt x="10891520" y="884744"/>
                </a:moveTo>
                <a:cubicBezTo>
                  <a:pt x="10870565" y="899349"/>
                  <a:pt x="10894060" y="931734"/>
                  <a:pt x="10914380" y="917129"/>
                </a:cubicBezTo>
                <a:cubicBezTo>
                  <a:pt x="10935970" y="902524"/>
                  <a:pt x="10912475" y="870138"/>
                  <a:pt x="10891520" y="884744"/>
                </a:cubicBezTo>
                <a:close/>
                <a:moveTo>
                  <a:pt x="9436735" y="1981388"/>
                </a:moveTo>
                <a:cubicBezTo>
                  <a:pt x="9458325" y="1981388"/>
                  <a:pt x="9452610" y="1947099"/>
                  <a:pt x="9431655" y="1954084"/>
                </a:cubicBezTo>
                <a:cubicBezTo>
                  <a:pt x="9417685" y="1959163"/>
                  <a:pt x="9421495" y="1982024"/>
                  <a:pt x="9436735" y="1981388"/>
                </a:cubicBezTo>
                <a:close/>
                <a:moveTo>
                  <a:pt x="9403080" y="2215069"/>
                </a:moveTo>
                <a:cubicBezTo>
                  <a:pt x="9397365" y="2205544"/>
                  <a:pt x="9385300" y="2202369"/>
                  <a:pt x="9375775" y="2208084"/>
                </a:cubicBezTo>
                <a:cubicBezTo>
                  <a:pt x="9375775" y="2208084"/>
                  <a:pt x="9375775" y="2208084"/>
                  <a:pt x="9375775" y="2208084"/>
                </a:cubicBezTo>
                <a:cubicBezTo>
                  <a:pt x="9337040" y="2242374"/>
                  <a:pt x="9421495" y="2263329"/>
                  <a:pt x="9403080" y="2215069"/>
                </a:cubicBezTo>
                <a:close/>
                <a:moveTo>
                  <a:pt x="9460865" y="2048063"/>
                </a:moveTo>
                <a:cubicBezTo>
                  <a:pt x="9441180" y="2058224"/>
                  <a:pt x="9457055" y="2088704"/>
                  <a:pt x="9476740" y="2077909"/>
                </a:cubicBezTo>
                <a:cubicBezTo>
                  <a:pt x="9496425" y="2068384"/>
                  <a:pt x="9480550" y="2037904"/>
                  <a:pt x="9460865" y="2048063"/>
                </a:cubicBezTo>
                <a:close/>
                <a:moveTo>
                  <a:pt x="9463405" y="1915349"/>
                </a:moveTo>
                <a:cubicBezTo>
                  <a:pt x="9482455" y="1915349"/>
                  <a:pt x="9478010" y="1884869"/>
                  <a:pt x="9459595" y="1890584"/>
                </a:cubicBezTo>
                <a:cubicBezTo>
                  <a:pt x="9445625" y="1893759"/>
                  <a:pt x="9449435" y="1915349"/>
                  <a:pt x="9463405" y="1915349"/>
                </a:cubicBezTo>
                <a:close/>
                <a:moveTo>
                  <a:pt x="9401810" y="2022029"/>
                </a:moveTo>
                <a:cubicBezTo>
                  <a:pt x="9383395" y="2029649"/>
                  <a:pt x="9395460" y="2058859"/>
                  <a:pt x="9413875" y="2050604"/>
                </a:cubicBezTo>
                <a:cubicBezTo>
                  <a:pt x="9432290" y="2042984"/>
                  <a:pt x="9420225" y="2013774"/>
                  <a:pt x="9401810" y="2022029"/>
                </a:cubicBezTo>
                <a:close/>
                <a:moveTo>
                  <a:pt x="9145905" y="2530029"/>
                </a:moveTo>
                <a:cubicBezTo>
                  <a:pt x="9182735" y="2529394"/>
                  <a:pt x="9168130" y="2470339"/>
                  <a:pt x="9135110" y="2487484"/>
                </a:cubicBezTo>
                <a:cubicBezTo>
                  <a:pt x="9114790" y="2497644"/>
                  <a:pt x="9123680" y="2530664"/>
                  <a:pt x="9145905" y="2530029"/>
                </a:cubicBezTo>
                <a:close/>
                <a:moveTo>
                  <a:pt x="9255125" y="2178239"/>
                </a:moveTo>
                <a:cubicBezTo>
                  <a:pt x="9276080" y="2170619"/>
                  <a:pt x="9263380" y="2138234"/>
                  <a:pt x="9243060" y="2146489"/>
                </a:cubicBezTo>
                <a:cubicBezTo>
                  <a:pt x="9222105" y="2154109"/>
                  <a:pt x="9234805" y="2186494"/>
                  <a:pt x="9255125" y="2178239"/>
                </a:cubicBezTo>
                <a:close/>
                <a:moveTo>
                  <a:pt x="9242425" y="2303969"/>
                </a:moveTo>
                <a:cubicBezTo>
                  <a:pt x="9231630" y="2281109"/>
                  <a:pt x="9195435" y="2298254"/>
                  <a:pt x="9206865" y="2321114"/>
                </a:cubicBezTo>
                <a:cubicBezTo>
                  <a:pt x="9218295" y="2344609"/>
                  <a:pt x="9254490" y="2326829"/>
                  <a:pt x="9242425" y="2303969"/>
                </a:cubicBezTo>
                <a:close/>
                <a:moveTo>
                  <a:pt x="9208135" y="2268409"/>
                </a:moveTo>
                <a:cubicBezTo>
                  <a:pt x="9230360" y="2259519"/>
                  <a:pt x="9215755" y="2225229"/>
                  <a:pt x="9194165" y="2234754"/>
                </a:cubicBezTo>
                <a:cubicBezTo>
                  <a:pt x="9171940" y="2243009"/>
                  <a:pt x="9186545" y="2277934"/>
                  <a:pt x="9208135" y="2268409"/>
                </a:cubicBezTo>
                <a:close/>
                <a:moveTo>
                  <a:pt x="9096375" y="2473514"/>
                </a:moveTo>
                <a:cubicBezTo>
                  <a:pt x="9121775" y="2462719"/>
                  <a:pt x="9103995" y="2423349"/>
                  <a:pt x="9079230" y="2434779"/>
                </a:cubicBezTo>
                <a:cubicBezTo>
                  <a:pt x="9053195" y="2446209"/>
                  <a:pt x="9071610" y="2485579"/>
                  <a:pt x="9096375" y="2473514"/>
                </a:cubicBezTo>
                <a:close/>
                <a:moveTo>
                  <a:pt x="9254490" y="2443669"/>
                </a:moveTo>
                <a:cubicBezTo>
                  <a:pt x="9239250" y="2418269"/>
                  <a:pt x="9200515" y="2442399"/>
                  <a:pt x="9215755" y="2467164"/>
                </a:cubicBezTo>
                <a:cubicBezTo>
                  <a:pt x="9230995" y="2492564"/>
                  <a:pt x="9269730" y="2468434"/>
                  <a:pt x="9254490" y="2443669"/>
                </a:cubicBezTo>
                <a:close/>
                <a:moveTo>
                  <a:pt x="9091930" y="2197289"/>
                </a:moveTo>
                <a:cubicBezTo>
                  <a:pt x="9073515" y="2202369"/>
                  <a:pt x="9077960" y="2230944"/>
                  <a:pt x="9096375" y="2230309"/>
                </a:cubicBezTo>
                <a:cubicBezTo>
                  <a:pt x="9121775" y="2230944"/>
                  <a:pt x="9116060" y="2190304"/>
                  <a:pt x="9091930" y="2197289"/>
                </a:cubicBezTo>
                <a:close/>
                <a:moveTo>
                  <a:pt x="9598025" y="2133154"/>
                </a:moveTo>
                <a:cubicBezTo>
                  <a:pt x="9580880" y="2111564"/>
                  <a:pt x="9547860" y="2138234"/>
                  <a:pt x="9565005" y="2159824"/>
                </a:cubicBezTo>
                <a:cubicBezTo>
                  <a:pt x="9582150" y="2181414"/>
                  <a:pt x="9615805" y="2154109"/>
                  <a:pt x="9598025" y="2133154"/>
                </a:cubicBezTo>
                <a:close/>
                <a:moveTo>
                  <a:pt x="9044305" y="2533839"/>
                </a:moveTo>
                <a:cubicBezTo>
                  <a:pt x="9033510" y="2538919"/>
                  <a:pt x="9028430" y="2552889"/>
                  <a:pt x="9033510" y="2563684"/>
                </a:cubicBezTo>
                <a:cubicBezTo>
                  <a:pt x="9068435" y="2611944"/>
                  <a:pt x="9101455" y="2517329"/>
                  <a:pt x="9044305" y="2533839"/>
                </a:cubicBezTo>
                <a:close/>
                <a:moveTo>
                  <a:pt x="9127490" y="2300159"/>
                </a:moveTo>
                <a:cubicBezTo>
                  <a:pt x="9149715" y="2292539"/>
                  <a:pt x="9137015" y="2256979"/>
                  <a:pt x="9114790" y="2265869"/>
                </a:cubicBezTo>
                <a:cubicBezTo>
                  <a:pt x="9092565" y="2273489"/>
                  <a:pt x="9105265" y="2308414"/>
                  <a:pt x="9127490" y="2300159"/>
                </a:cubicBezTo>
                <a:close/>
                <a:moveTo>
                  <a:pt x="9173210" y="2206814"/>
                </a:moveTo>
                <a:cubicBezTo>
                  <a:pt x="9198610" y="2206814"/>
                  <a:pt x="9192260" y="2165539"/>
                  <a:pt x="9168130" y="2173794"/>
                </a:cubicBezTo>
                <a:cubicBezTo>
                  <a:pt x="9149715" y="2178874"/>
                  <a:pt x="9154795" y="2207449"/>
                  <a:pt x="9173210" y="2206814"/>
                </a:cubicBezTo>
                <a:close/>
                <a:moveTo>
                  <a:pt x="9643110" y="1853119"/>
                </a:moveTo>
                <a:cubicBezTo>
                  <a:pt x="9662795" y="1853119"/>
                  <a:pt x="9657080" y="1821369"/>
                  <a:pt x="9638665" y="1828354"/>
                </a:cubicBezTo>
                <a:cubicBezTo>
                  <a:pt x="9625965" y="1833434"/>
                  <a:pt x="9629775" y="1853754"/>
                  <a:pt x="9643110" y="1853119"/>
                </a:cubicBezTo>
                <a:close/>
                <a:moveTo>
                  <a:pt x="9596120" y="1947099"/>
                </a:moveTo>
                <a:cubicBezTo>
                  <a:pt x="9605645" y="1964879"/>
                  <a:pt x="9632950" y="1950274"/>
                  <a:pt x="9623425" y="1932494"/>
                </a:cubicBezTo>
                <a:cubicBezTo>
                  <a:pt x="9614535" y="1914713"/>
                  <a:pt x="9586595" y="1929319"/>
                  <a:pt x="9596120" y="1947099"/>
                </a:cubicBezTo>
                <a:close/>
                <a:moveTo>
                  <a:pt x="9628505" y="1902013"/>
                </a:moveTo>
                <a:cubicBezTo>
                  <a:pt x="9651365" y="1901379"/>
                  <a:pt x="9643110" y="1865819"/>
                  <a:pt x="9622155" y="1875344"/>
                </a:cubicBezTo>
                <a:cubicBezTo>
                  <a:pt x="9608820" y="1881059"/>
                  <a:pt x="9613900" y="1902649"/>
                  <a:pt x="9628505" y="1902013"/>
                </a:cubicBezTo>
                <a:close/>
                <a:moveTo>
                  <a:pt x="9584055" y="1875344"/>
                </a:moveTo>
                <a:cubicBezTo>
                  <a:pt x="9603740" y="1875344"/>
                  <a:pt x="9598025" y="1844229"/>
                  <a:pt x="9579610" y="1850579"/>
                </a:cubicBezTo>
                <a:cubicBezTo>
                  <a:pt x="9566275" y="1855024"/>
                  <a:pt x="9570085" y="1875979"/>
                  <a:pt x="9584055" y="1875344"/>
                </a:cubicBezTo>
                <a:close/>
                <a:moveTo>
                  <a:pt x="9552305" y="2195384"/>
                </a:moveTo>
                <a:cubicBezTo>
                  <a:pt x="9530080" y="2214434"/>
                  <a:pt x="9559925" y="2248724"/>
                  <a:pt x="9581515" y="2229674"/>
                </a:cubicBezTo>
                <a:cubicBezTo>
                  <a:pt x="9604375" y="2211259"/>
                  <a:pt x="9574530" y="2176334"/>
                  <a:pt x="9552305" y="2195384"/>
                </a:cubicBezTo>
                <a:close/>
                <a:moveTo>
                  <a:pt x="9569450" y="2032824"/>
                </a:moveTo>
                <a:cubicBezTo>
                  <a:pt x="9549130" y="2045524"/>
                  <a:pt x="9570085" y="2076638"/>
                  <a:pt x="9589770" y="2063304"/>
                </a:cubicBezTo>
                <a:cubicBezTo>
                  <a:pt x="9610090" y="2050604"/>
                  <a:pt x="9589135" y="2019488"/>
                  <a:pt x="9569450" y="2032824"/>
                </a:cubicBezTo>
                <a:close/>
                <a:moveTo>
                  <a:pt x="9565640" y="1930588"/>
                </a:moveTo>
                <a:cubicBezTo>
                  <a:pt x="9587865" y="1930588"/>
                  <a:pt x="9580880" y="1895029"/>
                  <a:pt x="9559925" y="1903284"/>
                </a:cubicBezTo>
                <a:cubicBezTo>
                  <a:pt x="9545955" y="1908999"/>
                  <a:pt x="9550400" y="1931224"/>
                  <a:pt x="9565640" y="1930588"/>
                </a:cubicBezTo>
                <a:close/>
                <a:moveTo>
                  <a:pt x="9608820" y="2001074"/>
                </a:moveTo>
                <a:cubicBezTo>
                  <a:pt x="9637395" y="2000438"/>
                  <a:pt x="9624695" y="1955354"/>
                  <a:pt x="9599930" y="1969959"/>
                </a:cubicBezTo>
                <a:cubicBezTo>
                  <a:pt x="9585325" y="1978213"/>
                  <a:pt x="9592310" y="2001709"/>
                  <a:pt x="9608820" y="2001074"/>
                </a:cubicBezTo>
                <a:close/>
                <a:moveTo>
                  <a:pt x="9625965" y="2087434"/>
                </a:moveTo>
                <a:cubicBezTo>
                  <a:pt x="9646920" y="2072194"/>
                  <a:pt x="9622790" y="2040444"/>
                  <a:pt x="9602470" y="2055684"/>
                </a:cubicBezTo>
                <a:cubicBezTo>
                  <a:pt x="9581515" y="2070924"/>
                  <a:pt x="9605645" y="2102674"/>
                  <a:pt x="9625965" y="2087434"/>
                </a:cubicBezTo>
                <a:close/>
                <a:moveTo>
                  <a:pt x="9469755" y="2292539"/>
                </a:moveTo>
                <a:cubicBezTo>
                  <a:pt x="9487535" y="2316034"/>
                  <a:pt x="9523730" y="2286824"/>
                  <a:pt x="9505315" y="2264599"/>
                </a:cubicBezTo>
                <a:cubicBezTo>
                  <a:pt x="9487535" y="2241104"/>
                  <a:pt x="9451340" y="2269679"/>
                  <a:pt x="9469755" y="2292539"/>
                </a:cubicBezTo>
                <a:close/>
                <a:moveTo>
                  <a:pt x="9482455" y="2020759"/>
                </a:moveTo>
                <a:cubicBezTo>
                  <a:pt x="9500870" y="2012504"/>
                  <a:pt x="9487535" y="1983929"/>
                  <a:pt x="9469755" y="1992819"/>
                </a:cubicBezTo>
                <a:cubicBezTo>
                  <a:pt x="9451340" y="2000438"/>
                  <a:pt x="9464675" y="2029013"/>
                  <a:pt x="9482455" y="2020759"/>
                </a:cubicBezTo>
                <a:close/>
                <a:moveTo>
                  <a:pt x="9501505" y="1957259"/>
                </a:moveTo>
                <a:cubicBezTo>
                  <a:pt x="9523730" y="1957259"/>
                  <a:pt x="9516745" y="1922334"/>
                  <a:pt x="9496425" y="1929954"/>
                </a:cubicBezTo>
                <a:cubicBezTo>
                  <a:pt x="9481820" y="1935034"/>
                  <a:pt x="9486900" y="1957894"/>
                  <a:pt x="9501505" y="1957259"/>
                </a:cubicBezTo>
                <a:close/>
                <a:moveTo>
                  <a:pt x="9453245" y="2160459"/>
                </a:moveTo>
                <a:cubicBezTo>
                  <a:pt x="9436735" y="2170619"/>
                  <a:pt x="9444990" y="2197289"/>
                  <a:pt x="9464040" y="2196654"/>
                </a:cubicBezTo>
                <a:cubicBezTo>
                  <a:pt x="9497695" y="2195384"/>
                  <a:pt x="9481820" y="2142679"/>
                  <a:pt x="9453245" y="2160459"/>
                </a:cubicBezTo>
                <a:close/>
                <a:moveTo>
                  <a:pt x="9424035" y="2122359"/>
                </a:moveTo>
                <a:cubicBezTo>
                  <a:pt x="9403080" y="2133789"/>
                  <a:pt x="9421495" y="2166174"/>
                  <a:pt x="9441815" y="2154109"/>
                </a:cubicBezTo>
                <a:cubicBezTo>
                  <a:pt x="9463405" y="2142679"/>
                  <a:pt x="9444990" y="2110294"/>
                  <a:pt x="9424035" y="2122359"/>
                </a:cubicBezTo>
                <a:close/>
                <a:moveTo>
                  <a:pt x="9539605" y="2041713"/>
                </a:moveTo>
                <a:cubicBezTo>
                  <a:pt x="9567545" y="2041079"/>
                  <a:pt x="9556115" y="1996629"/>
                  <a:pt x="9531350" y="2009963"/>
                </a:cubicBezTo>
                <a:cubicBezTo>
                  <a:pt x="9516110" y="2018219"/>
                  <a:pt x="9522460" y="2042349"/>
                  <a:pt x="9539605" y="2041713"/>
                </a:cubicBezTo>
                <a:close/>
                <a:moveTo>
                  <a:pt x="9529445" y="1981388"/>
                </a:moveTo>
                <a:cubicBezTo>
                  <a:pt x="9538335" y="1999804"/>
                  <a:pt x="9566275" y="1985199"/>
                  <a:pt x="9557385" y="1967419"/>
                </a:cubicBezTo>
                <a:cubicBezTo>
                  <a:pt x="9548495" y="1949004"/>
                  <a:pt x="9520555" y="1962974"/>
                  <a:pt x="9529445" y="1981388"/>
                </a:cubicBezTo>
                <a:close/>
                <a:moveTo>
                  <a:pt x="9497695" y="2078544"/>
                </a:moveTo>
                <a:cubicBezTo>
                  <a:pt x="9477375" y="2090609"/>
                  <a:pt x="9497060" y="2122359"/>
                  <a:pt x="9516745" y="2109659"/>
                </a:cubicBezTo>
                <a:cubicBezTo>
                  <a:pt x="9537700" y="2098229"/>
                  <a:pt x="9518015" y="2065844"/>
                  <a:pt x="9497695" y="2078544"/>
                </a:cubicBezTo>
                <a:close/>
                <a:moveTo>
                  <a:pt x="9523730" y="1896299"/>
                </a:moveTo>
                <a:cubicBezTo>
                  <a:pt x="9542780" y="1896299"/>
                  <a:pt x="9537700" y="1865819"/>
                  <a:pt x="9519920" y="1871534"/>
                </a:cubicBezTo>
                <a:cubicBezTo>
                  <a:pt x="9506585" y="1875344"/>
                  <a:pt x="9509760" y="1896299"/>
                  <a:pt x="9523730" y="1896299"/>
                </a:cubicBezTo>
                <a:close/>
                <a:moveTo>
                  <a:pt x="11238230" y="618679"/>
                </a:moveTo>
                <a:cubicBezTo>
                  <a:pt x="11224260" y="595184"/>
                  <a:pt x="11187430" y="617409"/>
                  <a:pt x="11202035" y="640269"/>
                </a:cubicBezTo>
                <a:cubicBezTo>
                  <a:pt x="11215370" y="664399"/>
                  <a:pt x="11252200" y="642174"/>
                  <a:pt x="11238230" y="618679"/>
                </a:cubicBezTo>
                <a:close/>
                <a:moveTo>
                  <a:pt x="11771630" y="224344"/>
                </a:moveTo>
                <a:cubicBezTo>
                  <a:pt x="11807825" y="224344"/>
                  <a:pt x="11798300" y="166558"/>
                  <a:pt x="11764010" y="177354"/>
                </a:cubicBezTo>
                <a:cubicBezTo>
                  <a:pt x="11738610" y="184974"/>
                  <a:pt x="11745595" y="224979"/>
                  <a:pt x="11771630" y="224344"/>
                </a:cubicBezTo>
                <a:close/>
                <a:moveTo>
                  <a:pt x="11750675" y="413574"/>
                </a:moveTo>
                <a:cubicBezTo>
                  <a:pt x="11782425" y="413574"/>
                  <a:pt x="11774805" y="363408"/>
                  <a:pt x="11744960" y="372299"/>
                </a:cubicBezTo>
                <a:cubicBezTo>
                  <a:pt x="11722100" y="378649"/>
                  <a:pt x="11727180" y="414844"/>
                  <a:pt x="11750675" y="413574"/>
                </a:cubicBezTo>
                <a:close/>
                <a:moveTo>
                  <a:pt x="11783060" y="128458"/>
                </a:moveTo>
                <a:cubicBezTo>
                  <a:pt x="11821795" y="128458"/>
                  <a:pt x="11811000" y="66229"/>
                  <a:pt x="11774805" y="78929"/>
                </a:cubicBezTo>
                <a:cubicBezTo>
                  <a:pt x="11748135" y="87819"/>
                  <a:pt x="11755755" y="129729"/>
                  <a:pt x="11783060" y="128458"/>
                </a:cubicBezTo>
                <a:close/>
                <a:moveTo>
                  <a:pt x="11567795" y="477074"/>
                </a:moveTo>
                <a:cubicBezTo>
                  <a:pt x="11600815" y="476438"/>
                  <a:pt x="11590655" y="424369"/>
                  <a:pt x="11560175" y="436433"/>
                </a:cubicBezTo>
                <a:cubicBezTo>
                  <a:pt x="11537950" y="444054"/>
                  <a:pt x="11544935" y="478344"/>
                  <a:pt x="11567795" y="477074"/>
                </a:cubicBezTo>
                <a:close/>
                <a:moveTo>
                  <a:pt x="11791315" y="263713"/>
                </a:moveTo>
                <a:cubicBezTo>
                  <a:pt x="11762740" y="271333"/>
                  <a:pt x="11776075" y="315783"/>
                  <a:pt x="11804015" y="306894"/>
                </a:cubicBezTo>
                <a:cubicBezTo>
                  <a:pt x="11832590" y="299274"/>
                  <a:pt x="11819255" y="255458"/>
                  <a:pt x="11791315" y="263713"/>
                </a:cubicBezTo>
                <a:close/>
                <a:moveTo>
                  <a:pt x="11845290" y="388808"/>
                </a:moveTo>
                <a:cubicBezTo>
                  <a:pt x="11875770" y="388808"/>
                  <a:pt x="11870055" y="339913"/>
                  <a:pt x="11840210" y="346899"/>
                </a:cubicBezTo>
                <a:cubicBezTo>
                  <a:pt x="11816080" y="351979"/>
                  <a:pt x="11821160" y="389444"/>
                  <a:pt x="11845290" y="388808"/>
                </a:cubicBezTo>
                <a:close/>
                <a:moveTo>
                  <a:pt x="11764010" y="556449"/>
                </a:moveTo>
                <a:cubicBezTo>
                  <a:pt x="11740515" y="561529"/>
                  <a:pt x="11749405" y="597724"/>
                  <a:pt x="11772265" y="592009"/>
                </a:cubicBezTo>
                <a:cubicBezTo>
                  <a:pt x="11795760" y="586929"/>
                  <a:pt x="11787505" y="550734"/>
                  <a:pt x="11764010" y="556449"/>
                </a:cubicBezTo>
                <a:close/>
                <a:moveTo>
                  <a:pt x="11804015" y="451674"/>
                </a:moveTo>
                <a:cubicBezTo>
                  <a:pt x="11778615" y="457388"/>
                  <a:pt x="11788140" y="496124"/>
                  <a:pt x="11812905" y="490408"/>
                </a:cubicBezTo>
                <a:cubicBezTo>
                  <a:pt x="11838305" y="484694"/>
                  <a:pt x="11828780" y="445324"/>
                  <a:pt x="11804015" y="451674"/>
                </a:cubicBezTo>
                <a:close/>
                <a:moveTo>
                  <a:pt x="11680190" y="577404"/>
                </a:moveTo>
                <a:cubicBezTo>
                  <a:pt x="11657330" y="583119"/>
                  <a:pt x="11666855" y="619313"/>
                  <a:pt x="11689715" y="612963"/>
                </a:cubicBezTo>
                <a:cubicBezTo>
                  <a:pt x="11712575" y="606613"/>
                  <a:pt x="11703050" y="570419"/>
                  <a:pt x="11680190" y="577404"/>
                </a:cubicBezTo>
                <a:close/>
                <a:moveTo>
                  <a:pt x="11834495" y="559624"/>
                </a:moveTo>
                <a:cubicBezTo>
                  <a:pt x="11851640" y="604709"/>
                  <a:pt x="11897360" y="537399"/>
                  <a:pt x="11849100" y="538034"/>
                </a:cubicBezTo>
                <a:cubicBezTo>
                  <a:pt x="11839575" y="539938"/>
                  <a:pt x="11832590" y="549463"/>
                  <a:pt x="11834495" y="559624"/>
                </a:cubicBezTo>
                <a:close/>
                <a:moveTo>
                  <a:pt x="11707495" y="338644"/>
                </a:moveTo>
                <a:cubicBezTo>
                  <a:pt x="11735435" y="329119"/>
                  <a:pt x="11720195" y="285938"/>
                  <a:pt x="11692255" y="296099"/>
                </a:cubicBezTo>
                <a:cubicBezTo>
                  <a:pt x="11664315" y="304988"/>
                  <a:pt x="11680190" y="348804"/>
                  <a:pt x="11707495" y="338644"/>
                </a:cubicBezTo>
                <a:close/>
                <a:moveTo>
                  <a:pt x="11597005" y="601534"/>
                </a:moveTo>
                <a:cubicBezTo>
                  <a:pt x="11574145" y="608519"/>
                  <a:pt x="11585575" y="644079"/>
                  <a:pt x="11607800" y="636459"/>
                </a:cubicBezTo>
                <a:cubicBezTo>
                  <a:pt x="11630660" y="630109"/>
                  <a:pt x="11619230" y="593913"/>
                  <a:pt x="11597005" y="601534"/>
                </a:cubicBezTo>
                <a:close/>
                <a:moveTo>
                  <a:pt x="11583035" y="362774"/>
                </a:moveTo>
                <a:cubicBezTo>
                  <a:pt x="11593830" y="390079"/>
                  <a:pt x="11636375" y="372299"/>
                  <a:pt x="11624945" y="345629"/>
                </a:cubicBezTo>
                <a:cubicBezTo>
                  <a:pt x="11614150" y="318324"/>
                  <a:pt x="11571605" y="335469"/>
                  <a:pt x="11583035" y="362774"/>
                </a:cubicBezTo>
                <a:close/>
                <a:moveTo>
                  <a:pt x="11570335" y="305624"/>
                </a:moveTo>
                <a:cubicBezTo>
                  <a:pt x="11608435" y="304988"/>
                  <a:pt x="11595100" y="244029"/>
                  <a:pt x="11560175" y="259904"/>
                </a:cubicBezTo>
                <a:cubicBezTo>
                  <a:pt x="11537315" y="269429"/>
                  <a:pt x="11545570" y="306258"/>
                  <a:pt x="11570335" y="305624"/>
                </a:cubicBezTo>
                <a:close/>
                <a:moveTo>
                  <a:pt x="11572875" y="218629"/>
                </a:moveTo>
                <a:cubicBezTo>
                  <a:pt x="11614150" y="217994"/>
                  <a:pt x="11598275" y="152588"/>
                  <a:pt x="11561445" y="170369"/>
                </a:cubicBezTo>
                <a:cubicBezTo>
                  <a:pt x="11537950" y="181799"/>
                  <a:pt x="11547475" y="219899"/>
                  <a:pt x="11572875" y="218629"/>
                </a:cubicBezTo>
                <a:close/>
                <a:moveTo>
                  <a:pt x="11670030" y="261808"/>
                </a:moveTo>
                <a:cubicBezTo>
                  <a:pt x="11707495" y="261174"/>
                  <a:pt x="11696065" y="202119"/>
                  <a:pt x="11661140" y="215454"/>
                </a:cubicBezTo>
                <a:cubicBezTo>
                  <a:pt x="11637010" y="224344"/>
                  <a:pt x="11644630" y="263079"/>
                  <a:pt x="11670030" y="261808"/>
                </a:cubicBezTo>
                <a:close/>
                <a:moveTo>
                  <a:pt x="11613515" y="526604"/>
                </a:moveTo>
                <a:cubicBezTo>
                  <a:pt x="11621135" y="551369"/>
                  <a:pt x="11659235" y="538034"/>
                  <a:pt x="11650980" y="513904"/>
                </a:cubicBezTo>
                <a:cubicBezTo>
                  <a:pt x="11643360" y="489774"/>
                  <a:pt x="11605260" y="502474"/>
                  <a:pt x="11613515" y="526604"/>
                </a:cubicBezTo>
                <a:close/>
                <a:moveTo>
                  <a:pt x="11676380" y="170369"/>
                </a:moveTo>
                <a:cubicBezTo>
                  <a:pt x="11716385" y="169733"/>
                  <a:pt x="11703685" y="106233"/>
                  <a:pt x="11666220" y="121474"/>
                </a:cubicBezTo>
                <a:cubicBezTo>
                  <a:pt x="11641455" y="131633"/>
                  <a:pt x="11649710" y="171004"/>
                  <a:pt x="11676380" y="170369"/>
                </a:cubicBezTo>
                <a:close/>
                <a:moveTo>
                  <a:pt x="11658600" y="443419"/>
                </a:moveTo>
                <a:cubicBezTo>
                  <a:pt x="11690985" y="442783"/>
                  <a:pt x="11682095" y="391983"/>
                  <a:pt x="11651615" y="402144"/>
                </a:cubicBezTo>
                <a:cubicBezTo>
                  <a:pt x="11629390" y="409129"/>
                  <a:pt x="11635740" y="444054"/>
                  <a:pt x="11658600" y="443419"/>
                </a:cubicBezTo>
                <a:close/>
                <a:moveTo>
                  <a:pt x="11738610" y="488504"/>
                </a:moveTo>
                <a:cubicBezTo>
                  <a:pt x="11716385" y="441513"/>
                  <a:pt x="11673205" y="518349"/>
                  <a:pt x="11725275" y="512633"/>
                </a:cubicBezTo>
                <a:lnTo>
                  <a:pt x="11725275" y="512633"/>
                </a:lnTo>
                <a:cubicBezTo>
                  <a:pt x="11736070" y="510094"/>
                  <a:pt x="11741785" y="498663"/>
                  <a:pt x="11738610" y="488504"/>
                </a:cubicBezTo>
                <a:close/>
                <a:moveTo>
                  <a:pt x="12115800" y="50988"/>
                </a:moveTo>
                <a:cubicBezTo>
                  <a:pt x="12150725" y="51624"/>
                  <a:pt x="12147550" y="-3621"/>
                  <a:pt x="12113260" y="188"/>
                </a:cubicBezTo>
                <a:cubicBezTo>
                  <a:pt x="12082145" y="3363"/>
                  <a:pt x="12084685" y="52258"/>
                  <a:pt x="12115800" y="50988"/>
                </a:cubicBezTo>
                <a:close/>
                <a:moveTo>
                  <a:pt x="12099290" y="424369"/>
                </a:moveTo>
                <a:cubicBezTo>
                  <a:pt x="12097385" y="398969"/>
                  <a:pt x="12057380" y="402779"/>
                  <a:pt x="12059920" y="428179"/>
                </a:cubicBezTo>
                <a:cubicBezTo>
                  <a:pt x="12062460" y="453579"/>
                  <a:pt x="12102465" y="449769"/>
                  <a:pt x="12099290" y="424369"/>
                </a:cubicBezTo>
                <a:close/>
                <a:moveTo>
                  <a:pt x="12088495" y="151954"/>
                </a:moveTo>
                <a:cubicBezTo>
                  <a:pt x="12089765" y="151954"/>
                  <a:pt x="12090400" y="151954"/>
                  <a:pt x="12091670" y="151954"/>
                </a:cubicBezTo>
                <a:lnTo>
                  <a:pt x="12091670" y="151954"/>
                </a:lnTo>
                <a:cubicBezTo>
                  <a:pt x="12122785" y="148779"/>
                  <a:pt x="12117070" y="99883"/>
                  <a:pt x="12085955" y="104329"/>
                </a:cubicBezTo>
                <a:cubicBezTo>
                  <a:pt x="12056745" y="107504"/>
                  <a:pt x="12059285" y="153224"/>
                  <a:pt x="12088495" y="151954"/>
                </a:cubicBezTo>
                <a:close/>
                <a:moveTo>
                  <a:pt x="12015470" y="334833"/>
                </a:moveTo>
                <a:cubicBezTo>
                  <a:pt x="12018645" y="362138"/>
                  <a:pt x="12061190" y="356424"/>
                  <a:pt x="12057380" y="329119"/>
                </a:cubicBezTo>
                <a:cubicBezTo>
                  <a:pt x="12054205" y="302449"/>
                  <a:pt x="12011660" y="308163"/>
                  <a:pt x="12015470" y="334833"/>
                </a:cubicBezTo>
                <a:close/>
                <a:moveTo>
                  <a:pt x="12090400" y="524699"/>
                </a:moveTo>
                <a:cubicBezTo>
                  <a:pt x="12091670" y="548829"/>
                  <a:pt x="12129135" y="545654"/>
                  <a:pt x="12127230" y="522158"/>
                </a:cubicBezTo>
                <a:cubicBezTo>
                  <a:pt x="12125325" y="498029"/>
                  <a:pt x="12087860" y="500569"/>
                  <a:pt x="12090400" y="524699"/>
                </a:cubicBezTo>
                <a:close/>
                <a:moveTo>
                  <a:pt x="12111990" y="324038"/>
                </a:moveTo>
                <a:cubicBezTo>
                  <a:pt x="12113895" y="351344"/>
                  <a:pt x="12156440" y="348169"/>
                  <a:pt x="12154535" y="320863"/>
                </a:cubicBezTo>
                <a:cubicBezTo>
                  <a:pt x="12152630" y="293558"/>
                  <a:pt x="12109450" y="296733"/>
                  <a:pt x="12111990" y="324038"/>
                </a:cubicBezTo>
                <a:close/>
                <a:moveTo>
                  <a:pt x="12122785" y="223708"/>
                </a:moveTo>
                <a:cubicBezTo>
                  <a:pt x="12120245" y="194499"/>
                  <a:pt x="12074525" y="198944"/>
                  <a:pt x="12077700" y="228154"/>
                </a:cubicBezTo>
                <a:cubicBezTo>
                  <a:pt x="12080240" y="257999"/>
                  <a:pt x="12125960" y="252919"/>
                  <a:pt x="12122785" y="223708"/>
                </a:cubicBezTo>
                <a:close/>
                <a:moveTo>
                  <a:pt x="12109450" y="722184"/>
                </a:moveTo>
                <a:cubicBezTo>
                  <a:pt x="12110085" y="742504"/>
                  <a:pt x="12141835" y="741234"/>
                  <a:pt x="12140565" y="720913"/>
                </a:cubicBezTo>
                <a:cubicBezTo>
                  <a:pt x="12139295" y="700594"/>
                  <a:pt x="12108180" y="701863"/>
                  <a:pt x="12109450" y="722184"/>
                </a:cubicBezTo>
                <a:close/>
                <a:moveTo>
                  <a:pt x="11969115" y="439608"/>
                </a:moveTo>
                <a:cubicBezTo>
                  <a:pt x="11972290" y="465008"/>
                  <a:pt x="12012295" y="459294"/>
                  <a:pt x="12008485" y="433894"/>
                </a:cubicBezTo>
                <a:cubicBezTo>
                  <a:pt x="12005310" y="409129"/>
                  <a:pt x="11965305" y="414208"/>
                  <a:pt x="11969115" y="439608"/>
                </a:cubicBezTo>
                <a:close/>
                <a:moveTo>
                  <a:pt x="11892280" y="94169"/>
                </a:moveTo>
                <a:cubicBezTo>
                  <a:pt x="11929745" y="94169"/>
                  <a:pt x="11922125" y="34479"/>
                  <a:pt x="11885295" y="44004"/>
                </a:cubicBezTo>
                <a:cubicBezTo>
                  <a:pt x="11857355" y="51624"/>
                  <a:pt x="11863705" y="95438"/>
                  <a:pt x="11892280" y="94169"/>
                </a:cubicBezTo>
                <a:close/>
                <a:moveTo>
                  <a:pt x="11892280" y="237679"/>
                </a:moveTo>
                <a:cubicBezTo>
                  <a:pt x="11863705" y="244029"/>
                  <a:pt x="11873865" y="288479"/>
                  <a:pt x="11902440" y="281494"/>
                </a:cubicBezTo>
                <a:cubicBezTo>
                  <a:pt x="11931015" y="275779"/>
                  <a:pt x="11920855" y="230694"/>
                  <a:pt x="11892280" y="237679"/>
                </a:cubicBezTo>
                <a:close/>
                <a:moveTo>
                  <a:pt x="11994515" y="217358"/>
                </a:moveTo>
                <a:cubicBezTo>
                  <a:pt x="11967845" y="221169"/>
                  <a:pt x="11971020" y="263079"/>
                  <a:pt x="11998325" y="262444"/>
                </a:cubicBezTo>
                <a:cubicBezTo>
                  <a:pt x="12030075" y="262444"/>
                  <a:pt x="12025630" y="212279"/>
                  <a:pt x="11994515" y="217358"/>
                </a:cubicBezTo>
                <a:close/>
                <a:moveTo>
                  <a:pt x="11934825" y="523429"/>
                </a:moveTo>
                <a:cubicBezTo>
                  <a:pt x="11911330" y="526604"/>
                  <a:pt x="11917045" y="563434"/>
                  <a:pt x="11940540" y="559624"/>
                </a:cubicBezTo>
                <a:cubicBezTo>
                  <a:pt x="11963400" y="557084"/>
                  <a:pt x="11958320" y="519619"/>
                  <a:pt x="11934825" y="523429"/>
                </a:cubicBezTo>
                <a:close/>
                <a:moveTo>
                  <a:pt x="11875770" y="193229"/>
                </a:moveTo>
                <a:cubicBezTo>
                  <a:pt x="11910695" y="193229"/>
                  <a:pt x="11903710" y="136713"/>
                  <a:pt x="11869420" y="146238"/>
                </a:cubicBezTo>
                <a:cubicBezTo>
                  <a:pt x="11842750" y="152588"/>
                  <a:pt x="11848465" y="193863"/>
                  <a:pt x="11875770" y="193229"/>
                </a:cubicBezTo>
                <a:close/>
                <a:moveTo>
                  <a:pt x="11919585" y="351344"/>
                </a:moveTo>
                <a:cubicBezTo>
                  <a:pt x="11924030" y="378649"/>
                  <a:pt x="11966575" y="370394"/>
                  <a:pt x="11961495" y="343724"/>
                </a:cubicBezTo>
                <a:cubicBezTo>
                  <a:pt x="11956415" y="316419"/>
                  <a:pt x="11913870" y="324674"/>
                  <a:pt x="11919585" y="351344"/>
                </a:cubicBezTo>
                <a:close/>
                <a:moveTo>
                  <a:pt x="11981180" y="169099"/>
                </a:moveTo>
                <a:cubicBezTo>
                  <a:pt x="12015470" y="169099"/>
                  <a:pt x="12010390" y="115124"/>
                  <a:pt x="11976735" y="121474"/>
                </a:cubicBezTo>
                <a:cubicBezTo>
                  <a:pt x="11948795" y="125919"/>
                  <a:pt x="11953240" y="169733"/>
                  <a:pt x="11981180" y="169099"/>
                </a:cubicBezTo>
                <a:close/>
                <a:moveTo>
                  <a:pt x="12022455" y="549463"/>
                </a:moveTo>
                <a:cubicBezTo>
                  <a:pt x="12047855" y="549463"/>
                  <a:pt x="12045315" y="510094"/>
                  <a:pt x="12020550" y="512633"/>
                </a:cubicBezTo>
                <a:cubicBezTo>
                  <a:pt x="11998325" y="514538"/>
                  <a:pt x="12000230" y="549463"/>
                  <a:pt x="12022455" y="549463"/>
                </a:cubicBezTo>
                <a:close/>
                <a:moveTo>
                  <a:pt x="12002770" y="68133"/>
                </a:moveTo>
                <a:cubicBezTo>
                  <a:pt x="12038965" y="68133"/>
                  <a:pt x="12033250" y="10983"/>
                  <a:pt x="11997690" y="17969"/>
                </a:cubicBezTo>
                <a:cubicBezTo>
                  <a:pt x="11968480" y="23049"/>
                  <a:pt x="11973560" y="69404"/>
                  <a:pt x="12002770" y="68133"/>
                </a:cubicBezTo>
                <a:close/>
                <a:moveTo>
                  <a:pt x="11460480" y="604709"/>
                </a:moveTo>
                <a:cubicBezTo>
                  <a:pt x="11491595" y="604074"/>
                  <a:pt x="11481435" y="555179"/>
                  <a:pt x="11452860" y="566609"/>
                </a:cubicBezTo>
                <a:cubicBezTo>
                  <a:pt x="11433175" y="574229"/>
                  <a:pt x="11439525" y="605344"/>
                  <a:pt x="11460480" y="604709"/>
                </a:cubicBezTo>
                <a:close/>
                <a:moveTo>
                  <a:pt x="11099165" y="538034"/>
                </a:moveTo>
                <a:cubicBezTo>
                  <a:pt x="11144885" y="536129"/>
                  <a:pt x="11119485" y="465008"/>
                  <a:pt x="11082655" y="492949"/>
                </a:cubicBezTo>
                <a:cubicBezTo>
                  <a:pt x="11064240" y="507554"/>
                  <a:pt x="11076305" y="538669"/>
                  <a:pt x="11099165" y="538034"/>
                </a:cubicBezTo>
                <a:close/>
                <a:moveTo>
                  <a:pt x="11135360" y="615504"/>
                </a:moveTo>
                <a:cubicBezTo>
                  <a:pt x="11151870" y="639634"/>
                  <a:pt x="11189335" y="613599"/>
                  <a:pt x="11172825" y="590104"/>
                </a:cubicBezTo>
                <a:cubicBezTo>
                  <a:pt x="11156315" y="565338"/>
                  <a:pt x="11118215" y="591374"/>
                  <a:pt x="11135360" y="615504"/>
                </a:cubicBezTo>
                <a:close/>
                <a:moveTo>
                  <a:pt x="11095355" y="549463"/>
                </a:moveTo>
                <a:cubicBezTo>
                  <a:pt x="11070590" y="567879"/>
                  <a:pt x="11100435" y="606613"/>
                  <a:pt x="11124565" y="587563"/>
                </a:cubicBezTo>
                <a:cubicBezTo>
                  <a:pt x="11149330" y="568513"/>
                  <a:pt x="11119485" y="529779"/>
                  <a:pt x="11095355" y="549463"/>
                </a:cubicBezTo>
                <a:close/>
                <a:moveTo>
                  <a:pt x="11038840" y="809179"/>
                </a:moveTo>
                <a:cubicBezTo>
                  <a:pt x="11073765" y="847913"/>
                  <a:pt x="11092815" y="762188"/>
                  <a:pt x="11045190" y="781874"/>
                </a:cubicBezTo>
                <a:cubicBezTo>
                  <a:pt x="11045190" y="781874"/>
                  <a:pt x="11045190" y="781874"/>
                  <a:pt x="11045190" y="781874"/>
                </a:cubicBezTo>
                <a:cubicBezTo>
                  <a:pt x="11035665" y="787588"/>
                  <a:pt x="11032490" y="799654"/>
                  <a:pt x="11038840" y="809179"/>
                </a:cubicBezTo>
                <a:close/>
                <a:moveTo>
                  <a:pt x="11009630" y="618044"/>
                </a:moveTo>
                <a:cubicBezTo>
                  <a:pt x="11009630" y="618044"/>
                  <a:pt x="11009630" y="618044"/>
                  <a:pt x="11009630" y="618044"/>
                </a:cubicBezTo>
                <a:cubicBezTo>
                  <a:pt x="10985500" y="637729"/>
                  <a:pt x="11016615" y="675194"/>
                  <a:pt x="11040110" y="654874"/>
                </a:cubicBezTo>
                <a:cubicBezTo>
                  <a:pt x="11064875" y="635188"/>
                  <a:pt x="11033760" y="597724"/>
                  <a:pt x="11009630" y="618044"/>
                </a:cubicBezTo>
                <a:close/>
                <a:moveTo>
                  <a:pt x="11220450" y="557719"/>
                </a:moveTo>
                <a:cubicBezTo>
                  <a:pt x="11260455" y="601534"/>
                  <a:pt x="11282045" y="503744"/>
                  <a:pt x="11227435" y="526604"/>
                </a:cubicBezTo>
                <a:cubicBezTo>
                  <a:pt x="11227435" y="526604"/>
                  <a:pt x="11227435" y="526604"/>
                  <a:pt x="11227435" y="526604"/>
                </a:cubicBezTo>
                <a:cubicBezTo>
                  <a:pt x="11217275" y="532954"/>
                  <a:pt x="11214100" y="546924"/>
                  <a:pt x="11220450" y="557719"/>
                </a:cubicBezTo>
                <a:close/>
                <a:moveTo>
                  <a:pt x="11188065" y="465644"/>
                </a:moveTo>
                <a:cubicBezTo>
                  <a:pt x="11233150" y="463738"/>
                  <a:pt x="11209020" y="393888"/>
                  <a:pt x="11172190" y="419924"/>
                </a:cubicBezTo>
                <a:cubicBezTo>
                  <a:pt x="11153140" y="434529"/>
                  <a:pt x="11164570" y="466913"/>
                  <a:pt x="11188065" y="465644"/>
                </a:cubicBezTo>
                <a:close/>
                <a:moveTo>
                  <a:pt x="11279505" y="397699"/>
                </a:moveTo>
                <a:cubicBezTo>
                  <a:pt x="11323320" y="395794"/>
                  <a:pt x="11301730" y="327213"/>
                  <a:pt x="11264900" y="351344"/>
                </a:cubicBezTo>
                <a:cubicBezTo>
                  <a:pt x="11244580" y="364679"/>
                  <a:pt x="11256010" y="398333"/>
                  <a:pt x="11279505" y="397699"/>
                </a:cubicBezTo>
                <a:close/>
                <a:moveTo>
                  <a:pt x="11182985" y="484058"/>
                </a:moveTo>
                <a:cubicBezTo>
                  <a:pt x="11157585" y="501838"/>
                  <a:pt x="11186160" y="541209"/>
                  <a:pt x="11210925" y="522794"/>
                </a:cubicBezTo>
                <a:cubicBezTo>
                  <a:pt x="11236325" y="505013"/>
                  <a:pt x="11207750" y="465008"/>
                  <a:pt x="11182985" y="484058"/>
                </a:cubicBezTo>
                <a:close/>
                <a:moveTo>
                  <a:pt x="11527155" y="557719"/>
                </a:moveTo>
                <a:cubicBezTo>
                  <a:pt x="11536045" y="581849"/>
                  <a:pt x="11573510" y="567879"/>
                  <a:pt x="11563985" y="543749"/>
                </a:cubicBezTo>
                <a:cubicBezTo>
                  <a:pt x="11555730" y="520254"/>
                  <a:pt x="11517630" y="534224"/>
                  <a:pt x="11527155" y="557719"/>
                </a:cubicBezTo>
                <a:close/>
                <a:moveTo>
                  <a:pt x="11036935" y="872679"/>
                </a:moveTo>
                <a:cubicBezTo>
                  <a:pt x="11049000" y="893634"/>
                  <a:pt x="11080750" y="874584"/>
                  <a:pt x="11068685" y="854263"/>
                </a:cubicBezTo>
                <a:cubicBezTo>
                  <a:pt x="11057255" y="833309"/>
                  <a:pt x="11024870" y="852359"/>
                  <a:pt x="11036935" y="872679"/>
                </a:cubicBezTo>
                <a:close/>
                <a:moveTo>
                  <a:pt x="10925810" y="690434"/>
                </a:moveTo>
                <a:cubicBezTo>
                  <a:pt x="10889615" y="760919"/>
                  <a:pt x="11017885" y="719009"/>
                  <a:pt x="10947400" y="683449"/>
                </a:cubicBezTo>
                <a:cubicBezTo>
                  <a:pt x="10986770" y="607884"/>
                  <a:pt x="10848340" y="653604"/>
                  <a:pt x="10925810" y="690434"/>
                </a:cubicBezTo>
                <a:close/>
                <a:moveTo>
                  <a:pt x="10969625" y="891729"/>
                </a:moveTo>
                <a:cubicBezTo>
                  <a:pt x="10949305" y="903794"/>
                  <a:pt x="10968990" y="935544"/>
                  <a:pt x="10988675" y="922844"/>
                </a:cubicBezTo>
                <a:cubicBezTo>
                  <a:pt x="11008995" y="910779"/>
                  <a:pt x="10989310" y="879029"/>
                  <a:pt x="10969625" y="891729"/>
                </a:cubicBezTo>
                <a:close/>
                <a:moveTo>
                  <a:pt x="9279255" y="2355404"/>
                </a:moveTo>
                <a:cubicBezTo>
                  <a:pt x="9265920" y="2331274"/>
                  <a:pt x="9228455" y="2352864"/>
                  <a:pt x="9242425" y="2376359"/>
                </a:cubicBezTo>
                <a:cubicBezTo>
                  <a:pt x="9255760" y="2400489"/>
                  <a:pt x="9293225" y="2378899"/>
                  <a:pt x="9279255" y="2355404"/>
                </a:cubicBezTo>
                <a:close/>
                <a:moveTo>
                  <a:pt x="10994390" y="779334"/>
                </a:moveTo>
                <a:cubicBezTo>
                  <a:pt x="10978515" y="757109"/>
                  <a:pt x="10943590" y="782509"/>
                  <a:pt x="10960100" y="804099"/>
                </a:cubicBezTo>
                <a:cubicBezTo>
                  <a:pt x="10976610" y="826324"/>
                  <a:pt x="11010900" y="800924"/>
                  <a:pt x="10994390" y="779334"/>
                </a:cubicBezTo>
                <a:close/>
                <a:moveTo>
                  <a:pt x="10995025" y="837754"/>
                </a:moveTo>
                <a:cubicBezTo>
                  <a:pt x="10981055" y="816163"/>
                  <a:pt x="10947400" y="839024"/>
                  <a:pt x="10962005" y="859979"/>
                </a:cubicBezTo>
                <a:cubicBezTo>
                  <a:pt x="10975975" y="881569"/>
                  <a:pt x="11009630" y="858709"/>
                  <a:pt x="10995025" y="837754"/>
                </a:cubicBezTo>
                <a:close/>
                <a:moveTo>
                  <a:pt x="11012805" y="612963"/>
                </a:moveTo>
                <a:cubicBezTo>
                  <a:pt x="11059160" y="611059"/>
                  <a:pt x="11031855" y="539304"/>
                  <a:pt x="10995660" y="568513"/>
                </a:cubicBezTo>
                <a:cubicBezTo>
                  <a:pt x="10978515" y="583754"/>
                  <a:pt x="10990580" y="613599"/>
                  <a:pt x="11012805" y="612963"/>
                </a:cubicBezTo>
                <a:close/>
                <a:moveTo>
                  <a:pt x="10970895" y="738694"/>
                </a:moveTo>
                <a:cubicBezTo>
                  <a:pt x="10988675" y="762188"/>
                  <a:pt x="11024870" y="733613"/>
                  <a:pt x="11006455" y="710754"/>
                </a:cubicBezTo>
                <a:cubicBezTo>
                  <a:pt x="10988675" y="687894"/>
                  <a:pt x="10952480" y="716469"/>
                  <a:pt x="10970895" y="738694"/>
                </a:cubicBezTo>
                <a:close/>
                <a:moveTo>
                  <a:pt x="10891520" y="804734"/>
                </a:moveTo>
                <a:cubicBezTo>
                  <a:pt x="10909935" y="827594"/>
                  <a:pt x="10945495" y="797749"/>
                  <a:pt x="10925810" y="775524"/>
                </a:cubicBezTo>
                <a:cubicBezTo>
                  <a:pt x="10907395" y="752663"/>
                  <a:pt x="10872470" y="782509"/>
                  <a:pt x="10891520" y="804734"/>
                </a:cubicBezTo>
                <a:close/>
                <a:moveTo>
                  <a:pt x="11448415" y="839659"/>
                </a:moveTo>
                <a:cubicBezTo>
                  <a:pt x="11454130" y="859344"/>
                  <a:pt x="11483975" y="849819"/>
                  <a:pt x="11478260" y="830769"/>
                </a:cubicBezTo>
                <a:cubicBezTo>
                  <a:pt x="11472545" y="811084"/>
                  <a:pt x="11442065" y="819974"/>
                  <a:pt x="11448415" y="839659"/>
                </a:cubicBezTo>
                <a:close/>
                <a:moveTo>
                  <a:pt x="11397615" y="452308"/>
                </a:moveTo>
                <a:cubicBezTo>
                  <a:pt x="11410950" y="478344"/>
                  <a:pt x="11451590" y="456754"/>
                  <a:pt x="11437620" y="431354"/>
                </a:cubicBezTo>
                <a:cubicBezTo>
                  <a:pt x="11424285" y="405319"/>
                  <a:pt x="11383645" y="426274"/>
                  <a:pt x="11397615" y="452308"/>
                </a:cubicBezTo>
                <a:close/>
                <a:moveTo>
                  <a:pt x="11384915" y="639634"/>
                </a:moveTo>
                <a:cubicBezTo>
                  <a:pt x="11408410" y="629474"/>
                  <a:pt x="11391265" y="592644"/>
                  <a:pt x="11368405" y="604074"/>
                </a:cubicBezTo>
                <a:cubicBezTo>
                  <a:pt x="11344910" y="614869"/>
                  <a:pt x="11362055" y="651063"/>
                  <a:pt x="11384915" y="639634"/>
                </a:cubicBezTo>
                <a:close/>
                <a:moveTo>
                  <a:pt x="11399520" y="555179"/>
                </a:moveTo>
                <a:lnTo>
                  <a:pt x="11399520" y="555179"/>
                </a:lnTo>
                <a:cubicBezTo>
                  <a:pt x="11424285" y="543113"/>
                  <a:pt x="11404600" y="504379"/>
                  <a:pt x="11380470" y="517079"/>
                </a:cubicBezTo>
                <a:cubicBezTo>
                  <a:pt x="11355705" y="529144"/>
                  <a:pt x="11375390" y="567244"/>
                  <a:pt x="11399520" y="555179"/>
                </a:cubicBezTo>
                <a:close/>
                <a:moveTo>
                  <a:pt x="11490960" y="741234"/>
                </a:moveTo>
                <a:cubicBezTo>
                  <a:pt x="11483975" y="720279"/>
                  <a:pt x="11451590" y="731074"/>
                  <a:pt x="11458575" y="752029"/>
                </a:cubicBezTo>
                <a:cubicBezTo>
                  <a:pt x="11465560" y="772984"/>
                  <a:pt x="11497945" y="762188"/>
                  <a:pt x="11490960" y="741234"/>
                </a:cubicBezTo>
                <a:close/>
                <a:moveTo>
                  <a:pt x="11452225" y="341183"/>
                </a:moveTo>
                <a:cubicBezTo>
                  <a:pt x="11466830" y="369124"/>
                  <a:pt x="11509375" y="345629"/>
                  <a:pt x="11494770" y="318324"/>
                </a:cubicBezTo>
                <a:cubicBezTo>
                  <a:pt x="11480165" y="291019"/>
                  <a:pt x="11436985" y="314513"/>
                  <a:pt x="11452225" y="341183"/>
                </a:cubicBezTo>
                <a:close/>
                <a:moveTo>
                  <a:pt x="11489055" y="405319"/>
                </a:moveTo>
                <a:cubicBezTo>
                  <a:pt x="11501120" y="431988"/>
                  <a:pt x="11543030" y="412304"/>
                  <a:pt x="11529695" y="386269"/>
                </a:cubicBezTo>
                <a:cubicBezTo>
                  <a:pt x="11518265" y="359599"/>
                  <a:pt x="11476355" y="378649"/>
                  <a:pt x="11489055" y="405319"/>
                </a:cubicBezTo>
                <a:close/>
                <a:moveTo>
                  <a:pt x="10886440" y="833944"/>
                </a:moveTo>
                <a:cubicBezTo>
                  <a:pt x="10864215" y="850454"/>
                  <a:pt x="10890885" y="884744"/>
                  <a:pt x="10912475" y="867599"/>
                </a:cubicBezTo>
                <a:cubicBezTo>
                  <a:pt x="10934700" y="850454"/>
                  <a:pt x="10908030" y="816799"/>
                  <a:pt x="10886440" y="833944"/>
                </a:cubicBezTo>
                <a:close/>
                <a:moveTo>
                  <a:pt x="11471910" y="273238"/>
                </a:moveTo>
                <a:cubicBezTo>
                  <a:pt x="11513820" y="271969"/>
                  <a:pt x="11496675" y="205294"/>
                  <a:pt x="11459210" y="225613"/>
                </a:cubicBezTo>
                <a:cubicBezTo>
                  <a:pt x="11436985" y="237679"/>
                  <a:pt x="11447145" y="274508"/>
                  <a:pt x="11471910" y="273238"/>
                </a:cubicBezTo>
                <a:close/>
                <a:moveTo>
                  <a:pt x="11366500" y="363408"/>
                </a:moveTo>
                <a:cubicBezTo>
                  <a:pt x="11339195" y="379283"/>
                  <a:pt x="11364595" y="421194"/>
                  <a:pt x="11391265" y="404683"/>
                </a:cubicBezTo>
                <a:cubicBezTo>
                  <a:pt x="11417935" y="388808"/>
                  <a:pt x="11392535" y="346899"/>
                  <a:pt x="11366500" y="363408"/>
                </a:cubicBezTo>
                <a:close/>
                <a:moveTo>
                  <a:pt x="11285220" y="644713"/>
                </a:moveTo>
                <a:cubicBezTo>
                  <a:pt x="11262360" y="656144"/>
                  <a:pt x="11280775" y="691704"/>
                  <a:pt x="11303000" y="679638"/>
                </a:cubicBezTo>
                <a:cubicBezTo>
                  <a:pt x="11325860" y="668209"/>
                  <a:pt x="11308080" y="632649"/>
                  <a:pt x="11285220" y="644713"/>
                </a:cubicBezTo>
                <a:close/>
                <a:moveTo>
                  <a:pt x="11273155" y="421829"/>
                </a:moveTo>
                <a:cubicBezTo>
                  <a:pt x="11247120" y="438974"/>
                  <a:pt x="11273790" y="479613"/>
                  <a:pt x="11299825" y="461833"/>
                </a:cubicBezTo>
                <a:cubicBezTo>
                  <a:pt x="11325860" y="444688"/>
                  <a:pt x="11299190" y="404049"/>
                  <a:pt x="11273155" y="421829"/>
                </a:cubicBezTo>
                <a:close/>
                <a:moveTo>
                  <a:pt x="11414760" y="767269"/>
                </a:moveTo>
                <a:cubicBezTo>
                  <a:pt x="11407140" y="746313"/>
                  <a:pt x="11374755" y="758379"/>
                  <a:pt x="11383010" y="779334"/>
                </a:cubicBezTo>
                <a:cubicBezTo>
                  <a:pt x="11390630" y="800288"/>
                  <a:pt x="11423015" y="788224"/>
                  <a:pt x="11414760" y="767269"/>
                </a:cubicBezTo>
                <a:close/>
                <a:moveTo>
                  <a:pt x="11242675" y="818069"/>
                </a:moveTo>
                <a:cubicBezTo>
                  <a:pt x="11222355" y="826324"/>
                  <a:pt x="11236325" y="858074"/>
                  <a:pt x="11256010" y="849184"/>
                </a:cubicBezTo>
                <a:cubicBezTo>
                  <a:pt x="11276965" y="840294"/>
                  <a:pt x="11262995" y="808544"/>
                  <a:pt x="11242675" y="818069"/>
                </a:cubicBezTo>
                <a:close/>
                <a:moveTo>
                  <a:pt x="11322685" y="571054"/>
                </a:moveTo>
                <a:cubicBezTo>
                  <a:pt x="11309985" y="546924"/>
                  <a:pt x="11271885" y="567879"/>
                  <a:pt x="11285855" y="591374"/>
                </a:cubicBezTo>
                <a:cubicBezTo>
                  <a:pt x="11298555" y="615504"/>
                  <a:pt x="11336020" y="594549"/>
                  <a:pt x="11322685" y="571054"/>
                </a:cubicBezTo>
                <a:close/>
                <a:moveTo>
                  <a:pt x="11245850" y="893634"/>
                </a:moveTo>
                <a:cubicBezTo>
                  <a:pt x="11226800" y="900619"/>
                  <a:pt x="11238865" y="930463"/>
                  <a:pt x="11257280" y="922209"/>
                </a:cubicBezTo>
                <a:cubicBezTo>
                  <a:pt x="11275695" y="915859"/>
                  <a:pt x="11264265" y="886013"/>
                  <a:pt x="11245850" y="893634"/>
                </a:cubicBezTo>
                <a:close/>
                <a:moveTo>
                  <a:pt x="11374755" y="332929"/>
                </a:moveTo>
                <a:cubicBezTo>
                  <a:pt x="11417935" y="331658"/>
                  <a:pt x="11398250" y="263713"/>
                  <a:pt x="11360785" y="285938"/>
                </a:cubicBezTo>
                <a:cubicBezTo>
                  <a:pt x="11339195" y="299274"/>
                  <a:pt x="11349990" y="334199"/>
                  <a:pt x="11374755" y="332929"/>
                </a:cubicBezTo>
                <a:close/>
                <a:moveTo>
                  <a:pt x="11308080" y="503108"/>
                </a:moveTo>
                <a:cubicBezTo>
                  <a:pt x="11322685" y="528509"/>
                  <a:pt x="11362055" y="505649"/>
                  <a:pt x="11346815" y="480249"/>
                </a:cubicBezTo>
                <a:cubicBezTo>
                  <a:pt x="11332845" y="454849"/>
                  <a:pt x="11292840" y="478344"/>
                  <a:pt x="11308080" y="503108"/>
                </a:cubicBezTo>
                <a:close/>
                <a:moveTo>
                  <a:pt x="8964930" y="2007424"/>
                </a:moveTo>
                <a:cubicBezTo>
                  <a:pt x="8982075" y="2007424"/>
                  <a:pt x="8980805" y="1980754"/>
                  <a:pt x="8963660" y="1982024"/>
                </a:cubicBezTo>
                <a:cubicBezTo>
                  <a:pt x="8947785" y="1983294"/>
                  <a:pt x="8949055" y="2008059"/>
                  <a:pt x="8964930" y="2007424"/>
                </a:cubicBezTo>
                <a:close/>
                <a:moveTo>
                  <a:pt x="8071485" y="2028379"/>
                </a:moveTo>
                <a:cubicBezTo>
                  <a:pt x="8089265" y="2032824"/>
                  <a:pt x="8095615" y="2004884"/>
                  <a:pt x="8077835" y="2001074"/>
                </a:cubicBezTo>
                <a:cubicBezTo>
                  <a:pt x="8060056" y="1996629"/>
                  <a:pt x="8053706" y="2024569"/>
                  <a:pt x="8071485" y="2028379"/>
                </a:cubicBezTo>
                <a:close/>
                <a:moveTo>
                  <a:pt x="8078470" y="1942019"/>
                </a:moveTo>
                <a:cubicBezTo>
                  <a:pt x="8094345" y="1945829"/>
                  <a:pt x="8100060" y="1920429"/>
                  <a:pt x="8083550" y="1917254"/>
                </a:cubicBezTo>
                <a:cubicBezTo>
                  <a:pt x="8067675" y="1914079"/>
                  <a:pt x="8062595" y="1938844"/>
                  <a:pt x="8078470" y="1942019"/>
                </a:cubicBezTo>
                <a:close/>
                <a:moveTo>
                  <a:pt x="8059420" y="2230309"/>
                </a:moveTo>
                <a:cubicBezTo>
                  <a:pt x="8080375" y="2236024"/>
                  <a:pt x="8089265" y="2203004"/>
                  <a:pt x="8067675" y="2197289"/>
                </a:cubicBezTo>
                <a:cubicBezTo>
                  <a:pt x="8047356" y="2191574"/>
                  <a:pt x="8038465" y="2225229"/>
                  <a:pt x="8059420" y="2230309"/>
                </a:cubicBezTo>
                <a:close/>
                <a:moveTo>
                  <a:pt x="8003540" y="2309684"/>
                </a:moveTo>
                <a:cubicBezTo>
                  <a:pt x="7997190" y="2332544"/>
                  <a:pt x="8032750" y="2342704"/>
                  <a:pt x="8039100" y="2319209"/>
                </a:cubicBezTo>
                <a:cubicBezTo>
                  <a:pt x="8046085" y="2296349"/>
                  <a:pt x="8009890" y="2286189"/>
                  <a:pt x="8003540" y="2309684"/>
                </a:cubicBezTo>
                <a:close/>
                <a:moveTo>
                  <a:pt x="8138160" y="2249359"/>
                </a:moveTo>
                <a:cubicBezTo>
                  <a:pt x="8159115" y="2254439"/>
                  <a:pt x="8167370" y="2220784"/>
                  <a:pt x="8145781" y="2216339"/>
                </a:cubicBezTo>
                <a:cubicBezTo>
                  <a:pt x="8124190" y="2211259"/>
                  <a:pt x="8117206" y="2244914"/>
                  <a:pt x="8138160" y="2249359"/>
                </a:cubicBezTo>
                <a:close/>
                <a:moveTo>
                  <a:pt x="8139431" y="2043619"/>
                </a:moveTo>
                <a:cubicBezTo>
                  <a:pt x="8157210" y="2048063"/>
                  <a:pt x="8163560" y="2019488"/>
                  <a:pt x="8145145" y="2016313"/>
                </a:cubicBezTo>
                <a:cubicBezTo>
                  <a:pt x="8127365" y="2011869"/>
                  <a:pt x="8121650" y="2039809"/>
                  <a:pt x="8139431" y="2043619"/>
                </a:cubicBezTo>
                <a:close/>
                <a:moveTo>
                  <a:pt x="8140700" y="2556064"/>
                </a:moveTo>
                <a:cubicBezTo>
                  <a:pt x="8113395" y="2550984"/>
                  <a:pt x="8106410" y="2593529"/>
                  <a:pt x="8133081" y="2597974"/>
                </a:cubicBezTo>
                <a:cubicBezTo>
                  <a:pt x="8160385" y="2603054"/>
                  <a:pt x="8168006" y="2560509"/>
                  <a:pt x="8140700" y="2556064"/>
                </a:cubicBezTo>
                <a:close/>
                <a:moveTo>
                  <a:pt x="8140700" y="1954719"/>
                </a:moveTo>
                <a:cubicBezTo>
                  <a:pt x="8140700" y="1954719"/>
                  <a:pt x="8140700" y="1954719"/>
                  <a:pt x="8140700" y="1954719"/>
                </a:cubicBezTo>
                <a:cubicBezTo>
                  <a:pt x="8140700" y="1954719"/>
                  <a:pt x="8140700" y="1954719"/>
                  <a:pt x="8140700" y="1954719"/>
                </a:cubicBezTo>
                <a:lnTo>
                  <a:pt x="8140700" y="1954719"/>
                </a:lnTo>
                <a:close/>
                <a:moveTo>
                  <a:pt x="8140700" y="1954719"/>
                </a:moveTo>
                <a:cubicBezTo>
                  <a:pt x="8194675" y="1933129"/>
                  <a:pt x="8098790" y="1915349"/>
                  <a:pt x="8140700" y="1954719"/>
                </a:cubicBezTo>
                <a:lnTo>
                  <a:pt x="8140700" y="1954719"/>
                </a:lnTo>
                <a:close/>
                <a:moveTo>
                  <a:pt x="8016240" y="1928684"/>
                </a:moveTo>
                <a:cubicBezTo>
                  <a:pt x="8032115" y="1932494"/>
                  <a:pt x="8037831" y="1907094"/>
                  <a:pt x="8021956" y="1903919"/>
                </a:cubicBezTo>
                <a:cubicBezTo>
                  <a:pt x="8005445" y="1900109"/>
                  <a:pt x="7999731" y="1925509"/>
                  <a:pt x="8016240" y="1928684"/>
                </a:cubicBezTo>
                <a:close/>
                <a:moveTo>
                  <a:pt x="7954010" y="1914713"/>
                </a:moveTo>
                <a:cubicBezTo>
                  <a:pt x="7969885" y="1919159"/>
                  <a:pt x="7976235" y="1893759"/>
                  <a:pt x="7959725" y="1889949"/>
                </a:cubicBezTo>
                <a:cubicBezTo>
                  <a:pt x="7943850" y="1886138"/>
                  <a:pt x="7938135" y="1910904"/>
                  <a:pt x="7954010" y="1914713"/>
                </a:cubicBezTo>
                <a:close/>
                <a:moveTo>
                  <a:pt x="7944485" y="2272219"/>
                </a:moveTo>
                <a:cubicBezTo>
                  <a:pt x="7921625" y="2264599"/>
                  <a:pt x="7910831" y="2300159"/>
                  <a:pt x="7933690" y="2307144"/>
                </a:cubicBezTo>
                <a:cubicBezTo>
                  <a:pt x="7955915" y="2314764"/>
                  <a:pt x="7967345" y="2279204"/>
                  <a:pt x="7944485" y="2272219"/>
                </a:cubicBezTo>
                <a:close/>
                <a:moveTo>
                  <a:pt x="7927340" y="2526219"/>
                </a:moveTo>
                <a:cubicBezTo>
                  <a:pt x="7919085" y="2552254"/>
                  <a:pt x="7960360" y="2564319"/>
                  <a:pt x="7967981" y="2538284"/>
                </a:cubicBezTo>
                <a:cubicBezTo>
                  <a:pt x="7976235" y="2511614"/>
                  <a:pt x="7934960" y="2499549"/>
                  <a:pt x="7927340" y="2526219"/>
                </a:cubicBezTo>
                <a:close/>
                <a:moveTo>
                  <a:pt x="7947660" y="2060763"/>
                </a:moveTo>
                <a:cubicBezTo>
                  <a:pt x="7928610" y="2054413"/>
                  <a:pt x="7919720" y="2084894"/>
                  <a:pt x="7938770" y="2090609"/>
                </a:cubicBezTo>
                <a:cubicBezTo>
                  <a:pt x="7957820" y="2096324"/>
                  <a:pt x="7966710" y="2065844"/>
                  <a:pt x="7947660" y="2060763"/>
                </a:cubicBezTo>
                <a:close/>
                <a:moveTo>
                  <a:pt x="8004175" y="2011869"/>
                </a:moveTo>
                <a:cubicBezTo>
                  <a:pt x="8021956" y="2016949"/>
                  <a:pt x="8028940" y="1989009"/>
                  <a:pt x="8011160" y="1984563"/>
                </a:cubicBezTo>
                <a:cubicBezTo>
                  <a:pt x="7993381" y="1980119"/>
                  <a:pt x="7986395" y="2008059"/>
                  <a:pt x="8004175" y="2011869"/>
                </a:cubicBezTo>
                <a:close/>
                <a:moveTo>
                  <a:pt x="7981950" y="2208719"/>
                </a:moveTo>
                <a:cubicBezTo>
                  <a:pt x="8002906" y="2215069"/>
                  <a:pt x="8013065" y="2182049"/>
                  <a:pt x="7991475" y="2176334"/>
                </a:cubicBezTo>
                <a:cubicBezTo>
                  <a:pt x="7970520" y="2169984"/>
                  <a:pt x="7960360" y="2203004"/>
                  <a:pt x="7981950" y="2208719"/>
                </a:cubicBezTo>
                <a:close/>
                <a:moveTo>
                  <a:pt x="8018781" y="2081084"/>
                </a:moveTo>
                <a:cubicBezTo>
                  <a:pt x="7996556" y="2075369"/>
                  <a:pt x="7991475" y="2111564"/>
                  <a:pt x="8014335" y="2111564"/>
                </a:cubicBezTo>
                <a:cubicBezTo>
                  <a:pt x="8032115" y="2112199"/>
                  <a:pt x="8036560" y="2084894"/>
                  <a:pt x="8018781" y="2081084"/>
                </a:cubicBezTo>
                <a:close/>
                <a:moveTo>
                  <a:pt x="8174356" y="2465259"/>
                </a:moveTo>
                <a:cubicBezTo>
                  <a:pt x="8179435" y="2440494"/>
                  <a:pt x="8140065" y="2432874"/>
                  <a:pt x="8135620" y="2457639"/>
                </a:cubicBezTo>
                <a:cubicBezTo>
                  <a:pt x="8130540" y="2483039"/>
                  <a:pt x="8169910" y="2490659"/>
                  <a:pt x="8174356" y="2465259"/>
                </a:cubicBezTo>
                <a:close/>
                <a:moveTo>
                  <a:pt x="8021320" y="2552254"/>
                </a:moveTo>
                <a:cubicBezTo>
                  <a:pt x="8014970" y="2578924"/>
                  <a:pt x="8056245" y="2589084"/>
                  <a:pt x="8062595" y="2561779"/>
                </a:cubicBezTo>
                <a:cubicBezTo>
                  <a:pt x="8069581" y="2535109"/>
                  <a:pt x="8027035" y="2525584"/>
                  <a:pt x="8021320" y="2552254"/>
                </a:cubicBezTo>
                <a:close/>
                <a:moveTo>
                  <a:pt x="8308975" y="2598609"/>
                </a:moveTo>
                <a:cubicBezTo>
                  <a:pt x="8307070" y="2625914"/>
                  <a:pt x="8350250" y="2628454"/>
                  <a:pt x="8351520" y="2601149"/>
                </a:cubicBezTo>
                <a:cubicBezTo>
                  <a:pt x="8353425" y="2573844"/>
                  <a:pt x="8310245" y="2570669"/>
                  <a:pt x="8308975" y="2598609"/>
                </a:cubicBezTo>
                <a:close/>
                <a:moveTo>
                  <a:pt x="8332470" y="2063938"/>
                </a:moveTo>
                <a:cubicBezTo>
                  <a:pt x="8333740" y="2100769"/>
                  <a:pt x="8383906" y="2063304"/>
                  <a:pt x="8348345" y="2051874"/>
                </a:cubicBezTo>
                <a:cubicBezTo>
                  <a:pt x="8340725" y="2051238"/>
                  <a:pt x="8333740" y="2056319"/>
                  <a:pt x="8332470" y="2063938"/>
                </a:cubicBezTo>
                <a:close/>
                <a:moveTo>
                  <a:pt x="8361045" y="2360484"/>
                </a:moveTo>
                <a:cubicBezTo>
                  <a:pt x="8337550" y="2357944"/>
                  <a:pt x="8333740" y="2394774"/>
                  <a:pt x="8357235" y="2397314"/>
                </a:cubicBezTo>
                <a:cubicBezTo>
                  <a:pt x="8381365" y="2399219"/>
                  <a:pt x="8385175" y="2362389"/>
                  <a:pt x="8361045" y="2360484"/>
                </a:cubicBezTo>
                <a:close/>
                <a:moveTo>
                  <a:pt x="8145145" y="2128074"/>
                </a:moveTo>
                <a:cubicBezTo>
                  <a:pt x="8140700" y="2147759"/>
                  <a:pt x="8171181" y="2154744"/>
                  <a:pt x="8175625" y="2134424"/>
                </a:cubicBezTo>
                <a:cubicBezTo>
                  <a:pt x="8180070" y="2115374"/>
                  <a:pt x="8148956" y="2108389"/>
                  <a:pt x="8145145" y="2128074"/>
                </a:cubicBezTo>
                <a:close/>
                <a:moveTo>
                  <a:pt x="8357870" y="2737674"/>
                </a:moveTo>
                <a:cubicBezTo>
                  <a:pt x="8387081" y="2738309"/>
                  <a:pt x="8387715" y="2692589"/>
                  <a:pt x="8358506" y="2692589"/>
                </a:cubicBezTo>
                <a:cubicBezTo>
                  <a:pt x="8329295" y="2691954"/>
                  <a:pt x="8328660" y="2738309"/>
                  <a:pt x="8357870" y="2737674"/>
                </a:cubicBezTo>
                <a:close/>
                <a:moveTo>
                  <a:pt x="8338185" y="2467164"/>
                </a:moveTo>
                <a:cubicBezTo>
                  <a:pt x="8311515" y="2464624"/>
                  <a:pt x="8309610" y="2507169"/>
                  <a:pt x="8336915" y="2506534"/>
                </a:cubicBezTo>
                <a:cubicBezTo>
                  <a:pt x="8361045" y="2507169"/>
                  <a:pt x="8362950" y="2469069"/>
                  <a:pt x="8338185" y="2467164"/>
                </a:cubicBezTo>
                <a:close/>
                <a:moveTo>
                  <a:pt x="8304531" y="2174429"/>
                </a:moveTo>
                <a:cubicBezTo>
                  <a:pt x="8324215" y="2178239"/>
                  <a:pt x="8329295" y="2146489"/>
                  <a:pt x="8309610" y="2143949"/>
                </a:cubicBezTo>
                <a:cubicBezTo>
                  <a:pt x="8289925" y="2140139"/>
                  <a:pt x="8284845" y="2171889"/>
                  <a:pt x="8304531" y="2174429"/>
                </a:cubicBezTo>
                <a:close/>
                <a:moveTo>
                  <a:pt x="8379460" y="2185224"/>
                </a:moveTo>
                <a:cubicBezTo>
                  <a:pt x="8399145" y="2188399"/>
                  <a:pt x="8403590" y="2156649"/>
                  <a:pt x="8383270" y="2154109"/>
                </a:cubicBezTo>
                <a:cubicBezTo>
                  <a:pt x="8363585" y="2151569"/>
                  <a:pt x="8359140" y="2182684"/>
                  <a:pt x="8379460" y="2185224"/>
                </a:cubicBezTo>
                <a:close/>
                <a:moveTo>
                  <a:pt x="8392795" y="1993454"/>
                </a:moveTo>
                <a:cubicBezTo>
                  <a:pt x="8409305" y="1995359"/>
                  <a:pt x="8412480" y="1969959"/>
                  <a:pt x="8395970" y="1968054"/>
                </a:cubicBezTo>
                <a:cubicBezTo>
                  <a:pt x="8379460" y="1966149"/>
                  <a:pt x="8376285" y="1991549"/>
                  <a:pt x="8392795" y="1993454"/>
                </a:cubicBezTo>
                <a:close/>
                <a:moveTo>
                  <a:pt x="7936865" y="1994088"/>
                </a:moveTo>
                <a:lnTo>
                  <a:pt x="7936865" y="1994088"/>
                </a:lnTo>
                <a:cubicBezTo>
                  <a:pt x="7954010" y="1999169"/>
                  <a:pt x="7962265" y="1971229"/>
                  <a:pt x="7944485" y="1966784"/>
                </a:cubicBezTo>
                <a:cubicBezTo>
                  <a:pt x="7926706" y="1961704"/>
                  <a:pt x="7919085" y="1989644"/>
                  <a:pt x="7936865" y="1994088"/>
                </a:cubicBezTo>
                <a:close/>
                <a:moveTo>
                  <a:pt x="8329295" y="1985199"/>
                </a:moveTo>
                <a:cubicBezTo>
                  <a:pt x="8345806" y="1987738"/>
                  <a:pt x="8348981" y="1961704"/>
                  <a:pt x="8332470" y="1959799"/>
                </a:cubicBezTo>
                <a:cubicBezTo>
                  <a:pt x="8316595" y="1957894"/>
                  <a:pt x="8313420" y="1983294"/>
                  <a:pt x="8329295" y="1985199"/>
                </a:cubicBezTo>
                <a:close/>
                <a:moveTo>
                  <a:pt x="8195945" y="2041079"/>
                </a:moveTo>
                <a:cubicBezTo>
                  <a:pt x="8192135" y="2058859"/>
                  <a:pt x="8220710" y="2064574"/>
                  <a:pt x="8223885" y="2046159"/>
                </a:cubicBezTo>
                <a:cubicBezTo>
                  <a:pt x="8227695" y="2028379"/>
                  <a:pt x="8199120" y="2022663"/>
                  <a:pt x="8195945" y="2041079"/>
                </a:cubicBezTo>
                <a:close/>
                <a:moveTo>
                  <a:pt x="8264525" y="2053144"/>
                </a:moveTo>
                <a:cubicBezTo>
                  <a:pt x="8261350" y="2070924"/>
                  <a:pt x="8289290" y="2076004"/>
                  <a:pt x="8292465" y="2057588"/>
                </a:cubicBezTo>
                <a:cubicBezTo>
                  <a:pt x="8295006" y="2039809"/>
                  <a:pt x="8267065" y="2035363"/>
                  <a:pt x="8264525" y="2053144"/>
                </a:cubicBezTo>
                <a:close/>
                <a:moveTo>
                  <a:pt x="8265160" y="2479229"/>
                </a:moveTo>
                <a:cubicBezTo>
                  <a:pt x="8266431" y="2468434"/>
                  <a:pt x="8258810" y="2458274"/>
                  <a:pt x="8248015" y="2457004"/>
                </a:cubicBezTo>
                <a:cubicBezTo>
                  <a:pt x="8196581" y="2458909"/>
                  <a:pt x="8249285" y="2528759"/>
                  <a:pt x="8265160" y="2479229"/>
                </a:cubicBezTo>
                <a:close/>
                <a:moveTo>
                  <a:pt x="8203565" y="1965513"/>
                </a:moveTo>
                <a:cubicBezTo>
                  <a:pt x="8219440" y="1968688"/>
                  <a:pt x="8224520" y="1943288"/>
                  <a:pt x="8208010" y="1940749"/>
                </a:cubicBezTo>
                <a:cubicBezTo>
                  <a:pt x="8191500" y="1937574"/>
                  <a:pt x="8187056" y="1962974"/>
                  <a:pt x="8203565" y="1965513"/>
                </a:cubicBezTo>
                <a:close/>
                <a:moveTo>
                  <a:pt x="8218170" y="2143314"/>
                </a:moveTo>
                <a:cubicBezTo>
                  <a:pt x="8214360" y="2162999"/>
                  <a:pt x="8244840" y="2168714"/>
                  <a:pt x="8248650" y="2149029"/>
                </a:cubicBezTo>
                <a:cubicBezTo>
                  <a:pt x="8252460" y="2129344"/>
                  <a:pt x="8221345" y="2123629"/>
                  <a:pt x="8218170" y="2143314"/>
                </a:cubicBezTo>
                <a:close/>
                <a:moveTo>
                  <a:pt x="8223885" y="2232849"/>
                </a:moveTo>
                <a:cubicBezTo>
                  <a:pt x="8200390" y="2228404"/>
                  <a:pt x="8196581" y="2266504"/>
                  <a:pt x="8220710" y="2266504"/>
                </a:cubicBezTo>
                <a:cubicBezTo>
                  <a:pt x="8241031" y="2266504"/>
                  <a:pt x="8244206" y="2236024"/>
                  <a:pt x="8223885" y="2232849"/>
                </a:cubicBezTo>
                <a:close/>
                <a:moveTo>
                  <a:pt x="8266431" y="1976309"/>
                </a:moveTo>
                <a:cubicBezTo>
                  <a:pt x="8282306" y="1978849"/>
                  <a:pt x="8286750" y="1953449"/>
                  <a:pt x="8270240" y="1950909"/>
                </a:cubicBezTo>
                <a:cubicBezTo>
                  <a:pt x="8254365" y="1948369"/>
                  <a:pt x="8249920" y="1973769"/>
                  <a:pt x="8266431" y="1976309"/>
                </a:cubicBezTo>
                <a:close/>
                <a:moveTo>
                  <a:pt x="8230870" y="2611944"/>
                </a:moveTo>
                <a:cubicBezTo>
                  <a:pt x="8258175" y="2615754"/>
                  <a:pt x="8263256" y="2572574"/>
                  <a:pt x="8235950" y="2570034"/>
                </a:cubicBezTo>
                <a:cubicBezTo>
                  <a:pt x="8208645" y="2566224"/>
                  <a:pt x="8203565" y="2609404"/>
                  <a:pt x="8230870" y="2611944"/>
                </a:cubicBezTo>
                <a:close/>
                <a:moveTo>
                  <a:pt x="7707631" y="1849944"/>
                </a:moveTo>
                <a:cubicBezTo>
                  <a:pt x="7723506" y="1855024"/>
                  <a:pt x="7730490" y="1830259"/>
                  <a:pt x="7714615" y="1825813"/>
                </a:cubicBezTo>
                <a:cubicBezTo>
                  <a:pt x="7699375" y="1820734"/>
                  <a:pt x="7691756" y="1845499"/>
                  <a:pt x="7707631" y="1849944"/>
                </a:cubicBezTo>
                <a:close/>
                <a:moveTo>
                  <a:pt x="7616190" y="2037904"/>
                </a:moveTo>
                <a:cubicBezTo>
                  <a:pt x="7596506" y="2029013"/>
                  <a:pt x="7582535" y="2060763"/>
                  <a:pt x="7602856" y="2069019"/>
                </a:cubicBezTo>
                <a:cubicBezTo>
                  <a:pt x="7622540" y="2078544"/>
                  <a:pt x="7636510" y="2046794"/>
                  <a:pt x="7616190" y="2037904"/>
                </a:cubicBezTo>
                <a:close/>
                <a:moveTo>
                  <a:pt x="7598410" y="1870899"/>
                </a:moveTo>
                <a:cubicBezTo>
                  <a:pt x="7592060" y="1888044"/>
                  <a:pt x="7618731" y="1897569"/>
                  <a:pt x="7625081" y="1880424"/>
                </a:cubicBezTo>
                <a:cubicBezTo>
                  <a:pt x="7631431" y="1863279"/>
                  <a:pt x="7604125" y="1853754"/>
                  <a:pt x="7598410" y="1870899"/>
                </a:cubicBezTo>
                <a:close/>
                <a:moveTo>
                  <a:pt x="7601585" y="2157284"/>
                </a:moveTo>
                <a:cubicBezTo>
                  <a:pt x="7591425" y="2178874"/>
                  <a:pt x="7625081" y="2194114"/>
                  <a:pt x="7635240" y="2172524"/>
                </a:cubicBezTo>
                <a:cubicBezTo>
                  <a:pt x="7645400" y="2151569"/>
                  <a:pt x="7611110" y="2135694"/>
                  <a:pt x="7601585" y="2157284"/>
                </a:cubicBezTo>
                <a:close/>
                <a:moveTo>
                  <a:pt x="7586345" y="1812479"/>
                </a:moveTo>
                <a:cubicBezTo>
                  <a:pt x="7601585" y="1817559"/>
                  <a:pt x="7609840" y="1792794"/>
                  <a:pt x="7593965" y="1788349"/>
                </a:cubicBezTo>
                <a:cubicBezTo>
                  <a:pt x="7578090" y="1783269"/>
                  <a:pt x="7570470" y="1808034"/>
                  <a:pt x="7586345" y="1812479"/>
                </a:cubicBezTo>
                <a:close/>
                <a:moveTo>
                  <a:pt x="7585075" y="1964244"/>
                </a:moveTo>
                <a:cubicBezTo>
                  <a:pt x="7603490" y="1972499"/>
                  <a:pt x="7615556" y="1942654"/>
                  <a:pt x="7596506" y="1935669"/>
                </a:cubicBezTo>
                <a:cubicBezTo>
                  <a:pt x="7578090" y="1928049"/>
                  <a:pt x="7566025" y="1957259"/>
                  <a:pt x="7585075" y="1964244"/>
                </a:cubicBezTo>
                <a:close/>
                <a:moveTo>
                  <a:pt x="8428355" y="2472244"/>
                </a:moveTo>
                <a:cubicBezTo>
                  <a:pt x="8402955" y="2470974"/>
                  <a:pt x="8401685" y="2511614"/>
                  <a:pt x="8427085" y="2511614"/>
                </a:cubicBezTo>
                <a:cubicBezTo>
                  <a:pt x="8453120" y="2512884"/>
                  <a:pt x="8454390" y="2472879"/>
                  <a:pt x="8428355" y="2472244"/>
                </a:cubicBezTo>
                <a:close/>
                <a:moveTo>
                  <a:pt x="7667625" y="2078544"/>
                </a:moveTo>
                <a:cubicBezTo>
                  <a:pt x="7658735" y="2098864"/>
                  <a:pt x="7690485" y="2112199"/>
                  <a:pt x="7698740" y="2091244"/>
                </a:cubicBezTo>
                <a:cubicBezTo>
                  <a:pt x="7707631" y="2071559"/>
                  <a:pt x="7675881" y="2058224"/>
                  <a:pt x="7667625" y="2078544"/>
                </a:cubicBezTo>
                <a:close/>
                <a:moveTo>
                  <a:pt x="7646670" y="1831529"/>
                </a:moveTo>
                <a:cubicBezTo>
                  <a:pt x="7662545" y="1836609"/>
                  <a:pt x="7670165" y="1811844"/>
                  <a:pt x="7654290" y="1807399"/>
                </a:cubicBezTo>
                <a:cubicBezTo>
                  <a:pt x="7639050" y="1802319"/>
                  <a:pt x="7630795" y="1827084"/>
                  <a:pt x="7646670" y="1831529"/>
                </a:cubicBezTo>
                <a:close/>
                <a:moveTo>
                  <a:pt x="7672070" y="1912174"/>
                </a:moveTo>
                <a:cubicBezTo>
                  <a:pt x="7689215" y="1918524"/>
                  <a:pt x="7698740" y="1891219"/>
                  <a:pt x="7680960" y="1885504"/>
                </a:cubicBezTo>
                <a:cubicBezTo>
                  <a:pt x="7663815" y="1879154"/>
                  <a:pt x="7654925" y="1906459"/>
                  <a:pt x="7672070" y="1912174"/>
                </a:cubicBezTo>
                <a:close/>
                <a:moveTo>
                  <a:pt x="7533640" y="1846769"/>
                </a:moveTo>
                <a:cubicBezTo>
                  <a:pt x="7527290" y="1863913"/>
                  <a:pt x="7553960" y="1874074"/>
                  <a:pt x="7560310" y="1856929"/>
                </a:cubicBezTo>
                <a:cubicBezTo>
                  <a:pt x="7566660" y="1839784"/>
                  <a:pt x="7539356" y="1829624"/>
                  <a:pt x="7533640" y="1846769"/>
                </a:cubicBezTo>
                <a:close/>
                <a:moveTo>
                  <a:pt x="7456170" y="2001709"/>
                </a:moveTo>
                <a:cubicBezTo>
                  <a:pt x="7475856" y="2011869"/>
                  <a:pt x="7491095" y="1980754"/>
                  <a:pt x="7470775" y="1971229"/>
                </a:cubicBezTo>
                <a:cubicBezTo>
                  <a:pt x="7451090" y="1961069"/>
                  <a:pt x="7435850" y="1992184"/>
                  <a:pt x="7456170" y="2001709"/>
                </a:cubicBezTo>
                <a:close/>
                <a:moveTo>
                  <a:pt x="7468870" y="1822004"/>
                </a:moveTo>
                <a:cubicBezTo>
                  <a:pt x="7461885" y="1839149"/>
                  <a:pt x="7488556" y="1849309"/>
                  <a:pt x="7494906" y="1832163"/>
                </a:cubicBezTo>
                <a:cubicBezTo>
                  <a:pt x="7501890" y="1815654"/>
                  <a:pt x="7475220" y="1804859"/>
                  <a:pt x="7468870" y="1822004"/>
                </a:cubicBezTo>
                <a:close/>
                <a:moveTo>
                  <a:pt x="7465060" y="1773109"/>
                </a:moveTo>
                <a:cubicBezTo>
                  <a:pt x="7480300" y="1778824"/>
                  <a:pt x="7489190" y="1754059"/>
                  <a:pt x="7473315" y="1748979"/>
                </a:cubicBezTo>
                <a:cubicBezTo>
                  <a:pt x="7458075" y="1743263"/>
                  <a:pt x="7449185" y="1768029"/>
                  <a:pt x="7465060" y="1773109"/>
                </a:cubicBezTo>
                <a:close/>
                <a:moveTo>
                  <a:pt x="7480300" y="2335719"/>
                </a:moveTo>
                <a:cubicBezTo>
                  <a:pt x="7466965" y="2359849"/>
                  <a:pt x="7505065" y="2380169"/>
                  <a:pt x="7517765" y="2355404"/>
                </a:cubicBezTo>
                <a:cubicBezTo>
                  <a:pt x="7531100" y="2331909"/>
                  <a:pt x="7493000" y="2311589"/>
                  <a:pt x="7480300" y="2335719"/>
                </a:cubicBezTo>
                <a:close/>
                <a:moveTo>
                  <a:pt x="7576185" y="2409379"/>
                </a:moveTo>
                <a:cubicBezTo>
                  <a:pt x="7600315" y="2421444"/>
                  <a:pt x="7620000" y="2383344"/>
                  <a:pt x="7594600" y="2371279"/>
                </a:cubicBezTo>
                <a:cubicBezTo>
                  <a:pt x="7570470" y="2358579"/>
                  <a:pt x="7551420" y="2397314"/>
                  <a:pt x="7576185" y="2409379"/>
                </a:cubicBezTo>
                <a:close/>
                <a:moveTo>
                  <a:pt x="7738110" y="1934399"/>
                </a:moveTo>
                <a:cubicBezTo>
                  <a:pt x="7755256" y="1940113"/>
                  <a:pt x="7764781" y="1912809"/>
                  <a:pt x="7747000" y="1907729"/>
                </a:cubicBezTo>
                <a:cubicBezTo>
                  <a:pt x="7729220" y="1901379"/>
                  <a:pt x="7720331" y="1928684"/>
                  <a:pt x="7738110" y="1934399"/>
                </a:cubicBezTo>
                <a:close/>
                <a:moveTo>
                  <a:pt x="7515860" y="1935669"/>
                </a:moveTo>
                <a:cubicBezTo>
                  <a:pt x="7534275" y="1943924"/>
                  <a:pt x="7546975" y="1914713"/>
                  <a:pt x="7527925" y="1907094"/>
                </a:cubicBezTo>
                <a:cubicBezTo>
                  <a:pt x="7509510" y="1898838"/>
                  <a:pt x="7496810" y="1928049"/>
                  <a:pt x="7515860" y="1935669"/>
                </a:cubicBezTo>
                <a:close/>
                <a:moveTo>
                  <a:pt x="7520306" y="2013774"/>
                </a:moveTo>
                <a:cubicBezTo>
                  <a:pt x="7510781" y="2033459"/>
                  <a:pt x="7541895" y="2048063"/>
                  <a:pt x="7550785" y="2027744"/>
                </a:cubicBezTo>
                <a:cubicBezTo>
                  <a:pt x="7560945" y="2008059"/>
                  <a:pt x="7529831" y="1993454"/>
                  <a:pt x="7520306" y="2013774"/>
                </a:cubicBezTo>
                <a:close/>
                <a:moveTo>
                  <a:pt x="7525385" y="1793429"/>
                </a:moveTo>
                <a:cubicBezTo>
                  <a:pt x="7540625" y="1798509"/>
                  <a:pt x="7548881" y="1774379"/>
                  <a:pt x="7533006" y="1769299"/>
                </a:cubicBezTo>
                <a:cubicBezTo>
                  <a:pt x="7517765" y="1763584"/>
                  <a:pt x="7509510" y="1788349"/>
                  <a:pt x="7525385" y="1793429"/>
                </a:cubicBezTo>
                <a:close/>
                <a:moveTo>
                  <a:pt x="7804150" y="1955354"/>
                </a:moveTo>
                <a:cubicBezTo>
                  <a:pt x="7821295" y="1961069"/>
                  <a:pt x="7830185" y="1933763"/>
                  <a:pt x="7812406" y="1928684"/>
                </a:cubicBezTo>
                <a:cubicBezTo>
                  <a:pt x="7794625" y="1922334"/>
                  <a:pt x="7786370" y="1950274"/>
                  <a:pt x="7804150" y="1955354"/>
                </a:cubicBezTo>
                <a:close/>
                <a:moveTo>
                  <a:pt x="7830820" y="1883599"/>
                </a:moveTo>
                <a:cubicBezTo>
                  <a:pt x="7846695" y="1888044"/>
                  <a:pt x="7853681" y="1863279"/>
                  <a:pt x="7837170" y="1858834"/>
                </a:cubicBezTo>
                <a:cubicBezTo>
                  <a:pt x="7821295" y="1855024"/>
                  <a:pt x="7814310" y="1879788"/>
                  <a:pt x="7830820" y="1883599"/>
                </a:cubicBezTo>
                <a:close/>
                <a:moveTo>
                  <a:pt x="7817485" y="2136964"/>
                </a:moveTo>
                <a:cubicBezTo>
                  <a:pt x="7809865" y="2157284"/>
                  <a:pt x="7842250" y="2169349"/>
                  <a:pt x="7849235" y="2148394"/>
                </a:cubicBezTo>
                <a:cubicBezTo>
                  <a:pt x="7857490" y="2128074"/>
                  <a:pt x="7824470" y="2116009"/>
                  <a:pt x="7817485" y="2136964"/>
                </a:cubicBezTo>
                <a:close/>
                <a:moveTo>
                  <a:pt x="7795895" y="2044254"/>
                </a:moveTo>
                <a:cubicBezTo>
                  <a:pt x="7814945" y="2051238"/>
                  <a:pt x="7825106" y="2021394"/>
                  <a:pt x="7806056" y="2015044"/>
                </a:cubicBezTo>
                <a:cubicBezTo>
                  <a:pt x="7787006" y="2008059"/>
                  <a:pt x="7776845" y="2037904"/>
                  <a:pt x="7795895" y="2044254"/>
                </a:cubicBezTo>
                <a:close/>
                <a:moveTo>
                  <a:pt x="7851140" y="2279839"/>
                </a:moveTo>
                <a:cubicBezTo>
                  <a:pt x="7873365" y="2288094"/>
                  <a:pt x="7886065" y="2252534"/>
                  <a:pt x="7863206" y="2245549"/>
                </a:cubicBezTo>
                <a:cubicBezTo>
                  <a:pt x="7840981" y="2236659"/>
                  <a:pt x="7828915" y="2272219"/>
                  <a:pt x="7851140" y="2279839"/>
                </a:cubicBezTo>
                <a:close/>
                <a:moveTo>
                  <a:pt x="7893685" y="2163634"/>
                </a:moveTo>
                <a:cubicBezTo>
                  <a:pt x="7886700" y="2184589"/>
                  <a:pt x="7919085" y="2195384"/>
                  <a:pt x="7926070" y="2173794"/>
                </a:cubicBezTo>
                <a:cubicBezTo>
                  <a:pt x="7933056" y="2153474"/>
                  <a:pt x="7900035" y="2142679"/>
                  <a:pt x="7893685" y="2163634"/>
                </a:cubicBezTo>
                <a:close/>
                <a:moveTo>
                  <a:pt x="7882890" y="2410014"/>
                </a:moveTo>
                <a:cubicBezTo>
                  <a:pt x="7907020" y="2418904"/>
                  <a:pt x="7919720" y="2380169"/>
                  <a:pt x="7895590" y="2372549"/>
                </a:cubicBezTo>
                <a:cubicBezTo>
                  <a:pt x="7871460" y="2364294"/>
                  <a:pt x="7858760" y="2402394"/>
                  <a:pt x="7882890" y="2410014"/>
                </a:cubicBezTo>
                <a:close/>
                <a:moveTo>
                  <a:pt x="7724775" y="2018854"/>
                </a:moveTo>
                <a:cubicBezTo>
                  <a:pt x="7743190" y="2025838"/>
                  <a:pt x="7754620" y="1996629"/>
                  <a:pt x="7735570" y="1989644"/>
                </a:cubicBezTo>
                <a:cubicBezTo>
                  <a:pt x="7717156" y="1982659"/>
                  <a:pt x="7705725" y="2012504"/>
                  <a:pt x="7724775" y="2018854"/>
                </a:cubicBezTo>
                <a:close/>
                <a:moveTo>
                  <a:pt x="7892415" y="1899474"/>
                </a:moveTo>
                <a:cubicBezTo>
                  <a:pt x="7908290" y="1903919"/>
                  <a:pt x="7914640" y="1878519"/>
                  <a:pt x="7898765" y="1874709"/>
                </a:cubicBezTo>
                <a:cubicBezTo>
                  <a:pt x="7882256" y="1870899"/>
                  <a:pt x="7876540" y="1895663"/>
                  <a:pt x="7892415" y="1899474"/>
                </a:cubicBezTo>
                <a:close/>
                <a:moveTo>
                  <a:pt x="7870190" y="1975038"/>
                </a:moveTo>
                <a:cubicBezTo>
                  <a:pt x="7887335" y="1980754"/>
                  <a:pt x="7895590" y="1952813"/>
                  <a:pt x="7877810" y="1947734"/>
                </a:cubicBezTo>
                <a:cubicBezTo>
                  <a:pt x="7860665" y="1942654"/>
                  <a:pt x="7852410" y="1970594"/>
                  <a:pt x="7870190" y="1975038"/>
                </a:cubicBezTo>
                <a:close/>
                <a:moveTo>
                  <a:pt x="7867015" y="2067749"/>
                </a:moveTo>
                <a:cubicBezTo>
                  <a:pt x="7886065" y="2074099"/>
                  <a:pt x="7896225" y="2044254"/>
                  <a:pt x="7876540" y="2037904"/>
                </a:cubicBezTo>
                <a:cubicBezTo>
                  <a:pt x="7857490" y="2031554"/>
                  <a:pt x="7847331" y="2062034"/>
                  <a:pt x="7867015" y="2067749"/>
                </a:cubicBezTo>
                <a:close/>
                <a:moveTo>
                  <a:pt x="7742556" y="2109024"/>
                </a:moveTo>
                <a:cubicBezTo>
                  <a:pt x="7734300" y="2129344"/>
                  <a:pt x="7766685" y="2142044"/>
                  <a:pt x="7774306" y="2121089"/>
                </a:cubicBezTo>
                <a:cubicBezTo>
                  <a:pt x="7781925" y="2100769"/>
                  <a:pt x="7750175" y="2088069"/>
                  <a:pt x="7742556" y="2109024"/>
                </a:cubicBezTo>
                <a:close/>
                <a:moveTo>
                  <a:pt x="7665085" y="2450654"/>
                </a:moveTo>
                <a:cubicBezTo>
                  <a:pt x="7689850" y="2462084"/>
                  <a:pt x="7707631" y="2422714"/>
                  <a:pt x="7682231" y="2411919"/>
                </a:cubicBezTo>
                <a:cubicBezTo>
                  <a:pt x="7657465" y="2400489"/>
                  <a:pt x="7639685" y="2439859"/>
                  <a:pt x="7665085" y="2450654"/>
                </a:cubicBezTo>
                <a:close/>
                <a:moveTo>
                  <a:pt x="7674610" y="1983294"/>
                </a:moveTo>
                <a:cubicBezTo>
                  <a:pt x="7682231" y="1964244"/>
                  <a:pt x="7652385" y="1953449"/>
                  <a:pt x="7645400" y="1971863"/>
                </a:cubicBezTo>
                <a:cubicBezTo>
                  <a:pt x="7638415" y="1990913"/>
                  <a:pt x="7667625" y="2002344"/>
                  <a:pt x="7674610" y="1983294"/>
                </a:cubicBezTo>
                <a:close/>
                <a:moveTo>
                  <a:pt x="7771765" y="2449384"/>
                </a:moveTo>
                <a:cubicBezTo>
                  <a:pt x="7746365" y="2438589"/>
                  <a:pt x="7730490" y="2479229"/>
                  <a:pt x="7756525" y="2488754"/>
                </a:cubicBezTo>
                <a:cubicBezTo>
                  <a:pt x="7781290" y="2498914"/>
                  <a:pt x="7797165" y="2458909"/>
                  <a:pt x="7771765" y="2449384"/>
                </a:cubicBezTo>
                <a:close/>
                <a:moveTo>
                  <a:pt x="7713981" y="2206814"/>
                </a:moveTo>
                <a:cubicBezTo>
                  <a:pt x="7723506" y="2185224"/>
                  <a:pt x="7689215" y="2170619"/>
                  <a:pt x="7680325" y="2192209"/>
                </a:cubicBezTo>
                <a:cubicBezTo>
                  <a:pt x="7670800" y="2214434"/>
                  <a:pt x="7704456" y="2229039"/>
                  <a:pt x="7713981" y="2206814"/>
                </a:cubicBezTo>
                <a:close/>
                <a:moveTo>
                  <a:pt x="7769225" y="1867088"/>
                </a:moveTo>
                <a:cubicBezTo>
                  <a:pt x="7785100" y="1871534"/>
                  <a:pt x="7792085" y="1846769"/>
                  <a:pt x="7776210" y="1842324"/>
                </a:cubicBezTo>
                <a:cubicBezTo>
                  <a:pt x="7760335" y="1837879"/>
                  <a:pt x="7753350" y="1862644"/>
                  <a:pt x="7769225" y="1867088"/>
                </a:cubicBezTo>
                <a:close/>
                <a:moveTo>
                  <a:pt x="7820025" y="2745929"/>
                </a:moveTo>
                <a:cubicBezTo>
                  <a:pt x="7830820" y="2716719"/>
                  <a:pt x="7784465" y="2700844"/>
                  <a:pt x="7774940" y="2730054"/>
                </a:cubicBezTo>
                <a:cubicBezTo>
                  <a:pt x="7764145" y="2759899"/>
                  <a:pt x="7809865" y="2775774"/>
                  <a:pt x="7820025" y="2745929"/>
                </a:cubicBezTo>
                <a:close/>
                <a:moveTo>
                  <a:pt x="7793990" y="2239199"/>
                </a:moveTo>
                <a:cubicBezTo>
                  <a:pt x="7802881" y="2216974"/>
                  <a:pt x="7767956" y="2203639"/>
                  <a:pt x="7759700" y="2225864"/>
                </a:cubicBezTo>
                <a:cubicBezTo>
                  <a:pt x="7750810" y="2248089"/>
                  <a:pt x="7785100" y="2261424"/>
                  <a:pt x="7793990" y="2239199"/>
                </a:cubicBezTo>
                <a:close/>
                <a:moveTo>
                  <a:pt x="9373870" y="2170619"/>
                </a:moveTo>
                <a:cubicBezTo>
                  <a:pt x="9363075" y="2149664"/>
                  <a:pt x="9330055" y="2166174"/>
                  <a:pt x="9341485" y="2187764"/>
                </a:cubicBezTo>
                <a:cubicBezTo>
                  <a:pt x="9351645" y="2208719"/>
                  <a:pt x="9385300" y="2191574"/>
                  <a:pt x="9373870" y="2170619"/>
                </a:cubicBezTo>
                <a:close/>
                <a:moveTo>
                  <a:pt x="9018905" y="2251264"/>
                </a:moveTo>
                <a:cubicBezTo>
                  <a:pt x="9043670" y="2251264"/>
                  <a:pt x="9038590" y="2211894"/>
                  <a:pt x="9015095" y="2217609"/>
                </a:cubicBezTo>
                <a:cubicBezTo>
                  <a:pt x="8996045" y="2222054"/>
                  <a:pt x="8999220" y="2251899"/>
                  <a:pt x="9018905" y="2251264"/>
                </a:cubicBezTo>
                <a:close/>
                <a:moveTo>
                  <a:pt x="8977630" y="2499549"/>
                </a:moveTo>
                <a:cubicBezTo>
                  <a:pt x="8987155" y="2525584"/>
                  <a:pt x="9027160" y="2509709"/>
                  <a:pt x="9017000" y="2484309"/>
                </a:cubicBezTo>
                <a:cubicBezTo>
                  <a:pt x="9008110" y="2458274"/>
                  <a:pt x="8967470" y="2474149"/>
                  <a:pt x="8977630" y="2499549"/>
                </a:cubicBezTo>
                <a:close/>
                <a:moveTo>
                  <a:pt x="8989060" y="2409379"/>
                </a:moveTo>
                <a:cubicBezTo>
                  <a:pt x="8964930" y="2363659"/>
                  <a:pt x="8924925" y="2441129"/>
                  <a:pt x="8976360" y="2434144"/>
                </a:cubicBezTo>
                <a:lnTo>
                  <a:pt x="8976360" y="2434144"/>
                </a:lnTo>
                <a:cubicBezTo>
                  <a:pt x="8986520" y="2430969"/>
                  <a:pt x="8992235" y="2419539"/>
                  <a:pt x="8989060" y="2409379"/>
                </a:cubicBezTo>
                <a:close/>
                <a:moveTo>
                  <a:pt x="8939530" y="2604324"/>
                </a:moveTo>
                <a:cubicBezTo>
                  <a:pt x="8950325" y="2631629"/>
                  <a:pt x="8992870" y="2613849"/>
                  <a:pt x="8981440" y="2587179"/>
                </a:cubicBezTo>
                <a:cubicBezTo>
                  <a:pt x="8970010" y="2559874"/>
                  <a:pt x="8927465" y="2577654"/>
                  <a:pt x="8939530" y="2604324"/>
                </a:cubicBezTo>
                <a:close/>
                <a:moveTo>
                  <a:pt x="8952230" y="2315399"/>
                </a:moveTo>
                <a:cubicBezTo>
                  <a:pt x="8929370" y="2321114"/>
                  <a:pt x="8938895" y="2357309"/>
                  <a:pt x="8961120" y="2350959"/>
                </a:cubicBezTo>
                <a:cubicBezTo>
                  <a:pt x="8984615" y="2345879"/>
                  <a:pt x="8975090" y="2309684"/>
                  <a:pt x="8952230" y="2315399"/>
                </a:cubicBezTo>
                <a:close/>
                <a:moveTo>
                  <a:pt x="9044940" y="2327464"/>
                </a:moveTo>
                <a:cubicBezTo>
                  <a:pt x="9067800" y="2320479"/>
                  <a:pt x="9057005" y="2284919"/>
                  <a:pt x="9034145" y="2292539"/>
                </a:cubicBezTo>
                <a:cubicBezTo>
                  <a:pt x="9011285" y="2298889"/>
                  <a:pt x="9022715" y="2335084"/>
                  <a:pt x="9044940" y="2327464"/>
                </a:cubicBezTo>
                <a:close/>
                <a:moveTo>
                  <a:pt x="9027795" y="2001709"/>
                </a:moveTo>
                <a:cubicBezTo>
                  <a:pt x="9044940" y="2001709"/>
                  <a:pt x="9043670" y="1974404"/>
                  <a:pt x="9026525" y="1976309"/>
                </a:cubicBezTo>
                <a:cubicBezTo>
                  <a:pt x="9011285" y="1977579"/>
                  <a:pt x="9012555" y="2001709"/>
                  <a:pt x="9027795" y="2001709"/>
                </a:cubicBezTo>
                <a:close/>
                <a:moveTo>
                  <a:pt x="9035415" y="2149664"/>
                </a:moveTo>
                <a:cubicBezTo>
                  <a:pt x="9039225" y="2169349"/>
                  <a:pt x="9070340" y="2162999"/>
                  <a:pt x="9065895" y="2143314"/>
                </a:cubicBezTo>
                <a:cubicBezTo>
                  <a:pt x="9062085" y="2123629"/>
                  <a:pt x="9031605" y="2129979"/>
                  <a:pt x="9035415" y="2149664"/>
                </a:cubicBezTo>
                <a:close/>
                <a:moveTo>
                  <a:pt x="9033510" y="2055049"/>
                </a:moveTo>
                <a:cubicBezTo>
                  <a:pt x="9015095" y="2057588"/>
                  <a:pt x="9019540" y="2086163"/>
                  <a:pt x="9037955" y="2082988"/>
                </a:cubicBezTo>
                <a:cubicBezTo>
                  <a:pt x="9055735" y="2080449"/>
                  <a:pt x="9051290" y="2051874"/>
                  <a:pt x="9033510" y="2055049"/>
                </a:cubicBezTo>
                <a:close/>
                <a:moveTo>
                  <a:pt x="8965565" y="2063938"/>
                </a:moveTo>
                <a:cubicBezTo>
                  <a:pt x="8947150" y="2065844"/>
                  <a:pt x="8950960" y="2094419"/>
                  <a:pt x="8968740" y="2091879"/>
                </a:cubicBezTo>
                <a:cubicBezTo>
                  <a:pt x="8986520" y="2089974"/>
                  <a:pt x="8983345" y="2061399"/>
                  <a:pt x="8965565" y="2063938"/>
                </a:cubicBezTo>
                <a:close/>
                <a:moveTo>
                  <a:pt x="8876665" y="2421444"/>
                </a:moveTo>
                <a:cubicBezTo>
                  <a:pt x="8851900" y="2427794"/>
                  <a:pt x="8862060" y="2466529"/>
                  <a:pt x="8886825" y="2459544"/>
                </a:cubicBezTo>
                <a:cubicBezTo>
                  <a:pt x="8911590" y="2453829"/>
                  <a:pt x="8901430" y="2415094"/>
                  <a:pt x="8876665" y="2421444"/>
                </a:cubicBezTo>
                <a:close/>
                <a:moveTo>
                  <a:pt x="8869680" y="2335084"/>
                </a:moveTo>
                <a:cubicBezTo>
                  <a:pt x="8846185" y="2339529"/>
                  <a:pt x="8853805" y="2376359"/>
                  <a:pt x="8877300" y="2371279"/>
                </a:cubicBezTo>
                <a:cubicBezTo>
                  <a:pt x="8900160" y="2366199"/>
                  <a:pt x="8892540" y="2329369"/>
                  <a:pt x="8869680" y="2335084"/>
                </a:cubicBezTo>
                <a:close/>
                <a:moveTo>
                  <a:pt x="8842375" y="2639249"/>
                </a:moveTo>
                <a:cubicBezTo>
                  <a:pt x="8851900" y="2667189"/>
                  <a:pt x="8895080" y="2651949"/>
                  <a:pt x="8884920" y="2624644"/>
                </a:cubicBezTo>
                <a:cubicBezTo>
                  <a:pt x="8876030" y="2596704"/>
                  <a:pt x="8832850" y="2611944"/>
                  <a:pt x="8842375" y="2639249"/>
                </a:cubicBezTo>
                <a:close/>
                <a:moveTo>
                  <a:pt x="8901430" y="2156014"/>
                </a:moveTo>
                <a:cubicBezTo>
                  <a:pt x="8881110" y="2157919"/>
                  <a:pt x="8885555" y="2189669"/>
                  <a:pt x="8905240" y="2187129"/>
                </a:cubicBezTo>
                <a:cubicBezTo>
                  <a:pt x="8925560" y="2184589"/>
                  <a:pt x="8921750" y="2152839"/>
                  <a:pt x="8901430" y="2156014"/>
                </a:cubicBezTo>
                <a:close/>
                <a:moveTo>
                  <a:pt x="8899525" y="2504629"/>
                </a:moveTo>
                <a:cubicBezTo>
                  <a:pt x="8872855" y="2512884"/>
                  <a:pt x="8886825" y="2553524"/>
                  <a:pt x="8912860" y="2544634"/>
                </a:cubicBezTo>
                <a:cubicBezTo>
                  <a:pt x="8938895" y="2536379"/>
                  <a:pt x="8925560" y="2495739"/>
                  <a:pt x="8899525" y="2504629"/>
                </a:cubicBezTo>
                <a:close/>
                <a:moveTo>
                  <a:pt x="8975090" y="2145219"/>
                </a:moveTo>
                <a:cubicBezTo>
                  <a:pt x="8955405" y="2148394"/>
                  <a:pt x="8960485" y="2179509"/>
                  <a:pt x="8980170" y="2175699"/>
                </a:cubicBezTo>
                <a:lnTo>
                  <a:pt x="8980170" y="2175699"/>
                </a:lnTo>
                <a:cubicBezTo>
                  <a:pt x="8999855" y="2172524"/>
                  <a:pt x="8994775" y="2141409"/>
                  <a:pt x="8975090" y="2145219"/>
                </a:cubicBezTo>
                <a:close/>
                <a:moveTo>
                  <a:pt x="7404735" y="1796604"/>
                </a:moveTo>
                <a:cubicBezTo>
                  <a:pt x="7397750" y="1813113"/>
                  <a:pt x="7424420" y="1824544"/>
                  <a:pt x="7430770" y="1807399"/>
                </a:cubicBezTo>
                <a:cubicBezTo>
                  <a:pt x="7437756" y="1790254"/>
                  <a:pt x="7411085" y="1779459"/>
                  <a:pt x="7404735" y="1796604"/>
                </a:cubicBezTo>
                <a:close/>
                <a:moveTo>
                  <a:pt x="9049385" y="2366834"/>
                </a:moveTo>
                <a:cubicBezTo>
                  <a:pt x="9025255" y="2375089"/>
                  <a:pt x="9039225" y="2413189"/>
                  <a:pt x="9063355" y="2403664"/>
                </a:cubicBezTo>
                <a:cubicBezTo>
                  <a:pt x="9087485" y="2395409"/>
                  <a:pt x="9073515" y="2357309"/>
                  <a:pt x="9049385" y="2366834"/>
                </a:cubicBezTo>
                <a:close/>
                <a:moveTo>
                  <a:pt x="8940165" y="2268409"/>
                </a:moveTo>
                <a:cubicBezTo>
                  <a:pt x="8964295" y="2268409"/>
                  <a:pt x="8960485" y="2230309"/>
                  <a:pt x="8936990" y="2234754"/>
                </a:cubicBezTo>
                <a:cubicBezTo>
                  <a:pt x="8917305" y="2238564"/>
                  <a:pt x="8920480" y="2269044"/>
                  <a:pt x="8940165" y="2268409"/>
                </a:cubicBezTo>
                <a:close/>
                <a:moveTo>
                  <a:pt x="9091295" y="1994088"/>
                </a:moveTo>
                <a:cubicBezTo>
                  <a:pt x="9091930" y="1994088"/>
                  <a:pt x="9092565" y="1994088"/>
                  <a:pt x="9093200" y="1994088"/>
                </a:cubicBezTo>
                <a:lnTo>
                  <a:pt x="9093200" y="1994088"/>
                </a:lnTo>
                <a:cubicBezTo>
                  <a:pt x="9137650" y="1960434"/>
                  <a:pt x="9042400" y="1966149"/>
                  <a:pt x="9091295" y="1994088"/>
                </a:cubicBezTo>
                <a:close/>
                <a:moveTo>
                  <a:pt x="9340850" y="1948369"/>
                </a:moveTo>
                <a:cubicBezTo>
                  <a:pt x="9359265" y="1948369"/>
                  <a:pt x="9356090" y="1919159"/>
                  <a:pt x="9337675" y="1923604"/>
                </a:cubicBezTo>
                <a:cubicBezTo>
                  <a:pt x="9323705" y="1926144"/>
                  <a:pt x="9326245" y="1948369"/>
                  <a:pt x="9340850" y="1948369"/>
                </a:cubicBezTo>
                <a:close/>
                <a:moveTo>
                  <a:pt x="9337675" y="2079179"/>
                </a:moveTo>
                <a:cubicBezTo>
                  <a:pt x="9339580" y="2079179"/>
                  <a:pt x="9341485" y="2078544"/>
                  <a:pt x="9343390" y="2077909"/>
                </a:cubicBezTo>
                <a:lnTo>
                  <a:pt x="9343390" y="2077909"/>
                </a:lnTo>
                <a:cubicBezTo>
                  <a:pt x="9386570" y="2031554"/>
                  <a:pt x="9281160" y="2050604"/>
                  <a:pt x="9337675" y="2079179"/>
                </a:cubicBezTo>
                <a:close/>
                <a:moveTo>
                  <a:pt x="9319260" y="2006154"/>
                </a:moveTo>
                <a:cubicBezTo>
                  <a:pt x="9314180" y="1988374"/>
                  <a:pt x="9286875" y="1996629"/>
                  <a:pt x="9291955" y="2013774"/>
                </a:cubicBezTo>
                <a:cubicBezTo>
                  <a:pt x="9297035" y="2031554"/>
                  <a:pt x="9324340" y="2023934"/>
                  <a:pt x="9319260" y="2006154"/>
                </a:cubicBezTo>
                <a:close/>
                <a:moveTo>
                  <a:pt x="9371330" y="2004249"/>
                </a:moveTo>
                <a:cubicBezTo>
                  <a:pt x="9392920" y="2004249"/>
                  <a:pt x="9387205" y="1970594"/>
                  <a:pt x="9366885" y="1976944"/>
                </a:cubicBezTo>
                <a:cubicBezTo>
                  <a:pt x="9352280" y="1980754"/>
                  <a:pt x="9356090" y="2004249"/>
                  <a:pt x="9371330" y="2004249"/>
                </a:cubicBezTo>
                <a:close/>
                <a:moveTo>
                  <a:pt x="8901430" y="2011869"/>
                </a:moveTo>
                <a:cubicBezTo>
                  <a:pt x="8918575" y="2011869"/>
                  <a:pt x="8917305" y="1985199"/>
                  <a:pt x="8900795" y="1986469"/>
                </a:cubicBezTo>
                <a:cubicBezTo>
                  <a:pt x="8884920" y="1987104"/>
                  <a:pt x="8885555" y="2011869"/>
                  <a:pt x="8901430" y="2011869"/>
                </a:cubicBezTo>
                <a:close/>
                <a:moveTo>
                  <a:pt x="9278620" y="1962338"/>
                </a:moveTo>
                <a:cubicBezTo>
                  <a:pt x="9297035" y="1962338"/>
                  <a:pt x="9293860" y="1933129"/>
                  <a:pt x="9276080" y="1936938"/>
                </a:cubicBezTo>
                <a:cubicBezTo>
                  <a:pt x="9261475" y="1940113"/>
                  <a:pt x="9264015" y="1962338"/>
                  <a:pt x="9278620" y="1962338"/>
                </a:cubicBezTo>
                <a:close/>
                <a:moveTo>
                  <a:pt x="9402445" y="1932494"/>
                </a:moveTo>
                <a:cubicBezTo>
                  <a:pt x="9420860" y="1932494"/>
                  <a:pt x="9417050" y="1902649"/>
                  <a:pt x="9399270" y="1907729"/>
                </a:cubicBezTo>
                <a:cubicBezTo>
                  <a:pt x="9384665" y="1910904"/>
                  <a:pt x="9387840" y="1933129"/>
                  <a:pt x="9402445" y="1932494"/>
                </a:cubicBezTo>
                <a:close/>
                <a:moveTo>
                  <a:pt x="9338945" y="2125534"/>
                </a:moveTo>
                <a:cubicBezTo>
                  <a:pt x="9330690" y="2105214"/>
                  <a:pt x="9298940" y="2118549"/>
                  <a:pt x="9307830" y="2138869"/>
                </a:cubicBezTo>
                <a:cubicBezTo>
                  <a:pt x="9316720" y="2159189"/>
                  <a:pt x="9347835" y="2145854"/>
                  <a:pt x="9338945" y="2125534"/>
                </a:cubicBezTo>
                <a:close/>
                <a:moveTo>
                  <a:pt x="9411970" y="2091879"/>
                </a:moveTo>
                <a:cubicBezTo>
                  <a:pt x="9403080" y="2072194"/>
                  <a:pt x="9371965" y="2086799"/>
                  <a:pt x="9381490" y="2106484"/>
                </a:cubicBezTo>
                <a:cubicBezTo>
                  <a:pt x="9391015" y="2126804"/>
                  <a:pt x="9421495" y="2111564"/>
                  <a:pt x="9411970" y="2091879"/>
                </a:cubicBezTo>
                <a:close/>
                <a:moveTo>
                  <a:pt x="9272270" y="2200464"/>
                </a:moveTo>
                <a:cubicBezTo>
                  <a:pt x="9254490" y="2208084"/>
                  <a:pt x="9261475" y="2236024"/>
                  <a:pt x="9279890" y="2235389"/>
                </a:cubicBezTo>
                <a:cubicBezTo>
                  <a:pt x="9309735" y="2234754"/>
                  <a:pt x="9299575" y="2188399"/>
                  <a:pt x="9272270" y="2200464"/>
                </a:cubicBezTo>
                <a:close/>
                <a:moveTo>
                  <a:pt x="9252585" y="2093149"/>
                </a:moveTo>
                <a:cubicBezTo>
                  <a:pt x="9258935" y="2112199"/>
                  <a:pt x="9288780" y="2102039"/>
                  <a:pt x="9281795" y="2083624"/>
                </a:cubicBezTo>
                <a:cubicBezTo>
                  <a:pt x="9276080" y="2063938"/>
                  <a:pt x="9246235" y="2074099"/>
                  <a:pt x="9252585" y="2093149"/>
                </a:cubicBezTo>
                <a:close/>
                <a:moveTo>
                  <a:pt x="9154160" y="1985199"/>
                </a:moveTo>
                <a:cubicBezTo>
                  <a:pt x="9171940" y="1985199"/>
                  <a:pt x="9170035" y="1957259"/>
                  <a:pt x="9152255" y="1959799"/>
                </a:cubicBezTo>
                <a:cubicBezTo>
                  <a:pt x="9137015" y="1961704"/>
                  <a:pt x="9138920" y="1985834"/>
                  <a:pt x="9154160" y="1985199"/>
                </a:cubicBezTo>
                <a:close/>
                <a:moveTo>
                  <a:pt x="9090025" y="2060129"/>
                </a:moveTo>
                <a:cubicBezTo>
                  <a:pt x="9093200" y="2078544"/>
                  <a:pt x="9121140" y="2072829"/>
                  <a:pt x="9117965" y="2055049"/>
                </a:cubicBezTo>
                <a:cubicBezTo>
                  <a:pt x="9114790" y="2036634"/>
                  <a:pt x="9086215" y="2042349"/>
                  <a:pt x="9090025" y="2060129"/>
                </a:cubicBezTo>
                <a:close/>
                <a:moveTo>
                  <a:pt x="9157335" y="2046794"/>
                </a:moveTo>
                <a:cubicBezTo>
                  <a:pt x="9161145" y="2064574"/>
                  <a:pt x="9189085" y="2058859"/>
                  <a:pt x="9184640" y="2041079"/>
                </a:cubicBezTo>
                <a:cubicBezTo>
                  <a:pt x="9181465" y="2023299"/>
                  <a:pt x="9153525" y="2029013"/>
                  <a:pt x="9157335" y="2046794"/>
                </a:cubicBezTo>
                <a:close/>
                <a:moveTo>
                  <a:pt x="9108440" y="2133789"/>
                </a:moveTo>
                <a:cubicBezTo>
                  <a:pt x="9112885" y="2153474"/>
                  <a:pt x="9144000" y="2145854"/>
                  <a:pt x="9138920" y="2126169"/>
                </a:cubicBezTo>
                <a:cubicBezTo>
                  <a:pt x="9134475" y="2106484"/>
                  <a:pt x="9103360" y="2114104"/>
                  <a:pt x="9108440" y="2133789"/>
                </a:cubicBezTo>
                <a:close/>
                <a:moveTo>
                  <a:pt x="9225280" y="2031554"/>
                </a:moveTo>
                <a:cubicBezTo>
                  <a:pt x="9229725" y="2049334"/>
                  <a:pt x="9257665" y="2042349"/>
                  <a:pt x="9252585" y="2024569"/>
                </a:cubicBezTo>
                <a:cubicBezTo>
                  <a:pt x="9248140" y="2006788"/>
                  <a:pt x="9220200" y="2013774"/>
                  <a:pt x="9225280" y="2031554"/>
                </a:cubicBezTo>
                <a:close/>
                <a:moveTo>
                  <a:pt x="9216390" y="1974404"/>
                </a:moveTo>
                <a:cubicBezTo>
                  <a:pt x="9234170" y="1974404"/>
                  <a:pt x="9231630" y="1945829"/>
                  <a:pt x="9213850" y="1949004"/>
                </a:cubicBezTo>
                <a:cubicBezTo>
                  <a:pt x="9199245" y="1951544"/>
                  <a:pt x="9201785" y="1975038"/>
                  <a:pt x="9216390" y="1974404"/>
                </a:cubicBezTo>
                <a:close/>
                <a:moveTo>
                  <a:pt x="9180830" y="2114739"/>
                </a:moveTo>
                <a:cubicBezTo>
                  <a:pt x="9186545" y="2134424"/>
                  <a:pt x="9216390" y="2125534"/>
                  <a:pt x="9210675" y="2105849"/>
                </a:cubicBezTo>
                <a:cubicBezTo>
                  <a:pt x="9205595" y="2086799"/>
                  <a:pt x="9175115" y="2095688"/>
                  <a:pt x="9180830" y="2114739"/>
                </a:cubicBezTo>
                <a:close/>
                <a:moveTo>
                  <a:pt x="8646795" y="2013774"/>
                </a:moveTo>
                <a:cubicBezTo>
                  <a:pt x="8663305" y="2014409"/>
                  <a:pt x="8663940" y="1989009"/>
                  <a:pt x="8648065" y="1988374"/>
                </a:cubicBezTo>
                <a:cubicBezTo>
                  <a:pt x="8631555" y="1987104"/>
                  <a:pt x="8630285" y="2013138"/>
                  <a:pt x="8646795" y="2013774"/>
                </a:cubicBezTo>
                <a:close/>
                <a:moveTo>
                  <a:pt x="8583295" y="2010599"/>
                </a:moveTo>
                <a:cubicBezTo>
                  <a:pt x="8599805" y="2011869"/>
                  <a:pt x="8601075" y="1985834"/>
                  <a:pt x="8584565" y="1985199"/>
                </a:cubicBezTo>
                <a:cubicBezTo>
                  <a:pt x="8568055" y="1983929"/>
                  <a:pt x="8566785" y="2009963"/>
                  <a:pt x="8583295" y="2010599"/>
                </a:cubicBezTo>
                <a:close/>
                <a:moveTo>
                  <a:pt x="8531225" y="2168079"/>
                </a:moveTo>
                <a:cubicBezTo>
                  <a:pt x="8510270" y="2166809"/>
                  <a:pt x="8509635" y="2199194"/>
                  <a:pt x="8530590" y="2199194"/>
                </a:cubicBezTo>
                <a:cubicBezTo>
                  <a:pt x="8549640" y="2199194"/>
                  <a:pt x="8550910" y="2168714"/>
                  <a:pt x="8531225" y="2168079"/>
                </a:cubicBezTo>
                <a:close/>
                <a:moveTo>
                  <a:pt x="8444230" y="2403029"/>
                </a:moveTo>
                <a:cubicBezTo>
                  <a:pt x="8467725" y="2404934"/>
                  <a:pt x="8469630" y="2367469"/>
                  <a:pt x="8446135" y="2366199"/>
                </a:cubicBezTo>
                <a:cubicBezTo>
                  <a:pt x="8422005" y="2364929"/>
                  <a:pt x="8420100" y="2402394"/>
                  <a:pt x="8444230" y="2403029"/>
                </a:cubicBezTo>
                <a:close/>
                <a:moveTo>
                  <a:pt x="8589645" y="2185859"/>
                </a:moveTo>
                <a:cubicBezTo>
                  <a:pt x="8589010" y="2206179"/>
                  <a:pt x="8620760" y="2206814"/>
                  <a:pt x="8620760" y="2186494"/>
                </a:cubicBezTo>
                <a:cubicBezTo>
                  <a:pt x="8621395" y="2166809"/>
                  <a:pt x="8589645" y="2166174"/>
                  <a:pt x="8589645" y="2185859"/>
                </a:cubicBezTo>
                <a:close/>
                <a:moveTo>
                  <a:pt x="8620760" y="2267774"/>
                </a:moveTo>
                <a:cubicBezTo>
                  <a:pt x="8598535" y="2267774"/>
                  <a:pt x="8599170" y="2302064"/>
                  <a:pt x="8621395" y="2301429"/>
                </a:cubicBezTo>
                <a:cubicBezTo>
                  <a:pt x="8642985" y="2302064"/>
                  <a:pt x="8642350" y="2267139"/>
                  <a:pt x="8620760" y="2267774"/>
                </a:cubicBezTo>
                <a:close/>
                <a:moveTo>
                  <a:pt x="8598535" y="2385884"/>
                </a:moveTo>
                <a:cubicBezTo>
                  <a:pt x="8599170" y="2410014"/>
                  <a:pt x="8636635" y="2408109"/>
                  <a:pt x="8635365" y="2383979"/>
                </a:cubicBezTo>
                <a:cubicBezTo>
                  <a:pt x="8634730" y="2360484"/>
                  <a:pt x="8597265" y="2362389"/>
                  <a:pt x="8598535" y="2385884"/>
                </a:cubicBezTo>
                <a:close/>
                <a:moveTo>
                  <a:pt x="8621395" y="2105214"/>
                </a:moveTo>
                <a:cubicBezTo>
                  <a:pt x="8639810" y="2106484"/>
                  <a:pt x="8640445" y="2077274"/>
                  <a:pt x="8622665" y="2077274"/>
                </a:cubicBezTo>
                <a:cubicBezTo>
                  <a:pt x="8604250" y="2076004"/>
                  <a:pt x="8602980" y="2105214"/>
                  <a:pt x="8621395" y="2105214"/>
                </a:cubicBezTo>
                <a:close/>
                <a:moveTo>
                  <a:pt x="8591550" y="2488754"/>
                </a:moveTo>
                <a:cubicBezTo>
                  <a:pt x="8593455" y="2514154"/>
                  <a:pt x="8633460" y="2510979"/>
                  <a:pt x="8630920" y="2485579"/>
                </a:cubicBezTo>
                <a:cubicBezTo>
                  <a:pt x="8629015" y="2460179"/>
                  <a:pt x="8589010" y="2463354"/>
                  <a:pt x="8591550" y="2488754"/>
                </a:cubicBezTo>
                <a:close/>
                <a:moveTo>
                  <a:pt x="8531225" y="2405569"/>
                </a:moveTo>
                <a:cubicBezTo>
                  <a:pt x="8555355" y="2406204"/>
                  <a:pt x="8555355" y="2368739"/>
                  <a:pt x="8531225" y="2368739"/>
                </a:cubicBezTo>
                <a:cubicBezTo>
                  <a:pt x="8507730" y="2368104"/>
                  <a:pt x="8507095" y="2405569"/>
                  <a:pt x="8531225" y="2405569"/>
                </a:cubicBezTo>
                <a:close/>
                <a:moveTo>
                  <a:pt x="8523605" y="2283649"/>
                </a:moveTo>
                <a:cubicBezTo>
                  <a:pt x="8523605" y="2293174"/>
                  <a:pt x="8530590" y="2300794"/>
                  <a:pt x="8540115" y="2301429"/>
                </a:cubicBezTo>
                <a:lnTo>
                  <a:pt x="8540115" y="2301429"/>
                </a:lnTo>
                <a:cubicBezTo>
                  <a:pt x="8583930" y="2295079"/>
                  <a:pt x="8532495" y="2240469"/>
                  <a:pt x="8523605" y="2283649"/>
                </a:cubicBezTo>
                <a:close/>
                <a:moveTo>
                  <a:pt x="8459470" y="2690049"/>
                </a:moveTo>
                <a:cubicBezTo>
                  <a:pt x="8430260" y="2691319"/>
                  <a:pt x="8432800" y="2737674"/>
                  <a:pt x="8462010" y="2735134"/>
                </a:cubicBezTo>
                <a:cubicBezTo>
                  <a:pt x="8491855" y="2733864"/>
                  <a:pt x="8488680" y="2688144"/>
                  <a:pt x="8459470" y="2690049"/>
                </a:cubicBezTo>
                <a:cubicBezTo>
                  <a:pt x="8459470" y="2690049"/>
                  <a:pt x="8459470" y="2690049"/>
                  <a:pt x="8459470" y="2690049"/>
                </a:cubicBezTo>
                <a:close/>
                <a:moveTo>
                  <a:pt x="8898255" y="2098864"/>
                </a:moveTo>
                <a:cubicBezTo>
                  <a:pt x="8917305" y="2098864"/>
                  <a:pt x="8916035" y="2069019"/>
                  <a:pt x="8896985" y="2070924"/>
                </a:cubicBezTo>
                <a:cubicBezTo>
                  <a:pt x="8879205" y="2072194"/>
                  <a:pt x="8880475" y="2099499"/>
                  <a:pt x="8898255" y="2098864"/>
                </a:cubicBezTo>
                <a:close/>
                <a:moveTo>
                  <a:pt x="8461375" y="2263329"/>
                </a:moveTo>
                <a:cubicBezTo>
                  <a:pt x="8439150" y="2261424"/>
                  <a:pt x="8437245" y="2295714"/>
                  <a:pt x="8458835" y="2296984"/>
                </a:cubicBezTo>
                <a:cubicBezTo>
                  <a:pt x="8481060" y="2298889"/>
                  <a:pt x="8483600" y="2264599"/>
                  <a:pt x="8461375" y="2263329"/>
                </a:cubicBezTo>
                <a:close/>
                <a:moveTo>
                  <a:pt x="8454390" y="2193479"/>
                </a:moveTo>
                <a:cubicBezTo>
                  <a:pt x="8474075" y="2195384"/>
                  <a:pt x="8477250" y="2164269"/>
                  <a:pt x="8456930" y="2162364"/>
                </a:cubicBezTo>
                <a:cubicBezTo>
                  <a:pt x="8437245" y="2160459"/>
                  <a:pt x="8434070" y="2191574"/>
                  <a:pt x="8454390" y="2193479"/>
                </a:cubicBezTo>
                <a:close/>
                <a:moveTo>
                  <a:pt x="8541385" y="2705924"/>
                </a:moveTo>
                <a:cubicBezTo>
                  <a:pt x="8545195" y="2735134"/>
                  <a:pt x="8590280" y="2728784"/>
                  <a:pt x="8586470" y="2700209"/>
                </a:cubicBezTo>
                <a:cubicBezTo>
                  <a:pt x="8582660" y="2670999"/>
                  <a:pt x="8536940" y="2676714"/>
                  <a:pt x="8541385" y="2705924"/>
                </a:cubicBezTo>
                <a:close/>
                <a:moveTo>
                  <a:pt x="8551545" y="2102039"/>
                </a:moveTo>
                <a:cubicBezTo>
                  <a:pt x="8569960" y="2103309"/>
                  <a:pt x="8571865" y="2074734"/>
                  <a:pt x="8553450" y="2074099"/>
                </a:cubicBezTo>
                <a:cubicBezTo>
                  <a:pt x="8535035" y="2072194"/>
                  <a:pt x="8533765" y="2100769"/>
                  <a:pt x="8551545" y="2102039"/>
                </a:cubicBezTo>
                <a:close/>
                <a:moveTo>
                  <a:pt x="8519795" y="2006154"/>
                </a:moveTo>
                <a:cubicBezTo>
                  <a:pt x="8536305" y="2008059"/>
                  <a:pt x="8538210" y="1982024"/>
                  <a:pt x="8521700" y="1980754"/>
                </a:cubicBezTo>
                <a:cubicBezTo>
                  <a:pt x="8505190" y="1979484"/>
                  <a:pt x="8503285" y="2004884"/>
                  <a:pt x="8519795" y="2006154"/>
                </a:cubicBezTo>
                <a:close/>
                <a:moveTo>
                  <a:pt x="8482330" y="2096324"/>
                </a:moveTo>
                <a:cubicBezTo>
                  <a:pt x="8500745" y="2098229"/>
                  <a:pt x="8503285" y="2069654"/>
                  <a:pt x="8484870" y="2068384"/>
                </a:cubicBezTo>
                <a:cubicBezTo>
                  <a:pt x="8467090" y="2066479"/>
                  <a:pt x="8463915" y="2095054"/>
                  <a:pt x="8482330" y="2096324"/>
                </a:cubicBezTo>
                <a:close/>
                <a:moveTo>
                  <a:pt x="8456295" y="2000438"/>
                </a:moveTo>
                <a:cubicBezTo>
                  <a:pt x="8472805" y="2002344"/>
                  <a:pt x="8475345" y="1976309"/>
                  <a:pt x="8458835" y="1975038"/>
                </a:cubicBezTo>
                <a:cubicBezTo>
                  <a:pt x="8442325" y="1973134"/>
                  <a:pt x="8439785" y="1999169"/>
                  <a:pt x="8456295" y="2000438"/>
                </a:cubicBezTo>
                <a:close/>
                <a:moveTo>
                  <a:pt x="8785860" y="2349689"/>
                </a:moveTo>
                <a:cubicBezTo>
                  <a:pt x="8762365" y="2352864"/>
                  <a:pt x="8768080" y="2389694"/>
                  <a:pt x="8791575" y="2385884"/>
                </a:cubicBezTo>
                <a:cubicBezTo>
                  <a:pt x="8814435" y="2382709"/>
                  <a:pt x="8808720" y="2345879"/>
                  <a:pt x="8785860" y="2349689"/>
                </a:cubicBezTo>
                <a:close/>
                <a:moveTo>
                  <a:pt x="8788400" y="2441764"/>
                </a:moveTo>
                <a:cubicBezTo>
                  <a:pt x="8763000" y="2446209"/>
                  <a:pt x="8771255" y="2486214"/>
                  <a:pt x="8796020" y="2480499"/>
                </a:cubicBezTo>
                <a:cubicBezTo>
                  <a:pt x="8821420" y="2476054"/>
                  <a:pt x="8813800" y="2436684"/>
                  <a:pt x="8788400" y="2441764"/>
                </a:cubicBezTo>
                <a:close/>
                <a:moveTo>
                  <a:pt x="8759190" y="2640519"/>
                </a:moveTo>
                <a:cubicBezTo>
                  <a:pt x="8730615" y="2647504"/>
                  <a:pt x="8743315" y="2691954"/>
                  <a:pt x="8771255" y="2684334"/>
                </a:cubicBezTo>
                <a:cubicBezTo>
                  <a:pt x="8799830" y="2676714"/>
                  <a:pt x="8787765" y="2632264"/>
                  <a:pt x="8759190" y="2640519"/>
                </a:cubicBezTo>
                <a:close/>
                <a:moveTo>
                  <a:pt x="8779510" y="2258884"/>
                </a:moveTo>
                <a:cubicBezTo>
                  <a:pt x="8757285" y="2260789"/>
                  <a:pt x="8761095" y="2295079"/>
                  <a:pt x="8783320" y="2292539"/>
                </a:cubicBezTo>
                <a:cubicBezTo>
                  <a:pt x="8804910" y="2290634"/>
                  <a:pt x="8801735" y="2256344"/>
                  <a:pt x="8779510" y="2258884"/>
                </a:cubicBezTo>
                <a:close/>
                <a:moveTo>
                  <a:pt x="8837930" y="2014409"/>
                </a:moveTo>
                <a:cubicBezTo>
                  <a:pt x="8854440" y="2014409"/>
                  <a:pt x="8854440" y="1988374"/>
                  <a:pt x="8837295" y="1989009"/>
                </a:cubicBezTo>
                <a:cubicBezTo>
                  <a:pt x="8821420" y="1989009"/>
                  <a:pt x="8821420" y="2014409"/>
                  <a:pt x="8837930" y="2014409"/>
                </a:cubicBezTo>
                <a:close/>
                <a:moveTo>
                  <a:pt x="8844280" y="2267774"/>
                </a:moveTo>
                <a:cubicBezTo>
                  <a:pt x="8847455" y="2289364"/>
                  <a:pt x="8881110" y="2284284"/>
                  <a:pt x="8877935" y="2262694"/>
                </a:cubicBezTo>
                <a:cubicBezTo>
                  <a:pt x="8874760" y="2241104"/>
                  <a:pt x="8840470" y="2246184"/>
                  <a:pt x="8844280" y="2267774"/>
                </a:cubicBezTo>
                <a:close/>
                <a:moveTo>
                  <a:pt x="8774430" y="2015679"/>
                </a:moveTo>
                <a:cubicBezTo>
                  <a:pt x="8790940" y="2015679"/>
                  <a:pt x="8790940" y="1989644"/>
                  <a:pt x="8774430" y="1990279"/>
                </a:cubicBezTo>
                <a:cubicBezTo>
                  <a:pt x="8757920" y="1990279"/>
                  <a:pt x="8757920" y="2015679"/>
                  <a:pt x="8774430" y="2015679"/>
                </a:cubicBezTo>
                <a:close/>
                <a:moveTo>
                  <a:pt x="8829040" y="2103944"/>
                </a:moveTo>
                <a:cubicBezTo>
                  <a:pt x="8848090" y="2103944"/>
                  <a:pt x="8846820" y="2074734"/>
                  <a:pt x="8828405" y="2076004"/>
                </a:cubicBezTo>
                <a:cubicBezTo>
                  <a:pt x="8810625" y="2076004"/>
                  <a:pt x="8811260" y="2103944"/>
                  <a:pt x="8829040" y="2103944"/>
                </a:cubicBezTo>
                <a:close/>
                <a:moveTo>
                  <a:pt x="8829040" y="2194749"/>
                </a:moveTo>
                <a:cubicBezTo>
                  <a:pt x="8849995" y="2194749"/>
                  <a:pt x="8848725" y="2161729"/>
                  <a:pt x="8827770" y="2163634"/>
                </a:cubicBezTo>
                <a:cubicBezTo>
                  <a:pt x="8808720" y="2164904"/>
                  <a:pt x="8809990" y="2195384"/>
                  <a:pt x="8829040" y="2194749"/>
                </a:cubicBezTo>
                <a:close/>
                <a:moveTo>
                  <a:pt x="8642985" y="2690684"/>
                </a:moveTo>
                <a:cubicBezTo>
                  <a:pt x="8648700" y="2719259"/>
                  <a:pt x="8693150" y="2710369"/>
                  <a:pt x="8687435" y="2681794"/>
                </a:cubicBezTo>
                <a:cubicBezTo>
                  <a:pt x="8681720" y="2652584"/>
                  <a:pt x="8636635" y="2662109"/>
                  <a:pt x="8642985" y="2690684"/>
                </a:cubicBezTo>
                <a:close/>
                <a:moveTo>
                  <a:pt x="8702040" y="2298889"/>
                </a:moveTo>
                <a:cubicBezTo>
                  <a:pt x="8724265" y="2297619"/>
                  <a:pt x="8721725" y="2263329"/>
                  <a:pt x="8700135" y="2265234"/>
                </a:cubicBezTo>
                <a:cubicBezTo>
                  <a:pt x="8678545" y="2265869"/>
                  <a:pt x="8680450" y="2300159"/>
                  <a:pt x="8702040" y="2298889"/>
                </a:cubicBezTo>
                <a:close/>
                <a:moveTo>
                  <a:pt x="8679815" y="2202369"/>
                </a:moveTo>
                <a:cubicBezTo>
                  <a:pt x="8700135" y="2202369"/>
                  <a:pt x="8700135" y="2170619"/>
                  <a:pt x="8679815" y="2171254"/>
                </a:cubicBezTo>
                <a:cubicBezTo>
                  <a:pt x="8659495" y="2171254"/>
                  <a:pt x="8660130" y="2202369"/>
                  <a:pt x="8679815" y="2202369"/>
                </a:cubicBezTo>
                <a:close/>
                <a:moveTo>
                  <a:pt x="8684895" y="2380169"/>
                </a:moveTo>
                <a:cubicBezTo>
                  <a:pt x="8686800" y="2403664"/>
                  <a:pt x="8724265" y="2399854"/>
                  <a:pt x="8721725" y="2376359"/>
                </a:cubicBezTo>
                <a:cubicBezTo>
                  <a:pt x="8719185" y="2352864"/>
                  <a:pt x="8681720" y="2356674"/>
                  <a:pt x="8684895" y="2380169"/>
                </a:cubicBezTo>
                <a:close/>
                <a:moveTo>
                  <a:pt x="8690610" y="2107119"/>
                </a:moveTo>
                <a:cubicBezTo>
                  <a:pt x="8709025" y="2107754"/>
                  <a:pt x="8709025" y="2078544"/>
                  <a:pt x="8690610" y="2079179"/>
                </a:cubicBezTo>
                <a:cubicBezTo>
                  <a:pt x="8672830" y="2078544"/>
                  <a:pt x="8672830" y="2107119"/>
                  <a:pt x="8690610" y="2107119"/>
                </a:cubicBezTo>
                <a:close/>
                <a:moveTo>
                  <a:pt x="8710930" y="2015044"/>
                </a:moveTo>
                <a:cubicBezTo>
                  <a:pt x="8727440" y="2015679"/>
                  <a:pt x="8727440" y="1989644"/>
                  <a:pt x="8711565" y="1989644"/>
                </a:cubicBezTo>
                <a:cubicBezTo>
                  <a:pt x="8694420" y="1989009"/>
                  <a:pt x="8694420" y="2015044"/>
                  <a:pt x="8710930" y="2015044"/>
                </a:cubicBezTo>
                <a:close/>
                <a:moveTo>
                  <a:pt x="8721725" y="2474149"/>
                </a:moveTo>
                <a:cubicBezTo>
                  <a:pt x="8718550" y="2448749"/>
                  <a:pt x="8678545" y="2454464"/>
                  <a:pt x="8682355" y="2479864"/>
                </a:cubicBezTo>
                <a:cubicBezTo>
                  <a:pt x="8686165" y="2505264"/>
                  <a:pt x="8725535" y="2499549"/>
                  <a:pt x="8721725" y="2474149"/>
                </a:cubicBezTo>
                <a:close/>
                <a:moveTo>
                  <a:pt x="8754745" y="2199829"/>
                </a:moveTo>
                <a:cubicBezTo>
                  <a:pt x="8775065" y="2199829"/>
                  <a:pt x="8774430" y="2167444"/>
                  <a:pt x="8754110" y="2168714"/>
                </a:cubicBezTo>
                <a:cubicBezTo>
                  <a:pt x="8733790" y="2169349"/>
                  <a:pt x="8735060" y="2200464"/>
                  <a:pt x="8754745" y="2199829"/>
                </a:cubicBezTo>
                <a:close/>
                <a:moveTo>
                  <a:pt x="8759825" y="2106484"/>
                </a:moveTo>
                <a:cubicBezTo>
                  <a:pt x="8778240" y="2106484"/>
                  <a:pt x="8778240" y="2077274"/>
                  <a:pt x="8759190" y="2078544"/>
                </a:cubicBezTo>
                <a:cubicBezTo>
                  <a:pt x="8741410" y="2078544"/>
                  <a:pt x="8742045" y="2106484"/>
                  <a:pt x="8759825" y="2106484"/>
                </a:cubicBezTo>
                <a:close/>
                <a:moveTo>
                  <a:pt x="5309870" y="1019363"/>
                </a:moveTo>
                <a:cubicBezTo>
                  <a:pt x="5293995" y="1016188"/>
                  <a:pt x="5288915" y="1041588"/>
                  <a:pt x="5305425" y="1044129"/>
                </a:cubicBezTo>
                <a:cubicBezTo>
                  <a:pt x="5321935" y="1047938"/>
                  <a:pt x="5326380" y="1021904"/>
                  <a:pt x="5309870" y="1019363"/>
                </a:cubicBezTo>
                <a:close/>
                <a:moveTo>
                  <a:pt x="7705090" y="2677984"/>
                </a:moveTo>
                <a:cubicBezTo>
                  <a:pt x="7676515" y="2665919"/>
                  <a:pt x="7658100" y="2711004"/>
                  <a:pt x="7686675" y="2722434"/>
                </a:cubicBezTo>
                <a:cubicBezTo>
                  <a:pt x="7715250" y="2734499"/>
                  <a:pt x="7734300" y="2688779"/>
                  <a:pt x="7705090" y="2677984"/>
                </a:cubicBezTo>
                <a:close/>
                <a:moveTo>
                  <a:pt x="7699375" y="2806254"/>
                </a:moveTo>
                <a:cubicBezTo>
                  <a:pt x="7668895" y="2793554"/>
                  <a:pt x="7649845" y="2841814"/>
                  <a:pt x="7680325" y="2853244"/>
                </a:cubicBezTo>
                <a:cubicBezTo>
                  <a:pt x="7710806" y="2866579"/>
                  <a:pt x="7730490" y="2818319"/>
                  <a:pt x="7699375" y="2806254"/>
                </a:cubicBezTo>
                <a:close/>
                <a:moveTo>
                  <a:pt x="7764145" y="2572574"/>
                </a:moveTo>
                <a:cubicBezTo>
                  <a:pt x="7736840" y="2561779"/>
                  <a:pt x="7720331" y="2604324"/>
                  <a:pt x="7747635" y="2614484"/>
                </a:cubicBezTo>
                <a:lnTo>
                  <a:pt x="7747635" y="2614484"/>
                </a:lnTo>
                <a:cubicBezTo>
                  <a:pt x="7774940" y="2625279"/>
                  <a:pt x="7792085" y="2582734"/>
                  <a:pt x="7764145" y="2572574"/>
                </a:cubicBezTo>
                <a:close/>
                <a:moveTo>
                  <a:pt x="7725410" y="2308414"/>
                </a:moveTo>
                <a:cubicBezTo>
                  <a:pt x="7701915" y="2298254"/>
                  <a:pt x="7686040" y="2335084"/>
                  <a:pt x="7710170" y="2344609"/>
                </a:cubicBezTo>
                <a:cubicBezTo>
                  <a:pt x="7733031" y="2355404"/>
                  <a:pt x="7749540" y="2317939"/>
                  <a:pt x="7725410" y="2308414"/>
                </a:cubicBezTo>
                <a:close/>
                <a:moveTo>
                  <a:pt x="7569200" y="2258249"/>
                </a:moveTo>
                <a:cubicBezTo>
                  <a:pt x="7581265" y="2235389"/>
                  <a:pt x="7545070" y="2217609"/>
                  <a:pt x="7533640" y="2240469"/>
                </a:cubicBezTo>
                <a:cubicBezTo>
                  <a:pt x="7521575" y="2263329"/>
                  <a:pt x="7557770" y="2281744"/>
                  <a:pt x="7569200" y="2258249"/>
                </a:cubicBezTo>
                <a:close/>
                <a:moveTo>
                  <a:pt x="7588250" y="2519869"/>
                </a:moveTo>
                <a:cubicBezTo>
                  <a:pt x="7601585" y="2493834"/>
                  <a:pt x="7560310" y="2473514"/>
                  <a:pt x="7547610" y="2500184"/>
                </a:cubicBezTo>
                <a:cubicBezTo>
                  <a:pt x="7534275" y="2526219"/>
                  <a:pt x="7575550" y="2546539"/>
                  <a:pt x="7588250" y="2519869"/>
                </a:cubicBezTo>
                <a:close/>
                <a:moveTo>
                  <a:pt x="7595870" y="2761804"/>
                </a:moveTo>
                <a:cubicBezTo>
                  <a:pt x="7566025" y="2747199"/>
                  <a:pt x="7544435" y="2794189"/>
                  <a:pt x="7574281" y="2808159"/>
                </a:cubicBezTo>
                <a:cubicBezTo>
                  <a:pt x="7603490" y="2822129"/>
                  <a:pt x="7625715" y="2775139"/>
                  <a:pt x="7595870" y="2761804"/>
                </a:cubicBezTo>
                <a:close/>
                <a:moveTo>
                  <a:pt x="7651750" y="2297619"/>
                </a:moveTo>
                <a:cubicBezTo>
                  <a:pt x="7662545" y="2274759"/>
                  <a:pt x="7626350" y="2257614"/>
                  <a:pt x="7615556" y="2281109"/>
                </a:cubicBezTo>
                <a:cubicBezTo>
                  <a:pt x="7604760" y="2303969"/>
                  <a:pt x="7641590" y="2321114"/>
                  <a:pt x="7651750" y="2297619"/>
                </a:cubicBezTo>
                <a:close/>
                <a:moveTo>
                  <a:pt x="7606665" y="2634169"/>
                </a:moveTo>
                <a:cubicBezTo>
                  <a:pt x="7578725" y="2620199"/>
                  <a:pt x="7557770" y="2664649"/>
                  <a:pt x="7586345" y="2677349"/>
                </a:cubicBezTo>
                <a:cubicBezTo>
                  <a:pt x="7614285" y="2691319"/>
                  <a:pt x="7635240" y="2647504"/>
                  <a:pt x="7606665" y="2634169"/>
                </a:cubicBezTo>
                <a:close/>
                <a:moveTo>
                  <a:pt x="7681595" y="2563049"/>
                </a:moveTo>
                <a:cubicBezTo>
                  <a:pt x="7693660" y="2536379"/>
                  <a:pt x="7651750" y="2517964"/>
                  <a:pt x="7640320" y="2544634"/>
                </a:cubicBezTo>
                <a:cubicBezTo>
                  <a:pt x="7628256" y="2571304"/>
                  <a:pt x="7670165" y="2590354"/>
                  <a:pt x="7681595" y="2563049"/>
                </a:cubicBezTo>
                <a:close/>
                <a:moveTo>
                  <a:pt x="7805420" y="2844989"/>
                </a:moveTo>
                <a:cubicBezTo>
                  <a:pt x="7774306" y="2834194"/>
                  <a:pt x="7757795" y="2883089"/>
                  <a:pt x="7789545" y="2893248"/>
                </a:cubicBezTo>
                <a:cubicBezTo>
                  <a:pt x="7820025" y="2904679"/>
                  <a:pt x="7836535" y="2855148"/>
                  <a:pt x="7805420" y="2844989"/>
                </a:cubicBezTo>
                <a:close/>
                <a:moveTo>
                  <a:pt x="7957820" y="2636074"/>
                </a:moveTo>
                <a:cubicBezTo>
                  <a:pt x="7929881" y="2627819"/>
                  <a:pt x="7917815" y="2672269"/>
                  <a:pt x="7945756" y="2679889"/>
                </a:cubicBezTo>
                <a:cubicBezTo>
                  <a:pt x="7973695" y="2688144"/>
                  <a:pt x="7986395" y="2643059"/>
                  <a:pt x="7957820" y="2636074"/>
                </a:cubicBezTo>
                <a:close/>
                <a:moveTo>
                  <a:pt x="7995285" y="2424619"/>
                </a:moveTo>
                <a:cubicBezTo>
                  <a:pt x="8002906" y="2399854"/>
                  <a:pt x="7964170" y="2389059"/>
                  <a:pt x="7957185" y="2413824"/>
                </a:cubicBezTo>
                <a:cubicBezTo>
                  <a:pt x="7950200" y="2437954"/>
                  <a:pt x="7988935" y="2449384"/>
                  <a:pt x="7995285" y="2424619"/>
                </a:cubicBezTo>
                <a:close/>
                <a:moveTo>
                  <a:pt x="8011795" y="2773869"/>
                </a:moveTo>
                <a:cubicBezTo>
                  <a:pt x="7978140" y="2766249"/>
                  <a:pt x="7972425" y="2821494"/>
                  <a:pt x="8006715" y="2821494"/>
                </a:cubicBezTo>
                <a:cubicBezTo>
                  <a:pt x="8034020" y="2822129"/>
                  <a:pt x="8039100" y="2778949"/>
                  <a:pt x="8011795" y="2773869"/>
                </a:cubicBezTo>
                <a:close/>
                <a:moveTo>
                  <a:pt x="7913370" y="2877373"/>
                </a:moveTo>
                <a:cubicBezTo>
                  <a:pt x="7881620" y="2868484"/>
                  <a:pt x="7868285" y="2918648"/>
                  <a:pt x="7900670" y="2926269"/>
                </a:cubicBezTo>
                <a:cubicBezTo>
                  <a:pt x="7931785" y="2935159"/>
                  <a:pt x="7945120" y="2884994"/>
                  <a:pt x="7913370" y="2877373"/>
                </a:cubicBezTo>
                <a:close/>
                <a:moveTo>
                  <a:pt x="7809865" y="2342069"/>
                </a:moveTo>
                <a:cubicBezTo>
                  <a:pt x="7786370" y="2332544"/>
                  <a:pt x="7771765" y="2370009"/>
                  <a:pt x="7795895" y="2378899"/>
                </a:cubicBezTo>
                <a:cubicBezTo>
                  <a:pt x="7819390" y="2388424"/>
                  <a:pt x="7833995" y="2350959"/>
                  <a:pt x="7809865" y="2342069"/>
                </a:cubicBezTo>
                <a:close/>
                <a:moveTo>
                  <a:pt x="7860031" y="2606864"/>
                </a:moveTo>
                <a:cubicBezTo>
                  <a:pt x="7832090" y="2597339"/>
                  <a:pt x="7818120" y="2641154"/>
                  <a:pt x="7846060" y="2650044"/>
                </a:cubicBezTo>
                <a:cubicBezTo>
                  <a:pt x="7873365" y="2659569"/>
                  <a:pt x="7887970" y="2615754"/>
                  <a:pt x="7860031" y="2606864"/>
                </a:cubicBezTo>
                <a:close/>
                <a:moveTo>
                  <a:pt x="7861935" y="2482404"/>
                </a:moveTo>
                <a:cubicBezTo>
                  <a:pt x="7835900" y="2472879"/>
                  <a:pt x="7821931" y="2514154"/>
                  <a:pt x="7847965" y="2522409"/>
                </a:cubicBezTo>
                <a:cubicBezTo>
                  <a:pt x="7874000" y="2531934"/>
                  <a:pt x="7887970" y="2491294"/>
                  <a:pt x="7861935" y="2482404"/>
                </a:cubicBezTo>
                <a:close/>
                <a:moveTo>
                  <a:pt x="7894320" y="2794189"/>
                </a:moveTo>
                <a:cubicBezTo>
                  <a:pt x="7923531" y="2803079"/>
                  <a:pt x="7937500" y="2756089"/>
                  <a:pt x="7907656" y="2747834"/>
                </a:cubicBezTo>
                <a:cubicBezTo>
                  <a:pt x="7877810" y="2738944"/>
                  <a:pt x="7864475" y="2785934"/>
                  <a:pt x="7894320" y="2794189"/>
                </a:cubicBezTo>
                <a:close/>
                <a:moveTo>
                  <a:pt x="7460615" y="2224594"/>
                </a:moveTo>
                <a:cubicBezTo>
                  <a:pt x="7482840" y="2237294"/>
                  <a:pt x="7501890" y="2201734"/>
                  <a:pt x="7479031" y="2189669"/>
                </a:cubicBezTo>
                <a:cubicBezTo>
                  <a:pt x="7456806" y="2177604"/>
                  <a:pt x="7437756" y="2213164"/>
                  <a:pt x="7460615" y="2224594"/>
                </a:cubicBezTo>
                <a:close/>
                <a:moveTo>
                  <a:pt x="7395845" y="2656394"/>
                </a:moveTo>
                <a:cubicBezTo>
                  <a:pt x="7367906" y="2639249"/>
                  <a:pt x="7341235" y="2684334"/>
                  <a:pt x="7370445" y="2700209"/>
                </a:cubicBezTo>
                <a:cubicBezTo>
                  <a:pt x="7397750" y="2717354"/>
                  <a:pt x="7424420" y="2672904"/>
                  <a:pt x="7395845" y="2656394"/>
                </a:cubicBezTo>
                <a:close/>
                <a:moveTo>
                  <a:pt x="7324090" y="2478594"/>
                </a:moveTo>
                <a:cubicBezTo>
                  <a:pt x="7298056" y="2461449"/>
                  <a:pt x="7272020" y="2502724"/>
                  <a:pt x="7298690" y="2519234"/>
                </a:cubicBezTo>
                <a:cubicBezTo>
                  <a:pt x="7324090" y="2536379"/>
                  <a:pt x="7350760" y="2495104"/>
                  <a:pt x="7324090" y="2478594"/>
                </a:cubicBezTo>
                <a:close/>
                <a:moveTo>
                  <a:pt x="7298690" y="2597339"/>
                </a:moveTo>
                <a:cubicBezTo>
                  <a:pt x="7271385" y="2578924"/>
                  <a:pt x="7243445" y="2622739"/>
                  <a:pt x="7271385" y="2640519"/>
                </a:cubicBezTo>
                <a:cubicBezTo>
                  <a:pt x="7298690" y="2658299"/>
                  <a:pt x="7327265" y="2615119"/>
                  <a:pt x="7298690" y="2597339"/>
                </a:cubicBezTo>
                <a:close/>
                <a:moveTo>
                  <a:pt x="7366635" y="1780729"/>
                </a:moveTo>
                <a:cubicBezTo>
                  <a:pt x="7373620" y="1764219"/>
                  <a:pt x="7347585" y="1752788"/>
                  <a:pt x="7340600" y="1769934"/>
                </a:cubicBezTo>
                <a:cubicBezTo>
                  <a:pt x="7333615" y="1787079"/>
                  <a:pt x="7359650" y="1797874"/>
                  <a:pt x="7366635" y="1780729"/>
                </a:cubicBezTo>
                <a:close/>
                <a:moveTo>
                  <a:pt x="7340600" y="2231579"/>
                </a:moveTo>
                <a:cubicBezTo>
                  <a:pt x="7317106" y="2216974"/>
                  <a:pt x="7294881" y="2253804"/>
                  <a:pt x="7318375" y="2267774"/>
                </a:cubicBezTo>
                <a:cubicBezTo>
                  <a:pt x="7341870" y="2282379"/>
                  <a:pt x="7364731" y="2245549"/>
                  <a:pt x="7340600" y="2231579"/>
                </a:cubicBezTo>
                <a:close/>
                <a:moveTo>
                  <a:pt x="7204710" y="2534474"/>
                </a:moveTo>
                <a:cubicBezTo>
                  <a:pt x="7178040" y="2515424"/>
                  <a:pt x="7148195" y="2557969"/>
                  <a:pt x="7176135" y="2576384"/>
                </a:cubicBezTo>
                <a:cubicBezTo>
                  <a:pt x="7202170" y="2595434"/>
                  <a:pt x="7232015" y="2552889"/>
                  <a:pt x="7204710" y="2534474"/>
                </a:cubicBezTo>
                <a:close/>
                <a:moveTo>
                  <a:pt x="7145020" y="2357944"/>
                </a:moveTo>
                <a:cubicBezTo>
                  <a:pt x="7120256" y="2339529"/>
                  <a:pt x="7091681" y="2378899"/>
                  <a:pt x="7117081" y="2396679"/>
                </a:cubicBezTo>
                <a:cubicBezTo>
                  <a:pt x="7141845" y="2415094"/>
                  <a:pt x="7171056" y="2375724"/>
                  <a:pt x="7145020" y="2357944"/>
                </a:cubicBezTo>
                <a:close/>
                <a:moveTo>
                  <a:pt x="7233920" y="2419539"/>
                </a:moveTo>
                <a:cubicBezTo>
                  <a:pt x="7208520" y="2401759"/>
                  <a:pt x="7181215" y="2442399"/>
                  <a:pt x="7207250" y="2459544"/>
                </a:cubicBezTo>
                <a:cubicBezTo>
                  <a:pt x="7232015" y="2477324"/>
                  <a:pt x="7259956" y="2436684"/>
                  <a:pt x="7233920" y="2419539"/>
                </a:cubicBezTo>
                <a:close/>
                <a:moveTo>
                  <a:pt x="7265035" y="2209354"/>
                </a:moveTo>
                <a:cubicBezTo>
                  <a:pt x="7280275" y="2186494"/>
                  <a:pt x="7244081" y="2162999"/>
                  <a:pt x="7229475" y="2186494"/>
                </a:cubicBezTo>
                <a:cubicBezTo>
                  <a:pt x="7214235" y="2208719"/>
                  <a:pt x="7250431" y="2232214"/>
                  <a:pt x="7265035" y="2209354"/>
                </a:cubicBezTo>
                <a:close/>
                <a:moveTo>
                  <a:pt x="7510781" y="2586544"/>
                </a:moveTo>
                <a:cubicBezTo>
                  <a:pt x="7483475" y="2571939"/>
                  <a:pt x="7460615" y="2615119"/>
                  <a:pt x="7488556" y="2629089"/>
                </a:cubicBezTo>
                <a:cubicBezTo>
                  <a:pt x="7515225" y="2643694"/>
                  <a:pt x="7538085" y="2600514"/>
                  <a:pt x="7510781" y="2586544"/>
                </a:cubicBezTo>
                <a:close/>
                <a:moveTo>
                  <a:pt x="7494270" y="2711639"/>
                </a:moveTo>
                <a:cubicBezTo>
                  <a:pt x="7465060" y="2695764"/>
                  <a:pt x="7440931" y="2741484"/>
                  <a:pt x="7470775" y="2756724"/>
                </a:cubicBezTo>
                <a:cubicBezTo>
                  <a:pt x="7499350" y="2772599"/>
                  <a:pt x="7524115" y="2726879"/>
                  <a:pt x="7494270" y="2711639"/>
                </a:cubicBezTo>
                <a:close/>
                <a:moveTo>
                  <a:pt x="7465695" y="2482404"/>
                </a:moveTo>
                <a:cubicBezTo>
                  <a:pt x="7491095" y="2497009"/>
                  <a:pt x="7513320" y="2456369"/>
                  <a:pt x="7487285" y="2443034"/>
                </a:cubicBezTo>
                <a:cubicBezTo>
                  <a:pt x="7461885" y="2428429"/>
                  <a:pt x="7439660" y="2469069"/>
                  <a:pt x="7465695" y="2482404"/>
                </a:cubicBezTo>
                <a:close/>
                <a:moveTo>
                  <a:pt x="8023225" y="2901504"/>
                </a:moveTo>
                <a:cubicBezTo>
                  <a:pt x="7990840" y="2895154"/>
                  <a:pt x="7981315" y="2945954"/>
                  <a:pt x="8013700" y="2951669"/>
                </a:cubicBezTo>
                <a:cubicBezTo>
                  <a:pt x="8045450" y="2958019"/>
                  <a:pt x="8055610" y="2907219"/>
                  <a:pt x="8023225" y="2901504"/>
                </a:cubicBezTo>
                <a:close/>
                <a:moveTo>
                  <a:pt x="7532370" y="2145219"/>
                </a:moveTo>
                <a:cubicBezTo>
                  <a:pt x="7553325" y="2156014"/>
                  <a:pt x="7569835" y="2122359"/>
                  <a:pt x="7548245" y="2112199"/>
                </a:cubicBezTo>
                <a:cubicBezTo>
                  <a:pt x="7527290" y="2101404"/>
                  <a:pt x="7510781" y="2135059"/>
                  <a:pt x="7532370" y="2145219"/>
                </a:cubicBezTo>
                <a:lnTo>
                  <a:pt x="7532370" y="2145219"/>
                </a:lnTo>
                <a:close/>
                <a:moveTo>
                  <a:pt x="7424420" y="2280474"/>
                </a:moveTo>
                <a:cubicBezTo>
                  <a:pt x="7400925" y="2266504"/>
                  <a:pt x="7379335" y="2303969"/>
                  <a:pt x="7403465" y="2317304"/>
                </a:cubicBezTo>
                <a:lnTo>
                  <a:pt x="7403465" y="2317304"/>
                </a:lnTo>
                <a:cubicBezTo>
                  <a:pt x="7426960" y="2331274"/>
                  <a:pt x="7448550" y="2293809"/>
                  <a:pt x="7424420" y="2280474"/>
                </a:cubicBezTo>
                <a:close/>
                <a:moveTo>
                  <a:pt x="7416165" y="2534474"/>
                </a:moveTo>
                <a:cubicBezTo>
                  <a:pt x="7389495" y="2518599"/>
                  <a:pt x="7364731" y="2560509"/>
                  <a:pt x="7392035" y="2575749"/>
                </a:cubicBezTo>
                <a:cubicBezTo>
                  <a:pt x="7418706" y="2592259"/>
                  <a:pt x="7443470" y="2549714"/>
                  <a:pt x="7416165" y="2534474"/>
                </a:cubicBezTo>
                <a:close/>
                <a:moveTo>
                  <a:pt x="7454900" y="2105849"/>
                </a:moveTo>
                <a:cubicBezTo>
                  <a:pt x="7475856" y="2117279"/>
                  <a:pt x="7493000" y="2083624"/>
                  <a:pt x="7472045" y="2073463"/>
                </a:cubicBezTo>
                <a:cubicBezTo>
                  <a:pt x="7451090" y="2062034"/>
                  <a:pt x="7433945" y="2095688"/>
                  <a:pt x="7454900" y="2105849"/>
                </a:cubicBezTo>
                <a:lnTo>
                  <a:pt x="7454900" y="2105849"/>
                </a:lnTo>
                <a:close/>
                <a:moveTo>
                  <a:pt x="7459345" y="1877249"/>
                </a:moveTo>
                <a:cubicBezTo>
                  <a:pt x="7436485" y="1867724"/>
                  <a:pt x="7428231" y="1906459"/>
                  <a:pt x="7452995" y="1907094"/>
                </a:cubicBezTo>
                <a:cubicBezTo>
                  <a:pt x="7469506" y="1907729"/>
                  <a:pt x="7474585" y="1883599"/>
                  <a:pt x="7459345" y="1877249"/>
                </a:cubicBezTo>
                <a:close/>
                <a:moveTo>
                  <a:pt x="8580120" y="2894519"/>
                </a:moveTo>
                <a:cubicBezTo>
                  <a:pt x="8547735" y="2900869"/>
                  <a:pt x="8559165" y="2951669"/>
                  <a:pt x="8590915" y="2944048"/>
                </a:cubicBezTo>
                <a:cubicBezTo>
                  <a:pt x="8623300" y="2937698"/>
                  <a:pt x="8611870" y="2886898"/>
                  <a:pt x="8580120" y="2894519"/>
                </a:cubicBezTo>
                <a:close/>
                <a:moveTo>
                  <a:pt x="9139555" y="2566224"/>
                </a:moveTo>
                <a:cubicBezTo>
                  <a:pt x="9139555" y="2566224"/>
                  <a:pt x="9139555" y="2566224"/>
                  <a:pt x="9139555" y="2566224"/>
                </a:cubicBezTo>
                <a:cubicBezTo>
                  <a:pt x="9112885" y="2582099"/>
                  <a:pt x="9138285" y="2624009"/>
                  <a:pt x="9164320" y="2607499"/>
                </a:cubicBezTo>
                <a:cubicBezTo>
                  <a:pt x="9190990" y="2592259"/>
                  <a:pt x="9166225" y="2550349"/>
                  <a:pt x="9139555" y="2566224"/>
                </a:cubicBezTo>
                <a:close/>
                <a:moveTo>
                  <a:pt x="8676005" y="2789109"/>
                </a:moveTo>
                <a:cubicBezTo>
                  <a:pt x="8651240" y="2730689"/>
                  <a:pt x="8595360" y="2821494"/>
                  <a:pt x="8658225" y="2817684"/>
                </a:cubicBezTo>
                <a:lnTo>
                  <a:pt x="8658225" y="2817684"/>
                </a:lnTo>
                <a:cubicBezTo>
                  <a:pt x="8670925" y="2814509"/>
                  <a:pt x="8679180" y="2801809"/>
                  <a:pt x="8676005" y="2789109"/>
                </a:cubicBezTo>
                <a:close/>
                <a:moveTo>
                  <a:pt x="8642350" y="2586544"/>
                </a:moveTo>
                <a:cubicBezTo>
                  <a:pt x="8639175" y="2559239"/>
                  <a:pt x="8596630" y="2564954"/>
                  <a:pt x="8600440" y="2592259"/>
                </a:cubicBezTo>
                <a:cubicBezTo>
                  <a:pt x="8603615" y="2619564"/>
                  <a:pt x="8646795" y="2613849"/>
                  <a:pt x="8642350" y="2586544"/>
                </a:cubicBezTo>
                <a:close/>
                <a:moveTo>
                  <a:pt x="8738235" y="2569399"/>
                </a:moveTo>
                <a:cubicBezTo>
                  <a:pt x="8733155" y="2542094"/>
                  <a:pt x="8691245" y="2550349"/>
                  <a:pt x="8696960" y="2577654"/>
                </a:cubicBezTo>
                <a:cubicBezTo>
                  <a:pt x="8702040" y="2604959"/>
                  <a:pt x="8743950" y="2596069"/>
                  <a:pt x="8738235" y="2569399"/>
                </a:cubicBezTo>
                <a:close/>
                <a:moveTo>
                  <a:pt x="8688705" y="2866579"/>
                </a:moveTo>
                <a:cubicBezTo>
                  <a:pt x="8656955" y="2875469"/>
                  <a:pt x="8672195" y="2924998"/>
                  <a:pt x="8703310" y="2915473"/>
                </a:cubicBezTo>
                <a:cubicBezTo>
                  <a:pt x="8735060" y="2905948"/>
                  <a:pt x="8719820" y="2856419"/>
                  <a:pt x="8688705" y="2866579"/>
                </a:cubicBezTo>
                <a:close/>
                <a:moveTo>
                  <a:pt x="8522970" y="2577654"/>
                </a:moveTo>
                <a:cubicBezTo>
                  <a:pt x="8495665" y="2578924"/>
                  <a:pt x="8498205" y="2622104"/>
                  <a:pt x="8526145" y="2619564"/>
                </a:cubicBezTo>
                <a:cubicBezTo>
                  <a:pt x="8553450" y="2618294"/>
                  <a:pt x="8550910" y="2575114"/>
                  <a:pt x="8522970" y="2577654"/>
                </a:cubicBezTo>
                <a:close/>
                <a:moveTo>
                  <a:pt x="8569325" y="2811334"/>
                </a:moveTo>
                <a:cubicBezTo>
                  <a:pt x="8549005" y="2751644"/>
                  <a:pt x="8486140" y="2838004"/>
                  <a:pt x="8549005" y="2838639"/>
                </a:cubicBezTo>
                <a:cubicBezTo>
                  <a:pt x="8562340" y="2836734"/>
                  <a:pt x="8571865" y="2824669"/>
                  <a:pt x="8569325" y="2811334"/>
                </a:cubicBezTo>
                <a:close/>
                <a:moveTo>
                  <a:pt x="8469630" y="2913569"/>
                </a:moveTo>
                <a:cubicBezTo>
                  <a:pt x="8436610" y="2917379"/>
                  <a:pt x="8444230" y="2968814"/>
                  <a:pt x="8476615" y="2963734"/>
                </a:cubicBezTo>
                <a:cubicBezTo>
                  <a:pt x="8509000" y="2960559"/>
                  <a:pt x="8502015" y="2909123"/>
                  <a:pt x="8469630" y="2913569"/>
                </a:cubicBezTo>
                <a:close/>
                <a:moveTo>
                  <a:pt x="8549640" y="2838639"/>
                </a:moveTo>
                <a:lnTo>
                  <a:pt x="8549640" y="2838639"/>
                </a:lnTo>
                <a:cubicBezTo>
                  <a:pt x="8549640" y="2838639"/>
                  <a:pt x="8549640" y="2838639"/>
                  <a:pt x="8549640" y="2838639"/>
                </a:cubicBezTo>
                <a:cubicBezTo>
                  <a:pt x="8549640" y="2838639"/>
                  <a:pt x="8549640" y="2838639"/>
                  <a:pt x="8549640" y="2838639"/>
                </a:cubicBezTo>
                <a:close/>
                <a:moveTo>
                  <a:pt x="8519795" y="2512249"/>
                </a:moveTo>
                <a:cubicBezTo>
                  <a:pt x="8545830" y="2512249"/>
                  <a:pt x="8545195" y="2471609"/>
                  <a:pt x="8519160" y="2472879"/>
                </a:cubicBezTo>
                <a:cubicBezTo>
                  <a:pt x="8493760" y="2472879"/>
                  <a:pt x="8494395" y="2512249"/>
                  <a:pt x="8519795" y="2512249"/>
                </a:cubicBezTo>
                <a:close/>
                <a:moveTo>
                  <a:pt x="8950325" y="2666554"/>
                </a:moveTo>
                <a:cubicBezTo>
                  <a:pt x="8921750" y="2679254"/>
                  <a:pt x="8942705" y="2723704"/>
                  <a:pt x="8970010" y="2710369"/>
                </a:cubicBezTo>
                <a:cubicBezTo>
                  <a:pt x="8998585" y="2697669"/>
                  <a:pt x="8978265" y="2653219"/>
                  <a:pt x="8950325" y="2666554"/>
                </a:cubicBezTo>
                <a:close/>
                <a:moveTo>
                  <a:pt x="8999220" y="2735769"/>
                </a:moveTo>
                <a:cubicBezTo>
                  <a:pt x="8970010" y="2751009"/>
                  <a:pt x="8994775" y="2796729"/>
                  <a:pt x="9023350" y="2780219"/>
                </a:cubicBezTo>
                <a:lnTo>
                  <a:pt x="9023350" y="2780219"/>
                </a:lnTo>
                <a:cubicBezTo>
                  <a:pt x="9052560" y="2765614"/>
                  <a:pt x="9027795" y="2719894"/>
                  <a:pt x="8999220" y="2735769"/>
                </a:cubicBezTo>
                <a:close/>
                <a:moveTo>
                  <a:pt x="9046210" y="2619564"/>
                </a:moveTo>
                <a:cubicBezTo>
                  <a:pt x="9018270" y="2633534"/>
                  <a:pt x="9041765" y="2676714"/>
                  <a:pt x="9068435" y="2662109"/>
                </a:cubicBezTo>
                <a:cubicBezTo>
                  <a:pt x="9096375" y="2647504"/>
                  <a:pt x="9073515" y="2604324"/>
                  <a:pt x="9046210" y="2619564"/>
                </a:cubicBezTo>
                <a:close/>
                <a:moveTo>
                  <a:pt x="9097010" y="2679254"/>
                </a:moveTo>
                <a:cubicBezTo>
                  <a:pt x="9068435" y="2696399"/>
                  <a:pt x="9096375" y="2740214"/>
                  <a:pt x="9123680" y="2722434"/>
                </a:cubicBezTo>
                <a:cubicBezTo>
                  <a:pt x="9151620" y="2705289"/>
                  <a:pt x="9124315" y="2661474"/>
                  <a:pt x="9097010" y="2679254"/>
                </a:cubicBezTo>
                <a:close/>
                <a:moveTo>
                  <a:pt x="8794750" y="2830384"/>
                </a:moveTo>
                <a:cubicBezTo>
                  <a:pt x="8763635" y="2841814"/>
                  <a:pt x="8782685" y="2890073"/>
                  <a:pt x="8813165" y="2878009"/>
                </a:cubicBezTo>
                <a:cubicBezTo>
                  <a:pt x="8844280" y="2866579"/>
                  <a:pt x="8825865" y="2817684"/>
                  <a:pt x="8794750" y="2830384"/>
                </a:cubicBezTo>
                <a:close/>
                <a:moveTo>
                  <a:pt x="8056881" y="2659569"/>
                </a:moveTo>
                <a:cubicBezTo>
                  <a:pt x="8028306" y="2653219"/>
                  <a:pt x="8018781" y="2698304"/>
                  <a:pt x="8047990" y="2704019"/>
                </a:cubicBezTo>
                <a:cubicBezTo>
                  <a:pt x="8075931" y="2710369"/>
                  <a:pt x="8085456" y="2665284"/>
                  <a:pt x="8056881" y="2659569"/>
                </a:cubicBezTo>
                <a:close/>
                <a:moveTo>
                  <a:pt x="8780145" y="2759264"/>
                </a:moveTo>
                <a:cubicBezTo>
                  <a:pt x="8771255" y="2729419"/>
                  <a:pt x="8724900" y="2744024"/>
                  <a:pt x="8734425" y="2773234"/>
                </a:cubicBezTo>
                <a:cubicBezTo>
                  <a:pt x="8743315" y="2803079"/>
                  <a:pt x="8789670" y="2788474"/>
                  <a:pt x="8780145" y="2759264"/>
                </a:cubicBezTo>
                <a:close/>
                <a:moveTo>
                  <a:pt x="8807450" y="2531299"/>
                </a:moveTo>
                <a:cubicBezTo>
                  <a:pt x="8780780" y="2537649"/>
                  <a:pt x="8791575" y="2579559"/>
                  <a:pt x="8818245" y="2572574"/>
                </a:cubicBezTo>
                <a:cubicBezTo>
                  <a:pt x="8844280" y="2566224"/>
                  <a:pt x="8833485" y="2524314"/>
                  <a:pt x="8807450" y="2531299"/>
                </a:cubicBezTo>
                <a:close/>
                <a:moveTo>
                  <a:pt x="8837295" y="2739579"/>
                </a:moveTo>
                <a:cubicBezTo>
                  <a:pt x="8848090" y="2768789"/>
                  <a:pt x="8893810" y="2751009"/>
                  <a:pt x="8882380" y="2722434"/>
                </a:cubicBezTo>
                <a:cubicBezTo>
                  <a:pt x="8871585" y="2693224"/>
                  <a:pt x="8825865" y="2710369"/>
                  <a:pt x="8837295" y="2739579"/>
                </a:cubicBezTo>
                <a:close/>
                <a:moveTo>
                  <a:pt x="8898890" y="2786569"/>
                </a:moveTo>
                <a:cubicBezTo>
                  <a:pt x="8868410" y="2799904"/>
                  <a:pt x="8890635" y="2846894"/>
                  <a:pt x="8920480" y="2832924"/>
                </a:cubicBezTo>
                <a:cubicBezTo>
                  <a:pt x="8950325" y="2818954"/>
                  <a:pt x="8928100" y="2771964"/>
                  <a:pt x="8898890" y="2786569"/>
                </a:cubicBezTo>
                <a:close/>
                <a:moveTo>
                  <a:pt x="8133715" y="2918014"/>
                </a:moveTo>
                <a:cubicBezTo>
                  <a:pt x="8101331" y="2914204"/>
                  <a:pt x="8095615" y="2965639"/>
                  <a:pt x="8128000" y="2968814"/>
                </a:cubicBezTo>
                <a:cubicBezTo>
                  <a:pt x="8161020" y="2972623"/>
                  <a:pt x="8166735" y="2921189"/>
                  <a:pt x="8133715" y="2918014"/>
                </a:cubicBezTo>
                <a:close/>
                <a:moveTo>
                  <a:pt x="8156575" y="2677349"/>
                </a:moveTo>
                <a:cubicBezTo>
                  <a:pt x="8128000" y="2672904"/>
                  <a:pt x="8121015" y="2718624"/>
                  <a:pt x="8150225" y="2721799"/>
                </a:cubicBezTo>
                <a:cubicBezTo>
                  <a:pt x="8178800" y="2726879"/>
                  <a:pt x="8185785" y="2681159"/>
                  <a:pt x="8156575" y="2677349"/>
                </a:cubicBezTo>
                <a:close/>
                <a:moveTo>
                  <a:pt x="8207375" y="2357309"/>
                </a:moveTo>
                <a:cubicBezTo>
                  <a:pt x="8212456" y="2333814"/>
                  <a:pt x="8175625" y="2326829"/>
                  <a:pt x="8171181" y="2350324"/>
                </a:cubicBezTo>
                <a:cubicBezTo>
                  <a:pt x="8166100" y="2373184"/>
                  <a:pt x="8202931" y="2380804"/>
                  <a:pt x="8207375" y="2357309"/>
                </a:cubicBezTo>
                <a:close/>
                <a:moveTo>
                  <a:pt x="8244840" y="2829749"/>
                </a:moveTo>
                <a:cubicBezTo>
                  <a:pt x="8247381" y="2798634"/>
                  <a:pt x="8198485" y="2795459"/>
                  <a:pt x="8197215" y="2826574"/>
                </a:cubicBezTo>
                <a:cubicBezTo>
                  <a:pt x="8194675" y="2857689"/>
                  <a:pt x="8242935" y="2860864"/>
                  <a:pt x="8244840" y="2829749"/>
                </a:cubicBezTo>
                <a:close/>
                <a:moveTo>
                  <a:pt x="8102600" y="2118549"/>
                </a:moveTo>
                <a:cubicBezTo>
                  <a:pt x="8107681" y="2098864"/>
                  <a:pt x="8077200" y="2091244"/>
                  <a:pt x="8072120" y="2110929"/>
                </a:cubicBezTo>
                <a:cubicBezTo>
                  <a:pt x="8067040" y="2130614"/>
                  <a:pt x="8097520" y="2138234"/>
                  <a:pt x="8102600" y="2118549"/>
                </a:cubicBezTo>
                <a:close/>
                <a:moveTo>
                  <a:pt x="8070215" y="2423349"/>
                </a:moveTo>
                <a:cubicBezTo>
                  <a:pt x="8045450" y="2416999"/>
                  <a:pt x="8035925" y="2456369"/>
                  <a:pt x="8060690" y="2461449"/>
                </a:cubicBezTo>
                <a:cubicBezTo>
                  <a:pt x="8085456" y="2468434"/>
                  <a:pt x="8094981" y="2429064"/>
                  <a:pt x="8070215" y="2423349"/>
                </a:cubicBezTo>
                <a:close/>
                <a:moveTo>
                  <a:pt x="8245475" y="2925634"/>
                </a:moveTo>
                <a:cubicBezTo>
                  <a:pt x="8211820" y="2924364"/>
                  <a:pt x="8211185" y="2977069"/>
                  <a:pt x="8244840" y="2976434"/>
                </a:cubicBezTo>
                <a:cubicBezTo>
                  <a:pt x="8277225" y="2977069"/>
                  <a:pt x="8277860" y="2926269"/>
                  <a:pt x="8245475" y="2925634"/>
                </a:cubicBezTo>
                <a:close/>
                <a:moveTo>
                  <a:pt x="8100695" y="2353499"/>
                </a:moveTo>
                <a:cubicBezTo>
                  <a:pt x="8123556" y="2359214"/>
                  <a:pt x="8132445" y="2323019"/>
                  <a:pt x="8108950" y="2317939"/>
                </a:cubicBezTo>
                <a:cubicBezTo>
                  <a:pt x="8086090" y="2312224"/>
                  <a:pt x="8077200" y="2348419"/>
                  <a:pt x="8100695" y="2353499"/>
                </a:cubicBezTo>
                <a:close/>
                <a:moveTo>
                  <a:pt x="8116570" y="2792919"/>
                </a:moveTo>
                <a:cubicBezTo>
                  <a:pt x="8083550" y="2787839"/>
                  <a:pt x="8079740" y="2841179"/>
                  <a:pt x="8113395" y="2840544"/>
                </a:cubicBezTo>
                <a:cubicBezTo>
                  <a:pt x="8141970" y="2841179"/>
                  <a:pt x="8145781" y="2796094"/>
                  <a:pt x="8116570" y="2792919"/>
                </a:cubicBezTo>
                <a:close/>
                <a:moveTo>
                  <a:pt x="8416290" y="2061399"/>
                </a:moveTo>
                <a:cubicBezTo>
                  <a:pt x="8397240" y="2058859"/>
                  <a:pt x="8395335" y="2089974"/>
                  <a:pt x="8414385" y="2089338"/>
                </a:cubicBezTo>
                <a:cubicBezTo>
                  <a:pt x="8432165" y="2089974"/>
                  <a:pt x="8434070" y="2062669"/>
                  <a:pt x="8416290" y="2061399"/>
                </a:cubicBezTo>
                <a:close/>
                <a:moveTo>
                  <a:pt x="8382000" y="2256344"/>
                </a:moveTo>
                <a:cubicBezTo>
                  <a:pt x="8360410" y="2253804"/>
                  <a:pt x="8356600" y="2288094"/>
                  <a:pt x="8378190" y="2289999"/>
                </a:cubicBezTo>
                <a:cubicBezTo>
                  <a:pt x="8399780" y="2292539"/>
                  <a:pt x="8403590" y="2258249"/>
                  <a:pt x="8382000" y="2256344"/>
                </a:cubicBezTo>
                <a:close/>
                <a:moveTo>
                  <a:pt x="8462010" y="2825304"/>
                </a:moveTo>
                <a:cubicBezTo>
                  <a:pt x="8460105" y="2794189"/>
                  <a:pt x="8411210" y="2797999"/>
                  <a:pt x="8414385" y="2829114"/>
                </a:cubicBezTo>
                <a:cubicBezTo>
                  <a:pt x="8416290" y="2860229"/>
                  <a:pt x="8464550" y="2856419"/>
                  <a:pt x="8462010" y="2825304"/>
                </a:cubicBezTo>
                <a:close/>
                <a:moveTo>
                  <a:pt x="8357870" y="2924364"/>
                </a:moveTo>
                <a:cubicBezTo>
                  <a:pt x="8324850" y="2925634"/>
                  <a:pt x="8327390" y="2977069"/>
                  <a:pt x="8360410" y="2975164"/>
                </a:cubicBezTo>
                <a:cubicBezTo>
                  <a:pt x="8393430" y="2973894"/>
                  <a:pt x="8390890" y="2921823"/>
                  <a:pt x="8357870" y="2924364"/>
                </a:cubicBezTo>
                <a:close/>
                <a:moveTo>
                  <a:pt x="8448675" y="2602419"/>
                </a:moveTo>
                <a:cubicBezTo>
                  <a:pt x="8449310" y="2575114"/>
                  <a:pt x="8406130" y="2575114"/>
                  <a:pt x="8406130" y="2602419"/>
                </a:cubicBezTo>
                <a:cubicBezTo>
                  <a:pt x="8406130" y="2629724"/>
                  <a:pt x="8449310" y="2629724"/>
                  <a:pt x="8448675" y="2602419"/>
                </a:cubicBezTo>
                <a:close/>
                <a:moveTo>
                  <a:pt x="8256906" y="2688144"/>
                </a:moveTo>
                <a:cubicBezTo>
                  <a:pt x="8227695" y="2685604"/>
                  <a:pt x="8224520" y="2731324"/>
                  <a:pt x="8253731" y="2733229"/>
                </a:cubicBezTo>
                <a:cubicBezTo>
                  <a:pt x="8282940" y="2736404"/>
                  <a:pt x="8286115" y="2690049"/>
                  <a:pt x="8256906" y="2688144"/>
                </a:cubicBezTo>
                <a:close/>
                <a:moveTo>
                  <a:pt x="8353425" y="2831654"/>
                </a:moveTo>
                <a:cubicBezTo>
                  <a:pt x="8342631" y="2769424"/>
                  <a:pt x="8267700" y="2844989"/>
                  <a:pt x="8329295" y="2855784"/>
                </a:cubicBezTo>
                <a:cubicBezTo>
                  <a:pt x="8342631" y="2855784"/>
                  <a:pt x="8353425" y="2844989"/>
                  <a:pt x="8353425" y="2831654"/>
                </a:cubicBezTo>
                <a:close/>
                <a:moveTo>
                  <a:pt x="8276590" y="2349689"/>
                </a:moveTo>
                <a:cubicBezTo>
                  <a:pt x="8253095" y="2345879"/>
                  <a:pt x="8247381" y="2382709"/>
                  <a:pt x="8271510" y="2385884"/>
                </a:cubicBezTo>
                <a:cubicBezTo>
                  <a:pt x="8295006" y="2389694"/>
                  <a:pt x="8300085" y="2352864"/>
                  <a:pt x="8276590" y="2349689"/>
                </a:cubicBezTo>
                <a:close/>
                <a:moveTo>
                  <a:pt x="8317231" y="2265234"/>
                </a:moveTo>
                <a:cubicBezTo>
                  <a:pt x="8321040" y="2243644"/>
                  <a:pt x="8286750" y="2238564"/>
                  <a:pt x="8283575" y="2260154"/>
                </a:cubicBezTo>
                <a:cubicBezTo>
                  <a:pt x="8279765" y="2281744"/>
                  <a:pt x="8314056" y="2286824"/>
                  <a:pt x="8317231" y="2265234"/>
                </a:cubicBezTo>
                <a:close/>
                <a:moveTo>
                  <a:pt x="7112000" y="2468434"/>
                </a:moveTo>
                <a:cubicBezTo>
                  <a:pt x="7085965" y="2448749"/>
                  <a:pt x="7054850" y="2490024"/>
                  <a:pt x="7081520" y="2509074"/>
                </a:cubicBezTo>
                <a:cubicBezTo>
                  <a:pt x="7108190" y="2529394"/>
                  <a:pt x="7139306" y="2488119"/>
                  <a:pt x="7112000" y="2468434"/>
                </a:cubicBezTo>
                <a:close/>
                <a:moveTo>
                  <a:pt x="5510530" y="998409"/>
                </a:moveTo>
                <a:cubicBezTo>
                  <a:pt x="5492750" y="993963"/>
                  <a:pt x="5486400" y="1021904"/>
                  <a:pt x="5504180" y="1025713"/>
                </a:cubicBezTo>
                <a:cubicBezTo>
                  <a:pt x="5521960" y="1030794"/>
                  <a:pt x="5528945" y="1002219"/>
                  <a:pt x="5510530" y="998409"/>
                </a:cubicBezTo>
                <a:close/>
                <a:moveTo>
                  <a:pt x="5577840" y="1014919"/>
                </a:moveTo>
                <a:cubicBezTo>
                  <a:pt x="5560060" y="1010474"/>
                  <a:pt x="5553075" y="1037779"/>
                  <a:pt x="5570855" y="1042224"/>
                </a:cubicBezTo>
                <a:cubicBezTo>
                  <a:pt x="5588635" y="1047304"/>
                  <a:pt x="5596255" y="1019363"/>
                  <a:pt x="5577840" y="1014919"/>
                </a:cubicBezTo>
                <a:close/>
                <a:moveTo>
                  <a:pt x="5559425" y="1069529"/>
                </a:moveTo>
                <a:cubicBezTo>
                  <a:pt x="5543550" y="1065719"/>
                  <a:pt x="5537835" y="1091119"/>
                  <a:pt x="5553710" y="1094294"/>
                </a:cubicBezTo>
                <a:cubicBezTo>
                  <a:pt x="5570220" y="1098104"/>
                  <a:pt x="5575935" y="1072704"/>
                  <a:pt x="5559425" y="1069529"/>
                </a:cubicBezTo>
                <a:close/>
                <a:moveTo>
                  <a:pt x="5616575" y="895538"/>
                </a:moveTo>
                <a:cubicBezTo>
                  <a:pt x="5626100" y="879663"/>
                  <a:pt x="5608320" y="860613"/>
                  <a:pt x="5591810" y="867599"/>
                </a:cubicBezTo>
                <a:cubicBezTo>
                  <a:pt x="5593080" y="835213"/>
                  <a:pt x="5541010" y="842199"/>
                  <a:pt x="5550535" y="872679"/>
                </a:cubicBezTo>
                <a:cubicBezTo>
                  <a:pt x="5493385" y="861884"/>
                  <a:pt x="5528310" y="953324"/>
                  <a:pt x="5563870" y="907604"/>
                </a:cubicBezTo>
                <a:cubicBezTo>
                  <a:pt x="5565140" y="908874"/>
                  <a:pt x="5567045" y="910144"/>
                  <a:pt x="5569585" y="910144"/>
                </a:cubicBezTo>
                <a:cubicBezTo>
                  <a:pt x="5556885" y="911413"/>
                  <a:pt x="5549900" y="928559"/>
                  <a:pt x="5558790" y="937449"/>
                </a:cubicBezTo>
                <a:cubicBezTo>
                  <a:pt x="5516880" y="932369"/>
                  <a:pt x="5525135" y="1001584"/>
                  <a:pt x="5565140" y="985709"/>
                </a:cubicBezTo>
                <a:cubicBezTo>
                  <a:pt x="5583555" y="1002219"/>
                  <a:pt x="5603875" y="967929"/>
                  <a:pt x="5580380" y="959674"/>
                </a:cubicBezTo>
                <a:cubicBezTo>
                  <a:pt x="5579745" y="953959"/>
                  <a:pt x="5577205" y="947609"/>
                  <a:pt x="5572125" y="943163"/>
                </a:cubicBezTo>
                <a:cubicBezTo>
                  <a:pt x="5589905" y="943163"/>
                  <a:pt x="5594985" y="916494"/>
                  <a:pt x="5577840" y="910144"/>
                </a:cubicBezTo>
                <a:cubicBezTo>
                  <a:pt x="5583555" y="908874"/>
                  <a:pt x="5588635" y="906969"/>
                  <a:pt x="5593080" y="903159"/>
                </a:cubicBezTo>
                <a:cubicBezTo>
                  <a:pt x="5601335" y="907604"/>
                  <a:pt x="5612130" y="903794"/>
                  <a:pt x="5616575" y="895538"/>
                </a:cubicBezTo>
                <a:close/>
                <a:moveTo>
                  <a:pt x="5490210" y="916494"/>
                </a:moveTo>
                <a:cubicBezTo>
                  <a:pt x="5512435" y="924113"/>
                  <a:pt x="5521960" y="887919"/>
                  <a:pt x="5498465" y="884109"/>
                </a:cubicBezTo>
                <a:cubicBezTo>
                  <a:pt x="5498465" y="881569"/>
                  <a:pt x="5498465" y="879663"/>
                  <a:pt x="5497830" y="877124"/>
                </a:cubicBezTo>
                <a:cubicBezTo>
                  <a:pt x="5505450" y="876488"/>
                  <a:pt x="5513070" y="870138"/>
                  <a:pt x="5513705" y="861884"/>
                </a:cubicBezTo>
                <a:cubicBezTo>
                  <a:pt x="5535295" y="867599"/>
                  <a:pt x="5547360" y="834579"/>
                  <a:pt x="5527040" y="825054"/>
                </a:cubicBezTo>
                <a:cubicBezTo>
                  <a:pt x="5523865" y="823149"/>
                  <a:pt x="5520055" y="822513"/>
                  <a:pt x="5516880" y="823149"/>
                </a:cubicBezTo>
                <a:cubicBezTo>
                  <a:pt x="5516245" y="817434"/>
                  <a:pt x="5513070" y="812354"/>
                  <a:pt x="5507990" y="808544"/>
                </a:cubicBezTo>
                <a:cubicBezTo>
                  <a:pt x="5503545" y="792034"/>
                  <a:pt x="5478780" y="788859"/>
                  <a:pt x="5469890" y="804099"/>
                </a:cubicBezTo>
                <a:cubicBezTo>
                  <a:pt x="5465445" y="802194"/>
                  <a:pt x="5460365" y="801559"/>
                  <a:pt x="5455285" y="802194"/>
                </a:cubicBezTo>
                <a:cubicBezTo>
                  <a:pt x="5455285" y="771079"/>
                  <a:pt x="5405755" y="780604"/>
                  <a:pt x="5417185" y="809179"/>
                </a:cubicBezTo>
                <a:cubicBezTo>
                  <a:pt x="5415915" y="809179"/>
                  <a:pt x="5415280" y="809179"/>
                  <a:pt x="5414010" y="809179"/>
                </a:cubicBezTo>
                <a:cubicBezTo>
                  <a:pt x="5415280" y="802194"/>
                  <a:pt x="5413375" y="795209"/>
                  <a:pt x="5408930" y="789494"/>
                </a:cubicBezTo>
                <a:cubicBezTo>
                  <a:pt x="5448300" y="787588"/>
                  <a:pt x="5431155" y="730438"/>
                  <a:pt x="5396230" y="746313"/>
                </a:cubicBezTo>
                <a:cubicBezTo>
                  <a:pt x="5388610" y="730438"/>
                  <a:pt x="5364480" y="729169"/>
                  <a:pt x="5355590" y="744409"/>
                </a:cubicBezTo>
                <a:cubicBezTo>
                  <a:pt x="5318125" y="740599"/>
                  <a:pt x="5334000" y="800924"/>
                  <a:pt x="5365115" y="779334"/>
                </a:cubicBezTo>
                <a:cubicBezTo>
                  <a:pt x="5372100" y="783144"/>
                  <a:pt x="5380355" y="782509"/>
                  <a:pt x="5387340" y="778699"/>
                </a:cubicBezTo>
                <a:cubicBezTo>
                  <a:pt x="5387975" y="779334"/>
                  <a:pt x="5387975" y="779969"/>
                  <a:pt x="5388610" y="780604"/>
                </a:cubicBezTo>
                <a:cubicBezTo>
                  <a:pt x="5351145" y="781874"/>
                  <a:pt x="5361940" y="842199"/>
                  <a:pt x="5397500" y="830134"/>
                </a:cubicBezTo>
                <a:cubicBezTo>
                  <a:pt x="5400040" y="856804"/>
                  <a:pt x="5441950" y="847913"/>
                  <a:pt x="5433060" y="821879"/>
                </a:cubicBezTo>
                <a:cubicBezTo>
                  <a:pt x="5434330" y="821879"/>
                  <a:pt x="5435600" y="822513"/>
                  <a:pt x="5436870" y="821879"/>
                </a:cubicBezTo>
                <a:cubicBezTo>
                  <a:pt x="5431790" y="844104"/>
                  <a:pt x="5462905" y="859979"/>
                  <a:pt x="5478145" y="842199"/>
                </a:cubicBezTo>
                <a:cubicBezTo>
                  <a:pt x="5479415" y="844104"/>
                  <a:pt x="5481320" y="845374"/>
                  <a:pt x="5483860" y="846644"/>
                </a:cubicBezTo>
                <a:cubicBezTo>
                  <a:pt x="5480685" y="849819"/>
                  <a:pt x="5478145" y="854263"/>
                  <a:pt x="5478145" y="859344"/>
                </a:cubicBezTo>
                <a:cubicBezTo>
                  <a:pt x="5454650" y="854263"/>
                  <a:pt x="5437505" y="886013"/>
                  <a:pt x="5455920" y="902524"/>
                </a:cubicBezTo>
                <a:lnTo>
                  <a:pt x="5455920" y="902524"/>
                </a:lnTo>
                <a:cubicBezTo>
                  <a:pt x="5462905" y="908874"/>
                  <a:pt x="5471795" y="911413"/>
                  <a:pt x="5480685" y="908874"/>
                </a:cubicBezTo>
                <a:cubicBezTo>
                  <a:pt x="5481955" y="911413"/>
                  <a:pt x="5485765" y="915224"/>
                  <a:pt x="5490210" y="916494"/>
                </a:cubicBezTo>
                <a:close/>
                <a:moveTo>
                  <a:pt x="5497195" y="1055559"/>
                </a:moveTo>
                <a:cubicBezTo>
                  <a:pt x="5481320" y="1051749"/>
                  <a:pt x="5475605" y="1077149"/>
                  <a:pt x="5492115" y="1080324"/>
                </a:cubicBezTo>
                <a:cubicBezTo>
                  <a:pt x="5507990" y="1084769"/>
                  <a:pt x="5513705" y="1059369"/>
                  <a:pt x="5497195" y="1055559"/>
                </a:cubicBezTo>
                <a:close/>
                <a:moveTo>
                  <a:pt x="5621655" y="1083499"/>
                </a:moveTo>
                <a:cubicBezTo>
                  <a:pt x="5605780" y="1079688"/>
                  <a:pt x="5600065" y="1104454"/>
                  <a:pt x="5615940" y="1108263"/>
                </a:cubicBezTo>
                <a:lnTo>
                  <a:pt x="5615940" y="1108263"/>
                </a:lnTo>
                <a:cubicBezTo>
                  <a:pt x="5631815" y="1112074"/>
                  <a:pt x="5637530" y="1086674"/>
                  <a:pt x="5621655" y="1083499"/>
                </a:cubicBezTo>
                <a:close/>
                <a:moveTo>
                  <a:pt x="5434965" y="1042859"/>
                </a:moveTo>
                <a:cubicBezTo>
                  <a:pt x="5419090" y="1039684"/>
                  <a:pt x="5414010" y="1064449"/>
                  <a:pt x="5429885" y="1067624"/>
                </a:cubicBezTo>
                <a:cubicBezTo>
                  <a:pt x="5445760" y="1071434"/>
                  <a:pt x="5451475" y="1046034"/>
                  <a:pt x="5434965" y="1042859"/>
                </a:cubicBezTo>
                <a:close/>
                <a:moveTo>
                  <a:pt x="5507990" y="939354"/>
                </a:moveTo>
                <a:cubicBezTo>
                  <a:pt x="5488940" y="933638"/>
                  <a:pt x="5480050" y="964119"/>
                  <a:pt x="5499735" y="969199"/>
                </a:cubicBezTo>
                <a:cubicBezTo>
                  <a:pt x="5518785" y="974913"/>
                  <a:pt x="5527040" y="944434"/>
                  <a:pt x="5507990" y="939354"/>
                </a:cubicBezTo>
                <a:close/>
                <a:moveTo>
                  <a:pt x="5443220" y="982534"/>
                </a:moveTo>
                <a:cubicBezTo>
                  <a:pt x="5425440" y="978088"/>
                  <a:pt x="5419090" y="1006029"/>
                  <a:pt x="5436870" y="1009838"/>
                </a:cubicBezTo>
                <a:cubicBezTo>
                  <a:pt x="5454650" y="1014919"/>
                  <a:pt x="5461635" y="986344"/>
                  <a:pt x="5443220" y="982534"/>
                </a:cubicBezTo>
                <a:close/>
                <a:moveTo>
                  <a:pt x="5952490" y="1288604"/>
                </a:moveTo>
                <a:cubicBezTo>
                  <a:pt x="5974715" y="1267013"/>
                  <a:pt x="5940425" y="1232088"/>
                  <a:pt x="5918835" y="1254313"/>
                </a:cubicBezTo>
                <a:cubicBezTo>
                  <a:pt x="5895975" y="1275904"/>
                  <a:pt x="5930265" y="1310829"/>
                  <a:pt x="5952490" y="1288604"/>
                </a:cubicBezTo>
                <a:close/>
                <a:moveTo>
                  <a:pt x="5852160" y="1276538"/>
                </a:moveTo>
                <a:cubicBezTo>
                  <a:pt x="5827395" y="1298129"/>
                  <a:pt x="5862320" y="1336863"/>
                  <a:pt x="5886450" y="1314004"/>
                </a:cubicBezTo>
                <a:cubicBezTo>
                  <a:pt x="5911215" y="1292413"/>
                  <a:pt x="5875655" y="1254313"/>
                  <a:pt x="5852160" y="1276538"/>
                </a:cubicBezTo>
                <a:close/>
                <a:moveTo>
                  <a:pt x="5909945" y="1139379"/>
                </a:moveTo>
                <a:cubicBezTo>
                  <a:pt x="5942965" y="1121599"/>
                  <a:pt x="5885815" y="1093659"/>
                  <a:pt x="5892165" y="1130488"/>
                </a:cubicBezTo>
                <a:cubicBezTo>
                  <a:pt x="5882640" y="1129854"/>
                  <a:pt x="5872480" y="1137474"/>
                  <a:pt x="5870575" y="1146999"/>
                </a:cubicBezTo>
                <a:cubicBezTo>
                  <a:pt x="5855970" y="1139379"/>
                  <a:pt x="5844540" y="1162874"/>
                  <a:pt x="5859145" y="1169859"/>
                </a:cubicBezTo>
                <a:cubicBezTo>
                  <a:pt x="5770245" y="1215579"/>
                  <a:pt x="5937250" y="1240979"/>
                  <a:pt x="5865495" y="1171129"/>
                </a:cubicBezTo>
                <a:cubicBezTo>
                  <a:pt x="5868670" y="1171129"/>
                  <a:pt x="5871845" y="1169224"/>
                  <a:pt x="5873750" y="1166684"/>
                </a:cubicBezTo>
                <a:cubicBezTo>
                  <a:pt x="5892165" y="1190813"/>
                  <a:pt x="5928360" y="1162238"/>
                  <a:pt x="5909945" y="1139379"/>
                </a:cubicBezTo>
                <a:close/>
                <a:moveTo>
                  <a:pt x="5928995" y="1360994"/>
                </a:moveTo>
                <a:cubicBezTo>
                  <a:pt x="5904230" y="1382584"/>
                  <a:pt x="5939155" y="1421319"/>
                  <a:pt x="5963285" y="1398459"/>
                </a:cubicBezTo>
                <a:cubicBezTo>
                  <a:pt x="5988050" y="1376869"/>
                  <a:pt x="5953125" y="1338134"/>
                  <a:pt x="5928995" y="1360994"/>
                </a:cubicBezTo>
                <a:close/>
                <a:moveTo>
                  <a:pt x="5617845" y="1026349"/>
                </a:moveTo>
                <a:cubicBezTo>
                  <a:pt x="5593715" y="1048574"/>
                  <a:pt x="5629910" y="1086038"/>
                  <a:pt x="5653405" y="1063179"/>
                </a:cubicBezTo>
                <a:cubicBezTo>
                  <a:pt x="5676900" y="1040319"/>
                  <a:pt x="5640705" y="1002854"/>
                  <a:pt x="5617845" y="1026349"/>
                </a:cubicBezTo>
                <a:close/>
                <a:moveTo>
                  <a:pt x="5651500" y="982534"/>
                </a:moveTo>
                <a:cubicBezTo>
                  <a:pt x="5648960" y="981899"/>
                  <a:pt x="5646420" y="981899"/>
                  <a:pt x="5643245" y="981899"/>
                </a:cubicBezTo>
                <a:cubicBezTo>
                  <a:pt x="5645150" y="978724"/>
                  <a:pt x="5647055" y="975549"/>
                  <a:pt x="5647690" y="972374"/>
                </a:cubicBezTo>
                <a:cubicBezTo>
                  <a:pt x="5648325" y="972374"/>
                  <a:pt x="5648960" y="972374"/>
                  <a:pt x="5649595" y="972374"/>
                </a:cubicBezTo>
                <a:cubicBezTo>
                  <a:pt x="5663565" y="979359"/>
                  <a:pt x="5681980" y="966659"/>
                  <a:pt x="5680710" y="950784"/>
                </a:cubicBezTo>
                <a:cubicBezTo>
                  <a:pt x="5709920" y="948244"/>
                  <a:pt x="5699125" y="901888"/>
                  <a:pt x="5671820" y="913319"/>
                </a:cubicBezTo>
                <a:cubicBezTo>
                  <a:pt x="5655310" y="880299"/>
                  <a:pt x="5614035" y="915224"/>
                  <a:pt x="5638800" y="940624"/>
                </a:cubicBezTo>
                <a:cubicBezTo>
                  <a:pt x="5638800" y="940624"/>
                  <a:pt x="5638165" y="941259"/>
                  <a:pt x="5638165" y="941259"/>
                </a:cubicBezTo>
                <a:cubicBezTo>
                  <a:pt x="5636260" y="942529"/>
                  <a:pt x="5634355" y="943799"/>
                  <a:pt x="5633085" y="945704"/>
                </a:cubicBezTo>
                <a:cubicBezTo>
                  <a:pt x="5591175" y="931099"/>
                  <a:pt x="5590540" y="1004124"/>
                  <a:pt x="5633085" y="990154"/>
                </a:cubicBezTo>
                <a:cubicBezTo>
                  <a:pt x="5621020" y="1032063"/>
                  <a:pt x="5689600" y="1004124"/>
                  <a:pt x="5651500" y="982534"/>
                </a:cubicBezTo>
                <a:close/>
                <a:moveTo>
                  <a:pt x="5745480" y="1113979"/>
                </a:moveTo>
                <a:cubicBezTo>
                  <a:pt x="5742305" y="1113344"/>
                  <a:pt x="5739130" y="1113979"/>
                  <a:pt x="5735955" y="1115249"/>
                </a:cubicBezTo>
                <a:cubicBezTo>
                  <a:pt x="5727700" y="1098738"/>
                  <a:pt x="5702935" y="1098104"/>
                  <a:pt x="5692775" y="1113344"/>
                </a:cubicBezTo>
                <a:cubicBezTo>
                  <a:pt x="5682615" y="1065084"/>
                  <a:pt x="5645150" y="1140649"/>
                  <a:pt x="5689600" y="1119059"/>
                </a:cubicBezTo>
                <a:cubicBezTo>
                  <a:pt x="5678805" y="1148269"/>
                  <a:pt x="5724525" y="1167319"/>
                  <a:pt x="5736590" y="1137474"/>
                </a:cubicBezTo>
                <a:cubicBezTo>
                  <a:pt x="5753100" y="1145094"/>
                  <a:pt x="5762625" y="1117788"/>
                  <a:pt x="5745480" y="1113979"/>
                </a:cubicBezTo>
                <a:close/>
                <a:moveTo>
                  <a:pt x="5982970" y="1206688"/>
                </a:moveTo>
                <a:cubicBezTo>
                  <a:pt x="5982335" y="1206054"/>
                  <a:pt x="5981700" y="1206054"/>
                  <a:pt x="5981065" y="1205419"/>
                </a:cubicBezTo>
                <a:cubicBezTo>
                  <a:pt x="6033770" y="1203513"/>
                  <a:pt x="5959475" y="1153984"/>
                  <a:pt x="5977890" y="1203513"/>
                </a:cubicBezTo>
                <a:cubicBezTo>
                  <a:pt x="5883275" y="1202879"/>
                  <a:pt x="6014720" y="1296859"/>
                  <a:pt x="5982970" y="1206688"/>
                </a:cubicBezTo>
                <a:close/>
                <a:moveTo>
                  <a:pt x="5774690" y="1192719"/>
                </a:moveTo>
                <a:cubicBezTo>
                  <a:pt x="5749925" y="1214944"/>
                  <a:pt x="5785485" y="1252409"/>
                  <a:pt x="5808980" y="1230184"/>
                </a:cubicBezTo>
                <a:cubicBezTo>
                  <a:pt x="5833110" y="1207959"/>
                  <a:pt x="5798185" y="1169859"/>
                  <a:pt x="5774690" y="1192719"/>
                </a:cubicBezTo>
                <a:close/>
                <a:moveTo>
                  <a:pt x="5837555" y="1090484"/>
                </a:moveTo>
                <a:cubicBezTo>
                  <a:pt x="5835015" y="1030159"/>
                  <a:pt x="5784215" y="1075879"/>
                  <a:pt x="5795010" y="1096834"/>
                </a:cubicBezTo>
                <a:cubicBezTo>
                  <a:pt x="5791835" y="1094929"/>
                  <a:pt x="5788660" y="1093659"/>
                  <a:pt x="5784850" y="1093659"/>
                </a:cubicBezTo>
                <a:cubicBezTo>
                  <a:pt x="5805170" y="1056194"/>
                  <a:pt x="5734050" y="1072704"/>
                  <a:pt x="5769610" y="1097469"/>
                </a:cubicBezTo>
                <a:cubicBezTo>
                  <a:pt x="5745480" y="1112709"/>
                  <a:pt x="5765800" y="1150809"/>
                  <a:pt x="5791835" y="1140013"/>
                </a:cubicBezTo>
                <a:cubicBezTo>
                  <a:pt x="5792470" y="1177479"/>
                  <a:pt x="5840095" y="1135569"/>
                  <a:pt x="5803265" y="1129854"/>
                </a:cubicBezTo>
                <a:cubicBezTo>
                  <a:pt x="5808980" y="1121599"/>
                  <a:pt x="5807075" y="1110804"/>
                  <a:pt x="5801360" y="1103184"/>
                </a:cubicBezTo>
                <a:cubicBezTo>
                  <a:pt x="5806440" y="1105724"/>
                  <a:pt x="5814695" y="1106359"/>
                  <a:pt x="5826125" y="1105088"/>
                </a:cubicBezTo>
                <a:cubicBezTo>
                  <a:pt x="5826125" y="1112709"/>
                  <a:pt x="5832475" y="1119694"/>
                  <a:pt x="5840095" y="1119059"/>
                </a:cubicBezTo>
                <a:cubicBezTo>
                  <a:pt x="5859780" y="1119059"/>
                  <a:pt x="5857240" y="1086674"/>
                  <a:pt x="5837555" y="1090484"/>
                </a:cubicBezTo>
                <a:close/>
                <a:moveTo>
                  <a:pt x="5197475" y="882204"/>
                </a:moveTo>
                <a:cubicBezTo>
                  <a:pt x="5193030" y="901888"/>
                  <a:pt x="5224145" y="908238"/>
                  <a:pt x="5227955" y="887919"/>
                </a:cubicBezTo>
                <a:cubicBezTo>
                  <a:pt x="5231765" y="868234"/>
                  <a:pt x="5200650" y="862519"/>
                  <a:pt x="5197475" y="882204"/>
                </a:cubicBezTo>
                <a:close/>
                <a:moveTo>
                  <a:pt x="5239385" y="941894"/>
                </a:moveTo>
                <a:cubicBezTo>
                  <a:pt x="5219700" y="938084"/>
                  <a:pt x="5217160" y="969834"/>
                  <a:pt x="5236845" y="969834"/>
                </a:cubicBezTo>
                <a:cubicBezTo>
                  <a:pt x="5253990" y="970469"/>
                  <a:pt x="5256530" y="945069"/>
                  <a:pt x="5239385" y="941894"/>
                </a:cubicBezTo>
                <a:close/>
                <a:moveTo>
                  <a:pt x="5247005" y="1008569"/>
                </a:moveTo>
                <a:cubicBezTo>
                  <a:pt x="5230495" y="1005394"/>
                  <a:pt x="5226685" y="1031429"/>
                  <a:pt x="5242560" y="1033334"/>
                </a:cubicBezTo>
                <a:cubicBezTo>
                  <a:pt x="5259070" y="1036509"/>
                  <a:pt x="5263515" y="1011109"/>
                  <a:pt x="5247005" y="1008569"/>
                </a:cubicBezTo>
                <a:close/>
                <a:moveTo>
                  <a:pt x="5184775" y="998409"/>
                </a:moveTo>
                <a:cubicBezTo>
                  <a:pt x="5168265" y="995869"/>
                  <a:pt x="5164455" y="1021269"/>
                  <a:pt x="5180965" y="1023809"/>
                </a:cubicBezTo>
                <a:cubicBezTo>
                  <a:pt x="5196840" y="1026349"/>
                  <a:pt x="5200650" y="1000949"/>
                  <a:pt x="5184775" y="998409"/>
                </a:cubicBezTo>
                <a:close/>
                <a:moveTo>
                  <a:pt x="5182870" y="946974"/>
                </a:moveTo>
                <a:cubicBezTo>
                  <a:pt x="5186045" y="929194"/>
                  <a:pt x="5157470" y="924113"/>
                  <a:pt x="5154930" y="942529"/>
                </a:cubicBezTo>
                <a:cubicBezTo>
                  <a:pt x="5151755" y="960309"/>
                  <a:pt x="5180330" y="965388"/>
                  <a:pt x="5182870" y="946974"/>
                </a:cubicBezTo>
                <a:close/>
                <a:moveTo>
                  <a:pt x="5114925" y="936179"/>
                </a:moveTo>
                <a:cubicBezTo>
                  <a:pt x="5117465" y="918399"/>
                  <a:pt x="5089525" y="913954"/>
                  <a:pt x="5086985" y="932369"/>
                </a:cubicBezTo>
                <a:cubicBezTo>
                  <a:pt x="5083810" y="950149"/>
                  <a:pt x="5112385" y="954594"/>
                  <a:pt x="5114925" y="936179"/>
                </a:cubicBezTo>
                <a:close/>
                <a:moveTo>
                  <a:pt x="5121275" y="989519"/>
                </a:moveTo>
                <a:cubicBezTo>
                  <a:pt x="5104765" y="986979"/>
                  <a:pt x="5101590" y="1012379"/>
                  <a:pt x="5117465" y="1014919"/>
                </a:cubicBezTo>
                <a:cubicBezTo>
                  <a:pt x="5133975" y="1016824"/>
                  <a:pt x="5137785" y="991424"/>
                  <a:pt x="5121275" y="989519"/>
                </a:cubicBezTo>
                <a:close/>
                <a:moveTo>
                  <a:pt x="5141595" y="856169"/>
                </a:moveTo>
                <a:cubicBezTo>
                  <a:pt x="5121910" y="852359"/>
                  <a:pt x="5116195" y="883474"/>
                  <a:pt x="5136515" y="886649"/>
                </a:cubicBezTo>
                <a:cubicBezTo>
                  <a:pt x="5156200" y="890459"/>
                  <a:pt x="5161915" y="859344"/>
                  <a:pt x="5141595" y="856169"/>
                </a:cubicBezTo>
                <a:close/>
                <a:moveTo>
                  <a:pt x="5280660" y="836484"/>
                </a:moveTo>
                <a:cubicBezTo>
                  <a:pt x="5286375" y="815529"/>
                  <a:pt x="5252720" y="806638"/>
                  <a:pt x="5247640" y="828229"/>
                </a:cubicBezTo>
                <a:cubicBezTo>
                  <a:pt x="5242560" y="849184"/>
                  <a:pt x="5275580" y="857438"/>
                  <a:pt x="5280660" y="836484"/>
                </a:cubicBezTo>
                <a:close/>
                <a:moveTo>
                  <a:pt x="5358765" y="857438"/>
                </a:moveTo>
                <a:cubicBezTo>
                  <a:pt x="5365115" y="836484"/>
                  <a:pt x="5332095" y="826959"/>
                  <a:pt x="5326380" y="848549"/>
                </a:cubicBezTo>
                <a:cubicBezTo>
                  <a:pt x="5319395" y="869504"/>
                  <a:pt x="5353050" y="878394"/>
                  <a:pt x="5358765" y="857438"/>
                </a:cubicBezTo>
                <a:close/>
                <a:moveTo>
                  <a:pt x="5374005" y="920304"/>
                </a:moveTo>
                <a:cubicBezTo>
                  <a:pt x="5379085" y="900619"/>
                  <a:pt x="5347970" y="893634"/>
                  <a:pt x="5343525" y="913319"/>
                </a:cubicBezTo>
                <a:cubicBezTo>
                  <a:pt x="5338445" y="932369"/>
                  <a:pt x="5369560" y="939988"/>
                  <a:pt x="5374005" y="920304"/>
                </a:cubicBezTo>
                <a:close/>
                <a:moveTo>
                  <a:pt x="5372735" y="1030794"/>
                </a:moveTo>
                <a:cubicBezTo>
                  <a:pt x="5356860" y="1027619"/>
                  <a:pt x="5351780" y="1053019"/>
                  <a:pt x="5368290" y="1055559"/>
                </a:cubicBezTo>
                <a:cubicBezTo>
                  <a:pt x="5384165" y="1059369"/>
                  <a:pt x="5388610" y="1033969"/>
                  <a:pt x="5372735" y="1030794"/>
                </a:cubicBezTo>
                <a:close/>
                <a:moveTo>
                  <a:pt x="5375910" y="967929"/>
                </a:moveTo>
                <a:cubicBezTo>
                  <a:pt x="5358130" y="964119"/>
                  <a:pt x="5352415" y="992059"/>
                  <a:pt x="5370195" y="995869"/>
                </a:cubicBezTo>
                <a:cubicBezTo>
                  <a:pt x="5387975" y="999679"/>
                  <a:pt x="5393690" y="971738"/>
                  <a:pt x="5375910" y="967929"/>
                </a:cubicBezTo>
                <a:close/>
                <a:moveTo>
                  <a:pt x="5435600" y="880934"/>
                </a:moveTo>
                <a:cubicBezTo>
                  <a:pt x="5438140" y="872044"/>
                  <a:pt x="5433695" y="862519"/>
                  <a:pt x="5424170" y="859979"/>
                </a:cubicBezTo>
                <a:cubicBezTo>
                  <a:pt x="5380355" y="853629"/>
                  <a:pt x="5415280" y="920304"/>
                  <a:pt x="5435600" y="880934"/>
                </a:cubicBezTo>
                <a:close/>
                <a:moveTo>
                  <a:pt x="5431155" y="950149"/>
                </a:moveTo>
                <a:cubicBezTo>
                  <a:pt x="5448935" y="950784"/>
                  <a:pt x="5452110" y="923479"/>
                  <a:pt x="5434965" y="919669"/>
                </a:cubicBezTo>
                <a:cubicBezTo>
                  <a:pt x="5413375" y="913954"/>
                  <a:pt x="5408295" y="950149"/>
                  <a:pt x="5431155" y="950149"/>
                </a:cubicBezTo>
                <a:close/>
                <a:moveTo>
                  <a:pt x="5300980" y="903159"/>
                </a:moveTo>
                <a:cubicBezTo>
                  <a:pt x="5305425" y="883474"/>
                  <a:pt x="5274310" y="877124"/>
                  <a:pt x="5270500" y="896809"/>
                </a:cubicBezTo>
                <a:cubicBezTo>
                  <a:pt x="5266055" y="916494"/>
                  <a:pt x="5297170" y="923479"/>
                  <a:pt x="5300980" y="903159"/>
                </a:cubicBezTo>
                <a:close/>
                <a:moveTo>
                  <a:pt x="5305425" y="982534"/>
                </a:moveTo>
                <a:cubicBezTo>
                  <a:pt x="5321935" y="983169"/>
                  <a:pt x="5324475" y="957134"/>
                  <a:pt x="5307965" y="954594"/>
                </a:cubicBezTo>
                <a:cubicBezTo>
                  <a:pt x="5288280" y="950784"/>
                  <a:pt x="5285105" y="982534"/>
                  <a:pt x="5305425" y="982534"/>
                </a:cubicBezTo>
                <a:close/>
                <a:moveTo>
                  <a:pt x="5341620" y="779969"/>
                </a:moveTo>
                <a:cubicBezTo>
                  <a:pt x="5315585" y="771079"/>
                  <a:pt x="5307330" y="815529"/>
                  <a:pt x="5335270" y="815529"/>
                </a:cubicBezTo>
                <a:cubicBezTo>
                  <a:pt x="5355590" y="816799"/>
                  <a:pt x="5360670" y="786319"/>
                  <a:pt x="5341620" y="779969"/>
                </a:cubicBezTo>
                <a:close/>
                <a:moveTo>
                  <a:pt x="6725285" y="2016313"/>
                </a:moveTo>
                <a:cubicBezTo>
                  <a:pt x="6702425" y="1995359"/>
                  <a:pt x="6670040" y="2031554"/>
                  <a:pt x="6693535" y="2051874"/>
                </a:cubicBezTo>
                <a:cubicBezTo>
                  <a:pt x="6716395" y="2073463"/>
                  <a:pt x="6748781" y="2036634"/>
                  <a:pt x="6725285" y="2016313"/>
                </a:cubicBezTo>
                <a:close/>
                <a:moveTo>
                  <a:pt x="6645275" y="1943288"/>
                </a:moveTo>
                <a:cubicBezTo>
                  <a:pt x="6622415" y="1921699"/>
                  <a:pt x="6589395" y="1957894"/>
                  <a:pt x="6612890" y="1978849"/>
                </a:cubicBezTo>
                <a:cubicBezTo>
                  <a:pt x="6635115" y="1999804"/>
                  <a:pt x="6668770" y="1964244"/>
                  <a:pt x="6645275" y="1943288"/>
                </a:cubicBezTo>
                <a:close/>
                <a:moveTo>
                  <a:pt x="6624956" y="1749613"/>
                </a:moveTo>
                <a:cubicBezTo>
                  <a:pt x="6644006" y="1750249"/>
                  <a:pt x="6653531" y="1724213"/>
                  <a:pt x="6638290" y="1712149"/>
                </a:cubicBezTo>
                <a:cubicBezTo>
                  <a:pt x="6608445" y="1689288"/>
                  <a:pt x="6586856" y="1748344"/>
                  <a:pt x="6624956" y="1749613"/>
                </a:cubicBezTo>
                <a:close/>
                <a:moveTo>
                  <a:pt x="6641465" y="2103309"/>
                </a:moveTo>
                <a:cubicBezTo>
                  <a:pt x="6631940" y="2113469"/>
                  <a:pt x="6632575" y="2129344"/>
                  <a:pt x="6642735" y="2139504"/>
                </a:cubicBezTo>
                <a:lnTo>
                  <a:pt x="6642735" y="2139504"/>
                </a:lnTo>
                <a:cubicBezTo>
                  <a:pt x="6698615" y="2175699"/>
                  <a:pt x="6694806" y="2063304"/>
                  <a:pt x="6641465" y="2103309"/>
                </a:cubicBezTo>
                <a:close/>
                <a:moveTo>
                  <a:pt x="6713856" y="1774379"/>
                </a:moveTo>
                <a:cubicBezTo>
                  <a:pt x="6713220" y="1774379"/>
                  <a:pt x="6713220" y="1774379"/>
                  <a:pt x="6713856" y="1774379"/>
                </a:cubicBezTo>
                <a:cubicBezTo>
                  <a:pt x="6683375" y="1751519"/>
                  <a:pt x="6662420" y="1810574"/>
                  <a:pt x="6700520" y="1811844"/>
                </a:cubicBezTo>
                <a:cubicBezTo>
                  <a:pt x="6718935" y="1813113"/>
                  <a:pt x="6729095" y="1786444"/>
                  <a:pt x="6713856" y="1774379"/>
                </a:cubicBezTo>
                <a:close/>
                <a:moveTo>
                  <a:pt x="6565900" y="1868994"/>
                </a:moveTo>
                <a:cubicBezTo>
                  <a:pt x="6543675" y="1847404"/>
                  <a:pt x="6510020" y="1882963"/>
                  <a:pt x="6532881" y="1903919"/>
                </a:cubicBezTo>
                <a:cubicBezTo>
                  <a:pt x="6555106" y="1925509"/>
                  <a:pt x="6588760" y="1889949"/>
                  <a:pt x="6565900" y="1868994"/>
                </a:cubicBezTo>
                <a:close/>
                <a:moveTo>
                  <a:pt x="6536690" y="1495613"/>
                </a:moveTo>
                <a:cubicBezTo>
                  <a:pt x="6551295" y="1476563"/>
                  <a:pt x="6520815" y="1454338"/>
                  <a:pt x="6506845" y="1474024"/>
                </a:cubicBezTo>
                <a:cubicBezTo>
                  <a:pt x="6492875" y="1493074"/>
                  <a:pt x="6523356" y="1515299"/>
                  <a:pt x="6536690" y="1495613"/>
                </a:cubicBezTo>
                <a:close/>
                <a:moveTo>
                  <a:pt x="7098665" y="2070924"/>
                </a:moveTo>
                <a:cubicBezTo>
                  <a:pt x="7067550" y="2050604"/>
                  <a:pt x="7049770" y="2107754"/>
                  <a:pt x="7086600" y="2109024"/>
                </a:cubicBezTo>
                <a:cubicBezTo>
                  <a:pt x="7106285" y="2110294"/>
                  <a:pt x="7115175" y="2082354"/>
                  <a:pt x="7098665" y="2070924"/>
                </a:cubicBezTo>
                <a:close/>
                <a:moveTo>
                  <a:pt x="6558915" y="2023934"/>
                </a:moveTo>
                <a:cubicBezTo>
                  <a:pt x="6535420" y="2047429"/>
                  <a:pt x="6572885" y="2082988"/>
                  <a:pt x="6595745" y="2059494"/>
                </a:cubicBezTo>
                <a:cubicBezTo>
                  <a:pt x="6618606" y="2035999"/>
                  <a:pt x="6581775" y="1999804"/>
                  <a:pt x="6558915" y="2023934"/>
                </a:cubicBezTo>
                <a:close/>
                <a:moveTo>
                  <a:pt x="6602731" y="1520379"/>
                </a:moveTo>
                <a:cubicBezTo>
                  <a:pt x="6583681" y="1506409"/>
                  <a:pt x="6562090" y="1536888"/>
                  <a:pt x="6581140" y="1550224"/>
                </a:cubicBezTo>
                <a:cubicBezTo>
                  <a:pt x="6600190" y="1564829"/>
                  <a:pt x="6622415" y="1534349"/>
                  <a:pt x="6602731" y="1520379"/>
                </a:cubicBezTo>
                <a:close/>
                <a:moveTo>
                  <a:pt x="6513831" y="1943288"/>
                </a:moveTo>
                <a:cubicBezTo>
                  <a:pt x="6490970" y="1919794"/>
                  <a:pt x="6454140" y="1956624"/>
                  <a:pt x="6478270" y="1979484"/>
                </a:cubicBezTo>
                <a:lnTo>
                  <a:pt x="6478270" y="1979484"/>
                </a:lnTo>
                <a:cubicBezTo>
                  <a:pt x="6500495" y="2002979"/>
                  <a:pt x="6537325" y="1966149"/>
                  <a:pt x="6513831" y="1943288"/>
                </a:cubicBezTo>
                <a:cubicBezTo>
                  <a:pt x="6513831" y="1943288"/>
                  <a:pt x="6513831" y="1943288"/>
                  <a:pt x="6513831" y="1943288"/>
                </a:cubicBezTo>
                <a:close/>
                <a:moveTo>
                  <a:pt x="7021831" y="2399854"/>
                </a:moveTo>
                <a:cubicBezTo>
                  <a:pt x="6996431" y="2378899"/>
                  <a:pt x="6964045" y="2419539"/>
                  <a:pt x="6990715" y="2439859"/>
                </a:cubicBezTo>
                <a:cubicBezTo>
                  <a:pt x="7016115" y="2460814"/>
                  <a:pt x="7047865" y="2419539"/>
                  <a:pt x="7021831" y="2399854"/>
                </a:cubicBezTo>
                <a:close/>
                <a:moveTo>
                  <a:pt x="6972935" y="2227134"/>
                </a:moveTo>
                <a:cubicBezTo>
                  <a:pt x="6948806" y="2207449"/>
                  <a:pt x="6918325" y="2245549"/>
                  <a:pt x="6943090" y="2264599"/>
                </a:cubicBezTo>
                <a:cubicBezTo>
                  <a:pt x="6967220" y="2284284"/>
                  <a:pt x="6997700" y="2246184"/>
                  <a:pt x="6972935" y="2227134"/>
                </a:cubicBezTo>
                <a:close/>
                <a:moveTo>
                  <a:pt x="7058025" y="2293174"/>
                </a:moveTo>
                <a:cubicBezTo>
                  <a:pt x="7033260" y="2274124"/>
                  <a:pt x="7004050" y="2312859"/>
                  <a:pt x="7028815" y="2331274"/>
                </a:cubicBezTo>
                <a:cubicBezTo>
                  <a:pt x="7053581" y="2350959"/>
                  <a:pt x="7083425" y="2312224"/>
                  <a:pt x="7058025" y="2293174"/>
                </a:cubicBezTo>
                <a:close/>
                <a:moveTo>
                  <a:pt x="6897370" y="2331909"/>
                </a:moveTo>
                <a:cubicBezTo>
                  <a:pt x="6875781" y="2356674"/>
                  <a:pt x="6915785" y="2389694"/>
                  <a:pt x="6936740" y="2364294"/>
                </a:cubicBezTo>
                <a:cubicBezTo>
                  <a:pt x="6958331" y="2338894"/>
                  <a:pt x="6918325" y="2305874"/>
                  <a:pt x="6897370" y="2331909"/>
                </a:cubicBezTo>
                <a:close/>
                <a:moveTo>
                  <a:pt x="6811010" y="2257614"/>
                </a:moveTo>
                <a:cubicBezTo>
                  <a:pt x="6802120" y="2268409"/>
                  <a:pt x="6802756" y="2284284"/>
                  <a:pt x="6813550" y="2293174"/>
                </a:cubicBezTo>
                <a:lnTo>
                  <a:pt x="6813550" y="2293174"/>
                </a:lnTo>
                <a:cubicBezTo>
                  <a:pt x="6870700" y="2327464"/>
                  <a:pt x="6862445" y="2215069"/>
                  <a:pt x="6811010" y="2257614"/>
                </a:cubicBezTo>
                <a:close/>
                <a:moveTo>
                  <a:pt x="6806565" y="2088069"/>
                </a:moveTo>
                <a:cubicBezTo>
                  <a:pt x="6783070" y="2067113"/>
                  <a:pt x="6751320" y="2103944"/>
                  <a:pt x="6775450" y="2124264"/>
                </a:cubicBezTo>
                <a:cubicBezTo>
                  <a:pt x="6798310" y="2145219"/>
                  <a:pt x="6830695" y="2108389"/>
                  <a:pt x="6806565" y="2088069"/>
                </a:cubicBezTo>
                <a:close/>
                <a:moveTo>
                  <a:pt x="6725285" y="2181414"/>
                </a:moveTo>
                <a:cubicBezTo>
                  <a:pt x="6703060" y="2205544"/>
                  <a:pt x="6741160" y="2240469"/>
                  <a:pt x="6762750" y="2215704"/>
                </a:cubicBezTo>
                <a:cubicBezTo>
                  <a:pt x="6785610" y="2190939"/>
                  <a:pt x="6747510" y="2156649"/>
                  <a:pt x="6725285" y="2181414"/>
                </a:cubicBezTo>
                <a:close/>
                <a:moveTo>
                  <a:pt x="6889115" y="2158554"/>
                </a:moveTo>
                <a:cubicBezTo>
                  <a:pt x="6865620" y="2138234"/>
                  <a:pt x="6834506" y="2175699"/>
                  <a:pt x="6858635" y="2195384"/>
                </a:cubicBezTo>
                <a:cubicBezTo>
                  <a:pt x="6882131" y="2215704"/>
                  <a:pt x="6913881" y="2178239"/>
                  <a:pt x="6889115" y="2158554"/>
                </a:cubicBezTo>
                <a:close/>
                <a:moveTo>
                  <a:pt x="6410325" y="1752154"/>
                </a:moveTo>
                <a:cubicBezTo>
                  <a:pt x="6432550" y="1730563"/>
                  <a:pt x="6397625" y="1695638"/>
                  <a:pt x="6376035" y="1718499"/>
                </a:cubicBezTo>
                <a:cubicBezTo>
                  <a:pt x="6354445" y="1740724"/>
                  <a:pt x="6389370" y="1775013"/>
                  <a:pt x="6410325" y="1752154"/>
                </a:cubicBezTo>
                <a:close/>
                <a:moveTo>
                  <a:pt x="6161405" y="1613724"/>
                </a:moveTo>
                <a:cubicBezTo>
                  <a:pt x="6137275" y="1635949"/>
                  <a:pt x="6172200" y="1673413"/>
                  <a:pt x="6196330" y="1650554"/>
                </a:cubicBezTo>
                <a:cubicBezTo>
                  <a:pt x="6220460" y="1628963"/>
                  <a:pt x="6184900" y="1590863"/>
                  <a:pt x="6161405" y="1613724"/>
                </a:cubicBezTo>
                <a:close/>
                <a:moveTo>
                  <a:pt x="6133465" y="1348294"/>
                </a:moveTo>
                <a:cubicBezTo>
                  <a:pt x="6112510" y="1327974"/>
                  <a:pt x="6080760" y="1360994"/>
                  <a:pt x="6102350" y="1381313"/>
                </a:cubicBezTo>
                <a:cubicBezTo>
                  <a:pt x="6122670" y="1401634"/>
                  <a:pt x="6155055" y="1367979"/>
                  <a:pt x="6133465" y="1348294"/>
                </a:cubicBezTo>
                <a:close/>
                <a:moveTo>
                  <a:pt x="6180455" y="1521649"/>
                </a:moveTo>
                <a:cubicBezTo>
                  <a:pt x="6202680" y="1500059"/>
                  <a:pt x="6169025" y="1465134"/>
                  <a:pt x="6146800" y="1487359"/>
                </a:cubicBezTo>
                <a:cubicBezTo>
                  <a:pt x="6124575" y="1508949"/>
                  <a:pt x="6158230" y="1543874"/>
                  <a:pt x="6180455" y="1521649"/>
                </a:cubicBezTo>
                <a:close/>
                <a:moveTo>
                  <a:pt x="6176010" y="1420049"/>
                </a:moveTo>
                <a:cubicBezTo>
                  <a:pt x="6167755" y="1428938"/>
                  <a:pt x="6167755" y="1443544"/>
                  <a:pt x="6176645" y="1451799"/>
                </a:cubicBezTo>
                <a:lnTo>
                  <a:pt x="6176645" y="1451799"/>
                </a:lnTo>
                <a:cubicBezTo>
                  <a:pt x="6226175" y="1484819"/>
                  <a:pt x="6223635" y="1385124"/>
                  <a:pt x="6176010" y="1420049"/>
                </a:cubicBezTo>
                <a:close/>
                <a:moveTo>
                  <a:pt x="6058535" y="1277174"/>
                </a:moveTo>
                <a:cubicBezTo>
                  <a:pt x="6037580" y="1256854"/>
                  <a:pt x="6005830" y="1289874"/>
                  <a:pt x="6027420" y="1310194"/>
                </a:cubicBezTo>
                <a:cubicBezTo>
                  <a:pt x="6048375" y="1330513"/>
                  <a:pt x="6080125" y="1297494"/>
                  <a:pt x="6058535" y="1277174"/>
                </a:cubicBezTo>
                <a:close/>
                <a:moveTo>
                  <a:pt x="6006465" y="1445449"/>
                </a:moveTo>
                <a:cubicBezTo>
                  <a:pt x="5981700" y="1467038"/>
                  <a:pt x="6016625" y="1505774"/>
                  <a:pt x="6040755" y="1482913"/>
                </a:cubicBezTo>
                <a:cubicBezTo>
                  <a:pt x="6065520" y="1461324"/>
                  <a:pt x="6030595" y="1422588"/>
                  <a:pt x="6006465" y="1445449"/>
                </a:cubicBezTo>
                <a:close/>
                <a:moveTo>
                  <a:pt x="6256655" y="1599119"/>
                </a:moveTo>
                <a:cubicBezTo>
                  <a:pt x="6278880" y="1577529"/>
                  <a:pt x="6244590" y="1542604"/>
                  <a:pt x="6223000" y="1564829"/>
                </a:cubicBezTo>
                <a:cubicBezTo>
                  <a:pt x="6200775" y="1586419"/>
                  <a:pt x="6235065" y="1621344"/>
                  <a:pt x="6256655" y="1599119"/>
                </a:cubicBezTo>
                <a:close/>
                <a:moveTo>
                  <a:pt x="6104255" y="1444179"/>
                </a:moveTo>
                <a:cubicBezTo>
                  <a:pt x="6127115" y="1422588"/>
                  <a:pt x="6092825" y="1387663"/>
                  <a:pt x="6070600" y="1409888"/>
                </a:cubicBezTo>
                <a:cubicBezTo>
                  <a:pt x="6048375" y="1430844"/>
                  <a:pt x="6082665" y="1465769"/>
                  <a:pt x="6104255" y="1444179"/>
                </a:cubicBezTo>
                <a:close/>
                <a:moveTo>
                  <a:pt x="6083935" y="1529904"/>
                </a:moveTo>
                <a:cubicBezTo>
                  <a:pt x="6059170" y="1552129"/>
                  <a:pt x="6094730" y="1590229"/>
                  <a:pt x="6118225" y="1567369"/>
                </a:cubicBezTo>
                <a:cubicBezTo>
                  <a:pt x="6142990" y="1545144"/>
                  <a:pt x="6107430" y="1507044"/>
                  <a:pt x="6083935" y="1529904"/>
                </a:cubicBezTo>
                <a:close/>
                <a:moveTo>
                  <a:pt x="6488430" y="1828354"/>
                </a:moveTo>
                <a:cubicBezTo>
                  <a:pt x="6510656" y="1806129"/>
                  <a:pt x="6475095" y="1772474"/>
                  <a:pt x="6454140" y="1794699"/>
                </a:cubicBezTo>
                <a:cubicBezTo>
                  <a:pt x="6431915" y="1816924"/>
                  <a:pt x="6466840" y="1850579"/>
                  <a:pt x="6488430" y="1828354"/>
                </a:cubicBezTo>
                <a:close/>
                <a:moveTo>
                  <a:pt x="6028055" y="1366074"/>
                </a:moveTo>
                <a:cubicBezTo>
                  <a:pt x="6050915" y="1344484"/>
                  <a:pt x="6016625" y="1309559"/>
                  <a:pt x="5994400" y="1331784"/>
                </a:cubicBezTo>
                <a:cubicBezTo>
                  <a:pt x="5972175" y="1353374"/>
                  <a:pt x="6006465" y="1388299"/>
                  <a:pt x="6028055" y="1366074"/>
                </a:cubicBezTo>
                <a:close/>
                <a:moveTo>
                  <a:pt x="6358890" y="1399094"/>
                </a:moveTo>
                <a:cubicBezTo>
                  <a:pt x="6339205" y="1382584"/>
                  <a:pt x="6313805" y="1414334"/>
                  <a:pt x="6334125" y="1430209"/>
                </a:cubicBezTo>
                <a:cubicBezTo>
                  <a:pt x="6353810" y="1446719"/>
                  <a:pt x="6379210" y="1414969"/>
                  <a:pt x="6358890" y="1399094"/>
                </a:cubicBezTo>
                <a:close/>
                <a:moveTo>
                  <a:pt x="6325870" y="1561654"/>
                </a:moveTo>
                <a:cubicBezTo>
                  <a:pt x="6305550" y="1582609"/>
                  <a:pt x="6339205" y="1614359"/>
                  <a:pt x="6358890" y="1592769"/>
                </a:cubicBezTo>
                <a:cubicBezTo>
                  <a:pt x="6379210" y="1571813"/>
                  <a:pt x="6345555" y="1540063"/>
                  <a:pt x="6325870" y="1561654"/>
                </a:cubicBezTo>
                <a:close/>
                <a:moveTo>
                  <a:pt x="6397625" y="1862009"/>
                </a:moveTo>
                <a:cubicBezTo>
                  <a:pt x="6373495" y="1884869"/>
                  <a:pt x="6410325" y="1921699"/>
                  <a:pt x="6433185" y="1898204"/>
                </a:cubicBezTo>
                <a:cubicBezTo>
                  <a:pt x="6456680" y="1875979"/>
                  <a:pt x="6420485" y="1839149"/>
                  <a:pt x="6397625" y="1862009"/>
                </a:cubicBezTo>
                <a:close/>
                <a:moveTo>
                  <a:pt x="6250940" y="1491169"/>
                </a:moveTo>
                <a:cubicBezTo>
                  <a:pt x="6230620" y="1512124"/>
                  <a:pt x="6263640" y="1543874"/>
                  <a:pt x="6283960" y="1522284"/>
                </a:cubicBezTo>
                <a:cubicBezTo>
                  <a:pt x="6304280" y="1501329"/>
                  <a:pt x="6270625" y="1469579"/>
                  <a:pt x="6250940" y="1491169"/>
                </a:cubicBezTo>
                <a:close/>
                <a:moveTo>
                  <a:pt x="6239510" y="1697544"/>
                </a:moveTo>
                <a:cubicBezTo>
                  <a:pt x="6215380" y="1719769"/>
                  <a:pt x="6250940" y="1757234"/>
                  <a:pt x="6274435" y="1734374"/>
                </a:cubicBezTo>
                <a:cubicBezTo>
                  <a:pt x="6298565" y="1712149"/>
                  <a:pt x="6263005" y="1674049"/>
                  <a:pt x="6239510" y="1697544"/>
                </a:cubicBezTo>
                <a:close/>
                <a:moveTo>
                  <a:pt x="6333490" y="1675954"/>
                </a:moveTo>
                <a:cubicBezTo>
                  <a:pt x="6355715" y="1654363"/>
                  <a:pt x="6321425" y="1619438"/>
                  <a:pt x="6299835" y="1642299"/>
                </a:cubicBezTo>
                <a:cubicBezTo>
                  <a:pt x="6276975" y="1663888"/>
                  <a:pt x="6311900" y="1698179"/>
                  <a:pt x="6333490" y="1675954"/>
                </a:cubicBezTo>
                <a:close/>
                <a:moveTo>
                  <a:pt x="6318250" y="1780094"/>
                </a:moveTo>
                <a:cubicBezTo>
                  <a:pt x="6294120" y="1802319"/>
                  <a:pt x="6330315" y="1839784"/>
                  <a:pt x="6353175" y="1816924"/>
                </a:cubicBezTo>
                <a:cubicBezTo>
                  <a:pt x="6377305" y="1794063"/>
                  <a:pt x="6341745" y="1756599"/>
                  <a:pt x="6318250" y="1780094"/>
                </a:cubicBezTo>
                <a:close/>
                <a:moveTo>
                  <a:pt x="11677015" y="763459"/>
                </a:moveTo>
                <a:cubicBezTo>
                  <a:pt x="11657330" y="767269"/>
                  <a:pt x="11664315" y="798384"/>
                  <a:pt x="11683365" y="793938"/>
                </a:cubicBezTo>
                <a:cubicBezTo>
                  <a:pt x="11703050" y="790129"/>
                  <a:pt x="11696700" y="759013"/>
                  <a:pt x="11677015" y="763459"/>
                </a:cubicBezTo>
                <a:close/>
                <a:moveTo>
                  <a:pt x="11456670" y="669479"/>
                </a:moveTo>
                <a:cubicBezTo>
                  <a:pt x="11448415" y="647254"/>
                  <a:pt x="11413490" y="660588"/>
                  <a:pt x="11422380" y="682813"/>
                </a:cubicBezTo>
                <a:cubicBezTo>
                  <a:pt x="11431270" y="705038"/>
                  <a:pt x="11466195" y="691069"/>
                  <a:pt x="11456670" y="669479"/>
                </a:cubicBezTo>
                <a:close/>
                <a:moveTo>
                  <a:pt x="11421110" y="1004124"/>
                </a:moveTo>
                <a:cubicBezTo>
                  <a:pt x="11405235" y="1007934"/>
                  <a:pt x="11411585" y="1033334"/>
                  <a:pt x="11427460" y="1028888"/>
                </a:cubicBezTo>
                <a:cubicBezTo>
                  <a:pt x="11443335" y="1025079"/>
                  <a:pt x="11436985" y="1000313"/>
                  <a:pt x="11421110" y="1004124"/>
                </a:cubicBezTo>
                <a:close/>
                <a:moveTo>
                  <a:pt x="11315700" y="867599"/>
                </a:moveTo>
                <a:cubicBezTo>
                  <a:pt x="11296650" y="873949"/>
                  <a:pt x="11307445" y="903794"/>
                  <a:pt x="11326495" y="896809"/>
                </a:cubicBezTo>
                <a:cubicBezTo>
                  <a:pt x="11345545" y="889824"/>
                  <a:pt x="11334750" y="859979"/>
                  <a:pt x="11315700" y="867599"/>
                </a:cubicBezTo>
                <a:close/>
                <a:moveTo>
                  <a:pt x="11386820" y="842834"/>
                </a:moveTo>
                <a:cubicBezTo>
                  <a:pt x="11367770" y="848549"/>
                  <a:pt x="11377930" y="879029"/>
                  <a:pt x="11396345" y="872044"/>
                </a:cubicBezTo>
                <a:cubicBezTo>
                  <a:pt x="11416030" y="866329"/>
                  <a:pt x="11405870" y="835849"/>
                  <a:pt x="11386820" y="842834"/>
                </a:cubicBezTo>
                <a:close/>
                <a:moveTo>
                  <a:pt x="11367135" y="725359"/>
                </a:moveTo>
                <a:cubicBezTo>
                  <a:pt x="11389360" y="716469"/>
                  <a:pt x="11374755" y="682179"/>
                  <a:pt x="11352530" y="691704"/>
                </a:cubicBezTo>
                <a:cubicBezTo>
                  <a:pt x="11330940" y="700594"/>
                  <a:pt x="11346180" y="734884"/>
                  <a:pt x="11367135" y="725359"/>
                </a:cubicBezTo>
                <a:close/>
                <a:moveTo>
                  <a:pt x="1247775" y="2085529"/>
                </a:moveTo>
                <a:cubicBezTo>
                  <a:pt x="1226185" y="2088704"/>
                  <a:pt x="1231900" y="2122994"/>
                  <a:pt x="1253490" y="2118549"/>
                </a:cubicBezTo>
                <a:cubicBezTo>
                  <a:pt x="1275080" y="2115374"/>
                  <a:pt x="1269365" y="2081719"/>
                  <a:pt x="1247775" y="2085529"/>
                </a:cubicBezTo>
                <a:close/>
                <a:moveTo>
                  <a:pt x="11317605" y="786319"/>
                </a:moveTo>
                <a:cubicBezTo>
                  <a:pt x="11297285" y="793938"/>
                  <a:pt x="11309985" y="826324"/>
                  <a:pt x="11330305" y="817434"/>
                </a:cubicBezTo>
                <a:cubicBezTo>
                  <a:pt x="11350625" y="809813"/>
                  <a:pt x="11337925" y="778063"/>
                  <a:pt x="11317605" y="786319"/>
                </a:cubicBezTo>
                <a:close/>
                <a:moveTo>
                  <a:pt x="11359515" y="1020634"/>
                </a:moveTo>
                <a:cubicBezTo>
                  <a:pt x="11343640" y="1024444"/>
                  <a:pt x="11350625" y="1049844"/>
                  <a:pt x="11366500" y="1045399"/>
                </a:cubicBezTo>
                <a:cubicBezTo>
                  <a:pt x="11381740" y="1040954"/>
                  <a:pt x="11375390" y="1016188"/>
                  <a:pt x="11359515" y="1020634"/>
                </a:cubicBezTo>
                <a:close/>
                <a:moveTo>
                  <a:pt x="11383645" y="927924"/>
                </a:moveTo>
                <a:cubicBezTo>
                  <a:pt x="11365865" y="933004"/>
                  <a:pt x="11374120" y="960309"/>
                  <a:pt x="11391900" y="955229"/>
                </a:cubicBezTo>
                <a:cubicBezTo>
                  <a:pt x="11409045" y="950149"/>
                  <a:pt x="11400790" y="922844"/>
                  <a:pt x="11383645" y="927924"/>
                </a:cubicBezTo>
                <a:close/>
                <a:moveTo>
                  <a:pt x="11450320" y="908874"/>
                </a:moveTo>
                <a:cubicBezTo>
                  <a:pt x="11432540" y="913319"/>
                  <a:pt x="11440160" y="941259"/>
                  <a:pt x="11457940" y="936179"/>
                </a:cubicBezTo>
                <a:cubicBezTo>
                  <a:pt x="11475085" y="931734"/>
                  <a:pt x="11468100" y="903794"/>
                  <a:pt x="11450320" y="908874"/>
                </a:cubicBezTo>
                <a:close/>
                <a:moveTo>
                  <a:pt x="11546840" y="706309"/>
                </a:moveTo>
                <a:cubicBezTo>
                  <a:pt x="11525885" y="712659"/>
                  <a:pt x="11536045" y="745679"/>
                  <a:pt x="11556365" y="738694"/>
                </a:cubicBezTo>
                <a:cubicBezTo>
                  <a:pt x="11577320" y="732344"/>
                  <a:pt x="11567795" y="699324"/>
                  <a:pt x="11546840" y="706309"/>
                </a:cubicBezTo>
                <a:close/>
                <a:moveTo>
                  <a:pt x="11602085" y="886649"/>
                </a:moveTo>
                <a:cubicBezTo>
                  <a:pt x="11587480" y="852359"/>
                  <a:pt x="11554460" y="905699"/>
                  <a:pt x="11591290" y="903794"/>
                </a:cubicBezTo>
                <a:lnTo>
                  <a:pt x="11591290" y="903794"/>
                </a:lnTo>
                <a:cubicBezTo>
                  <a:pt x="11598910" y="901254"/>
                  <a:pt x="11603355" y="894269"/>
                  <a:pt x="11602085" y="886649"/>
                </a:cubicBezTo>
                <a:close/>
                <a:moveTo>
                  <a:pt x="11469370" y="475169"/>
                </a:moveTo>
                <a:cubicBezTo>
                  <a:pt x="11443970" y="485963"/>
                  <a:pt x="11462385" y="525334"/>
                  <a:pt x="11486515" y="513904"/>
                </a:cubicBezTo>
                <a:cubicBezTo>
                  <a:pt x="11511915" y="502474"/>
                  <a:pt x="11494135" y="463104"/>
                  <a:pt x="11469370" y="475169"/>
                </a:cubicBezTo>
                <a:close/>
                <a:moveTo>
                  <a:pt x="11603990" y="779969"/>
                </a:moveTo>
                <a:cubicBezTo>
                  <a:pt x="11584305" y="784413"/>
                  <a:pt x="11591925" y="815529"/>
                  <a:pt x="11611610" y="809813"/>
                </a:cubicBezTo>
                <a:cubicBezTo>
                  <a:pt x="11630660" y="806004"/>
                  <a:pt x="11623040" y="775524"/>
                  <a:pt x="11603990" y="779969"/>
                </a:cubicBezTo>
                <a:close/>
                <a:moveTo>
                  <a:pt x="11607800" y="963484"/>
                </a:moveTo>
                <a:cubicBezTo>
                  <a:pt x="11591290" y="966024"/>
                  <a:pt x="11596370" y="991424"/>
                  <a:pt x="11612880" y="988249"/>
                </a:cubicBezTo>
                <a:cubicBezTo>
                  <a:pt x="11628755" y="985074"/>
                  <a:pt x="11623675" y="959674"/>
                  <a:pt x="11607800" y="963484"/>
                </a:cubicBezTo>
                <a:close/>
                <a:moveTo>
                  <a:pt x="11526520" y="663129"/>
                </a:moveTo>
                <a:lnTo>
                  <a:pt x="11526520" y="663129"/>
                </a:lnTo>
                <a:cubicBezTo>
                  <a:pt x="11579225" y="608519"/>
                  <a:pt x="11452860" y="630109"/>
                  <a:pt x="11520170" y="664399"/>
                </a:cubicBezTo>
                <a:cubicBezTo>
                  <a:pt x="11522710" y="664399"/>
                  <a:pt x="11524615" y="663763"/>
                  <a:pt x="11526520" y="663129"/>
                </a:cubicBezTo>
                <a:close/>
                <a:moveTo>
                  <a:pt x="11520170" y="818069"/>
                </a:moveTo>
                <a:cubicBezTo>
                  <a:pt x="11525250" y="837754"/>
                  <a:pt x="11555730" y="828863"/>
                  <a:pt x="11550015" y="809813"/>
                </a:cubicBezTo>
                <a:cubicBezTo>
                  <a:pt x="11544935" y="790763"/>
                  <a:pt x="11514455" y="799019"/>
                  <a:pt x="11520170" y="818069"/>
                </a:cubicBezTo>
                <a:close/>
                <a:moveTo>
                  <a:pt x="11517630" y="891729"/>
                </a:moveTo>
                <a:cubicBezTo>
                  <a:pt x="11499850" y="895538"/>
                  <a:pt x="11506835" y="924113"/>
                  <a:pt x="11524615" y="919034"/>
                </a:cubicBezTo>
                <a:cubicBezTo>
                  <a:pt x="11542395" y="914588"/>
                  <a:pt x="11535410" y="886649"/>
                  <a:pt x="11517630" y="891729"/>
                </a:cubicBezTo>
                <a:close/>
                <a:moveTo>
                  <a:pt x="11544935" y="975549"/>
                </a:moveTo>
                <a:cubicBezTo>
                  <a:pt x="11528425" y="978724"/>
                  <a:pt x="11534140" y="1004124"/>
                  <a:pt x="11550015" y="1000313"/>
                </a:cubicBezTo>
                <a:cubicBezTo>
                  <a:pt x="11566525" y="997138"/>
                  <a:pt x="11561445" y="972374"/>
                  <a:pt x="11544935" y="975549"/>
                </a:cubicBezTo>
                <a:close/>
                <a:moveTo>
                  <a:pt x="11185525" y="993329"/>
                </a:moveTo>
                <a:cubicBezTo>
                  <a:pt x="11168380" y="999044"/>
                  <a:pt x="11178540" y="1026349"/>
                  <a:pt x="11195050" y="1019999"/>
                </a:cubicBezTo>
                <a:cubicBezTo>
                  <a:pt x="11212830" y="1014284"/>
                  <a:pt x="11202670" y="986979"/>
                  <a:pt x="11185525" y="993329"/>
                </a:cubicBezTo>
                <a:close/>
                <a:moveTo>
                  <a:pt x="11316970" y="948244"/>
                </a:moveTo>
                <a:cubicBezTo>
                  <a:pt x="11299190" y="953324"/>
                  <a:pt x="11308080" y="981263"/>
                  <a:pt x="11325225" y="974913"/>
                </a:cubicBezTo>
                <a:lnTo>
                  <a:pt x="11325225" y="974913"/>
                </a:lnTo>
                <a:cubicBezTo>
                  <a:pt x="11343005" y="969834"/>
                  <a:pt x="11334750" y="942529"/>
                  <a:pt x="11316970" y="948244"/>
                </a:cubicBezTo>
                <a:close/>
                <a:moveTo>
                  <a:pt x="11123295" y="733613"/>
                </a:moveTo>
                <a:cubicBezTo>
                  <a:pt x="11123295" y="733613"/>
                  <a:pt x="11123295" y="733613"/>
                  <a:pt x="11123295" y="733613"/>
                </a:cubicBezTo>
                <a:cubicBezTo>
                  <a:pt x="11101070" y="746313"/>
                  <a:pt x="11121390" y="780604"/>
                  <a:pt x="11143615" y="767269"/>
                </a:cubicBezTo>
                <a:cubicBezTo>
                  <a:pt x="11165840" y="754569"/>
                  <a:pt x="11145520" y="720279"/>
                  <a:pt x="11123295" y="733613"/>
                </a:cubicBezTo>
                <a:close/>
                <a:moveTo>
                  <a:pt x="11183620" y="881569"/>
                </a:moveTo>
                <a:cubicBezTo>
                  <a:pt x="11203940" y="872679"/>
                  <a:pt x="11188700" y="841563"/>
                  <a:pt x="11169015" y="851088"/>
                </a:cubicBezTo>
                <a:cubicBezTo>
                  <a:pt x="11149330" y="859979"/>
                  <a:pt x="11163935" y="891094"/>
                  <a:pt x="11183620" y="881569"/>
                </a:cubicBezTo>
                <a:close/>
                <a:moveTo>
                  <a:pt x="11119485" y="805369"/>
                </a:moveTo>
                <a:cubicBezTo>
                  <a:pt x="11098530" y="816163"/>
                  <a:pt x="11116310" y="849184"/>
                  <a:pt x="11137265" y="837754"/>
                </a:cubicBezTo>
                <a:cubicBezTo>
                  <a:pt x="11157585" y="826324"/>
                  <a:pt x="11139805" y="793304"/>
                  <a:pt x="11119485" y="805369"/>
                </a:cubicBezTo>
                <a:close/>
                <a:moveTo>
                  <a:pt x="11120755" y="1018094"/>
                </a:moveTo>
                <a:cubicBezTo>
                  <a:pt x="11103610" y="1024444"/>
                  <a:pt x="11114405" y="1051113"/>
                  <a:pt x="11130915" y="1044129"/>
                </a:cubicBezTo>
                <a:cubicBezTo>
                  <a:pt x="11148695" y="1038413"/>
                  <a:pt x="11137900" y="1011109"/>
                  <a:pt x="11120755" y="1018094"/>
                </a:cubicBezTo>
                <a:close/>
                <a:moveTo>
                  <a:pt x="11111865" y="916494"/>
                </a:moveTo>
                <a:cubicBezTo>
                  <a:pt x="11131550" y="906969"/>
                  <a:pt x="11116310" y="875854"/>
                  <a:pt x="11096625" y="886013"/>
                </a:cubicBezTo>
                <a:cubicBezTo>
                  <a:pt x="11076305" y="896174"/>
                  <a:pt x="11092180" y="926654"/>
                  <a:pt x="11111865" y="916494"/>
                </a:cubicBezTo>
                <a:close/>
                <a:moveTo>
                  <a:pt x="11119485" y="979994"/>
                </a:moveTo>
                <a:cubicBezTo>
                  <a:pt x="11137900" y="972374"/>
                  <a:pt x="11125200" y="943163"/>
                  <a:pt x="11106785" y="951419"/>
                </a:cubicBezTo>
                <a:cubicBezTo>
                  <a:pt x="11088370" y="959674"/>
                  <a:pt x="11101070" y="988249"/>
                  <a:pt x="11119485" y="979994"/>
                </a:cubicBezTo>
                <a:close/>
                <a:moveTo>
                  <a:pt x="11181715" y="951419"/>
                </a:moveTo>
                <a:cubicBezTo>
                  <a:pt x="11205845" y="950784"/>
                  <a:pt x="11198225" y="912684"/>
                  <a:pt x="11176000" y="921574"/>
                </a:cubicBezTo>
                <a:cubicBezTo>
                  <a:pt x="11160125" y="927924"/>
                  <a:pt x="11165840" y="952054"/>
                  <a:pt x="11181715" y="951419"/>
                </a:cubicBezTo>
                <a:close/>
                <a:moveTo>
                  <a:pt x="9165590" y="2393504"/>
                </a:moveTo>
                <a:cubicBezTo>
                  <a:pt x="9140825" y="2405569"/>
                  <a:pt x="9160510" y="2444304"/>
                  <a:pt x="9184640" y="2430969"/>
                </a:cubicBezTo>
                <a:cubicBezTo>
                  <a:pt x="9209405" y="2418904"/>
                  <a:pt x="9189720" y="2380804"/>
                  <a:pt x="9165590" y="2393504"/>
                </a:cubicBezTo>
                <a:close/>
                <a:moveTo>
                  <a:pt x="11125835" y="663129"/>
                </a:moveTo>
                <a:cubicBezTo>
                  <a:pt x="11102340" y="677734"/>
                  <a:pt x="11125835" y="713929"/>
                  <a:pt x="11148695" y="698688"/>
                </a:cubicBezTo>
                <a:cubicBezTo>
                  <a:pt x="11172190" y="684084"/>
                  <a:pt x="11148695" y="647888"/>
                  <a:pt x="11125835" y="663129"/>
                </a:cubicBezTo>
                <a:close/>
                <a:moveTo>
                  <a:pt x="11250930" y="970469"/>
                </a:moveTo>
                <a:cubicBezTo>
                  <a:pt x="11233785" y="976184"/>
                  <a:pt x="11243310" y="1003488"/>
                  <a:pt x="11260455" y="997138"/>
                </a:cubicBezTo>
                <a:cubicBezTo>
                  <a:pt x="11277600" y="991424"/>
                  <a:pt x="11268710" y="964119"/>
                  <a:pt x="11250930" y="970469"/>
                </a:cubicBezTo>
                <a:close/>
                <a:moveTo>
                  <a:pt x="11176635" y="1075244"/>
                </a:moveTo>
                <a:cubicBezTo>
                  <a:pt x="11160760" y="1080324"/>
                  <a:pt x="11169015" y="1104454"/>
                  <a:pt x="11184890" y="1099374"/>
                </a:cubicBezTo>
                <a:cubicBezTo>
                  <a:pt x="11200130" y="1094929"/>
                  <a:pt x="11191875" y="1070163"/>
                  <a:pt x="11176635" y="1075244"/>
                </a:cubicBezTo>
                <a:close/>
                <a:moveTo>
                  <a:pt x="11236960" y="1056194"/>
                </a:moveTo>
                <a:cubicBezTo>
                  <a:pt x="11221085" y="1060638"/>
                  <a:pt x="11228705" y="1085404"/>
                  <a:pt x="11244580" y="1080324"/>
                </a:cubicBezTo>
                <a:cubicBezTo>
                  <a:pt x="11260455" y="1075879"/>
                  <a:pt x="11252835" y="1051113"/>
                  <a:pt x="11236960" y="1056194"/>
                </a:cubicBezTo>
                <a:close/>
                <a:moveTo>
                  <a:pt x="11297920" y="1037779"/>
                </a:moveTo>
                <a:cubicBezTo>
                  <a:pt x="11282045" y="1042224"/>
                  <a:pt x="11289665" y="1066988"/>
                  <a:pt x="11304905" y="1061909"/>
                </a:cubicBezTo>
                <a:cubicBezTo>
                  <a:pt x="11320780" y="1057463"/>
                  <a:pt x="11313795" y="1032699"/>
                  <a:pt x="11297920" y="1037779"/>
                </a:cubicBezTo>
                <a:close/>
                <a:moveTo>
                  <a:pt x="11298555" y="736154"/>
                </a:moveTo>
                <a:cubicBezTo>
                  <a:pt x="11289030" y="714563"/>
                  <a:pt x="11254740" y="730438"/>
                  <a:pt x="11265535" y="751394"/>
                </a:cubicBezTo>
                <a:cubicBezTo>
                  <a:pt x="11275060" y="772984"/>
                  <a:pt x="11308715" y="757109"/>
                  <a:pt x="11298555" y="736154"/>
                </a:cubicBezTo>
                <a:close/>
                <a:moveTo>
                  <a:pt x="11645265" y="696149"/>
                </a:moveTo>
                <a:cubicBezTo>
                  <a:pt x="11640185" y="674559"/>
                  <a:pt x="11606530" y="683449"/>
                  <a:pt x="11612245" y="705038"/>
                </a:cubicBezTo>
                <a:cubicBezTo>
                  <a:pt x="11617960" y="725994"/>
                  <a:pt x="11650980" y="717104"/>
                  <a:pt x="11645265" y="696149"/>
                </a:cubicBezTo>
                <a:close/>
                <a:moveTo>
                  <a:pt x="11230610" y="695513"/>
                </a:moveTo>
                <a:cubicBezTo>
                  <a:pt x="11218545" y="672654"/>
                  <a:pt x="11182985" y="692338"/>
                  <a:pt x="11196320" y="714563"/>
                </a:cubicBezTo>
                <a:cubicBezTo>
                  <a:pt x="11207750" y="737424"/>
                  <a:pt x="11243310" y="717738"/>
                  <a:pt x="11230610" y="695513"/>
                </a:cubicBezTo>
                <a:close/>
                <a:moveTo>
                  <a:pt x="11195685" y="764729"/>
                </a:moveTo>
                <a:cubicBezTo>
                  <a:pt x="11174095" y="775524"/>
                  <a:pt x="11191240" y="808544"/>
                  <a:pt x="11212195" y="797749"/>
                </a:cubicBezTo>
                <a:cubicBezTo>
                  <a:pt x="11233785" y="787588"/>
                  <a:pt x="11217275" y="753934"/>
                  <a:pt x="11195685" y="764729"/>
                </a:cubicBezTo>
                <a:close/>
                <a:moveTo>
                  <a:pt x="11723370" y="677099"/>
                </a:moveTo>
                <a:cubicBezTo>
                  <a:pt x="11718925" y="655509"/>
                  <a:pt x="11685270" y="663129"/>
                  <a:pt x="11690350" y="684719"/>
                </a:cubicBezTo>
                <a:cubicBezTo>
                  <a:pt x="11695430" y="706309"/>
                  <a:pt x="11728450" y="698054"/>
                  <a:pt x="11723370" y="677099"/>
                </a:cubicBezTo>
                <a:close/>
                <a:moveTo>
                  <a:pt x="12066270" y="809179"/>
                </a:moveTo>
                <a:cubicBezTo>
                  <a:pt x="12047855" y="809813"/>
                  <a:pt x="12049760" y="839024"/>
                  <a:pt x="12067540" y="837119"/>
                </a:cubicBezTo>
                <a:lnTo>
                  <a:pt x="12067540" y="837119"/>
                </a:lnTo>
                <a:cubicBezTo>
                  <a:pt x="12085955" y="836484"/>
                  <a:pt x="12084685" y="807909"/>
                  <a:pt x="12066270" y="809179"/>
                </a:cubicBezTo>
                <a:close/>
                <a:moveTo>
                  <a:pt x="12103100" y="605979"/>
                </a:moveTo>
                <a:cubicBezTo>
                  <a:pt x="12080875" y="606613"/>
                  <a:pt x="12083415" y="641538"/>
                  <a:pt x="12105005" y="639634"/>
                </a:cubicBezTo>
                <a:cubicBezTo>
                  <a:pt x="12127230" y="638999"/>
                  <a:pt x="12125325" y="604074"/>
                  <a:pt x="12103100" y="605979"/>
                </a:cubicBezTo>
                <a:close/>
                <a:moveTo>
                  <a:pt x="12113895" y="907604"/>
                </a:moveTo>
                <a:cubicBezTo>
                  <a:pt x="12097385" y="907604"/>
                  <a:pt x="12098020" y="933638"/>
                  <a:pt x="12114530" y="933004"/>
                </a:cubicBezTo>
                <a:cubicBezTo>
                  <a:pt x="12131040" y="933004"/>
                  <a:pt x="12130405" y="906969"/>
                  <a:pt x="12113895" y="907604"/>
                </a:cubicBezTo>
                <a:close/>
                <a:moveTo>
                  <a:pt x="12050395" y="910144"/>
                </a:moveTo>
                <a:cubicBezTo>
                  <a:pt x="12033885" y="910779"/>
                  <a:pt x="12035155" y="936813"/>
                  <a:pt x="12051665" y="935544"/>
                </a:cubicBezTo>
                <a:cubicBezTo>
                  <a:pt x="12068175" y="934909"/>
                  <a:pt x="12066905" y="909509"/>
                  <a:pt x="12050395" y="910144"/>
                </a:cubicBezTo>
                <a:close/>
                <a:moveTo>
                  <a:pt x="12049760" y="741234"/>
                </a:moveTo>
                <a:cubicBezTo>
                  <a:pt x="12070715" y="741234"/>
                  <a:pt x="12069445" y="708213"/>
                  <a:pt x="12048490" y="710119"/>
                </a:cubicBezTo>
                <a:cubicBezTo>
                  <a:pt x="12029440" y="710754"/>
                  <a:pt x="12030710" y="741234"/>
                  <a:pt x="12049760" y="741234"/>
                </a:cubicBezTo>
                <a:close/>
                <a:moveTo>
                  <a:pt x="12135485" y="806004"/>
                </a:moveTo>
                <a:cubicBezTo>
                  <a:pt x="12117070" y="806638"/>
                  <a:pt x="12118340" y="835213"/>
                  <a:pt x="12136120" y="833944"/>
                </a:cubicBezTo>
                <a:cubicBezTo>
                  <a:pt x="12154535" y="833944"/>
                  <a:pt x="12153900" y="805369"/>
                  <a:pt x="12135485" y="806004"/>
                </a:cubicBezTo>
                <a:close/>
                <a:moveTo>
                  <a:pt x="11997055" y="813624"/>
                </a:moveTo>
                <a:cubicBezTo>
                  <a:pt x="11978640" y="814894"/>
                  <a:pt x="11981180" y="843469"/>
                  <a:pt x="11999595" y="841563"/>
                </a:cubicBezTo>
                <a:cubicBezTo>
                  <a:pt x="12017375" y="840929"/>
                  <a:pt x="12014835" y="812354"/>
                  <a:pt x="11997055" y="813624"/>
                </a:cubicBezTo>
                <a:close/>
                <a:moveTo>
                  <a:pt x="11669395" y="872679"/>
                </a:moveTo>
                <a:cubicBezTo>
                  <a:pt x="11666220" y="854899"/>
                  <a:pt x="11637645" y="859979"/>
                  <a:pt x="11641455" y="878394"/>
                </a:cubicBezTo>
                <a:cubicBezTo>
                  <a:pt x="11645265" y="896174"/>
                  <a:pt x="11673205" y="890459"/>
                  <a:pt x="11669395" y="872679"/>
                </a:cubicBezTo>
                <a:close/>
                <a:moveTo>
                  <a:pt x="12040870" y="627569"/>
                </a:moveTo>
                <a:cubicBezTo>
                  <a:pt x="12038965" y="605979"/>
                  <a:pt x="12004675" y="609154"/>
                  <a:pt x="12007215" y="630744"/>
                </a:cubicBezTo>
                <a:cubicBezTo>
                  <a:pt x="12009120" y="652969"/>
                  <a:pt x="12043410" y="649159"/>
                  <a:pt x="12040870" y="627569"/>
                </a:cubicBezTo>
                <a:close/>
                <a:moveTo>
                  <a:pt x="12192000" y="238949"/>
                </a:moveTo>
                <a:lnTo>
                  <a:pt x="12192000" y="198944"/>
                </a:lnTo>
                <a:cubicBezTo>
                  <a:pt x="12176760" y="207199"/>
                  <a:pt x="12177395" y="231329"/>
                  <a:pt x="12192000" y="238949"/>
                </a:cubicBezTo>
                <a:close/>
                <a:moveTo>
                  <a:pt x="12167235" y="619949"/>
                </a:moveTo>
                <a:cubicBezTo>
                  <a:pt x="12167235" y="633919"/>
                  <a:pt x="12181840" y="638999"/>
                  <a:pt x="12192000" y="634554"/>
                </a:cubicBezTo>
                <a:lnTo>
                  <a:pt x="12192000" y="604709"/>
                </a:lnTo>
                <a:cubicBezTo>
                  <a:pt x="12181840" y="600263"/>
                  <a:pt x="12167235" y="605344"/>
                  <a:pt x="12167235" y="619949"/>
                </a:cubicBezTo>
                <a:close/>
                <a:moveTo>
                  <a:pt x="11974195" y="716469"/>
                </a:moveTo>
                <a:cubicBezTo>
                  <a:pt x="11953875" y="718374"/>
                  <a:pt x="11957050" y="749488"/>
                  <a:pt x="11977370" y="747584"/>
                </a:cubicBezTo>
                <a:cubicBezTo>
                  <a:pt x="11997055" y="745679"/>
                  <a:pt x="11993880" y="713929"/>
                  <a:pt x="11974195" y="716469"/>
                </a:cubicBezTo>
                <a:close/>
                <a:moveTo>
                  <a:pt x="12192000" y="537399"/>
                </a:moveTo>
                <a:lnTo>
                  <a:pt x="12192000" y="501204"/>
                </a:lnTo>
                <a:cubicBezTo>
                  <a:pt x="12171045" y="503108"/>
                  <a:pt x="12171680" y="535494"/>
                  <a:pt x="12192000" y="537399"/>
                </a:cubicBezTo>
                <a:close/>
                <a:moveTo>
                  <a:pt x="12192000" y="143063"/>
                </a:moveTo>
                <a:lnTo>
                  <a:pt x="12192000" y="96074"/>
                </a:lnTo>
                <a:cubicBezTo>
                  <a:pt x="12167235" y="99883"/>
                  <a:pt x="12167870" y="138619"/>
                  <a:pt x="12192000" y="143063"/>
                </a:cubicBezTo>
                <a:close/>
                <a:moveTo>
                  <a:pt x="12192000" y="823149"/>
                </a:moveTo>
                <a:lnTo>
                  <a:pt x="12192000" y="814894"/>
                </a:lnTo>
                <a:cubicBezTo>
                  <a:pt x="12191365" y="817434"/>
                  <a:pt x="12191365" y="820609"/>
                  <a:pt x="12192000" y="823149"/>
                </a:cubicBezTo>
                <a:close/>
                <a:moveTo>
                  <a:pt x="12178030" y="906334"/>
                </a:moveTo>
                <a:cubicBezTo>
                  <a:pt x="12161520" y="906334"/>
                  <a:pt x="12161520" y="932369"/>
                  <a:pt x="12178665" y="931734"/>
                </a:cubicBezTo>
                <a:cubicBezTo>
                  <a:pt x="12194540" y="931734"/>
                  <a:pt x="12194540" y="905699"/>
                  <a:pt x="12178030" y="906334"/>
                </a:cubicBezTo>
                <a:close/>
                <a:moveTo>
                  <a:pt x="12170410" y="400238"/>
                </a:moveTo>
                <a:cubicBezTo>
                  <a:pt x="12145010" y="400874"/>
                  <a:pt x="12146915" y="441513"/>
                  <a:pt x="12172315" y="439608"/>
                </a:cubicBezTo>
                <a:cubicBezTo>
                  <a:pt x="12197715" y="438974"/>
                  <a:pt x="12195810" y="398969"/>
                  <a:pt x="12170410" y="400238"/>
                </a:cubicBezTo>
                <a:close/>
                <a:moveTo>
                  <a:pt x="12192000" y="732979"/>
                </a:moveTo>
                <a:lnTo>
                  <a:pt x="12192000" y="705038"/>
                </a:lnTo>
                <a:cubicBezTo>
                  <a:pt x="12181840" y="710754"/>
                  <a:pt x="12181840" y="727263"/>
                  <a:pt x="12192000" y="732979"/>
                </a:cubicBezTo>
                <a:close/>
                <a:moveTo>
                  <a:pt x="11986895" y="914588"/>
                </a:moveTo>
                <a:cubicBezTo>
                  <a:pt x="11970385" y="915224"/>
                  <a:pt x="11972290" y="941259"/>
                  <a:pt x="11988800" y="939988"/>
                </a:cubicBezTo>
                <a:cubicBezTo>
                  <a:pt x="12004675" y="938719"/>
                  <a:pt x="12003405" y="912684"/>
                  <a:pt x="11986895" y="914588"/>
                </a:cubicBezTo>
                <a:close/>
                <a:moveTo>
                  <a:pt x="11750675" y="748854"/>
                </a:moveTo>
                <a:cubicBezTo>
                  <a:pt x="11730990" y="752029"/>
                  <a:pt x="11736705" y="783144"/>
                  <a:pt x="11756390" y="779334"/>
                </a:cubicBezTo>
                <a:cubicBezTo>
                  <a:pt x="11776075" y="775524"/>
                  <a:pt x="11770360" y="744409"/>
                  <a:pt x="11750675" y="748854"/>
                </a:cubicBezTo>
                <a:close/>
                <a:moveTo>
                  <a:pt x="11788775" y="680274"/>
                </a:moveTo>
                <a:cubicBezTo>
                  <a:pt x="11810365" y="676463"/>
                  <a:pt x="11804015" y="642809"/>
                  <a:pt x="11782425" y="647254"/>
                </a:cubicBezTo>
                <a:cubicBezTo>
                  <a:pt x="11760200" y="651063"/>
                  <a:pt x="11767185" y="685354"/>
                  <a:pt x="11788775" y="680274"/>
                </a:cubicBezTo>
                <a:close/>
                <a:moveTo>
                  <a:pt x="11733530" y="941894"/>
                </a:moveTo>
                <a:cubicBezTo>
                  <a:pt x="11717020" y="943799"/>
                  <a:pt x="11721465" y="969834"/>
                  <a:pt x="11737340" y="967294"/>
                </a:cubicBezTo>
                <a:cubicBezTo>
                  <a:pt x="11753215" y="964754"/>
                  <a:pt x="11749405" y="939354"/>
                  <a:pt x="11733530" y="941894"/>
                </a:cubicBezTo>
                <a:close/>
                <a:moveTo>
                  <a:pt x="11793855" y="865694"/>
                </a:moveTo>
                <a:cubicBezTo>
                  <a:pt x="11812270" y="863154"/>
                  <a:pt x="11807825" y="834579"/>
                  <a:pt x="11789410" y="837754"/>
                </a:cubicBezTo>
                <a:cubicBezTo>
                  <a:pt x="11771630" y="840294"/>
                  <a:pt x="11776075" y="868869"/>
                  <a:pt x="11793855" y="865694"/>
                </a:cubicBezTo>
                <a:close/>
                <a:moveTo>
                  <a:pt x="11725910" y="876488"/>
                </a:moveTo>
                <a:cubicBezTo>
                  <a:pt x="11743690" y="873313"/>
                  <a:pt x="11739245" y="845374"/>
                  <a:pt x="11720830" y="848549"/>
                </a:cubicBezTo>
                <a:cubicBezTo>
                  <a:pt x="11703050" y="851724"/>
                  <a:pt x="11708130" y="879663"/>
                  <a:pt x="11725910" y="876488"/>
                </a:cubicBezTo>
                <a:close/>
                <a:moveTo>
                  <a:pt x="11670665" y="952054"/>
                </a:moveTo>
                <a:cubicBezTo>
                  <a:pt x="11654155" y="954594"/>
                  <a:pt x="11658600" y="979994"/>
                  <a:pt x="11675110" y="976819"/>
                </a:cubicBezTo>
                <a:cubicBezTo>
                  <a:pt x="11690985" y="974913"/>
                  <a:pt x="11686540" y="948879"/>
                  <a:pt x="11670665" y="952054"/>
                </a:cubicBezTo>
                <a:close/>
                <a:moveTo>
                  <a:pt x="11796395" y="933004"/>
                </a:moveTo>
                <a:cubicBezTo>
                  <a:pt x="11779885" y="934909"/>
                  <a:pt x="11783695" y="960309"/>
                  <a:pt x="11799570" y="958404"/>
                </a:cubicBezTo>
                <a:lnTo>
                  <a:pt x="11799570" y="958404"/>
                </a:lnTo>
                <a:cubicBezTo>
                  <a:pt x="11816080" y="956499"/>
                  <a:pt x="11812905" y="931099"/>
                  <a:pt x="11796395" y="933004"/>
                </a:cubicBezTo>
                <a:close/>
                <a:moveTo>
                  <a:pt x="5067300" y="844738"/>
                </a:moveTo>
                <a:cubicBezTo>
                  <a:pt x="5047615" y="841563"/>
                  <a:pt x="5042535" y="872679"/>
                  <a:pt x="5062855" y="875219"/>
                </a:cubicBezTo>
                <a:cubicBezTo>
                  <a:pt x="5082540" y="878394"/>
                  <a:pt x="5087620" y="847279"/>
                  <a:pt x="5067300" y="844738"/>
                </a:cubicBezTo>
                <a:close/>
                <a:moveTo>
                  <a:pt x="11088370" y="649159"/>
                </a:moveTo>
                <a:cubicBezTo>
                  <a:pt x="11045190" y="608519"/>
                  <a:pt x="11030585" y="707579"/>
                  <a:pt x="11083925" y="680909"/>
                </a:cubicBezTo>
                <a:lnTo>
                  <a:pt x="11083925" y="680909"/>
                </a:lnTo>
                <a:cubicBezTo>
                  <a:pt x="11093450" y="673288"/>
                  <a:pt x="11095990" y="658684"/>
                  <a:pt x="11088370" y="649159"/>
                </a:cubicBezTo>
                <a:close/>
                <a:moveTo>
                  <a:pt x="11960860" y="635824"/>
                </a:moveTo>
                <a:cubicBezTo>
                  <a:pt x="11958320" y="614234"/>
                  <a:pt x="11924030" y="618044"/>
                  <a:pt x="11927205" y="640269"/>
                </a:cubicBezTo>
                <a:cubicBezTo>
                  <a:pt x="11929745" y="661859"/>
                  <a:pt x="11964035" y="657413"/>
                  <a:pt x="11960860" y="635824"/>
                </a:cubicBezTo>
                <a:close/>
                <a:moveTo>
                  <a:pt x="11916410" y="738694"/>
                </a:moveTo>
                <a:cubicBezTo>
                  <a:pt x="11904345" y="699959"/>
                  <a:pt x="11862435" y="754569"/>
                  <a:pt x="11903075" y="755838"/>
                </a:cubicBezTo>
                <a:lnTo>
                  <a:pt x="11903075" y="755838"/>
                </a:lnTo>
                <a:cubicBezTo>
                  <a:pt x="11911965" y="754569"/>
                  <a:pt x="11917680" y="746949"/>
                  <a:pt x="11916410" y="738694"/>
                </a:cubicBezTo>
                <a:close/>
                <a:moveTo>
                  <a:pt x="11923395" y="919669"/>
                </a:moveTo>
                <a:cubicBezTo>
                  <a:pt x="11906885" y="920938"/>
                  <a:pt x="11909425" y="946974"/>
                  <a:pt x="11925935" y="945069"/>
                </a:cubicBezTo>
                <a:cubicBezTo>
                  <a:pt x="11941810" y="943163"/>
                  <a:pt x="11939905" y="917763"/>
                  <a:pt x="11923395" y="919669"/>
                </a:cubicBezTo>
                <a:close/>
                <a:moveTo>
                  <a:pt x="11927840" y="819974"/>
                </a:moveTo>
                <a:cubicBezTo>
                  <a:pt x="11909425" y="821244"/>
                  <a:pt x="11912600" y="850454"/>
                  <a:pt x="11931015" y="847913"/>
                </a:cubicBezTo>
                <a:cubicBezTo>
                  <a:pt x="11948795" y="846644"/>
                  <a:pt x="11945620" y="818069"/>
                  <a:pt x="11927840" y="819974"/>
                </a:cubicBezTo>
                <a:close/>
                <a:moveTo>
                  <a:pt x="11901805" y="471358"/>
                </a:moveTo>
                <a:lnTo>
                  <a:pt x="11901805" y="471358"/>
                </a:lnTo>
                <a:cubicBezTo>
                  <a:pt x="11927205" y="466913"/>
                  <a:pt x="11919585" y="427544"/>
                  <a:pt x="11894185" y="432624"/>
                </a:cubicBezTo>
                <a:cubicBezTo>
                  <a:pt x="11869420" y="437069"/>
                  <a:pt x="11877040" y="476438"/>
                  <a:pt x="11901805" y="471358"/>
                </a:cubicBezTo>
                <a:close/>
                <a:moveTo>
                  <a:pt x="11861800" y="633284"/>
                </a:moveTo>
                <a:cubicBezTo>
                  <a:pt x="11840210" y="636459"/>
                  <a:pt x="11845925" y="670749"/>
                  <a:pt x="11867515" y="666938"/>
                </a:cubicBezTo>
                <a:cubicBezTo>
                  <a:pt x="11889105" y="663129"/>
                  <a:pt x="11883390" y="628838"/>
                  <a:pt x="11861800" y="633284"/>
                </a:cubicBezTo>
                <a:close/>
                <a:moveTo>
                  <a:pt x="11824970" y="735519"/>
                </a:moveTo>
                <a:cubicBezTo>
                  <a:pt x="11804650" y="738059"/>
                  <a:pt x="11809730" y="769809"/>
                  <a:pt x="11830050" y="765999"/>
                </a:cubicBezTo>
                <a:cubicBezTo>
                  <a:pt x="11849735" y="763459"/>
                  <a:pt x="11844655" y="732344"/>
                  <a:pt x="11824970" y="735519"/>
                </a:cubicBezTo>
                <a:close/>
                <a:moveTo>
                  <a:pt x="11859895" y="925384"/>
                </a:moveTo>
                <a:cubicBezTo>
                  <a:pt x="11843385" y="926654"/>
                  <a:pt x="11846560" y="952688"/>
                  <a:pt x="11862435" y="950784"/>
                </a:cubicBezTo>
                <a:cubicBezTo>
                  <a:pt x="11878945" y="949513"/>
                  <a:pt x="11876405" y="923479"/>
                  <a:pt x="11859895" y="925384"/>
                </a:cubicBezTo>
                <a:close/>
                <a:moveTo>
                  <a:pt x="11858625" y="828229"/>
                </a:moveTo>
                <a:cubicBezTo>
                  <a:pt x="11840210" y="830134"/>
                  <a:pt x="11844020" y="858709"/>
                  <a:pt x="11862435" y="856169"/>
                </a:cubicBezTo>
                <a:cubicBezTo>
                  <a:pt x="11880215" y="854263"/>
                  <a:pt x="11877040" y="825688"/>
                  <a:pt x="11858625" y="828229"/>
                </a:cubicBezTo>
                <a:close/>
                <a:moveTo>
                  <a:pt x="11116310" y="1096199"/>
                </a:moveTo>
                <a:cubicBezTo>
                  <a:pt x="11100435" y="1101279"/>
                  <a:pt x="11109325" y="1126044"/>
                  <a:pt x="11124565" y="1120329"/>
                </a:cubicBezTo>
                <a:cubicBezTo>
                  <a:pt x="11140440" y="1114613"/>
                  <a:pt x="11131550" y="1090484"/>
                  <a:pt x="11116310" y="1096199"/>
                </a:cubicBezTo>
                <a:close/>
                <a:moveTo>
                  <a:pt x="9740900" y="2080449"/>
                </a:moveTo>
                <a:cubicBezTo>
                  <a:pt x="9748520" y="2020124"/>
                  <a:pt x="9658985" y="2070288"/>
                  <a:pt x="9714230" y="2095688"/>
                </a:cubicBezTo>
                <a:cubicBezTo>
                  <a:pt x="9703435" y="2162364"/>
                  <a:pt x="9803130" y="2106484"/>
                  <a:pt x="9740900" y="2080449"/>
                </a:cubicBezTo>
                <a:close/>
                <a:moveTo>
                  <a:pt x="9907270" y="1820734"/>
                </a:moveTo>
                <a:cubicBezTo>
                  <a:pt x="9890125" y="1801684"/>
                  <a:pt x="9860915" y="1829624"/>
                  <a:pt x="9878695" y="1848038"/>
                </a:cubicBezTo>
                <a:cubicBezTo>
                  <a:pt x="9896475" y="1866454"/>
                  <a:pt x="9925685" y="1839149"/>
                  <a:pt x="9907270" y="1820734"/>
                </a:cubicBezTo>
                <a:close/>
                <a:moveTo>
                  <a:pt x="9948545" y="1896299"/>
                </a:moveTo>
                <a:cubicBezTo>
                  <a:pt x="9922510" y="1875979"/>
                  <a:pt x="9891395" y="1916619"/>
                  <a:pt x="9917430" y="1936304"/>
                </a:cubicBezTo>
                <a:cubicBezTo>
                  <a:pt x="9942830" y="1957259"/>
                  <a:pt x="9974580" y="1916619"/>
                  <a:pt x="9948545" y="1896299"/>
                </a:cubicBezTo>
                <a:close/>
                <a:moveTo>
                  <a:pt x="10033635" y="1755329"/>
                </a:moveTo>
                <a:cubicBezTo>
                  <a:pt x="10031095" y="1753424"/>
                  <a:pt x="10027920" y="1751519"/>
                  <a:pt x="10024745" y="1750884"/>
                </a:cubicBezTo>
                <a:cubicBezTo>
                  <a:pt x="10030460" y="1736913"/>
                  <a:pt x="10016490" y="1720404"/>
                  <a:pt x="10001250" y="1723579"/>
                </a:cubicBezTo>
                <a:cubicBezTo>
                  <a:pt x="10000615" y="1720404"/>
                  <a:pt x="9999345" y="1717863"/>
                  <a:pt x="9997440" y="1715324"/>
                </a:cubicBezTo>
                <a:cubicBezTo>
                  <a:pt x="9999980" y="1715324"/>
                  <a:pt x="10003155" y="1714688"/>
                  <a:pt x="10005695" y="1712784"/>
                </a:cubicBezTo>
                <a:cubicBezTo>
                  <a:pt x="10039985" y="1759774"/>
                  <a:pt x="10063480" y="1664524"/>
                  <a:pt x="10011410" y="1689924"/>
                </a:cubicBezTo>
                <a:cubicBezTo>
                  <a:pt x="10009505" y="1686113"/>
                  <a:pt x="10005695" y="1683574"/>
                  <a:pt x="10001885" y="1682304"/>
                </a:cubicBezTo>
                <a:cubicBezTo>
                  <a:pt x="10001885" y="1657538"/>
                  <a:pt x="9968230" y="1657538"/>
                  <a:pt x="9973945" y="1683574"/>
                </a:cubicBezTo>
                <a:cubicBezTo>
                  <a:pt x="9966325" y="1691194"/>
                  <a:pt x="9969500" y="1705799"/>
                  <a:pt x="9979660" y="1708974"/>
                </a:cubicBezTo>
                <a:cubicBezTo>
                  <a:pt x="9958070" y="1712784"/>
                  <a:pt x="9961880" y="1746438"/>
                  <a:pt x="9983470" y="1745169"/>
                </a:cubicBezTo>
                <a:cubicBezTo>
                  <a:pt x="9983470" y="1748344"/>
                  <a:pt x="9984740" y="1752154"/>
                  <a:pt x="9986010" y="1754694"/>
                </a:cubicBezTo>
                <a:cubicBezTo>
                  <a:pt x="9982200" y="1757234"/>
                  <a:pt x="9979025" y="1761679"/>
                  <a:pt x="9977755" y="1766124"/>
                </a:cubicBezTo>
                <a:cubicBezTo>
                  <a:pt x="9975850" y="1754694"/>
                  <a:pt x="9961880" y="1747074"/>
                  <a:pt x="9951085" y="1751519"/>
                </a:cubicBezTo>
                <a:cubicBezTo>
                  <a:pt x="9952355" y="1743899"/>
                  <a:pt x="9946640" y="1735009"/>
                  <a:pt x="9938385" y="1733104"/>
                </a:cubicBezTo>
                <a:cubicBezTo>
                  <a:pt x="9937750" y="1731834"/>
                  <a:pt x="9937750" y="1731199"/>
                  <a:pt x="9937115" y="1730563"/>
                </a:cubicBezTo>
                <a:cubicBezTo>
                  <a:pt x="9942830" y="1726119"/>
                  <a:pt x="9944735" y="1717863"/>
                  <a:pt x="9940925" y="1711513"/>
                </a:cubicBezTo>
                <a:cubicBezTo>
                  <a:pt x="9947275" y="1701354"/>
                  <a:pt x="9934575" y="1688019"/>
                  <a:pt x="9923780" y="1694369"/>
                </a:cubicBezTo>
                <a:cubicBezTo>
                  <a:pt x="9918065" y="1696909"/>
                  <a:pt x="9915525" y="1704529"/>
                  <a:pt x="9918065" y="1710244"/>
                </a:cubicBezTo>
                <a:cubicBezTo>
                  <a:pt x="9914890" y="1714688"/>
                  <a:pt x="9914255" y="1720404"/>
                  <a:pt x="9916795" y="1725484"/>
                </a:cubicBezTo>
                <a:cubicBezTo>
                  <a:pt x="9906000" y="1731199"/>
                  <a:pt x="9907270" y="1748344"/>
                  <a:pt x="9918065" y="1752788"/>
                </a:cubicBezTo>
                <a:cubicBezTo>
                  <a:pt x="9919335" y="1762313"/>
                  <a:pt x="9930130" y="1768663"/>
                  <a:pt x="9939020" y="1765488"/>
                </a:cubicBezTo>
                <a:cubicBezTo>
                  <a:pt x="9933305" y="1788984"/>
                  <a:pt x="9970135" y="1799144"/>
                  <a:pt x="9977120" y="1775649"/>
                </a:cubicBezTo>
                <a:cubicBezTo>
                  <a:pt x="9978390" y="1788349"/>
                  <a:pt x="9992995" y="1797874"/>
                  <a:pt x="10005060" y="1794063"/>
                </a:cubicBezTo>
                <a:cubicBezTo>
                  <a:pt x="10030460" y="1811209"/>
                  <a:pt x="10057765" y="1773744"/>
                  <a:pt x="10033635" y="1755329"/>
                </a:cubicBezTo>
                <a:close/>
                <a:moveTo>
                  <a:pt x="10016490" y="1804859"/>
                </a:moveTo>
                <a:cubicBezTo>
                  <a:pt x="9990455" y="1785174"/>
                  <a:pt x="9959340" y="1826449"/>
                  <a:pt x="9986645" y="1845499"/>
                </a:cubicBezTo>
                <a:cubicBezTo>
                  <a:pt x="10012680" y="1865819"/>
                  <a:pt x="10043795" y="1823909"/>
                  <a:pt x="10016490" y="1804859"/>
                </a:cubicBezTo>
                <a:close/>
                <a:moveTo>
                  <a:pt x="9884410" y="1919159"/>
                </a:moveTo>
                <a:cubicBezTo>
                  <a:pt x="9882505" y="1914079"/>
                  <a:pt x="9878060" y="1908999"/>
                  <a:pt x="9872980" y="1907094"/>
                </a:cubicBezTo>
                <a:cubicBezTo>
                  <a:pt x="9944100" y="1868359"/>
                  <a:pt x="9807575" y="1844229"/>
                  <a:pt x="9860915" y="1905188"/>
                </a:cubicBezTo>
                <a:cubicBezTo>
                  <a:pt x="9836150" y="1907094"/>
                  <a:pt x="9833610" y="1945194"/>
                  <a:pt x="9858375" y="1949638"/>
                </a:cubicBezTo>
                <a:cubicBezTo>
                  <a:pt x="9877425" y="1999169"/>
                  <a:pt x="9937115" y="1931224"/>
                  <a:pt x="9884410" y="1919159"/>
                </a:cubicBezTo>
                <a:close/>
                <a:moveTo>
                  <a:pt x="9769475" y="2077909"/>
                </a:moveTo>
                <a:cubicBezTo>
                  <a:pt x="9747885" y="2102674"/>
                  <a:pt x="9787255" y="2136329"/>
                  <a:pt x="9808210" y="2110929"/>
                </a:cubicBezTo>
                <a:cubicBezTo>
                  <a:pt x="9829800" y="2086163"/>
                  <a:pt x="9790430" y="2052509"/>
                  <a:pt x="9769475" y="2077909"/>
                </a:cubicBezTo>
                <a:close/>
                <a:moveTo>
                  <a:pt x="9814560" y="2001074"/>
                </a:moveTo>
                <a:cubicBezTo>
                  <a:pt x="9807575" y="1949004"/>
                  <a:pt x="9737090" y="2002979"/>
                  <a:pt x="9785985" y="2023299"/>
                </a:cubicBezTo>
                <a:cubicBezTo>
                  <a:pt x="9791065" y="2082354"/>
                  <a:pt x="9870440" y="2021394"/>
                  <a:pt x="9814560" y="2001074"/>
                </a:cubicBezTo>
                <a:close/>
                <a:moveTo>
                  <a:pt x="9878060" y="1986469"/>
                </a:moveTo>
                <a:cubicBezTo>
                  <a:pt x="9852660" y="1965513"/>
                  <a:pt x="9820275" y="2005519"/>
                  <a:pt x="9846310" y="2025838"/>
                </a:cubicBezTo>
                <a:cubicBezTo>
                  <a:pt x="9871075" y="2047429"/>
                  <a:pt x="9904095" y="2006788"/>
                  <a:pt x="9878060" y="1986469"/>
                </a:cubicBezTo>
                <a:close/>
                <a:moveTo>
                  <a:pt x="9949180" y="1835338"/>
                </a:moveTo>
                <a:cubicBezTo>
                  <a:pt x="9949180" y="1834704"/>
                  <a:pt x="9948545" y="1834704"/>
                  <a:pt x="9948545" y="1834069"/>
                </a:cubicBezTo>
                <a:cubicBezTo>
                  <a:pt x="9950450" y="1832799"/>
                  <a:pt x="9952355" y="1831529"/>
                  <a:pt x="9954260" y="1830259"/>
                </a:cubicBezTo>
                <a:lnTo>
                  <a:pt x="9954260" y="1830259"/>
                </a:lnTo>
                <a:cubicBezTo>
                  <a:pt x="9968230" y="1816288"/>
                  <a:pt x="9954260" y="1790254"/>
                  <a:pt x="9935210" y="1794699"/>
                </a:cubicBezTo>
                <a:cubicBezTo>
                  <a:pt x="9952990" y="1733104"/>
                  <a:pt x="9859645" y="1790254"/>
                  <a:pt x="9922510" y="1802319"/>
                </a:cubicBezTo>
                <a:cubicBezTo>
                  <a:pt x="9916160" y="1810574"/>
                  <a:pt x="9916795" y="1822004"/>
                  <a:pt x="9923780" y="1829624"/>
                </a:cubicBezTo>
                <a:cubicBezTo>
                  <a:pt x="9902825" y="1838513"/>
                  <a:pt x="9909175" y="1872169"/>
                  <a:pt x="9932670" y="1872804"/>
                </a:cubicBezTo>
                <a:cubicBezTo>
                  <a:pt x="9963785" y="1912174"/>
                  <a:pt x="9999980" y="1835338"/>
                  <a:pt x="9949180" y="1835338"/>
                </a:cubicBezTo>
                <a:close/>
                <a:moveTo>
                  <a:pt x="10366375" y="1444179"/>
                </a:moveTo>
                <a:cubicBezTo>
                  <a:pt x="10351770" y="1451799"/>
                  <a:pt x="10364470" y="1474659"/>
                  <a:pt x="10379075" y="1466404"/>
                </a:cubicBezTo>
                <a:cubicBezTo>
                  <a:pt x="10393045" y="1458784"/>
                  <a:pt x="10380345" y="1435924"/>
                  <a:pt x="10366375" y="1444179"/>
                </a:cubicBezTo>
                <a:close/>
                <a:moveTo>
                  <a:pt x="10383520" y="1402269"/>
                </a:moveTo>
                <a:cubicBezTo>
                  <a:pt x="10367645" y="1411794"/>
                  <a:pt x="10383520" y="1435924"/>
                  <a:pt x="10398760" y="1425763"/>
                </a:cubicBezTo>
                <a:cubicBezTo>
                  <a:pt x="10414635" y="1416238"/>
                  <a:pt x="10398760" y="1392109"/>
                  <a:pt x="10383520" y="1402269"/>
                </a:cubicBezTo>
                <a:close/>
                <a:moveTo>
                  <a:pt x="10422255" y="1413699"/>
                </a:moveTo>
                <a:cubicBezTo>
                  <a:pt x="10407650" y="1421319"/>
                  <a:pt x="10420350" y="1444179"/>
                  <a:pt x="10434320" y="1435924"/>
                </a:cubicBezTo>
                <a:cubicBezTo>
                  <a:pt x="10448925" y="1428304"/>
                  <a:pt x="10436225" y="1405444"/>
                  <a:pt x="10422255" y="1413699"/>
                </a:cubicBezTo>
                <a:close/>
                <a:moveTo>
                  <a:pt x="10333990" y="1410524"/>
                </a:moveTo>
                <a:cubicBezTo>
                  <a:pt x="10317480" y="1421954"/>
                  <a:pt x="10336530" y="1447988"/>
                  <a:pt x="10352405" y="1435288"/>
                </a:cubicBezTo>
                <a:cubicBezTo>
                  <a:pt x="10368280" y="1424494"/>
                  <a:pt x="10349865" y="1398459"/>
                  <a:pt x="10333990" y="1410524"/>
                </a:cubicBezTo>
                <a:close/>
                <a:moveTo>
                  <a:pt x="10293350" y="1455609"/>
                </a:moveTo>
                <a:lnTo>
                  <a:pt x="10293350" y="1455609"/>
                </a:lnTo>
                <a:cubicBezTo>
                  <a:pt x="10293985" y="1454974"/>
                  <a:pt x="10295255" y="1453704"/>
                  <a:pt x="10295890" y="1453069"/>
                </a:cubicBezTo>
                <a:cubicBezTo>
                  <a:pt x="10325100" y="1464499"/>
                  <a:pt x="10327005" y="1421319"/>
                  <a:pt x="10302240" y="1414969"/>
                </a:cubicBezTo>
                <a:cubicBezTo>
                  <a:pt x="10290175" y="1395919"/>
                  <a:pt x="10258425" y="1405444"/>
                  <a:pt x="10259060" y="1427669"/>
                </a:cubicBezTo>
                <a:cubicBezTo>
                  <a:pt x="10230485" y="1435288"/>
                  <a:pt x="10236200" y="1482913"/>
                  <a:pt x="10268585" y="1477199"/>
                </a:cubicBezTo>
                <a:cubicBezTo>
                  <a:pt x="10240010" y="1500059"/>
                  <a:pt x="10299700" y="1517838"/>
                  <a:pt x="10287635" y="1482913"/>
                </a:cubicBezTo>
                <a:cubicBezTo>
                  <a:pt x="10299065" y="1479738"/>
                  <a:pt x="10302240" y="1463863"/>
                  <a:pt x="10293350" y="1456244"/>
                </a:cubicBezTo>
                <a:cubicBezTo>
                  <a:pt x="10293350" y="1455609"/>
                  <a:pt x="10293350" y="1455609"/>
                  <a:pt x="10293350" y="1455609"/>
                </a:cubicBezTo>
                <a:close/>
                <a:moveTo>
                  <a:pt x="10252710" y="1501963"/>
                </a:moveTo>
                <a:cubicBezTo>
                  <a:pt x="10278110" y="1476563"/>
                  <a:pt x="10221595" y="1456244"/>
                  <a:pt x="10215880" y="1486724"/>
                </a:cubicBezTo>
                <a:cubicBezTo>
                  <a:pt x="10205085" y="1485454"/>
                  <a:pt x="10197465" y="1494979"/>
                  <a:pt x="10194290" y="1504504"/>
                </a:cubicBezTo>
                <a:cubicBezTo>
                  <a:pt x="10184130" y="1506409"/>
                  <a:pt x="10179685" y="1515934"/>
                  <a:pt x="10175875" y="1524188"/>
                </a:cubicBezTo>
                <a:cubicBezTo>
                  <a:pt x="10172065" y="1524824"/>
                  <a:pt x="10168255" y="1527363"/>
                  <a:pt x="10166350" y="1531174"/>
                </a:cubicBezTo>
                <a:cubicBezTo>
                  <a:pt x="10160000" y="1532444"/>
                  <a:pt x="10154285" y="1538794"/>
                  <a:pt x="10153015" y="1545144"/>
                </a:cubicBezTo>
                <a:cubicBezTo>
                  <a:pt x="10150475" y="1547049"/>
                  <a:pt x="10149205" y="1549588"/>
                  <a:pt x="10147935" y="1552763"/>
                </a:cubicBezTo>
                <a:cubicBezTo>
                  <a:pt x="10136505" y="1554034"/>
                  <a:pt x="10128250" y="1566734"/>
                  <a:pt x="10132060" y="1577529"/>
                </a:cubicBezTo>
                <a:cubicBezTo>
                  <a:pt x="10130790" y="1577529"/>
                  <a:pt x="10128885" y="1578163"/>
                  <a:pt x="10127615" y="1578799"/>
                </a:cubicBezTo>
                <a:cubicBezTo>
                  <a:pt x="10121265" y="1575624"/>
                  <a:pt x="10113645" y="1575624"/>
                  <a:pt x="10107930" y="1580704"/>
                </a:cubicBezTo>
                <a:cubicBezTo>
                  <a:pt x="10107930" y="1580704"/>
                  <a:pt x="10107930" y="1580704"/>
                  <a:pt x="10107930" y="1580704"/>
                </a:cubicBezTo>
                <a:cubicBezTo>
                  <a:pt x="10105390" y="1582609"/>
                  <a:pt x="10104120" y="1585149"/>
                  <a:pt x="10102850" y="1587688"/>
                </a:cubicBezTo>
                <a:cubicBezTo>
                  <a:pt x="10094595" y="1587688"/>
                  <a:pt x="10087610" y="1595309"/>
                  <a:pt x="10088245" y="1602929"/>
                </a:cubicBezTo>
                <a:cubicBezTo>
                  <a:pt x="10083800" y="1606738"/>
                  <a:pt x="10082530" y="1613724"/>
                  <a:pt x="10085705" y="1618804"/>
                </a:cubicBezTo>
                <a:cubicBezTo>
                  <a:pt x="10081260" y="1619438"/>
                  <a:pt x="10076815" y="1621344"/>
                  <a:pt x="10073005" y="1624519"/>
                </a:cubicBezTo>
                <a:cubicBezTo>
                  <a:pt x="10073005" y="1624519"/>
                  <a:pt x="10073005" y="1624519"/>
                  <a:pt x="10073005" y="1624519"/>
                </a:cubicBezTo>
                <a:cubicBezTo>
                  <a:pt x="10071100" y="1627059"/>
                  <a:pt x="10069195" y="1629599"/>
                  <a:pt x="10068560" y="1632138"/>
                </a:cubicBezTo>
                <a:cubicBezTo>
                  <a:pt x="10063480" y="1628329"/>
                  <a:pt x="10057130" y="1627059"/>
                  <a:pt x="10051415" y="1629599"/>
                </a:cubicBezTo>
                <a:cubicBezTo>
                  <a:pt x="10036175" y="1622613"/>
                  <a:pt x="10022840" y="1642934"/>
                  <a:pt x="10031095" y="1656269"/>
                </a:cubicBezTo>
                <a:cubicBezTo>
                  <a:pt x="10022205" y="1667063"/>
                  <a:pt x="10031095" y="1684844"/>
                  <a:pt x="10044430" y="1685479"/>
                </a:cubicBezTo>
                <a:cubicBezTo>
                  <a:pt x="10041255" y="1695004"/>
                  <a:pt x="10044430" y="1706434"/>
                  <a:pt x="10053320" y="1711513"/>
                </a:cubicBezTo>
                <a:cubicBezTo>
                  <a:pt x="10003790" y="1769299"/>
                  <a:pt x="10133330" y="1768029"/>
                  <a:pt x="10082530" y="1710879"/>
                </a:cubicBezTo>
                <a:cubicBezTo>
                  <a:pt x="10111740" y="1714688"/>
                  <a:pt x="10118725" y="1668334"/>
                  <a:pt x="10088880" y="1663888"/>
                </a:cubicBezTo>
                <a:cubicBezTo>
                  <a:pt x="10088245" y="1661984"/>
                  <a:pt x="10086975" y="1659444"/>
                  <a:pt x="10085705" y="1657538"/>
                </a:cubicBezTo>
                <a:cubicBezTo>
                  <a:pt x="10102850" y="1659444"/>
                  <a:pt x="10113645" y="1636584"/>
                  <a:pt x="10100945" y="1624519"/>
                </a:cubicBezTo>
                <a:cubicBezTo>
                  <a:pt x="10104120" y="1625788"/>
                  <a:pt x="10107930" y="1626424"/>
                  <a:pt x="10111740" y="1625788"/>
                </a:cubicBezTo>
                <a:cubicBezTo>
                  <a:pt x="10089515" y="1675954"/>
                  <a:pt x="10180955" y="1672144"/>
                  <a:pt x="10154920" y="1623884"/>
                </a:cubicBezTo>
                <a:cubicBezTo>
                  <a:pt x="10160635" y="1622613"/>
                  <a:pt x="10165715" y="1620074"/>
                  <a:pt x="10169525" y="1614994"/>
                </a:cubicBezTo>
                <a:lnTo>
                  <a:pt x="10169525" y="1614994"/>
                </a:lnTo>
                <a:cubicBezTo>
                  <a:pt x="10177145" y="1605469"/>
                  <a:pt x="10175240" y="1591499"/>
                  <a:pt x="10166985" y="1583244"/>
                </a:cubicBezTo>
                <a:cubicBezTo>
                  <a:pt x="10168890" y="1580704"/>
                  <a:pt x="10170160" y="1576894"/>
                  <a:pt x="10170160" y="1573719"/>
                </a:cubicBezTo>
                <a:cubicBezTo>
                  <a:pt x="10171430" y="1571813"/>
                  <a:pt x="10172700" y="1570544"/>
                  <a:pt x="10172700" y="1568004"/>
                </a:cubicBezTo>
                <a:cubicBezTo>
                  <a:pt x="10173335" y="1567369"/>
                  <a:pt x="10173970" y="1566734"/>
                  <a:pt x="10174605" y="1565463"/>
                </a:cubicBezTo>
                <a:cubicBezTo>
                  <a:pt x="10177145" y="1564829"/>
                  <a:pt x="10179685" y="1563559"/>
                  <a:pt x="10181590" y="1562288"/>
                </a:cubicBezTo>
                <a:cubicBezTo>
                  <a:pt x="10198735" y="1580069"/>
                  <a:pt x="10229850" y="1561654"/>
                  <a:pt x="10223500" y="1538159"/>
                </a:cubicBezTo>
                <a:cubicBezTo>
                  <a:pt x="10233025" y="1531174"/>
                  <a:pt x="10242550" y="1519744"/>
                  <a:pt x="10238740" y="1506409"/>
                </a:cubicBezTo>
                <a:cubicBezTo>
                  <a:pt x="10243820" y="1505774"/>
                  <a:pt x="10248900" y="1505774"/>
                  <a:pt x="10252710" y="1501963"/>
                </a:cubicBezTo>
                <a:close/>
                <a:moveTo>
                  <a:pt x="10255885" y="1507044"/>
                </a:moveTo>
                <a:cubicBezTo>
                  <a:pt x="10241280" y="1514663"/>
                  <a:pt x="10254615" y="1537524"/>
                  <a:pt x="10268585" y="1529269"/>
                </a:cubicBezTo>
                <a:cubicBezTo>
                  <a:pt x="10282555" y="1521013"/>
                  <a:pt x="10269855" y="1498788"/>
                  <a:pt x="10255885" y="1507044"/>
                </a:cubicBezTo>
                <a:close/>
                <a:moveTo>
                  <a:pt x="10311130" y="1475294"/>
                </a:moveTo>
                <a:cubicBezTo>
                  <a:pt x="10296525" y="1483549"/>
                  <a:pt x="10309225" y="1505774"/>
                  <a:pt x="10323830" y="1497519"/>
                </a:cubicBezTo>
                <a:cubicBezTo>
                  <a:pt x="10337800" y="1489899"/>
                  <a:pt x="10325100" y="1467038"/>
                  <a:pt x="10311130" y="1475294"/>
                </a:cubicBezTo>
                <a:close/>
                <a:moveTo>
                  <a:pt x="10325100" y="1439734"/>
                </a:moveTo>
                <a:cubicBezTo>
                  <a:pt x="10325100" y="1439734"/>
                  <a:pt x="10325100" y="1439734"/>
                  <a:pt x="10325100" y="1439734"/>
                </a:cubicBezTo>
                <a:cubicBezTo>
                  <a:pt x="10298430" y="1497519"/>
                  <a:pt x="10389235" y="1439099"/>
                  <a:pt x="10325100" y="1439734"/>
                </a:cubicBezTo>
                <a:close/>
                <a:moveTo>
                  <a:pt x="10416540" y="1370519"/>
                </a:moveTo>
                <a:cubicBezTo>
                  <a:pt x="10405110" y="1354009"/>
                  <a:pt x="10379075" y="1372424"/>
                  <a:pt x="10391140" y="1388299"/>
                </a:cubicBezTo>
                <a:cubicBezTo>
                  <a:pt x="10402570" y="1405444"/>
                  <a:pt x="10427970" y="1387029"/>
                  <a:pt x="10416540" y="1370519"/>
                </a:cubicBezTo>
                <a:close/>
                <a:moveTo>
                  <a:pt x="9370695" y="2479864"/>
                </a:moveTo>
                <a:cubicBezTo>
                  <a:pt x="9345295" y="2500819"/>
                  <a:pt x="9378315" y="2540189"/>
                  <a:pt x="9403080" y="2518599"/>
                </a:cubicBezTo>
                <a:cubicBezTo>
                  <a:pt x="9428480" y="2497644"/>
                  <a:pt x="9395460" y="2458274"/>
                  <a:pt x="9370695" y="2479864"/>
                </a:cubicBezTo>
                <a:close/>
                <a:moveTo>
                  <a:pt x="9403080" y="2380804"/>
                </a:moveTo>
                <a:cubicBezTo>
                  <a:pt x="9378315" y="2399854"/>
                  <a:pt x="9409430" y="2437954"/>
                  <a:pt x="9432925" y="2418269"/>
                </a:cubicBezTo>
                <a:cubicBezTo>
                  <a:pt x="9457690" y="2399219"/>
                  <a:pt x="9427210" y="2361119"/>
                  <a:pt x="9403080" y="2380804"/>
                </a:cubicBezTo>
                <a:close/>
                <a:moveTo>
                  <a:pt x="9413240" y="2244914"/>
                </a:moveTo>
                <a:cubicBezTo>
                  <a:pt x="9390380" y="2260154"/>
                  <a:pt x="9415145" y="2295714"/>
                  <a:pt x="9437370" y="2279839"/>
                </a:cubicBezTo>
                <a:cubicBezTo>
                  <a:pt x="9460230" y="2264599"/>
                  <a:pt x="9436100" y="2229039"/>
                  <a:pt x="9413240" y="2244914"/>
                </a:cubicBezTo>
                <a:close/>
                <a:moveTo>
                  <a:pt x="9361805" y="2304604"/>
                </a:moveTo>
                <a:cubicBezTo>
                  <a:pt x="9347200" y="2281109"/>
                  <a:pt x="9311005" y="2303969"/>
                  <a:pt x="9325610" y="2327464"/>
                </a:cubicBezTo>
                <a:cubicBezTo>
                  <a:pt x="9340850" y="2350959"/>
                  <a:pt x="9377045" y="2327464"/>
                  <a:pt x="9361805" y="2304604"/>
                </a:cubicBezTo>
                <a:close/>
                <a:moveTo>
                  <a:pt x="9317990" y="2446844"/>
                </a:moveTo>
                <a:cubicBezTo>
                  <a:pt x="9292590" y="2465259"/>
                  <a:pt x="9321800" y="2504629"/>
                  <a:pt x="9346565" y="2485579"/>
                </a:cubicBezTo>
                <a:cubicBezTo>
                  <a:pt x="9371965" y="2467164"/>
                  <a:pt x="9342755" y="2427794"/>
                  <a:pt x="9317990" y="2446844"/>
                </a:cubicBezTo>
                <a:close/>
                <a:moveTo>
                  <a:pt x="9230360" y="2509074"/>
                </a:moveTo>
                <a:cubicBezTo>
                  <a:pt x="9204325" y="2526219"/>
                  <a:pt x="9231630" y="2566859"/>
                  <a:pt x="9257030" y="2549079"/>
                </a:cubicBezTo>
                <a:cubicBezTo>
                  <a:pt x="9283065" y="2531934"/>
                  <a:pt x="9255760" y="2491294"/>
                  <a:pt x="9230360" y="2509074"/>
                </a:cubicBezTo>
                <a:close/>
                <a:moveTo>
                  <a:pt x="9455785" y="2404934"/>
                </a:moveTo>
                <a:cubicBezTo>
                  <a:pt x="9431020" y="2426524"/>
                  <a:pt x="9465945" y="2465259"/>
                  <a:pt x="9490075" y="2442399"/>
                </a:cubicBezTo>
                <a:cubicBezTo>
                  <a:pt x="9514205" y="2420809"/>
                  <a:pt x="9479280" y="2382709"/>
                  <a:pt x="9455785" y="2404934"/>
                </a:cubicBezTo>
                <a:close/>
                <a:moveTo>
                  <a:pt x="9190990" y="2617024"/>
                </a:moveTo>
                <a:cubicBezTo>
                  <a:pt x="9163685" y="2635439"/>
                  <a:pt x="9193530" y="2677984"/>
                  <a:pt x="9220200" y="2658934"/>
                </a:cubicBezTo>
                <a:lnTo>
                  <a:pt x="9220200" y="2658934"/>
                </a:lnTo>
                <a:cubicBezTo>
                  <a:pt x="9247505" y="2640519"/>
                  <a:pt x="9217660" y="2597974"/>
                  <a:pt x="9190990" y="2617024"/>
                </a:cubicBezTo>
                <a:close/>
                <a:moveTo>
                  <a:pt x="9282430" y="2550349"/>
                </a:moveTo>
                <a:cubicBezTo>
                  <a:pt x="9255760" y="2570034"/>
                  <a:pt x="9287510" y="2611309"/>
                  <a:pt x="9313545" y="2590354"/>
                </a:cubicBezTo>
                <a:cubicBezTo>
                  <a:pt x="9339580" y="2571304"/>
                  <a:pt x="9307830" y="2530029"/>
                  <a:pt x="9282430" y="2550349"/>
                </a:cubicBezTo>
                <a:close/>
                <a:moveTo>
                  <a:pt x="9617710" y="2246184"/>
                </a:moveTo>
                <a:cubicBezTo>
                  <a:pt x="9594850" y="2269679"/>
                  <a:pt x="9632315" y="2305239"/>
                  <a:pt x="9654540" y="2281109"/>
                </a:cubicBezTo>
                <a:cubicBezTo>
                  <a:pt x="9677400" y="2258249"/>
                  <a:pt x="9639935" y="2222054"/>
                  <a:pt x="9617710" y="2246184"/>
                </a:cubicBezTo>
                <a:close/>
                <a:moveTo>
                  <a:pt x="9662160" y="2157919"/>
                </a:moveTo>
                <a:cubicBezTo>
                  <a:pt x="9688830" y="2089338"/>
                  <a:pt x="9573895" y="2139504"/>
                  <a:pt x="9641840" y="2166809"/>
                </a:cubicBezTo>
                <a:cubicBezTo>
                  <a:pt x="9611995" y="2241104"/>
                  <a:pt x="9736455" y="2186494"/>
                  <a:pt x="9662160" y="2157919"/>
                </a:cubicBezTo>
                <a:close/>
                <a:moveTo>
                  <a:pt x="9485630" y="2312224"/>
                </a:moveTo>
                <a:cubicBezTo>
                  <a:pt x="9461500" y="2332544"/>
                  <a:pt x="9493885" y="2369374"/>
                  <a:pt x="9517380" y="2348419"/>
                </a:cubicBezTo>
                <a:cubicBezTo>
                  <a:pt x="9540875" y="2328099"/>
                  <a:pt x="9509125" y="2291269"/>
                  <a:pt x="9485630" y="2312224"/>
                </a:cubicBezTo>
                <a:close/>
                <a:moveTo>
                  <a:pt x="9695180" y="2162999"/>
                </a:moveTo>
                <a:cubicBezTo>
                  <a:pt x="9672955" y="2187129"/>
                  <a:pt x="9711055" y="2222054"/>
                  <a:pt x="9732645" y="2196654"/>
                </a:cubicBezTo>
                <a:cubicBezTo>
                  <a:pt x="9754870" y="2173159"/>
                  <a:pt x="9716770" y="2138234"/>
                  <a:pt x="9695180" y="2162999"/>
                </a:cubicBezTo>
                <a:close/>
                <a:moveTo>
                  <a:pt x="9701530" y="2002979"/>
                </a:moveTo>
                <a:cubicBezTo>
                  <a:pt x="9694545" y="1994724"/>
                  <a:pt x="9682480" y="1992819"/>
                  <a:pt x="9673590" y="1999804"/>
                </a:cubicBezTo>
                <a:cubicBezTo>
                  <a:pt x="9673590" y="1999804"/>
                  <a:pt x="9673590" y="1999804"/>
                  <a:pt x="9673590" y="1999804"/>
                </a:cubicBezTo>
                <a:cubicBezTo>
                  <a:pt x="9639300" y="2038538"/>
                  <a:pt x="9726930" y="2048063"/>
                  <a:pt x="9701530" y="2002979"/>
                </a:cubicBezTo>
                <a:close/>
                <a:moveTo>
                  <a:pt x="9565640" y="2239834"/>
                </a:moveTo>
                <a:cubicBezTo>
                  <a:pt x="9542780" y="2260789"/>
                  <a:pt x="9575800" y="2296349"/>
                  <a:pt x="9598660" y="2274759"/>
                </a:cubicBezTo>
                <a:cubicBezTo>
                  <a:pt x="9621520" y="2253804"/>
                  <a:pt x="9588500" y="2218244"/>
                  <a:pt x="9565640" y="2239834"/>
                </a:cubicBezTo>
                <a:close/>
                <a:moveTo>
                  <a:pt x="9491980" y="2189034"/>
                </a:moveTo>
                <a:cubicBezTo>
                  <a:pt x="9469755" y="2204909"/>
                  <a:pt x="9495790" y="2239834"/>
                  <a:pt x="9517380" y="2222689"/>
                </a:cubicBezTo>
                <a:cubicBezTo>
                  <a:pt x="9539605" y="2206814"/>
                  <a:pt x="9513570" y="2171889"/>
                  <a:pt x="9491980" y="2189034"/>
                </a:cubicBezTo>
                <a:close/>
                <a:moveTo>
                  <a:pt x="9537700" y="2327464"/>
                </a:moveTo>
                <a:cubicBezTo>
                  <a:pt x="9513570" y="2350324"/>
                  <a:pt x="9550400" y="2387154"/>
                  <a:pt x="9573260" y="2363659"/>
                </a:cubicBezTo>
                <a:cubicBezTo>
                  <a:pt x="9597390" y="2340799"/>
                  <a:pt x="9561195" y="2303969"/>
                  <a:pt x="9537700" y="2327464"/>
                </a:cubicBezTo>
                <a:close/>
                <a:moveTo>
                  <a:pt x="9551035" y="2141409"/>
                </a:moveTo>
                <a:cubicBezTo>
                  <a:pt x="9571990" y="2126804"/>
                  <a:pt x="9549130" y="2093784"/>
                  <a:pt x="9528175" y="2109024"/>
                </a:cubicBezTo>
                <a:cubicBezTo>
                  <a:pt x="9507220" y="2123629"/>
                  <a:pt x="9530715" y="2156649"/>
                  <a:pt x="9551035" y="2141409"/>
                </a:cubicBezTo>
                <a:close/>
                <a:moveTo>
                  <a:pt x="10976610" y="968563"/>
                </a:moveTo>
                <a:cubicBezTo>
                  <a:pt x="10965815" y="949513"/>
                  <a:pt x="10935970" y="966024"/>
                  <a:pt x="10946765" y="985074"/>
                </a:cubicBezTo>
                <a:cubicBezTo>
                  <a:pt x="10957560" y="1004759"/>
                  <a:pt x="10987405" y="987613"/>
                  <a:pt x="10976610" y="968563"/>
                </a:cubicBezTo>
                <a:close/>
                <a:moveTo>
                  <a:pt x="10937240" y="1164144"/>
                </a:moveTo>
                <a:cubicBezTo>
                  <a:pt x="10922000" y="1170494"/>
                  <a:pt x="10931525" y="1193988"/>
                  <a:pt x="10946765" y="1187638"/>
                </a:cubicBezTo>
                <a:cubicBezTo>
                  <a:pt x="10962640" y="1181924"/>
                  <a:pt x="10952480" y="1157794"/>
                  <a:pt x="10937240" y="1164144"/>
                </a:cubicBezTo>
                <a:close/>
                <a:moveTo>
                  <a:pt x="10878820" y="1188909"/>
                </a:moveTo>
                <a:cubicBezTo>
                  <a:pt x="10863580" y="1195259"/>
                  <a:pt x="10873740" y="1218754"/>
                  <a:pt x="10888980" y="1212404"/>
                </a:cubicBezTo>
                <a:cubicBezTo>
                  <a:pt x="10904220" y="1206054"/>
                  <a:pt x="10894060" y="1181924"/>
                  <a:pt x="10878820" y="1188909"/>
                </a:cubicBezTo>
                <a:close/>
                <a:moveTo>
                  <a:pt x="10941050" y="1125409"/>
                </a:moveTo>
                <a:cubicBezTo>
                  <a:pt x="10957560" y="1117788"/>
                  <a:pt x="10945495" y="1091754"/>
                  <a:pt x="10928985" y="1100009"/>
                </a:cubicBezTo>
                <a:cubicBezTo>
                  <a:pt x="10912475" y="1106994"/>
                  <a:pt x="10924540" y="1133663"/>
                  <a:pt x="10941050" y="1125409"/>
                </a:cubicBezTo>
                <a:close/>
                <a:moveTo>
                  <a:pt x="10878820" y="1155254"/>
                </a:moveTo>
                <a:cubicBezTo>
                  <a:pt x="10895330" y="1147634"/>
                  <a:pt x="10882630" y="1121599"/>
                  <a:pt x="10866755" y="1129854"/>
                </a:cubicBezTo>
                <a:cubicBezTo>
                  <a:pt x="10850245" y="1137474"/>
                  <a:pt x="10862945" y="1163509"/>
                  <a:pt x="10878820" y="1155254"/>
                </a:cubicBezTo>
                <a:close/>
                <a:moveTo>
                  <a:pt x="10925175" y="1056194"/>
                </a:moveTo>
                <a:cubicBezTo>
                  <a:pt x="10915650" y="1038413"/>
                  <a:pt x="10888345" y="1053019"/>
                  <a:pt x="10897870" y="1070799"/>
                </a:cubicBezTo>
                <a:cubicBezTo>
                  <a:pt x="10906760" y="1088579"/>
                  <a:pt x="10934700" y="1073974"/>
                  <a:pt x="10925175" y="1056194"/>
                </a:cubicBezTo>
                <a:close/>
                <a:moveTo>
                  <a:pt x="10823575" y="1166684"/>
                </a:moveTo>
                <a:cubicBezTo>
                  <a:pt x="10815320" y="1150174"/>
                  <a:pt x="10789920" y="1162874"/>
                  <a:pt x="10798175" y="1179384"/>
                </a:cubicBezTo>
                <a:cubicBezTo>
                  <a:pt x="10806430" y="1195894"/>
                  <a:pt x="10831830" y="1183194"/>
                  <a:pt x="10823575" y="1166684"/>
                </a:cubicBezTo>
                <a:close/>
                <a:moveTo>
                  <a:pt x="10772775" y="1122234"/>
                </a:moveTo>
                <a:cubicBezTo>
                  <a:pt x="10754995" y="1131759"/>
                  <a:pt x="10770870" y="1159699"/>
                  <a:pt x="10788650" y="1148904"/>
                </a:cubicBezTo>
                <a:cubicBezTo>
                  <a:pt x="10805795" y="1139379"/>
                  <a:pt x="10789920" y="1112074"/>
                  <a:pt x="10772775" y="1122234"/>
                </a:cubicBezTo>
                <a:close/>
                <a:moveTo>
                  <a:pt x="10820400" y="1214309"/>
                </a:moveTo>
                <a:cubicBezTo>
                  <a:pt x="10805160" y="1220659"/>
                  <a:pt x="10815955" y="1244788"/>
                  <a:pt x="10830560" y="1237169"/>
                </a:cubicBezTo>
                <a:cubicBezTo>
                  <a:pt x="10845800" y="1230819"/>
                  <a:pt x="10835005" y="1207324"/>
                  <a:pt x="10820400" y="1214309"/>
                </a:cubicBezTo>
                <a:close/>
                <a:moveTo>
                  <a:pt x="10859135" y="1091754"/>
                </a:moveTo>
                <a:cubicBezTo>
                  <a:pt x="10849610" y="1073974"/>
                  <a:pt x="10821670" y="1089213"/>
                  <a:pt x="10831830" y="1106994"/>
                </a:cubicBezTo>
                <a:cubicBezTo>
                  <a:pt x="10841355" y="1124774"/>
                  <a:pt x="10869295" y="1108899"/>
                  <a:pt x="10859135" y="1091754"/>
                </a:cubicBezTo>
                <a:close/>
                <a:moveTo>
                  <a:pt x="11056620" y="1044129"/>
                </a:moveTo>
                <a:cubicBezTo>
                  <a:pt x="11039475" y="1051113"/>
                  <a:pt x="11050905" y="1077784"/>
                  <a:pt x="11067415" y="1070163"/>
                </a:cubicBezTo>
                <a:cubicBezTo>
                  <a:pt x="11084560" y="1063179"/>
                  <a:pt x="11073130" y="1037144"/>
                  <a:pt x="11056620" y="1044129"/>
                </a:cubicBezTo>
                <a:close/>
                <a:moveTo>
                  <a:pt x="11052175" y="1011109"/>
                </a:moveTo>
                <a:cubicBezTo>
                  <a:pt x="11070590" y="1002854"/>
                  <a:pt x="11057255" y="974279"/>
                  <a:pt x="11038840" y="983169"/>
                </a:cubicBezTo>
                <a:cubicBezTo>
                  <a:pt x="11020425" y="991424"/>
                  <a:pt x="11033760" y="1019999"/>
                  <a:pt x="11052175" y="1011109"/>
                </a:cubicBezTo>
                <a:lnTo>
                  <a:pt x="11052175" y="1011109"/>
                </a:lnTo>
                <a:close/>
                <a:moveTo>
                  <a:pt x="11055985" y="1117788"/>
                </a:moveTo>
                <a:cubicBezTo>
                  <a:pt x="11040745" y="1123504"/>
                  <a:pt x="11049635" y="1147634"/>
                  <a:pt x="11064875" y="1141284"/>
                </a:cubicBezTo>
                <a:cubicBezTo>
                  <a:pt x="11080750" y="1136204"/>
                  <a:pt x="11071225" y="1112074"/>
                  <a:pt x="11055985" y="1117788"/>
                </a:cubicBezTo>
                <a:close/>
                <a:moveTo>
                  <a:pt x="10762615" y="1240344"/>
                </a:moveTo>
                <a:cubicBezTo>
                  <a:pt x="10747375" y="1247329"/>
                  <a:pt x="10758805" y="1270824"/>
                  <a:pt x="10773410" y="1263204"/>
                </a:cubicBezTo>
                <a:cubicBezTo>
                  <a:pt x="10788015" y="1256854"/>
                  <a:pt x="10777220" y="1233359"/>
                  <a:pt x="10762615" y="1240344"/>
                </a:cubicBezTo>
                <a:close/>
                <a:moveTo>
                  <a:pt x="11044555" y="717738"/>
                </a:moveTo>
                <a:cubicBezTo>
                  <a:pt x="11021695" y="732979"/>
                  <a:pt x="11046460" y="768538"/>
                  <a:pt x="11068685" y="752663"/>
                </a:cubicBezTo>
                <a:cubicBezTo>
                  <a:pt x="11091545" y="736788"/>
                  <a:pt x="11066780" y="701863"/>
                  <a:pt x="11044555" y="717738"/>
                </a:cubicBezTo>
                <a:close/>
                <a:moveTo>
                  <a:pt x="11040745" y="953324"/>
                </a:moveTo>
                <a:cubicBezTo>
                  <a:pt x="11060430" y="943163"/>
                  <a:pt x="11043920" y="912684"/>
                  <a:pt x="11024870" y="923479"/>
                </a:cubicBezTo>
                <a:cubicBezTo>
                  <a:pt x="11005185" y="933638"/>
                  <a:pt x="11021060" y="964119"/>
                  <a:pt x="11040745" y="953324"/>
                </a:cubicBezTo>
                <a:close/>
                <a:moveTo>
                  <a:pt x="10996930" y="1140649"/>
                </a:moveTo>
                <a:cubicBezTo>
                  <a:pt x="10981690" y="1146363"/>
                  <a:pt x="10991215" y="1170494"/>
                  <a:pt x="11006455" y="1164144"/>
                </a:cubicBezTo>
                <a:cubicBezTo>
                  <a:pt x="11021060" y="1158429"/>
                  <a:pt x="11012170" y="1134299"/>
                  <a:pt x="10996930" y="1140649"/>
                </a:cubicBezTo>
                <a:close/>
                <a:moveTo>
                  <a:pt x="10991850" y="1022538"/>
                </a:moveTo>
                <a:cubicBezTo>
                  <a:pt x="10982960" y="1004124"/>
                  <a:pt x="10955020" y="1018729"/>
                  <a:pt x="10963910" y="1036509"/>
                </a:cubicBezTo>
                <a:cubicBezTo>
                  <a:pt x="10972800" y="1054924"/>
                  <a:pt x="11001375" y="1040319"/>
                  <a:pt x="10991850" y="1022538"/>
                </a:cubicBezTo>
                <a:close/>
                <a:moveTo>
                  <a:pt x="11003915" y="1097469"/>
                </a:moveTo>
                <a:cubicBezTo>
                  <a:pt x="11020425" y="1090484"/>
                  <a:pt x="11008995" y="1063813"/>
                  <a:pt x="10992485" y="1071434"/>
                </a:cubicBezTo>
                <a:cubicBezTo>
                  <a:pt x="10975975" y="1078419"/>
                  <a:pt x="10987405" y="1105088"/>
                  <a:pt x="11003915" y="1097469"/>
                </a:cubicBezTo>
                <a:close/>
                <a:moveTo>
                  <a:pt x="10534015" y="1353374"/>
                </a:moveTo>
                <a:cubicBezTo>
                  <a:pt x="10519410" y="1360994"/>
                  <a:pt x="10531475" y="1383854"/>
                  <a:pt x="10545445" y="1375599"/>
                </a:cubicBezTo>
                <a:cubicBezTo>
                  <a:pt x="10560685" y="1368613"/>
                  <a:pt x="10548620" y="1345754"/>
                  <a:pt x="10534015" y="1353374"/>
                </a:cubicBezTo>
                <a:close/>
                <a:moveTo>
                  <a:pt x="10442575" y="1365438"/>
                </a:moveTo>
                <a:cubicBezTo>
                  <a:pt x="10426700" y="1374963"/>
                  <a:pt x="10441940" y="1399094"/>
                  <a:pt x="10457180" y="1389569"/>
                </a:cubicBezTo>
                <a:cubicBezTo>
                  <a:pt x="10473055" y="1380044"/>
                  <a:pt x="10457815" y="1355279"/>
                  <a:pt x="10442575" y="1365438"/>
                </a:cubicBezTo>
                <a:close/>
                <a:moveTo>
                  <a:pt x="10590530" y="1324163"/>
                </a:moveTo>
                <a:cubicBezTo>
                  <a:pt x="10575925" y="1331784"/>
                  <a:pt x="10587355" y="1354644"/>
                  <a:pt x="10601960" y="1347024"/>
                </a:cubicBezTo>
                <a:cubicBezTo>
                  <a:pt x="10617200" y="1339404"/>
                  <a:pt x="10605135" y="1316544"/>
                  <a:pt x="10590530" y="1324163"/>
                </a:cubicBezTo>
                <a:close/>
                <a:moveTo>
                  <a:pt x="10561320" y="1293684"/>
                </a:moveTo>
                <a:cubicBezTo>
                  <a:pt x="10545445" y="1302574"/>
                  <a:pt x="10560050" y="1327338"/>
                  <a:pt x="10575290" y="1317813"/>
                </a:cubicBezTo>
                <a:lnTo>
                  <a:pt x="10575290" y="1317813"/>
                </a:lnTo>
                <a:cubicBezTo>
                  <a:pt x="10591165" y="1308924"/>
                  <a:pt x="10576560" y="1284159"/>
                  <a:pt x="10561320" y="1293684"/>
                </a:cubicBezTo>
                <a:close/>
                <a:moveTo>
                  <a:pt x="10632440" y="1206688"/>
                </a:moveTo>
                <a:cubicBezTo>
                  <a:pt x="10650855" y="1193988"/>
                  <a:pt x="10630535" y="1166049"/>
                  <a:pt x="10612755" y="1178749"/>
                </a:cubicBezTo>
                <a:cubicBezTo>
                  <a:pt x="10612755" y="1178749"/>
                  <a:pt x="10612755" y="1178749"/>
                  <a:pt x="10612755" y="1178749"/>
                </a:cubicBezTo>
                <a:cubicBezTo>
                  <a:pt x="10594975" y="1191449"/>
                  <a:pt x="10614660" y="1219388"/>
                  <a:pt x="10632440" y="1206688"/>
                </a:cubicBezTo>
                <a:close/>
                <a:moveTo>
                  <a:pt x="10473690" y="1349563"/>
                </a:moveTo>
                <a:cubicBezTo>
                  <a:pt x="10490200" y="1338134"/>
                  <a:pt x="10472420" y="1312099"/>
                  <a:pt x="10455910" y="1324163"/>
                </a:cubicBezTo>
                <a:cubicBezTo>
                  <a:pt x="10455910" y="1324163"/>
                  <a:pt x="10455910" y="1324163"/>
                  <a:pt x="10455910" y="1324163"/>
                </a:cubicBezTo>
                <a:cubicBezTo>
                  <a:pt x="10439400" y="1334959"/>
                  <a:pt x="10457815" y="1360994"/>
                  <a:pt x="10473690" y="1349563"/>
                </a:cubicBezTo>
                <a:lnTo>
                  <a:pt x="10473690" y="1349563"/>
                </a:lnTo>
                <a:close/>
                <a:moveTo>
                  <a:pt x="10539730" y="1286063"/>
                </a:moveTo>
                <a:cubicBezTo>
                  <a:pt x="10528935" y="1268919"/>
                  <a:pt x="10502265" y="1286699"/>
                  <a:pt x="10513695" y="1303209"/>
                </a:cubicBezTo>
                <a:cubicBezTo>
                  <a:pt x="10525125" y="1320354"/>
                  <a:pt x="10551160" y="1302574"/>
                  <a:pt x="10539730" y="1286063"/>
                </a:cubicBezTo>
                <a:close/>
                <a:moveTo>
                  <a:pt x="10640060" y="1264474"/>
                </a:moveTo>
                <a:cubicBezTo>
                  <a:pt x="10631170" y="1248599"/>
                  <a:pt x="10606405" y="1262569"/>
                  <a:pt x="10615295" y="1278444"/>
                </a:cubicBezTo>
                <a:cubicBezTo>
                  <a:pt x="10624820" y="1294319"/>
                  <a:pt x="10649585" y="1280349"/>
                  <a:pt x="10640060" y="1264474"/>
                </a:cubicBezTo>
                <a:close/>
                <a:moveTo>
                  <a:pt x="10761980" y="1198434"/>
                </a:moveTo>
                <a:cubicBezTo>
                  <a:pt x="10753725" y="1181924"/>
                  <a:pt x="10728325" y="1195259"/>
                  <a:pt x="10737215" y="1211769"/>
                </a:cubicBezTo>
                <a:cubicBezTo>
                  <a:pt x="10745470" y="1227644"/>
                  <a:pt x="10770870" y="1214309"/>
                  <a:pt x="10761980" y="1198434"/>
                </a:cubicBezTo>
                <a:close/>
                <a:moveTo>
                  <a:pt x="10501630" y="1329244"/>
                </a:moveTo>
                <a:cubicBezTo>
                  <a:pt x="10485755" y="1338769"/>
                  <a:pt x="10500995" y="1362899"/>
                  <a:pt x="10516235" y="1353374"/>
                </a:cubicBezTo>
                <a:cubicBezTo>
                  <a:pt x="10532110" y="1343849"/>
                  <a:pt x="10516870" y="1319719"/>
                  <a:pt x="10501630" y="1329244"/>
                </a:cubicBezTo>
                <a:close/>
                <a:moveTo>
                  <a:pt x="10478135" y="1383219"/>
                </a:moveTo>
                <a:cubicBezTo>
                  <a:pt x="10463530" y="1390838"/>
                  <a:pt x="10476230" y="1413699"/>
                  <a:pt x="10490200" y="1405444"/>
                </a:cubicBezTo>
                <a:cubicBezTo>
                  <a:pt x="10504805" y="1397824"/>
                  <a:pt x="10492105" y="1375599"/>
                  <a:pt x="10478135" y="1383219"/>
                </a:cubicBezTo>
                <a:close/>
                <a:moveTo>
                  <a:pt x="10704830" y="1267649"/>
                </a:moveTo>
                <a:cubicBezTo>
                  <a:pt x="10689590" y="1274634"/>
                  <a:pt x="10701020" y="1298129"/>
                  <a:pt x="10715625" y="1290509"/>
                </a:cubicBezTo>
                <a:cubicBezTo>
                  <a:pt x="10730865" y="1283524"/>
                  <a:pt x="10719435" y="1260663"/>
                  <a:pt x="10704830" y="1267649"/>
                </a:cubicBezTo>
                <a:close/>
                <a:moveTo>
                  <a:pt x="10647680" y="1295588"/>
                </a:moveTo>
                <a:cubicBezTo>
                  <a:pt x="10633075" y="1302574"/>
                  <a:pt x="10644505" y="1326069"/>
                  <a:pt x="10659110" y="1318449"/>
                </a:cubicBezTo>
                <a:cubicBezTo>
                  <a:pt x="10673715" y="1311463"/>
                  <a:pt x="10662285" y="1287969"/>
                  <a:pt x="10647680" y="1295588"/>
                </a:cubicBezTo>
                <a:close/>
                <a:moveTo>
                  <a:pt x="10701020" y="1230819"/>
                </a:moveTo>
                <a:cubicBezTo>
                  <a:pt x="10692765" y="1214309"/>
                  <a:pt x="10667365" y="1228279"/>
                  <a:pt x="10676255" y="1244154"/>
                </a:cubicBezTo>
                <a:cubicBezTo>
                  <a:pt x="10684510" y="1260663"/>
                  <a:pt x="10709910" y="1246694"/>
                  <a:pt x="10701020" y="1230819"/>
                </a:cubicBezTo>
                <a:close/>
                <a:moveTo>
                  <a:pt x="10744200" y="995869"/>
                </a:moveTo>
                <a:cubicBezTo>
                  <a:pt x="10706735" y="1052384"/>
                  <a:pt x="10819765" y="1025713"/>
                  <a:pt x="10760075" y="992059"/>
                </a:cubicBezTo>
                <a:cubicBezTo>
                  <a:pt x="10807700" y="931734"/>
                  <a:pt x="10678795" y="956499"/>
                  <a:pt x="10745470" y="994599"/>
                </a:cubicBezTo>
                <a:cubicBezTo>
                  <a:pt x="10744835" y="995234"/>
                  <a:pt x="10744835" y="995234"/>
                  <a:pt x="10744200" y="995869"/>
                </a:cubicBezTo>
                <a:close/>
                <a:moveTo>
                  <a:pt x="10708005" y="1160969"/>
                </a:moveTo>
                <a:cubicBezTo>
                  <a:pt x="10690860" y="1171129"/>
                  <a:pt x="10706735" y="1198434"/>
                  <a:pt x="10723880" y="1187638"/>
                </a:cubicBezTo>
                <a:cubicBezTo>
                  <a:pt x="10741660" y="1177479"/>
                  <a:pt x="10725150" y="1150174"/>
                  <a:pt x="10708005" y="1160969"/>
                </a:cubicBezTo>
                <a:close/>
                <a:moveTo>
                  <a:pt x="10643870" y="1199704"/>
                </a:moveTo>
                <a:cubicBezTo>
                  <a:pt x="10626725" y="1209863"/>
                  <a:pt x="10643870" y="1237169"/>
                  <a:pt x="10660380" y="1225738"/>
                </a:cubicBezTo>
                <a:cubicBezTo>
                  <a:pt x="10677525" y="1215579"/>
                  <a:pt x="10661015" y="1188909"/>
                  <a:pt x="10643870" y="1199704"/>
                </a:cubicBezTo>
                <a:close/>
                <a:moveTo>
                  <a:pt x="10688955" y="1164144"/>
                </a:moveTo>
                <a:cubicBezTo>
                  <a:pt x="10718165" y="1163509"/>
                  <a:pt x="10704195" y="1117788"/>
                  <a:pt x="10679430" y="1133029"/>
                </a:cubicBezTo>
                <a:cubicBezTo>
                  <a:pt x="10665460" y="1141919"/>
                  <a:pt x="10673080" y="1164779"/>
                  <a:pt x="10688955" y="1164144"/>
                </a:cubicBezTo>
                <a:close/>
                <a:moveTo>
                  <a:pt x="10679430" y="1112074"/>
                </a:moveTo>
                <a:cubicBezTo>
                  <a:pt x="10701020" y="1138109"/>
                  <a:pt x="10730230" y="1091119"/>
                  <a:pt x="10697845" y="1083499"/>
                </a:cubicBezTo>
                <a:cubicBezTo>
                  <a:pt x="10708005" y="1074609"/>
                  <a:pt x="10705465" y="1056829"/>
                  <a:pt x="10692765" y="1051113"/>
                </a:cubicBezTo>
                <a:cubicBezTo>
                  <a:pt x="10700385" y="1040954"/>
                  <a:pt x="10696575" y="1025079"/>
                  <a:pt x="10685145" y="1019999"/>
                </a:cubicBezTo>
                <a:cubicBezTo>
                  <a:pt x="10753090" y="972374"/>
                  <a:pt x="10612120" y="959674"/>
                  <a:pt x="10669905" y="1018729"/>
                </a:cubicBezTo>
                <a:cubicBezTo>
                  <a:pt x="10650855" y="1023174"/>
                  <a:pt x="10649585" y="1052384"/>
                  <a:pt x="10668000" y="1058734"/>
                </a:cubicBezTo>
                <a:cubicBezTo>
                  <a:pt x="10660380" y="1069529"/>
                  <a:pt x="10667365" y="1087309"/>
                  <a:pt x="10681335" y="1088579"/>
                </a:cubicBezTo>
                <a:cubicBezTo>
                  <a:pt x="10674985" y="1094929"/>
                  <a:pt x="10674350" y="1105088"/>
                  <a:pt x="10679430" y="1112074"/>
                </a:cubicBezTo>
                <a:close/>
                <a:moveTo>
                  <a:pt x="11482705" y="989519"/>
                </a:moveTo>
                <a:cubicBezTo>
                  <a:pt x="11466830" y="992694"/>
                  <a:pt x="11472545" y="1018094"/>
                  <a:pt x="11488420" y="1014284"/>
                </a:cubicBezTo>
                <a:cubicBezTo>
                  <a:pt x="11504930" y="1010474"/>
                  <a:pt x="11499215" y="985709"/>
                  <a:pt x="11482705" y="989519"/>
                </a:cubicBezTo>
                <a:close/>
                <a:moveTo>
                  <a:pt x="635" y="1256854"/>
                </a:moveTo>
                <a:cubicBezTo>
                  <a:pt x="0" y="1256854"/>
                  <a:pt x="0" y="1256854"/>
                  <a:pt x="635" y="1256854"/>
                </a:cubicBezTo>
                <a:lnTo>
                  <a:pt x="0" y="1293049"/>
                </a:lnTo>
                <a:cubicBezTo>
                  <a:pt x="18415" y="1289874"/>
                  <a:pt x="20955" y="1260029"/>
                  <a:pt x="635" y="1256854"/>
                </a:cubicBezTo>
                <a:close/>
                <a:moveTo>
                  <a:pt x="635" y="1186369"/>
                </a:moveTo>
                <a:cubicBezTo>
                  <a:pt x="0" y="1186369"/>
                  <a:pt x="0" y="1186369"/>
                  <a:pt x="635" y="1186369"/>
                </a:cubicBezTo>
                <a:lnTo>
                  <a:pt x="0" y="1223199"/>
                </a:lnTo>
                <a:cubicBezTo>
                  <a:pt x="18415" y="1220024"/>
                  <a:pt x="20320" y="1190179"/>
                  <a:pt x="635" y="1186369"/>
                </a:cubicBezTo>
                <a:close/>
                <a:moveTo>
                  <a:pt x="15240" y="1344484"/>
                </a:moveTo>
                <a:cubicBezTo>
                  <a:pt x="15240" y="1333054"/>
                  <a:pt x="8255" y="1327974"/>
                  <a:pt x="0" y="1326704"/>
                </a:cubicBezTo>
                <a:lnTo>
                  <a:pt x="0" y="1362263"/>
                </a:lnTo>
                <a:cubicBezTo>
                  <a:pt x="8255" y="1360994"/>
                  <a:pt x="15240" y="1354644"/>
                  <a:pt x="15240" y="1344484"/>
                </a:cubicBezTo>
                <a:close/>
                <a:moveTo>
                  <a:pt x="163830" y="1565463"/>
                </a:moveTo>
                <a:cubicBezTo>
                  <a:pt x="178435" y="1573084"/>
                  <a:pt x="189865" y="1549588"/>
                  <a:pt x="175260" y="1542604"/>
                </a:cubicBezTo>
                <a:cubicBezTo>
                  <a:pt x="160020" y="1534984"/>
                  <a:pt x="148590" y="1558479"/>
                  <a:pt x="163830" y="1565463"/>
                </a:cubicBezTo>
                <a:close/>
                <a:moveTo>
                  <a:pt x="132080" y="1957894"/>
                </a:moveTo>
                <a:cubicBezTo>
                  <a:pt x="123825" y="1978213"/>
                  <a:pt x="155575" y="1990913"/>
                  <a:pt x="163830" y="1970594"/>
                </a:cubicBezTo>
                <a:cubicBezTo>
                  <a:pt x="172085" y="1950274"/>
                  <a:pt x="139700" y="1937574"/>
                  <a:pt x="132080" y="1957894"/>
                </a:cubicBezTo>
                <a:close/>
                <a:moveTo>
                  <a:pt x="15240" y="1414334"/>
                </a:moveTo>
                <a:cubicBezTo>
                  <a:pt x="15240" y="1402904"/>
                  <a:pt x="8255" y="1397824"/>
                  <a:pt x="0" y="1396554"/>
                </a:cubicBezTo>
                <a:lnTo>
                  <a:pt x="0" y="1432113"/>
                </a:lnTo>
                <a:cubicBezTo>
                  <a:pt x="8255" y="1430844"/>
                  <a:pt x="15240" y="1424494"/>
                  <a:pt x="15240" y="1414334"/>
                </a:cubicBezTo>
                <a:close/>
                <a:moveTo>
                  <a:pt x="121285" y="1812479"/>
                </a:moveTo>
                <a:cubicBezTo>
                  <a:pt x="113030" y="1830894"/>
                  <a:pt x="141605" y="1843594"/>
                  <a:pt x="149860" y="1825179"/>
                </a:cubicBezTo>
                <a:cubicBezTo>
                  <a:pt x="158115" y="1806763"/>
                  <a:pt x="129540" y="1794063"/>
                  <a:pt x="121285" y="1812479"/>
                </a:cubicBezTo>
                <a:close/>
                <a:moveTo>
                  <a:pt x="111125" y="1666429"/>
                </a:moveTo>
                <a:cubicBezTo>
                  <a:pt x="107950" y="1673413"/>
                  <a:pt x="110490" y="1681669"/>
                  <a:pt x="117475" y="1685479"/>
                </a:cubicBezTo>
                <a:lnTo>
                  <a:pt x="117475" y="1685479"/>
                </a:lnTo>
                <a:cubicBezTo>
                  <a:pt x="153670" y="1695004"/>
                  <a:pt x="132715" y="1636584"/>
                  <a:pt x="111125" y="1666429"/>
                </a:cubicBezTo>
                <a:close/>
                <a:moveTo>
                  <a:pt x="106680" y="1536888"/>
                </a:moveTo>
                <a:cubicBezTo>
                  <a:pt x="121285" y="1544509"/>
                  <a:pt x="133350" y="1521649"/>
                  <a:pt x="118110" y="1514029"/>
                </a:cubicBezTo>
                <a:cubicBezTo>
                  <a:pt x="103505" y="1506409"/>
                  <a:pt x="92075" y="1529269"/>
                  <a:pt x="106680" y="1536888"/>
                </a:cubicBezTo>
                <a:close/>
                <a:moveTo>
                  <a:pt x="635" y="1116519"/>
                </a:moveTo>
                <a:cubicBezTo>
                  <a:pt x="0" y="1116519"/>
                  <a:pt x="0" y="1116519"/>
                  <a:pt x="635" y="1116519"/>
                </a:cubicBezTo>
                <a:lnTo>
                  <a:pt x="0" y="1152713"/>
                </a:lnTo>
                <a:cubicBezTo>
                  <a:pt x="18415" y="1150174"/>
                  <a:pt x="20955" y="1120329"/>
                  <a:pt x="635" y="1116519"/>
                </a:cubicBezTo>
                <a:close/>
                <a:moveTo>
                  <a:pt x="7620" y="2171254"/>
                </a:moveTo>
                <a:cubicBezTo>
                  <a:pt x="5080" y="2169984"/>
                  <a:pt x="2540" y="2169984"/>
                  <a:pt x="0" y="2169349"/>
                </a:cubicBezTo>
                <a:lnTo>
                  <a:pt x="0" y="2209354"/>
                </a:lnTo>
                <a:cubicBezTo>
                  <a:pt x="19050" y="2209989"/>
                  <a:pt x="28575" y="2179509"/>
                  <a:pt x="7620" y="2171254"/>
                </a:cubicBezTo>
                <a:close/>
                <a:moveTo>
                  <a:pt x="10795" y="1472754"/>
                </a:moveTo>
                <a:cubicBezTo>
                  <a:pt x="16510" y="1461959"/>
                  <a:pt x="8255" y="1454974"/>
                  <a:pt x="0" y="1454338"/>
                </a:cubicBezTo>
                <a:lnTo>
                  <a:pt x="0" y="1502599"/>
                </a:lnTo>
                <a:cubicBezTo>
                  <a:pt x="13335" y="1500694"/>
                  <a:pt x="20320" y="1482913"/>
                  <a:pt x="10795" y="1472754"/>
                </a:cubicBezTo>
                <a:close/>
                <a:moveTo>
                  <a:pt x="437515" y="1820734"/>
                </a:moveTo>
                <a:cubicBezTo>
                  <a:pt x="454660" y="1827084"/>
                  <a:pt x="464820" y="1800413"/>
                  <a:pt x="447040" y="1794063"/>
                </a:cubicBezTo>
                <a:cubicBezTo>
                  <a:pt x="429895" y="1787079"/>
                  <a:pt x="419735" y="1814384"/>
                  <a:pt x="437515" y="1820734"/>
                </a:cubicBezTo>
                <a:close/>
                <a:moveTo>
                  <a:pt x="7620" y="2457639"/>
                </a:moveTo>
                <a:cubicBezTo>
                  <a:pt x="5080" y="2457004"/>
                  <a:pt x="2540" y="2456369"/>
                  <a:pt x="0" y="2456369"/>
                </a:cubicBezTo>
                <a:lnTo>
                  <a:pt x="0" y="2501454"/>
                </a:lnTo>
                <a:cubicBezTo>
                  <a:pt x="22225" y="2502089"/>
                  <a:pt x="32385" y="2465894"/>
                  <a:pt x="7620" y="2457639"/>
                </a:cubicBezTo>
                <a:close/>
                <a:moveTo>
                  <a:pt x="7620" y="2028379"/>
                </a:moveTo>
                <a:cubicBezTo>
                  <a:pt x="5080" y="2027109"/>
                  <a:pt x="2540" y="2026474"/>
                  <a:pt x="0" y="2026474"/>
                </a:cubicBezTo>
                <a:lnTo>
                  <a:pt x="0" y="2063304"/>
                </a:lnTo>
                <a:cubicBezTo>
                  <a:pt x="17145" y="2063938"/>
                  <a:pt x="26670" y="2036634"/>
                  <a:pt x="7620" y="2028379"/>
                </a:cubicBezTo>
                <a:close/>
                <a:moveTo>
                  <a:pt x="13335" y="1616263"/>
                </a:moveTo>
                <a:cubicBezTo>
                  <a:pt x="17780" y="1605469"/>
                  <a:pt x="8890" y="1597849"/>
                  <a:pt x="0" y="1597849"/>
                </a:cubicBezTo>
                <a:lnTo>
                  <a:pt x="0" y="1642299"/>
                </a:lnTo>
                <a:cubicBezTo>
                  <a:pt x="10795" y="1639759"/>
                  <a:pt x="19685" y="1628963"/>
                  <a:pt x="13335" y="1616263"/>
                </a:cubicBezTo>
                <a:close/>
                <a:moveTo>
                  <a:pt x="635" y="1536254"/>
                </a:moveTo>
                <a:cubicBezTo>
                  <a:pt x="0" y="1536254"/>
                  <a:pt x="0" y="1536254"/>
                  <a:pt x="635" y="1536254"/>
                </a:cubicBezTo>
                <a:lnTo>
                  <a:pt x="0" y="1572449"/>
                </a:lnTo>
                <a:cubicBezTo>
                  <a:pt x="18415" y="1569909"/>
                  <a:pt x="20955" y="1540063"/>
                  <a:pt x="635" y="1536254"/>
                </a:cubicBezTo>
                <a:close/>
                <a:moveTo>
                  <a:pt x="6985" y="1741994"/>
                </a:moveTo>
                <a:cubicBezTo>
                  <a:pt x="4445" y="1740724"/>
                  <a:pt x="2540" y="1740088"/>
                  <a:pt x="0" y="1740088"/>
                </a:cubicBezTo>
                <a:lnTo>
                  <a:pt x="0" y="1771204"/>
                </a:lnTo>
                <a:cubicBezTo>
                  <a:pt x="13970" y="1771204"/>
                  <a:pt x="22860" y="1748979"/>
                  <a:pt x="6985" y="1741994"/>
                </a:cubicBezTo>
                <a:close/>
                <a:moveTo>
                  <a:pt x="635" y="1675954"/>
                </a:moveTo>
                <a:cubicBezTo>
                  <a:pt x="0" y="1675954"/>
                  <a:pt x="0" y="1675954"/>
                  <a:pt x="635" y="1675954"/>
                </a:cubicBezTo>
                <a:lnTo>
                  <a:pt x="0" y="1712149"/>
                </a:lnTo>
                <a:cubicBezTo>
                  <a:pt x="19050" y="1709609"/>
                  <a:pt x="20320" y="1679763"/>
                  <a:pt x="635" y="1675954"/>
                </a:cubicBezTo>
                <a:close/>
                <a:moveTo>
                  <a:pt x="6985" y="1884869"/>
                </a:moveTo>
                <a:cubicBezTo>
                  <a:pt x="4445" y="1883599"/>
                  <a:pt x="1905" y="1882963"/>
                  <a:pt x="0" y="1882963"/>
                </a:cubicBezTo>
                <a:lnTo>
                  <a:pt x="0" y="1917254"/>
                </a:lnTo>
                <a:cubicBezTo>
                  <a:pt x="15875" y="1917888"/>
                  <a:pt x="24765" y="1893124"/>
                  <a:pt x="6985" y="1884869"/>
                </a:cubicBezTo>
                <a:close/>
                <a:moveTo>
                  <a:pt x="307975" y="1769934"/>
                </a:moveTo>
                <a:cubicBezTo>
                  <a:pt x="324485" y="1777554"/>
                  <a:pt x="335915" y="1750884"/>
                  <a:pt x="318770" y="1743899"/>
                </a:cubicBezTo>
                <a:cubicBezTo>
                  <a:pt x="301625" y="1736913"/>
                  <a:pt x="290830" y="1762949"/>
                  <a:pt x="307975" y="1769934"/>
                </a:cubicBezTo>
                <a:close/>
                <a:moveTo>
                  <a:pt x="347345" y="2314129"/>
                </a:moveTo>
                <a:cubicBezTo>
                  <a:pt x="372110" y="2319209"/>
                  <a:pt x="380365" y="2279839"/>
                  <a:pt x="354965" y="2275394"/>
                </a:cubicBezTo>
                <a:cubicBezTo>
                  <a:pt x="329565" y="2270314"/>
                  <a:pt x="321945" y="2309684"/>
                  <a:pt x="347345" y="2314129"/>
                </a:cubicBezTo>
                <a:close/>
                <a:moveTo>
                  <a:pt x="173355" y="1695638"/>
                </a:moveTo>
                <a:cubicBezTo>
                  <a:pt x="165735" y="1712149"/>
                  <a:pt x="191770" y="1724213"/>
                  <a:pt x="198755" y="1707069"/>
                </a:cubicBezTo>
                <a:cubicBezTo>
                  <a:pt x="207010" y="1691194"/>
                  <a:pt x="180975" y="1679129"/>
                  <a:pt x="173355" y="1695638"/>
                </a:cubicBezTo>
                <a:close/>
                <a:moveTo>
                  <a:pt x="338455" y="1916619"/>
                </a:moveTo>
                <a:cubicBezTo>
                  <a:pt x="357505" y="1923604"/>
                  <a:pt x="368300" y="1893759"/>
                  <a:pt x="348615" y="1887409"/>
                </a:cubicBezTo>
                <a:cubicBezTo>
                  <a:pt x="330200" y="1879788"/>
                  <a:pt x="320040" y="1909634"/>
                  <a:pt x="338455" y="1916619"/>
                </a:cubicBezTo>
                <a:close/>
                <a:moveTo>
                  <a:pt x="336550" y="1646744"/>
                </a:moveTo>
                <a:cubicBezTo>
                  <a:pt x="351155" y="1653729"/>
                  <a:pt x="361950" y="1630234"/>
                  <a:pt x="346710" y="1623884"/>
                </a:cubicBezTo>
                <a:cubicBezTo>
                  <a:pt x="331470" y="1616899"/>
                  <a:pt x="321310" y="1640394"/>
                  <a:pt x="336550" y="1646744"/>
                </a:cubicBezTo>
                <a:close/>
                <a:moveTo>
                  <a:pt x="400050" y="1921063"/>
                </a:moveTo>
                <a:cubicBezTo>
                  <a:pt x="393700" y="1940113"/>
                  <a:pt x="423545" y="1950274"/>
                  <a:pt x="429260" y="1930588"/>
                </a:cubicBezTo>
                <a:cubicBezTo>
                  <a:pt x="436245" y="1911538"/>
                  <a:pt x="405765" y="1902013"/>
                  <a:pt x="400050" y="1921063"/>
                </a:cubicBezTo>
                <a:close/>
                <a:moveTo>
                  <a:pt x="375920" y="2059494"/>
                </a:moveTo>
                <a:cubicBezTo>
                  <a:pt x="394970" y="2060129"/>
                  <a:pt x="399415" y="2030919"/>
                  <a:pt x="380365" y="2026474"/>
                </a:cubicBezTo>
                <a:cubicBezTo>
                  <a:pt x="356235" y="2019488"/>
                  <a:pt x="350520" y="2059494"/>
                  <a:pt x="375920" y="2059494"/>
                </a:cubicBezTo>
                <a:close/>
                <a:moveTo>
                  <a:pt x="394335" y="1672144"/>
                </a:moveTo>
                <a:cubicBezTo>
                  <a:pt x="408940" y="1679129"/>
                  <a:pt x="419735" y="1654999"/>
                  <a:pt x="404495" y="1648649"/>
                </a:cubicBezTo>
                <a:cubicBezTo>
                  <a:pt x="389890" y="1642299"/>
                  <a:pt x="379095" y="1665794"/>
                  <a:pt x="394335" y="1672144"/>
                </a:cubicBezTo>
                <a:close/>
                <a:moveTo>
                  <a:pt x="372110" y="1795969"/>
                </a:moveTo>
                <a:cubicBezTo>
                  <a:pt x="388620" y="1802954"/>
                  <a:pt x="399415" y="1776284"/>
                  <a:pt x="382270" y="1769934"/>
                </a:cubicBezTo>
                <a:cubicBezTo>
                  <a:pt x="365760" y="1762949"/>
                  <a:pt x="354965" y="1789619"/>
                  <a:pt x="372110" y="1795969"/>
                </a:cubicBezTo>
                <a:close/>
                <a:moveTo>
                  <a:pt x="342265" y="2163634"/>
                </a:moveTo>
                <a:cubicBezTo>
                  <a:pt x="348615" y="2140774"/>
                  <a:pt x="312420" y="2131249"/>
                  <a:pt x="306705" y="2154109"/>
                </a:cubicBezTo>
                <a:cubicBezTo>
                  <a:pt x="300355" y="2176969"/>
                  <a:pt x="336550" y="2186494"/>
                  <a:pt x="342265" y="2163634"/>
                </a:cubicBezTo>
                <a:close/>
                <a:moveTo>
                  <a:pt x="278130" y="1620074"/>
                </a:moveTo>
                <a:cubicBezTo>
                  <a:pt x="292735" y="1627059"/>
                  <a:pt x="304165" y="1603563"/>
                  <a:pt x="288925" y="1597213"/>
                </a:cubicBezTo>
                <a:cubicBezTo>
                  <a:pt x="274320" y="1590229"/>
                  <a:pt x="263525" y="1613724"/>
                  <a:pt x="278130" y="1620074"/>
                </a:cubicBezTo>
                <a:close/>
                <a:moveTo>
                  <a:pt x="243840" y="1742629"/>
                </a:moveTo>
                <a:cubicBezTo>
                  <a:pt x="260350" y="1750249"/>
                  <a:pt x="271780" y="1723579"/>
                  <a:pt x="255270" y="1716594"/>
                </a:cubicBezTo>
                <a:cubicBezTo>
                  <a:pt x="238760" y="1709609"/>
                  <a:pt x="227330" y="1735644"/>
                  <a:pt x="243840" y="1742629"/>
                </a:cubicBezTo>
                <a:close/>
                <a:moveTo>
                  <a:pt x="220980" y="1593404"/>
                </a:moveTo>
                <a:cubicBezTo>
                  <a:pt x="235585" y="1601024"/>
                  <a:pt x="247015" y="1577529"/>
                  <a:pt x="231775" y="1570544"/>
                </a:cubicBezTo>
                <a:cubicBezTo>
                  <a:pt x="217170" y="1562924"/>
                  <a:pt x="205740" y="1586419"/>
                  <a:pt x="220980" y="1593404"/>
                </a:cubicBezTo>
                <a:close/>
                <a:moveTo>
                  <a:pt x="189865" y="1842324"/>
                </a:moveTo>
                <a:cubicBezTo>
                  <a:pt x="181610" y="1860738"/>
                  <a:pt x="210820" y="1872804"/>
                  <a:pt x="218440" y="1854388"/>
                </a:cubicBezTo>
                <a:cubicBezTo>
                  <a:pt x="226695" y="1835338"/>
                  <a:pt x="197485" y="1823274"/>
                  <a:pt x="189865" y="1842324"/>
                </a:cubicBezTo>
                <a:close/>
                <a:moveTo>
                  <a:pt x="282575" y="2013774"/>
                </a:moveTo>
                <a:cubicBezTo>
                  <a:pt x="275590" y="2034729"/>
                  <a:pt x="307975" y="2045524"/>
                  <a:pt x="314960" y="2024569"/>
                </a:cubicBezTo>
                <a:cubicBezTo>
                  <a:pt x="321945" y="2003613"/>
                  <a:pt x="289560" y="1992819"/>
                  <a:pt x="282575" y="2013774"/>
                </a:cubicBezTo>
                <a:close/>
                <a:moveTo>
                  <a:pt x="236220" y="2152839"/>
                </a:moveTo>
                <a:cubicBezTo>
                  <a:pt x="258445" y="2160459"/>
                  <a:pt x="269875" y="2124264"/>
                  <a:pt x="247015" y="2117914"/>
                </a:cubicBezTo>
                <a:cubicBezTo>
                  <a:pt x="224790" y="2110294"/>
                  <a:pt x="213360" y="2145854"/>
                  <a:pt x="236220" y="2152839"/>
                </a:cubicBezTo>
                <a:close/>
                <a:moveTo>
                  <a:pt x="267970" y="1890584"/>
                </a:moveTo>
                <a:cubicBezTo>
                  <a:pt x="286385" y="1898204"/>
                  <a:pt x="298450" y="1868359"/>
                  <a:pt x="278765" y="1861374"/>
                </a:cubicBezTo>
                <a:cubicBezTo>
                  <a:pt x="260985" y="1853754"/>
                  <a:pt x="249555" y="1883599"/>
                  <a:pt x="267970" y="1890584"/>
                </a:cubicBezTo>
                <a:close/>
                <a:moveTo>
                  <a:pt x="238760" y="1998534"/>
                </a:moveTo>
                <a:cubicBezTo>
                  <a:pt x="246380" y="1978213"/>
                  <a:pt x="213995" y="1966149"/>
                  <a:pt x="207010" y="1987104"/>
                </a:cubicBezTo>
                <a:cubicBezTo>
                  <a:pt x="199390" y="2007424"/>
                  <a:pt x="231140" y="2019488"/>
                  <a:pt x="238760" y="1998534"/>
                </a:cubicBezTo>
                <a:close/>
                <a:moveTo>
                  <a:pt x="7620" y="2314129"/>
                </a:moveTo>
                <a:cubicBezTo>
                  <a:pt x="5080" y="2312859"/>
                  <a:pt x="2540" y="2312859"/>
                  <a:pt x="0" y="2312859"/>
                </a:cubicBezTo>
                <a:lnTo>
                  <a:pt x="0" y="2355404"/>
                </a:lnTo>
                <a:cubicBezTo>
                  <a:pt x="20320" y="2356039"/>
                  <a:pt x="30480" y="2323019"/>
                  <a:pt x="7620" y="2314129"/>
                </a:cubicBezTo>
                <a:close/>
                <a:moveTo>
                  <a:pt x="302260" y="2415729"/>
                </a:moveTo>
                <a:cubicBezTo>
                  <a:pt x="307340" y="2389059"/>
                  <a:pt x="264795" y="2381439"/>
                  <a:pt x="260350" y="2408109"/>
                </a:cubicBezTo>
                <a:cubicBezTo>
                  <a:pt x="255270" y="2435414"/>
                  <a:pt x="297815" y="2443034"/>
                  <a:pt x="302260" y="2415729"/>
                </a:cubicBezTo>
                <a:close/>
                <a:moveTo>
                  <a:pt x="426720" y="2552254"/>
                </a:moveTo>
                <a:cubicBezTo>
                  <a:pt x="427990" y="2523044"/>
                  <a:pt x="381635" y="2521774"/>
                  <a:pt x="381635" y="2550984"/>
                </a:cubicBezTo>
                <a:cubicBezTo>
                  <a:pt x="380365" y="2580829"/>
                  <a:pt x="426085" y="2582099"/>
                  <a:pt x="426720" y="2552254"/>
                </a:cubicBezTo>
                <a:close/>
                <a:moveTo>
                  <a:pt x="448945" y="2761169"/>
                </a:moveTo>
                <a:cubicBezTo>
                  <a:pt x="415925" y="2766249"/>
                  <a:pt x="424815" y="2817049"/>
                  <a:pt x="457200" y="2811334"/>
                </a:cubicBezTo>
                <a:cubicBezTo>
                  <a:pt x="489585" y="2806889"/>
                  <a:pt x="481330" y="2755454"/>
                  <a:pt x="448945" y="2761169"/>
                </a:cubicBezTo>
                <a:close/>
                <a:moveTo>
                  <a:pt x="529590" y="2549714"/>
                </a:moveTo>
                <a:cubicBezTo>
                  <a:pt x="528320" y="2520504"/>
                  <a:pt x="482600" y="2522409"/>
                  <a:pt x="484505" y="2551619"/>
                </a:cubicBezTo>
                <a:cubicBezTo>
                  <a:pt x="485140" y="2581464"/>
                  <a:pt x="531495" y="2578924"/>
                  <a:pt x="529590" y="2549714"/>
                </a:cubicBezTo>
                <a:close/>
                <a:moveTo>
                  <a:pt x="561340" y="2657029"/>
                </a:moveTo>
                <a:cubicBezTo>
                  <a:pt x="556895" y="2625914"/>
                  <a:pt x="508635" y="2633534"/>
                  <a:pt x="513715" y="2664014"/>
                </a:cubicBezTo>
                <a:cubicBezTo>
                  <a:pt x="518160" y="2695129"/>
                  <a:pt x="566420" y="2687509"/>
                  <a:pt x="561340" y="2657029"/>
                </a:cubicBezTo>
                <a:close/>
                <a:moveTo>
                  <a:pt x="398780" y="2428429"/>
                </a:moveTo>
                <a:cubicBezTo>
                  <a:pt x="402590" y="2401124"/>
                  <a:pt x="359410" y="2396679"/>
                  <a:pt x="356870" y="2423984"/>
                </a:cubicBezTo>
                <a:cubicBezTo>
                  <a:pt x="353060" y="2450654"/>
                  <a:pt x="395605" y="2455734"/>
                  <a:pt x="398780" y="2428429"/>
                </a:cubicBezTo>
                <a:close/>
                <a:moveTo>
                  <a:pt x="321310" y="2650679"/>
                </a:moveTo>
                <a:cubicBezTo>
                  <a:pt x="290195" y="2649409"/>
                  <a:pt x="289560" y="2698939"/>
                  <a:pt x="320675" y="2698939"/>
                </a:cubicBezTo>
                <a:cubicBezTo>
                  <a:pt x="351790" y="2699574"/>
                  <a:pt x="352425" y="2650679"/>
                  <a:pt x="321310" y="2650679"/>
                </a:cubicBezTo>
                <a:close/>
                <a:moveTo>
                  <a:pt x="303530" y="2523044"/>
                </a:moveTo>
                <a:cubicBezTo>
                  <a:pt x="273050" y="2519869"/>
                  <a:pt x="270510" y="2568129"/>
                  <a:pt x="300990" y="2568129"/>
                </a:cubicBezTo>
                <a:cubicBezTo>
                  <a:pt x="328930" y="2568764"/>
                  <a:pt x="331470" y="2524949"/>
                  <a:pt x="303530" y="2523044"/>
                </a:cubicBezTo>
                <a:close/>
                <a:moveTo>
                  <a:pt x="337820" y="2774504"/>
                </a:moveTo>
                <a:cubicBezTo>
                  <a:pt x="304800" y="2776409"/>
                  <a:pt x="308610" y="2827844"/>
                  <a:pt x="341630" y="2825304"/>
                </a:cubicBezTo>
                <a:cubicBezTo>
                  <a:pt x="374650" y="2823399"/>
                  <a:pt x="370840" y="2771964"/>
                  <a:pt x="337820" y="2774504"/>
                </a:cubicBezTo>
                <a:close/>
                <a:moveTo>
                  <a:pt x="427990" y="2648139"/>
                </a:moveTo>
                <a:cubicBezTo>
                  <a:pt x="396875" y="2650044"/>
                  <a:pt x="400050" y="2698304"/>
                  <a:pt x="431165" y="2695764"/>
                </a:cubicBezTo>
                <a:cubicBezTo>
                  <a:pt x="462280" y="2694494"/>
                  <a:pt x="459105" y="2645599"/>
                  <a:pt x="427990" y="2648139"/>
                </a:cubicBezTo>
                <a:close/>
                <a:moveTo>
                  <a:pt x="833755" y="2500184"/>
                </a:moveTo>
                <a:cubicBezTo>
                  <a:pt x="827405" y="2471609"/>
                  <a:pt x="782320" y="2482404"/>
                  <a:pt x="789940" y="2510979"/>
                </a:cubicBezTo>
                <a:cubicBezTo>
                  <a:pt x="796925" y="2539554"/>
                  <a:pt x="841375" y="2528124"/>
                  <a:pt x="833755" y="2500184"/>
                </a:cubicBezTo>
                <a:close/>
                <a:moveTo>
                  <a:pt x="772160" y="2667824"/>
                </a:moveTo>
                <a:cubicBezTo>
                  <a:pt x="741045" y="2679889"/>
                  <a:pt x="760730" y="2727514"/>
                  <a:pt x="791210" y="2714814"/>
                </a:cubicBezTo>
                <a:cubicBezTo>
                  <a:pt x="822325" y="2702749"/>
                  <a:pt x="802640" y="2655124"/>
                  <a:pt x="772160" y="2667824"/>
                </a:cubicBezTo>
                <a:close/>
                <a:moveTo>
                  <a:pt x="875030" y="2571939"/>
                </a:moveTo>
                <a:cubicBezTo>
                  <a:pt x="864870" y="2542729"/>
                  <a:pt x="819150" y="2559239"/>
                  <a:pt x="829945" y="2588449"/>
                </a:cubicBezTo>
                <a:cubicBezTo>
                  <a:pt x="840105" y="2617659"/>
                  <a:pt x="885825" y="2600514"/>
                  <a:pt x="875030" y="2571939"/>
                </a:cubicBezTo>
                <a:close/>
                <a:moveTo>
                  <a:pt x="558800" y="2738309"/>
                </a:moveTo>
                <a:cubicBezTo>
                  <a:pt x="526415" y="2745929"/>
                  <a:pt x="539750" y="2796094"/>
                  <a:pt x="571500" y="2787839"/>
                </a:cubicBezTo>
                <a:cubicBezTo>
                  <a:pt x="603250" y="2780219"/>
                  <a:pt x="590550" y="2730054"/>
                  <a:pt x="558800" y="2738309"/>
                </a:cubicBezTo>
                <a:close/>
                <a:moveTo>
                  <a:pt x="772160" y="2606864"/>
                </a:moveTo>
                <a:cubicBezTo>
                  <a:pt x="763905" y="2577019"/>
                  <a:pt x="716915" y="2590354"/>
                  <a:pt x="725805" y="2620199"/>
                </a:cubicBezTo>
                <a:cubicBezTo>
                  <a:pt x="734695" y="2650044"/>
                  <a:pt x="781685" y="2636074"/>
                  <a:pt x="772160" y="2606864"/>
                </a:cubicBezTo>
                <a:close/>
                <a:moveTo>
                  <a:pt x="6985" y="2600514"/>
                </a:moveTo>
                <a:cubicBezTo>
                  <a:pt x="4445" y="2599879"/>
                  <a:pt x="1905" y="2599244"/>
                  <a:pt x="0" y="2599244"/>
                </a:cubicBezTo>
                <a:lnTo>
                  <a:pt x="0" y="2647504"/>
                </a:lnTo>
                <a:cubicBezTo>
                  <a:pt x="24130" y="2648139"/>
                  <a:pt x="34290" y="2608769"/>
                  <a:pt x="6985" y="2600514"/>
                </a:cubicBezTo>
                <a:close/>
                <a:moveTo>
                  <a:pt x="733425" y="2523044"/>
                </a:moveTo>
                <a:cubicBezTo>
                  <a:pt x="728345" y="2493834"/>
                  <a:pt x="683260" y="2502724"/>
                  <a:pt x="688975" y="2531299"/>
                </a:cubicBezTo>
                <a:cubicBezTo>
                  <a:pt x="694055" y="2559874"/>
                  <a:pt x="739140" y="2551619"/>
                  <a:pt x="733425" y="2523044"/>
                </a:cubicBezTo>
                <a:close/>
                <a:moveTo>
                  <a:pt x="631825" y="2539554"/>
                </a:moveTo>
                <a:cubicBezTo>
                  <a:pt x="628650" y="2510344"/>
                  <a:pt x="582930" y="2515424"/>
                  <a:pt x="586740" y="2544634"/>
                </a:cubicBezTo>
                <a:cubicBezTo>
                  <a:pt x="589915" y="2574479"/>
                  <a:pt x="635635" y="2568764"/>
                  <a:pt x="631825" y="2539554"/>
                </a:cubicBezTo>
                <a:close/>
                <a:moveTo>
                  <a:pt x="666750" y="2706559"/>
                </a:moveTo>
                <a:cubicBezTo>
                  <a:pt x="635000" y="2716719"/>
                  <a:pt x="652145" y="2765614"/>
                  <a:pt x="682625" y="2754819"/>
                </a:cubicBezTo>
                <a:cubicBezTo>
                  <a:pt x="713740" y="2745294"/>
                  <a:pt x="697865" y="2695764"/>
                  <a:pt x="666750" y="2706559"/>
                </a:cubicBezTo>
                <a:close/>
                <a:moveTo>
                  <a:pt x="667385" y="2635439"/>
                </a:moveTo>
                <a:cubicBezTo>
                  <a:pt x="661035" y="2604959"/>
                  <a:pt x="613410" y="2615754"/>
                  <a:pt x="620395" y="2646234"/>
                </a:cubicBezTo>
                <a:cubicBezTo>
                  <a:pt x="627380" y="2676714"/>
                  <a:pt x="675005" y="2665919"/>
                  <a:pt x="667385" y="2635439"/>
                </a:cubicBezTo>
                <a:close/>
                <a:moveTo>
                  <a:pt x="86360" y="2060763"/>
                </a:moveTo>
                <a:cubicBezTo>
                  <a:pt x="64135" y="2051874"/>
                  <a:pt x="50800" y="2086163"/>
                  <a:pt x="73025" y="2095054"/>
                </a:cubicBezTo>
                <a:cubicBezTo>
                  <a:pt x="94615" y="2104579"/>
                  <a:pt x="108585" y="2069654"/>
                  <a:pt x="86360" y="2060763"/>
                </a:cubicBezTo>
                <a:close/>
                <a:moveTo>
                  <a:pt x="92710" y="2530664"/>
                </a:moveTo>
                <a:cubicBezTo>
                  <a:pt x="120650" y="2538919"/>
                  <a:pt x="132715" y="2493834"/>
                  <a:pt x="104140" y="2486849"/>
                </a:cubicBezTo>
                <a:cubicBezTo>
                  <a:pt x="76200" y="2479229"/>
                  <a:pt x="64135" y="2523679"/>
                  <a:pt x="92710" y="2530664"/>
                </a:cubicBezTo>
                <a:close/>
                <a:moveTo>
                  <a:pt x="80010" y="1917888"/>
                </a:moveTo>
                <a:cubicBezTo>
                  <a:pt x="59690" y="1908999"/>
                  <a:pt x="46355" y="1940749"/>
                  <a:pt x="66675" y="1949004"/>
                </a:cubicBezTo>
                <a:cubicBezTo>
                  <a:pt x="86360" y="1957894"/>
                  <a:pt x="100330" y="1926144"/>
                  <a:pt x="80010" y="1917888"/>
                </a:cubicBezTo>
                <a:close/>
                <a:moveTo>
                  <a:pt x="85725" y="2385884"/>
                </a:moveTo>
                <a:cubicBezTo>
                  <a:pt x="111760" y="2394774"/>
                  <a:pt x="124460" y="2353499"/>
                  <a:pt x="98425" y="2345244"/>
                </a:cubicBezTo>
                <a:cubicBezTo>
                  <a:pt x="72390" y="2336989"/>
                  <a:pt x="59690" y="2378264"/>
                  <a:pt x="85725" y="2385884"/>
                </a:cubicBezTo>
                <a:close/>
                <a:moveTo>
                  <a:pt x="79375" y="2241104"/>
                </a:moveTo>
                <a:cubicBezTo>
                  <a:pt x="102870" y="2249994"/>
                  <a:pt x="116840" y="2211894"/>
                  <a:pt x="92710" y="2203639"/>
                </a:cubicBezTo>
                <a:cubicBezTo>
                  <a:pt x="67945" y="2194749"/>
                  <a:pt x="54610" y="2232849"/>
                  <a:pt x="79375" y="2241104"/>
                </a:cubicBezTo>
                <a:close/>
                <a:moveTo>
                  <a:pt x="260985" y="2295079"/>
                </a:moveTo>
                <a:cubicBezTo>
                  <a:pt x="334010" y="2255074"/>
                  <a:pt x="194945" y="2237929"/>
                  <a:pt x="255905" y="2294444"/>
                </a:cubicBezTo>
                <a:lnTo>
                  <a:pt x="255905" y="2294444"/>
                </a:lnTo>
                <a:cubicBezTo>
                  <a:pt x="257810" y="2294444"/>
                  <a:pt x="259715" y="2295079"/>
                  <a:pt x="260985" y="2295079"/>
                </a:cubicBezTo>
                <a:close/>
                <a:moveTo>
                  <a:pt x="6350" y="2743389"/>
                </a:moveTo>
                <a:cubicBezTo>
                  <a:pt x="3810" y="2742754"/>
                  <a:pt x="1905" y="2742754"/>
                  <a:pt x="0" y="2742119"/>
                </a:cubicBezTo>
                <a:lnTo>
                  <a:pt x="0" y="2792919"/>
                </a:lnTo>
                <a:cubicBezTo>
                  <a:pt x="26670" y="2794824"/>
                  <a:pt x="36195" y="2751009"/>
                  <a:pt x="6350" y="2743389"/>
                </a:cubicBezTo>
                <a:close/>
                <a:moveTo>
                  <a:pt x="62230" y="1484819"/>
                </a:moveTo>
                <a:cubicBezTo>
                  <a:pt x="43815" y="1475294"/>
                  <a:pt x="35560" y="1508313"/>
                  <a:pt x="56515" y="1508949"/>
                </a:cubicBezTo>
                <a:cubicBezTo>
                  <a:pt x="68580" y="1509584"/>
                  <a:pt x="73660" y="1490534"/>
                  <a:pt x="62230" y="1484819"/>
                </a:cubicBezTo>
                <a:close/>
                <a:moveTo>
                  <a:pt x="67945" y="1629599"/>
                </a:moveTo>
                <a:cubicBezTo>
                  <a:pt x="46990" y="1620074"/>
                  <a:pt x="38735" y="1655634"/>
                  <a:pt x="61595" y="1656269"/>
                </a:cubicBezTo>
                <a:cubicBezTo>
                  <a:pt x="76200" y="1656904"/>
                  <a:pt x="81280" y="1635949"/>
                  <a:pt x="67945" y="1629599"/>
                </a:cubicBezTo>
                <a:close/>
                <a:moveTo>
                  <a:pt x="67310" y="1803588"/>
                </a:moveTo>
                <a:cubicBezTo>
                  <a:pt x="83185" y="1804224"/>
                  <a:pt x="88900" y="1780094"/>
                  <a:pt x="73660" y="1773744"/>
                </a:cubicBezTo>
                <a:cubicBezTo>
                  <a:pt x="51435" y="1763584"/>
                  <a:pt x="42545" y="1802954"/>
                  <a:pt x="67310" y="1803588"/>
                </a:cubicBezTo>
                <a:close/>
                <a:moveTo>
                  <a:pt x="203200" y="2508439"/>
                </a:moveTo>
                <a:cubicBezTo>
                  <a:pt x="172085" y="2502724"/>
                  <a:pt x="167005" y="2553524"/>
                  <a:pt x="199390" y="2553524"/>
                </a:cubicBezTo>
                <a:cubicBezTo>
                  <a:pt x="225425" y="2554159"/>
                  <a:pt x="229870" y="2512884"/>
                  <a:pt x="203200" y="2508439"/>
                </a:cubicBezTo>
                <a:close/>
                <a:moveTo>
                  <a:pt x="209550" y="2691319"/>
                </a:moveTo>
                <a:cubicBezTo>
                  <a:pt x="240030" y="2695129"/>
                  <a:pt x="245745" y="2646869"/>
                  <a:pt x="214630" y="2643694"/>
                </a:cubicBezTo>
                <a:cubicBezTo>
                  <a:pt x="184150" y="2639884"/>
                  <a:pt x="179070" y="2688779"/>
                  <a:pt x="209550" y="2691319"/>
                </a:cubicBezTo>
                <a:lnTo>
                  <a:pt x="209550" y="2691319"/>
                </a:lnTo>
                <a:close/>
                <a:moveTo>
                  <a:pt x="100330" y="2674174"/>
                </a:moveTo>
                <a:cubicBezTo>
                  <a:pt x="130810" y="2681159"/>
                  <a:pt x="140970" y="2632899"/>
                  <a:pt x="109855" y="2627184"/>
                </a:cubicBezTo>
                <a:cubicBezTo>
                  <a:pt x="79375" y="2620199"/>
                  <a:pt x="69850" y="2668459"/>
                  <a:pt x="100330" y="2674174"/>
                </a:cubicBezTo>
                <a:close/>
                <a:moveTo>
                  <a:pt x="191135" y="2371279"/>
                </a:moveTo>
                <a:cubicBezTo>
                  <a:pt x="161290" y="2363659"/>
                  <a:pt x="154940" y="2413189"/>
                  <a:pt x="186055" y="2413189"/>
                </a:cubicBezTo>
                <a:cubicBezTo>
                  <a:pt x="210185" y="2413824"/>
                  <a:pt x="214630" y="2376359"/>
                  <a:pt x="191135" y="2371279"/>
                </a:cubicBezTo>
                <a:close/>
                <a:moveTo>
                  <a:pt x="226695" y="2776409"/>
                </a:moveTo>
                <a:cubicBezTo>
                  <a:pt x="193675" y="2774504"/>
                  <a:pt x="191770" y="2826574"/>
                  <a:pt x="224790" y="2827209"/>
                </a:cubicBezTo>
                <a:cubicBezTo>
                  <a:pt x="257175" y="2829114"/>
                  <a:pt x="259715" y="2777044"/>
                  <a:pt x="226695" y="2776409"/>
                </a:cubicBezTo>
                <a:close/>
                <a:moveTo>
                  <a:pt x="178435" y="2232214"/>
                </a:moveTo>
                <a:cubicBezTo>
                  <a:pt x="149860" y="2223959"/>
                  <a:pt x="143510" y="2270949"/>
                  <a:pt x="172720" y="2270949"/>
                </a:cubicBezTo>
                <a:cubicBezTo>
                  <a:pt x="194945" y="2271584"/>
                  <a:pt x="200025" y="2237929"/>
                  <a:pt x="178435" y="2232214"/>
                </a:cubicBezTo>
                <a:close/>
                <a:moveTo>
                  <a:pt x="115570" y="2766249"/>
                </a:moveTo>
                <a:cubicBezTo>
                  <a:pt x="83185" y="2761169"/>
                  <a:pt x="75565" y="2811969"/>
                  <a:pt x="107950" y="2816414"/>
                </a:cubicBezTo>
                <a:cubicBezTo>
                  <a:pt x="140335" y="2822129"/>
                  <a:pt x="148590" y="2770694"/>
                  <a:pt x="115570" y="2766249"/>
                </a:cubicBezTo>
                <a:close/>
                <a:moveTo>
                  <a:pt x="166370" y="2090609"/>
                </a:moveTo>
                <a:cubicBezTo>
                  <a:pt x="139700" y="2081719"/>
                  <a:pt x="132080" y="2126169"/>
                  <a:pt x="160020" y="2126169"/>
                </a:cubicBezTo>
                <a:cubicBezTo>
                  <a:pt x="179705" y="2127439"/>
                  <a:pt x="185420" y="2096959"/>
                  <a:pt x="166370" y="2090609"/>
                </a:cubicBezTo>
                <a:close/>
                <a:moveTo>
                  <a:pt x="1195070" y="2180779"/>
                </a:moveTo>
                <a:cubicBezTo>
                  <a:pt x="1190625" y="2157284"/>
                  <a:pt x="1153795" y="2164904"/>
                  <a:pt x="1158875" y="2188399"/>
                </a:cubicBezTo>
                <a:cubicBezTo>
                  <a:pt x="1163955" y="2211894"/>
                  <a:pt x="1200150" y="2203639"/>
                  <a:pt x="1195070" y="2180779"/>
                </a:cubicBezTo>
                <a:close/>
                <a:moveTo>
                  <a:pt x="936625" y="2389059"/>
                </a:moveTo>
                <a:cubicBezTo>
                  <a:pt x="942975" y="2415729"/>
                  <a:pt x="984885" y="2405569"/>
                  <a:pt x="977900" y="2378899"/>
                </a:cubicBezTo>
                <a:cubicBezTo>
                  <a:pt x="971550" y="2352229"/>
                  <a:pt x="929640" y="2363024"/>
                  <a:pt x="936625" y="2389059"/>
                </a:cubicBezTo>
                <a:close/>
                <a:moveTo>
                  <a:pt x="974725" y="1958529"/>
                </a:moveTo>
                <a:cubicBezTo>
                  <a:pt x="992505" y="1961069"/>
                  <a:pt x="996950" y="1932494"/>
                  <a:pt x="978535" y="1930588"/>
                </a:cubicBezTo>
                <a:cubicBezTo>
                  <a:pt x="960755" y="1927413"/>
                  <a:pt x="956945" y="1955988"/>
                  <a:pt x="974725" y="1958529"/>
                </a:cubicBezTo>
                <a:close/>
                <a:moveTo>
                  <a:pt x="835660" y="2240469"/>
                </a:moveTo>
                <a:cubicBezTo>
                  <a:pt x="859790" y="2240469"/>
                  <a:pt x="859155" y="2203004"/>
                  <a:pt x="835025" y="2203639"/>
                </a:cubicBezTo>
                <a:cubicBezTo>
                  <a:pt x="811530" y="2203639"/>
                  <a:pt x="812165" y="2241104"/>
                  <a:pt x="835660" y="2240469"/>
                </a:cubicBezTo>
                <a:close/>
                <a:moveTo>
                  <a:pt x="1000760" y="1866454"/>
                </a:moveTo>
                <a:cubicBezTo>
                  <a:pt x="1016635" y="1870263"/>
                  <a:pt x="1021715" y="1844229"/>
                  <a:pt x="1005840" y="1841688"/>
                </a:cubicBezTo>
                <a:cubicBezTo>
                  <a:pt x="989330" y="1837879"/>
                  <a:pt x="984250" y="1863279"/>
                  <a:pt x="1000760" y="1866454"/>
                </a:cubicBezTo>
                <a:close/>
                <a:moveTo>
                  <a:pt x="1001395" y="2023299"/>
                </a:moveTo>
                <a:cubicBezTo>
                  <a:pt x="981075" y="2022029"/>
                  <a:pt x="979805" y="2053779"/>
                  <a:pt x="1000125" y="2054413"/>
                </a:cubicBezTo>
                <a:cubicBezTo>
                  <a:pt x="1019810" y="2055049"/>
                  <a:pt x="1021080" y="2023934"/>
                  <a:pt x="1001395" y="2023299"/>
                </a:cubicBezTo>
                <a:close/>
                <a:moveTo>
                  <a:pt x="993775" y="2126804"/>
                </a:moveTo>
                <a:cubicBezTo>
                  <a:pt x="994410" y="2149029"/>
                  <a:pt x="1028700" y="2147759"/>
                  <a:pt x="1027430" y="2125534"/>
                </a:cubicBezTo>
                <a:cubicBezTo>
                  <a:pt x="1027430" y="2103944"/>
                  <a:pt x="993140" y="2105214"/>
                  <a:pt x="993775" y="2126804"/>
                </a:cubicBezTo>
                <a:close/>
                <a:moveTo>
                  <a:pt x="1025525" y="2209354"/>
                </a:moveTo>
                <a:cubicBezTo>
                  <a:pt x="1023620" y="2185859"/>
                  <a:pt x="986155" y="2189669"/>
                  <a:pt x="989330" y="2213164"/>
                </a:cubicBezTo>
                <a:cubicBezTo>
                  <a:pt x="991235" y="2237294"/>
                  <a:pt x="1028700" y="2232849"/>
                  <a:pt x="1025525" y="2209354"/>
                </a:cubicBezTo>
                <a:close/>
                <a:moveTo>
                  <a:pt x="985520" y="2276664"/>
                </a:moveTo>
                <a:cubicBezTo>
                  <a:pt x="960120" y="2281109"/>
                  <a:pt x="967740" y="2320479"/>
                  <a:pt x="992505" y="2315399"/>
                </a:cubicBezTo>
                <a:cubicBezTo>
                  <a:pt x="1017905" y="2311589"/>
                  <a:pt x="1010920" y="2271584"/>
                  <a:pt x="985520" y="2276664"/>
                </a:cubicBezTo>
                <a:close/>
                <a:moveTo>
                  <a:pt x="848995" y="2142044"/>
                </a:moveTo>
                <a:cubicBezTo>
                  <a:pt x="871220" y="2143314"/>
                  <a:pt x="872490" y="2109024"/>
                  <a:pt x="850900" y="2108389"/>
                </a:cubicBezTo>
                <a:cubicBezTo>
                  <a:pt x="829310" y="2106484"/>
                  <a:pt x="827405" y="2140774"/>
                  <a:pt x="848995" y="2142044"/>
                </a:cubicBezTo>
                <a:close/>
                <a:moveTo>
                  <a:pt x="906145" y="1947734"/>
                </a:moveTo>
                <a:cubicBezTo>
                  <a:pt x="923925" y="1950909"/>
                  <a:pt x="929005" y="1922969"/>
                  <a:pt x="910590" y="1919794"/>
                </a:cubicBezTo>
                <a:cubicBezTo>
                  <a:pt x="892810" y="1916619"/>
                  <a:pt x="888365" y="1945194"/>
                  <a:pt x="906145" y="1947734"/>
                </a:cubicBezTo>
                <a:close/>
                <a:moveTo>
                  <a:pt x="1050925" y="2379534"/>
                </a:moveTo>
                <a:cubicBezTo>
                  <a:pt x="1082675" y="2379534"/>
                  <a:pt x="1075055" y="2329369"/>
                  <a:pt x="1044575" y="2338259"/>
                </a:cubicBezTo>
                <a:cubicBezTo>
                  <a:pt x="1021715" y="2344609"/>
                  <a:pt x="1027430" y="2380169"/>
                  <a:pt x="1050925" y="2379534"/>
                </a:cubicBezTo>
                <a:close/>
                <a:moveTo>
                  <a:pt x="876300" y="1838513"/>
                </a:moveTo>
                <a:cubicBezTo>
                  <a:pt x="892175" y="1842959"/>
                  <a:pt x="898525" y="1817559"/>
                  <a:pt x="882650" y="1813749"/>
                </a:cubicBezTo>
                <a:cubicBezTo>
                  <a:pt x="866775" y="1809938"/>
                  <a:pt x="860425" y="1834704"/>
                  <a:pt x="876300" y="1838513"/>
                </a:cubicBezTo>
                <a:close/>
                <a:moveTo>
                  <a:pt x="862330" y="2426524"/>
                </a:moveTo>
                <a:cubicBezTo>
                  <a:pt x="892175" y="2426524"/>
                  <a:pt x="887730" y="2378899"/>
                  <a:pt x="858520" y="2384614"/>
                </a:cubicBezTo>
                <a:cubicBezTo>
                  <a:pt x="833120" y="2388424"/>
                  <a:pt x="837565" y="2427159"/>
                  <a:pt x="862330" y="2426524"/>
                </a:cubicBezTo>
                <a:close/>
                <a:moveTo>
                  <a:pt x="910590" y="2032188"/>
                </a:moveTo>
                <a:cubicBezTo>
                  <a:pt x="908685" y="2052509"/>
                  <a:pt x="939800" y="2055049"/>
                  <a:pt x="941705" y="2034729"/>
                </a:cubicBezTo>
                <a:cubicBezTo>
                  <a:pt x="943610" y="2015044"/>
                  <a:pt x="911860" y="2011869"/>
                  <a:pt x="910590" y="2032188"/>
                </a:cubicBezTo>
                <a:close/>
                <a:moveTo>
                  <a:pt x="836295" y="2023299"/>
                </a:moveTo>
                <a:cubicBezTo>
                  <a:pt x="833755" y="2042984"/>
                  <a:pt x="864870" y="2047429"/>
                  <a:pt x="867410" y="2027109"/>
                </a:cubicBezTo>
                <a:cubicBezTo>
                  <a:pt x="869950" y="2007424"/>
                  <a:pt x="838200" y="2003613"/>
                  <a:pt x="836295" y="2023299"/>
                </a:cubicBezTo>
                <a:close/>
                <a:moveTo>
                  <a:pt x="920115" y="2200464"/>
                </a:moveTo>
                <a:cubicBezTo>
                  <a:pt x="896620" y="2201734"/>
                  <a:pt x="898525" y="2239199"/>
                  <a:pt x="922655" y="2237294"/>
                </a:cubicBezTo>
                <a:cubicBezTo>
                  <a:pt x="946150" y="2236024"/>
                  <a:pt x="944245" y="2198559"/>
                  <a:pt x="920115" y="2200464"/>
                </a:cubicBezTo>
                <a:close/>
                <a:moveTo>
                  <a:pt x="898525" y="2330004"/>
                </a:moveTo>
                <a:cubicBezTo>
                  <a:pt x="925830" y="2330004"/>
                  <a:pt x="923290" y="2286824"/>
                  <a:pt x="895985" y="2290634"/>
                </a:cubicBezTo>
                <a:cubicBezTo>
                  <a:pt x="871855" y="2293174"/>
                  <a:pt x="875030" y="2330639"/>
                  <a:pt x="898525" y="2330004"/>
                </a:cubicBezTo>
                <a:close/>
                <a:moveTo>
                  <a:pt x="938530" y="1853119"/>
                </a:moveTo>
                <a:cubicBezTo>
                  <a:pt x="954405" y="1856929"/>
                  <a:pt x="960120" y="1831529"/>
                  <a:pt x="944245" y="1828354"/>
                </a:cubicBezTo>
                <a:cubicBezTo>
                  <a:pt x="927735" y="1824544"/>
                  <a:pt x="922020" y="1849944"/>
                  <a:pt x="938530" y="1853119"/>
                </a:cubicBezTo>
                <a:close/>
                <a:moveTo>
                  <a:pt x="930910" y="2110294"/>
                </a:moveTo>
                <a:cubicBezTo>
                  <a:pt x="908685" y="2109659"/>
                  <a:pt x="908685" y="2144584"/>
                  <a:pt x="930910" y="2143949"/>
                </a:cubicBezTo>
                <a:cubicBezTo>
                  <a:pt x="952500" y="2144584"/>
                  <a:pt x="952500" y="2110294"/>
                  <a:pt x="930910" y="2110294"/>
                </a:cubicBezTo>
                <a:close/>
                <a:moveTo>
                  <a:pt x="1134745" y="2040444"/>
                </a:moveTo>
                <a:cubicBezTo>
                  <a:pt x="1135380" y="2060763"/>
                  <a:pt x="1166495" y="2059494"/>
                  <a:pt x="1165860" y="2039174"/>
                </a:cubicBezTo>
                <a:cubicBezTo>
                  <a:pt x="1165225" y="2019488"/>
                  <a:pt x="1133475" y="2020124"/>
                  <a:pt x="1134745" y="2040444"/>
                </a:cubicBezTo>
                <a:close/>
                <a:moveTo>
                  <a:pt x="1173480" y="2273489"/>
                </a:moveTo>
                <a:cubicBezTo>
                  <a:pt x="1198245" y="2267139"/>
                  <a:pt x="1187450" y="2227769"/>
                  <a:pt x="1162685" y="2235389"/>
                </a:cubicBezTo>
                <a:cubicBezTo>
                  <a:pt x="1137285" y="2242374"/>
                  <a:pt x="1148715" y="2281109"/>
                  <a:pt x="1173480" y="2273489"/>
                </a:cubicBezTo>
                <a:close/>
                <a:moveTo>
                  <a:pt x="1136650" y="2308414"/>
                </a:moveTo>
                <a:cubicBezTo>
                  <a:pt x="1110615" y="2317304"/>
                  <a:pt x="1125220" y="2357944"/>
                  <a:pt x="1150620" y="2348419"/>
                </a:cubicBezTo>
                <a:cubicBezTo>
                  <a:pt x="1176655" y="2339529"/>
                  <a:pt x="1162050" y="2298889"/>
                  <a:pt x="1136650" y="2308414"/>
                </a:cubicBezTo>
                <a:close/>
                <a:moveTo>
                  <a:pt x="1188085" y="2112199"/>
                </a:moveTo>
                <a:cubicBezTo>
                  <a:pt x="1185545" y="2089974"/>
                  <a:pt x="1151255" y="2094419"/>
                  <a:pt x="1154430" y="2116644"/>
                </a:cubicBezTo>
                <a:cubicBezTo>
                  <a:pt x="1156970" y="2138234"/>
                  <a:pt x="1191260" y="2133789"/>
                  <a:pt x="1188085" y="2112199"/>
                </a:cubicBezTo>
                <a:close/>
                <a:moveTo>
                  <a:pt x="1183005" y="1975038"/>
                </a:moveTo>
                <a:cubicBezTo>
                  <a:pt x="1201420" y="1975674"/>
                  <a:pt x="1202055" y="1947099"/>
                  <a:pt x="1183640" y="1947099"/>
                </a:cubicBezTo>
                <a:cubicBezTo>
                  <a:pt x="1165225" y="1946463"/>
                  <a:pt x="1164590" y="1975038"/>
                  <a:pt x="1183005" y="1975038"/>
                </a:cubicBezTo>
                <a:close/>
                <a:moveTo>
                  <a:pt x="875665" y="2622739"/>
                </a:moveTo>
                <a:cubicBezTo>
                  <a:pt x="845185" y="2636074"/>
                  <a:pt x="867410" y="2683064"/>
                  <a:pt x="897255" y="2668459"/>
                </a:cubicBezTo>
                <a:cubicBezTo>
                  <a:pt x="927735" y="2655124"/>
                  <a:pt x="905510" y="2608134"/>
                  <a:pt x="875665" y="2622739"/>
                </a:cubicBezTo>
                <a:close/>
                <a:moveTo>
                  <a:pt x="1252855" y="1975674"/>
                </a:moveTo>
                <a:lnTo>
                  <a:pt x="1252855" y="1975674"/>
                </a:lnTo>
                <a:lnTo>
                  <a:pt x="1252855" y="1975674"/>
                </a:lnTo>
                <a:cubicBezTo>
                  <a:pt x="1271270" y="1975674"/>
                  <a:pt x="1270635" y="1947099"/>
                  <a:pt x="1252855" y="1947099"/>
                </a:cubicBezTo>
                <a:cubicBezTo>
                  <a:pt x="1234440" y="1947734"/>
                  <a:pt x="1234440" y="1976309"/>
                  <a:pt x="1252855" y="1975674"/>
                </a:cubicBezTo>
                <a:close/>
                <a:moveTo>
                  <a:pt x="1190625" y="1894394"/>
                </a:moveTo>
                <a:cubicBezTo>
                  <a:pt x="1207135" y="1896299"/>
                  <a:pt x="1209675" y="1870263"/>
                  <a:pt x="1193165" y="1868994"/>
                </a:cubicBezTo>
                <a:cubicBezTo>
                  <a:pt x="1176655" y="1867088"/>
                  <a:pt x="1174115" y="1893124"/>
                  <a:pt x="1190625" y="1894394"/>
                </a:cubicBezTo>
                <a:close/>
                <a:moveTo>
                  <a:pt x="1043940" y="1966784"/>
                </a:moveTo>
                <a:cubicBezTo>
                  <a:pt x="1061720" y="1968688"/>
                  <a:pt x="1064895" y="1940113"/>
                  <a:pt x="1046480" y="1938844"/>
                </a:cubicBezTo>
                <a:cubicBezTo>
                  <a:pt x="1028700" y="1936304"/>
                  <a:pt x="1025525" y="1964879"/>
                  <a:pt x="1043940" y="1966784"/>
                </a:cubicBezTo>
                <a:close/>
                <a:moveTo>
                  <a:pt x="1224915" y="2051238"/>
                </a:moveTo>
                <a:cubicBezTo>
                  <a:pt x="1245870" y="2051238"/>
                  <a:pt x="1244600" y="2018219"/>
                  <a:pt x="1223645" y="2020124"/>
                </a:cubicBezTo>
                <a:cubicBezTo>
                  <a:pt x="1203960" y="2021394"/>
                  <a:pt x="1205230" y="2051874"/>
                  <a:pt x="1224915" y="2051238"/>
                </a:cubicBezTo>
                <a:close/>
                <a:moveTo>
                  <a:pt x="1254125" y="1899474"/>
                </a:moveTo>
                <a:cubicBezTo>
                  <a:pt x="1270635" y="1900744"/>
                  <a:pt x="1271905" y="1874709"/>
                  <a:pt x="1255395" y="1874074"/>
                </a:cubicBezTo>
                <a:cubicBezTo>
                  <a:pt x="1238885" y="1872804"/>
                  <a:pt x="1237615" y="1898204"/>
                  <a:pt x="1254125" y="1899474"/>
                </a:cubicBezTo>
                <a:close/>
                <a:moveTo>
                  <a:pt x="1059815" y="2040444"/>
                </a:moveTo>
                <a:cubicBezTo>
                  <a:pt x="1059180" y="2060763"/>
                  <a:pt x="1090930" y="2060763"/>
                  <a:pt x="1090930" y="2040444"/>
                </a:cubicBezTo>
                <a:cubicBezTo>
                  <a:pt x="1091565" y="2020759"/>
                  <a:pt x="1059815" y="2020124"/>
                  <a:pt x="1059815" y="2040444"/>
                </a:cubicBezTo>
                <a:close/>
                <a:moveTo>
                  <a:pt x="5058410" y="980629"/>
                </a:moveTo>
                <a:cubicBezTo>
                  <a:pt x="5041900" y="978088"/>
                  <a:pt x="5038725" y="1004124"/>
                  <a:pt x="5055235" y="1006029"/>
                </a:cubicBezTo>
                <a:cubicBezTo>
                  <a:pt x="5071745" y="1007934"/>
                  <a:pt x="5074920" y="982534"/>
                  <a:pt x="5058410" y="980629"/>
                </a:cubicBezTo>
                <a:close/>
                <a:moveTo>
                  <a:pt x="837565" y="1935034"/>
                </a:moveTo>
                <a:cubicBezTo>
                  <a:pt x="855345" y="1938844"/>
                  <a:pt x="861060" y="1910904"/>
                  <a:pt x="843280" y="1907094"/>
                </a:cubicBezTo>
                <a:cubicBezTo>
                  <a:pt x="825500" y="1903919"/>
                  <a:pt x="819785" y="1931859"/>
                  <a:pt x="837565" y="1935034"/>
                </a:cubicBezTo>
                <a:close/>
                <a:moveTo>
                  <a:pt x="1074420" y="2258249"/>
                </a:moveTo>
                <a:cubicBezTo>
                  <a:pt x="1049020" y="2263964"/>
                  <a:pt x="1058545" y="2303334"/>
                  <a:pt x="1083310" y="2296349"/>
                </a:cubicBezTo>
                <a:cubicBezTo>
                  <a:pt x="1108710" y="2291269"/>
                  <a:pt x="1099185" y="2252534"/>
                  <a:pt x="1074420" y="2258249"/>
                </a:cubicBezTo>
                <a:close/>
                <a:moveTo>
                  <a:pt x="1063625" y="1877884"/>
                </a:moveTo>
                <a:cubicBezTo>
                  <a:pt x="1079500" y="1880424"/>
                  <a:pt x="1083945" y="1855024"/>
                  <a:pt x="1067435" y="1852484"/>
                </a:cubicBezTo>
                <a:cubicBezTo>
                  <a:pt x="1051560" y="1849944"/>
                  <a:pt x="1047115" y="1875344"/>
                  <a:pt x="1063625" y="1877884"/>
                </a:cubicBezTo>
                <a:close/>
                <a:moveTo>
                  <a:pt x="1110615" y="2196654"/>
                </a:moveTo>
                <a:cubicBezTo>
                  <a:pt x="1107440" y="2173159"/>
                  <a:pt x="1069975" y="2178874"/>
                  <a:pt x="1074420" y="2202369"/>
                </a:cubicBezTo>
                <a:cubicBezTo>
                  <a:pt x="1078230" y="2226499"/>
                  <a:pt x="1114425" y="2220149"/>
                  <a:pt x="1110615" y="2196654"/>
                </a:cubicBezTo>
                <a:close/>
                <a:moveTo>
                  <a:pt x="1127125" y="1886774"/>
                </a:moveTo>
                <a:cubicBezTo>
                  <a:pt x="1143635" y="1889313"/>
                  <a:pt x="1146810" y="1863279"/>
                  <a:pt x="1130300" y="1861374"/>
                </a:cubicBezTo>
                <a:cubicBezTo>
                  <a:pt x="1113790" y="1859469"/>
                  <a:pt x="1110615" y="1884869"/>
                  <a:pt x="1127125" y="1886774"/>
                </a:cubicBezTo>
                <a:close/>
                <a:moveTo>
                  <a:pt x="1113155" y="1971863"/>
                </a:moveTo>
                <a:cubicBezTo>
                  <a:pt x="1131570" y="1973769"/>
                  <a:pt x="1133475" y="1944559"/>
                  <a:pt x="1115060" y="1943924"/>
                </a:cubicBezTo>
                <a:cubicBezTo>
                  <a:pt x="1097280" y="1942654"/>
                  <a:pt x="1095375" y="1971229"/>
                  <a:pt x="1113155" y="1971863"/>
                </a:cubicBezTo>
                <a:close/>
                <a:moveTo>
                  <a:pt x="808990" y="2339529"/>
                </a:moveTo>
                <a:cubicBezTo>
                  <a:pt x="834390" y="2338259"/>
                  <a:pt x="831215" y="2297619"/>
                  <a:pt x="805815" y="2300159"/>
                </a:cubicBezTo>
                <a:cubicBezTo>
                  <a:pt x="780415" y="2302064"/>
                  <a:pt x="783590" y="2342069"/>
                  <a:pt x="808990" y="2339529"/>
                </a:cubicBezTo>
                <a:close/>
                <a:moveTo>
                  <a:pt x="554355" y="1983294"/>
                </a:moveTo>
                <a:cubicBezTo>
                  <a:pt x="573405" y="1989009"/>
                  <a:pt x="581660" y="1957894"/>
                  <a:pt x="561975" y="1953449"/>
                </a:cubicBezTo>
                <a:cubicBezTo>
                  <a:pt x="542925" y="1947734"/>
                  <a:pt x="534670" y="1978213"/>
                  <a:pt x="554355" y="1983294"/>
                </a:cubicBezTo>
                <a:close/>
                <a:moveTo>
                  <a:pt x="568960" y="1865184"/>
                </a:moveTo>
                <a:cubicBezTo>
                  <a:pt x="586105" y="1870899"/>
                  <a:pt x="594995" y="1843594"/>
                  <a:pt x="577215" y="1838513"/>
                </a:cubicBezTo>
                <a:cubicBezTo>
                  <a:pt x="560070" y="1832799"/>
                  <a:pt x="551180" y="1860104"/>
                  <a:pt x="568960" y="1865184"/>
                </a:cubicBezTo>
                <a:close/>
                <a:moveTo>
                  <a:pt x="514985" y="2078544"/>
                </a:moveTo>
                <a:cubicBezTo>
                  <a:pt x="509905" y="2100134"/>
                  <a:pt x="543560" y="2107119"/>
                  <a:pt x="548005" y="2085529"/>
                </a:cubicBezTo>
                <a:cubicBezTo>
                  <a:pt x="553085" y="2063938"/>
                  <a:pt x="519430" y="2056954"/>
                  <a:pt x="514985" y="2078544"/>
                </a:cubicBezTo>
                <a:close/>
                <a:moveTo>
                  <a:pt x="572135" y="1743263"/>
                </a:moveTo>
                <a:cubicBezTo>
                  <a:pt x="587375" y="1748979"/>
                  <a:pt x="596265" y="1724849"/>
                  <a:pt x="581025" y="1719134"/>
                </a:cubicBezTo>
                <a:cubicBezTo>
                  <a:pt x="565785" y="1713419"/>
                  <a:pt x="556260" y="1737549"/>
                  <a:pt x="572135" y="1743263"/>
                </a:cubicBezTo>
                <a:close/>
                <a:moveTo>
                  <a:pt x="607695" y="2114104"/>
                </a:moveTo>
                <a:cubicBezTo>
                  <a:pt x="629285" y="2118549"/>
                  <a:pt x="635000" y="2084259"/>
                  <a:pt x="613410" y="2080449"/>
                </a:cubicBezTo>
                <a:cubicBezTo>
                  <a:pt x="591820" y="2076638"/>
                  <a:pt x="586105" y="2110929"/>
                  <a:pt x="607695" y="2114104"/>
                </a:cubicBezTo>
                <a:close/>
                <a:moveTo>
                  <a:pt x="534035" y="2299524"/>
                </a:moveTo>
                <a:cubicBezTo>
                  <a:pt x="508635" y="2296984"/>
                  <a:pt x="505460" y="2336989"/>
                  <a:pt x="530860" y="2338894"/>
                </a:cubicBezTo>
                <a:cubicBezTo>
                  <a:pt x="556260" y="2341434"/>
                  <a:pt x="560070" y="2301429"/>
                  <a:pt x="534035" y="2299524"/>
                </a:cubicBezTo>
                <a:close/>
                <a:moveTo>
                  <a:pt x="512445" y="1720404"/>
                </a:moveTo>
                <a:cubicBezTo>
                  <a:pt x="568960" y="1709609"/>
                  <a:pt x="478155" y="1674684"/>
                  <a:pt x="512445" y="1720404"/>
                </a:cubicBezTo>
                <a:lnTo>
                  <a:pt x="512445" y="1720404"/>
                </a:lnTo>
                <a:close/>
                <a:moveTo>
                  <a:pt x="559435" y="2205544"/>
                </a:moveTo>
                <a:cubicBezTo>
                  <a:pt x="556260" y="2229039"/>
                  <a:pt x="593090" y="2234119"/>
                  <a:pt x="595630" y="2209989"/>
                </a:cubicBezTo>
                <a:cubicBezTo>
                  <a:pt x="599440" y="2186494"/>
                  <a:pt x="561975" y="2182049"/>
                  <a:pt x="559435" y="2205544"/>
                </a:cubicBezTo>
                <a:close/>
                <a:moveTo>
                  <a:pt x="624840" y="2304604"/>
                </a:moveTo>
                <a:cubicBezTo>
                  <a:pt x="599440" y="2303334"/>
                  <a:pt x="598170" y="2343974"/>
                  <a:pt x="623570" y="2343974"/>
                </a:cubicBezTo>
                <a:cubicBezTo>
                  <a:pt x="648970" y="2345244"/>
                  <a:pt x="650240" y="2305239"/>
                  <a:pt x="624840" y="2304604"/>
                </a:cubicBezTo>
                <a:close/>
                <a:moveTo>
                  <a:pt x="572135" y="2456369"/>
                </a:moveTo>
                <a:cubicBezTo>
                  <a:pt x="600075" y="2457004"/>
                  <a:pt x="599440" y="2413189"/>
                  <a:pt x="571500" y="2413824"/>
                </a:cubicBezTo>
                <a:cubicBezTo>
                  <a:pt x="544195" y="2413824"/>
                  <a:pt x="544830" y="2457004"/>
                  <a:pt x="572135" y="2456369"/>
                </a:cubicBezTo>
                <a:close/>
                <a:moveTo>
                  <a:pt x="448945" y="2079813"/>
                </a:moveTo>
                <a:cubicBezTo>
                  <a:pt x="469900" y="2085529"/>
                  <a:pt x="478790" y="2051874"/>
                  <a:pt x="457200" y="2046794"/>
                </a:cubicBezTo>
                <a:cubicBezTo>
                  <a:pt x="436245" y="2041713"/>
                  <a:pt x="427990" y="2075369"/>
                  <a:pt x="448945" y="2079813"/>
                </a:cubicBezTo>
                <a:close/>
                <a:moveTo>
                  <a:pt x="814705" y="1822004"/>
                </a:moveTo>
                <a:cubicBezTo>
                  <a:pt x="830580" y="1827084"/>
                  <a:pt x="837565" y="1801684"/>
                  <a:pt x="821690" y="1797238"/>
                </a:cubicBezTo>
                <a:cubicBezTo>
                  <a:pt x="805180" y="1793429"/>
                  <a:pt x="798830" y="1818194"/>
                  <a:pt x="814705" y="1822004"/>
                </a:cubicBezTo>
                <a:close/>
                <a:moveTo>
                  <a:pt x="473710" y="2454464"/>
                </a:moveTo>
                <a:cubicBezTo>
                  <a:pt x="501015" y="2456369"/>
                  <a:pt x="503555" y="2413189"/>
                  <a:pt x="475615" y="2412554"/>
                </a:cubicBezTo>
                <a:cubicBezTo>
                  <a:pt x="448310" y="2410649"/>
                  <a:pt x="446405" y="2453829"/>
                  <a:pt x="473710" y="2454464"/>
                </a:cubicBezTo>
                <a:close/>
                <a:moveTo>
                  <a:pt x="481965" y="1962974"/>
                </a:moveTo>
                <a:cubicBezTo>
                  <a:pt x="501015" y="1968688"/>
                  <a:pt x="510540" y="1938844"/>
                  <a:pt x="490855" y="1933129"/>
                </a:cubicBezTo>
                <a:cubicBezTo>
                  <a:pt x="471170" y="1927413"/>
                  <a:pt x="462280" y="1957259"/>
                  <a:pt x="481965" y="1962974"/>
                </a:cubicBezTo>
                <a:close/>
                <a:moveTo>
                  <a:pt x="412115" y="2161094"/>
                </a:moveTo>
                <a:cubicBezTo>
                  <a:pt x="389255" y="2155379"/>
                  <a:pt x="381000" y="2192209"/>
                  <a:pt x="404495" y="2196654"/>
                </a:cubicBezTo>
                <a:cubicBezTo>
                  <a:pt x="427355" y="2202369"/>
                  <a:pt x="435610" y="2165539"/>
                  <a:pt x="412115" y="2161094"/>
                </a:cubicBezTo>
                <a:close/>
                <a:moveTo>
                  <a:pt x="502920" y="1843594"/>
                </a:moveTo>
                <a:cubicBezTo>
                  <a:pt x="520065" y="1849944"/>
                  <a:pt x="529590" y="1822638"/>
                  <a:pt x="511810" y="1816924"/>
                </a:cubicBezTo>
                <a:cubicBezTo>
                  <a:pt x="494665" y="1810574"/>
                  <a:pt x="485140" y="1837879"/>
                  <a:pt x="502920" y="1843594"/>
                </a:cubicBezTo>
                <a:close/>
                <a:moveTo>
                  <a:pt x="438785" y="2328734"/>
                </a:moveTo>
                <a:cubicBezTo>
                  <a:pt x="464185" y="2332544"/>
                  <a:pt x="469900" y="2292539"/>
                  <a:pt x="443865" y="2289364"/>
                </a:cubicBezTo>
                <a:cubicBezTo>
                  <a:pt x="418465" y="2286189"/>
                  <a:pt x="413385" y="2326194"/>
                  <a:pt x="438785" y="2328734"/>
                </a:cubicBezTo>
                <a:close/>
                <a:moveTo>
                  <a:pt x="512445" y="1720404"/>
                </a:moveTo>
                <a:cubicBezTo>
                  <a:pt x="512445" y="1720404"/>
                  <a:pt x="512445" y="1720404"/>
                  <a:pt x="512445" y="1720404"/>
                </a:cubicBezTo>
                <a:cubicBezTo>
                  <a:pt x="512445" y="1720404"/>
                  <a:pt x="512445" y="1720404"/>
                  <a:pt x="512445" y="1720404"/>
                </a:cubicBezTo>
                <a:lnTo>
                  <a:pt x="512445" y="1720404"/>
                </a:lnTo>
                <a:close/>
                <a:moveTo>
                  <a:pt x="510540" y="2198559"/>
                </a:moveTo>
                <a:cubicBezTo>
                  <a:pt x="514985" y="2175064"/>
                  <a:pt x="478155" y="2168714"/>
                  <a:pt x="474345" y="2192209"/>
                </a:cubicBezTo>
                <a:cubicBezTo>
                  <a:pt x="470535" y="2215704"/>
                  <a:pt x="506730" y="2222054"/>
                  <a:pt x="510540" y="2198559"/>
                </a:cubicBezTo>
                <a:close/>
                <a:moveTo>
                  <a:pt x="753110" y="1804224"/>
                </a:moveTo>
                <a:cubicBezTo>
                  <a:pt x="768350" y="1809304"/>
                  <a:pt x="776605" y="1784538"/>
                  <a:pt x="760730" y="1780094"/>
                </a:cubicBezTo>
                <a:cubicBezTo>
                  <a:pt x="744855" y="1775013"/>
                  <a:pt x="737235" y="1799779"/>
                  <a:pt x="753110" y="1804224"/>
                </a:cubicBezTo>
                <a:close/>
                <a:moveTo>
                  <a:pt x="759460" y="1903284"/>
                </a:moveTo>
                <a:cubicBezTo>
                  <a:pt x="755015" y="1921063"/>
                  <a:pt x="782955" y="1927413"/>
                  <a:pt x="786765" y="1909634"/>
                </a:cubicBezTo>
                <a:cubicBezTo>
                  <a:pt x="791210" y="1891854"/>
                  <a:pt x="763270" y="1885504"/>
                  <a:pt x="759460" y="1903284"/>
                </a:cubicBezTo>
                <a:close/>
                <a:moveTo>
                  <a:pt x="748665" y="2239834"/>
                </a:moveTo>
                <a:cubicBezTo>
                  <a:pt x="748665" y="2239834"/>
                  <a:pt x="748665" y="2239834"/>
                  <a:pt x="748665" y="2239834"/>
                </a:cubicBezTo>
                <a:cubicBezTo>
                  <a:pt x="748665" y="2239834"/>
                  <a:pt x="748665" y="2239834"/>
                  <a:pt x="748665" y="2239834"/>
                </a:cubicBezTo>
                <a:lnTo>
                  <a:pt x="748665" y="2239834"/>
                </a:lnTo>
                <a:close/>
                <a:moveTo>
                  <a:pt x="748665" y="2239834"/>
                </a:moveTo>
                <a:cubicBezTo>
                  <a:pt x="772160" y="2241104"/>
                  <a:pt x="773430" y="2203639"/>
                  <a:pt x="749935" y="2203004"/>
                </a:cubicBezTo>
                <a:cubicBezTo>
                  <a:pt x="726440" y="2201734"/>
                  <a:pt x="725170" y="2239199"/>
                  <a:pt x="748665" y="2239834"/>
                </a:cubicBezTo>
                <a:close/>
                <a:moveTo>
                  <a:pt x="453390" y="1696909"/>
                </a:moveTo>
                <a:cubicBezTo>
                  <a:pt x="468630" y="1703259"/>
                  <a:pt x="478155" y="1679129"/>
                  <a:pt x="462915" y="1673413"/>
                </a:cubicBezTo>
                <a:cubicBezTo>
                  <a:pt x="447675" y="1667063"/>
                  <a:pt x="438150" y="1691194"/>
                  <a:pt x="453390" y="1696909"/>
                </a:cubicBezTo>
                <a:close/>
                <a:moveTo>
                  <a:pt x="695960" y="2324924"/>
                </a:moveTo>
                <a:cubicBezTo>
                  <a:pt x="695960" y="2350324"/>
                  <a:pt x="736600" y="2349689"/>
                  <a:pt x="735330" y="2323654"/>
                </a:cubicBezTo>
                <a:cubicBezTo>
                  <a:pt x="735330" y="2298889"/>
                  <a:pt x="695325" y="2299524"/>
                  <a:pt x="695960" y="2324924"/>
                </a:cubicBezTo>
                <a:close/>
                <a:moveTo>
                  <a:pt x="762000" y="2012504"/>
                </a:moveTo>
                <a:cubicBezTo>
                  <a:pt x="758190" y="2032188"/>
                  <a:pt x="789940" y="2037269"/>
                  <a:pt x="792480" y="2017584"/>
                </a:cubicBezTo>
                <a:cubicBezTo>
                  <a:pt x="796290" y="1997263"/>
                  <a:pt x="765175" y="1992184"/>
                  <a:pt x="762000" y="2012504"/>
                </a:cubicBezTo>
                <a:close/>
                <a:moveTo>
                  <a:pt x="763270" y="2399854"/>
                </a:moveTo>
                <a:cubicBezTo>
                  <a:pt x="735965" y="2403029"/>
                  <a:pt x="741680" y="2445574"/>
                  <a:pt x="768985" y="2441764"/>
                </a:cubicBezTo>
                <a:cubicBezTo>
                  <a:pt x="796290" y="2438589"/>
                  <a:pt x="790575" y="2396044"/>
                  <a:pt x="763270" y="2399854"/>
                </a:cubicBezTo>
                <a:close/>
                <a:moveTo>
                  <a:pt x="753110" y="2117279"/>
                </a:moveTo>
                <a:cubicBezTo>
                  <a:pt x="750570" y="2138869"/>
                  <a:pt x="784860" y="2142679"/>
                  <a:pt x="786765" y="2120454"/>
                </a:cubicBezTo>
                <a:cubicBezTo>
                  <a:pt x="789305" y="2098864"/>
                  <a:pt x="755015" y="2095688"/>
                  <a:pt x="753110" y="2117279"/>
                </a:cubicBezTo>
                <a:close/>
                <a:moveTo>
                  <a:pt x="706755" y="1986469"/>
                </a:moveTo>
                <a:cubicBezTo>
                  <a:pt x="687070" y="1982024"/>
                  <a:pt x="680720" y="2013138"/>
                  <a:pt x="701040" y="2016949"/>
                </a:cubicBezTo>
                <a:cubicBezTo>
                  <a:pt x="720725" y="2021394"/>
                  <a:pt x="727075" y="1990279"/>
                  <a:pt x="706755" y="1986469"/>
                </a:cubicBezTo>
                <a:close/>
                <a:moveTo>
                  <a:pt x="667385" y="2410014"/>
                </a:moveTo>
                <a:cubicBezTo>
                  <a:pt x="640080" y="2411284"/>
                  <a:pt x="643255" y="2454464"/>
                  <a:pt x="670560" y="2451924"/>
                </a:cubicBezTo>
                <a:cubicBezTo>
                  <a:pt x="698500" y="2450654"/>
                  <a:pt x="694690" y="2407474"/>
                  <a:pt x="667385" y="2410014"/>
                </a:cubicBezTo>
                <a:close/>
                <a:moveTo>
                  <a:pt x="625475" y="1867724"/>
                </a:moveTo>
                <a:cubicBezTo>
                  <a:pt x="620395" y="1884869"/>
                  <a:pt x="647700" y="1893124"/>
                  <a:pt x="652780" y="1875344"/>
                </a:cubicBezTo>
                <a:cubicBezTo>
                  <a:pt x="657860" y="1858199"/>
                  <a:pt x="630555" y="1849944"/>
                  <a:pt x="625475" y="1867724"/>
                </a:cubicBezTo>
                <a:close/>
                <a:moveTo>
                  <a:pt x="645160" y="2215069"/>
                </a:moveTo>
                <a:cubicBezTo>
                  <a:pt x="642620" y="2238564"/>
                  <a:pt x="680085" y="2241739"/>
                  <a:pt x="681990" y="2217609"/>
                </a:cubicBezTo>
                <a:cubicBezTo>
                  <a:pt x="683895" y="2194749"/>
                  <a:pt x="647065" y="2191574"/>
                  <a:pt x="645160" y="2215069"/>
                </a:cubicBezTo>
                <a:close/>
                <a:moveTo>
                  <a:pt x="631825" y="1764854"/>
                </a:moveTo>
                <a:cubicBezTo>
                  <a:pt x="647065" y="1770569"/>
                  <a:pt x="655955" y="1745804"/>
                  <a:pt x="640080" y="1740724"/>
                </a:cubicBezTo>
                <a:cubicBezTo>
                  <a:pt x="624840" y="1735009"/>
                  <a:pt x="616585" y="1759774"/>
                  <a:pt x="631825" y="1764854"/>
                </a:cubicBezTo>
                <a:close/>
                <a:moveTo>
                  <a:pt x="627380" y="2001074"/>
                </a:moveTo>
                <a:cubicBezTo>
                  <a:pt x="647065" y="2006154"/>
                  <a:pt x="654050" y="1975038"/>
                  <a:pt x="634365" y="1970594"/>
                </a:cubicBezTo>
                <a:cubicBezTo>
                  <a:pt x="614680" y="1966149"/>
                  <a:pt x="607695" y="1996629"/>
                  <a:pt x="627380" y="2001074"/>
                </a:cubicBezTo>
                <a:close/>
                <a:moveTo>
                  <a:pt x="692150" y="1886774"/>
                </a:moveTo>
                <a:cubicBezTo>
                  <a:pt x="688975" y="1923604"/>
                  <a:pt x="742950" y="1891854"/>
                  <a:pt x="709295" y="1876613"/>
                </a:cubicBezTo>
                <a:cubicBezTo>
                  <a:pt x="702310" y="1874709"/>
                  <a:pt x="694055" y="1879154"/>
                  <a:pt x="692150" y="1886774"/>
                </a:cubicBezTo>
                <a:close/>
                <a:moveTo>
                  <a:pt x="692150" y="1785174"/>
                </a:moveTo>
                <a:cubicBezTo>
                  <a:pt x="707390" y="1790254"/>
                  <a:pt x="715645" y="1766124"/>
                  <a:pt x="699770" y="1761044"/>
                </a:cubicBezTo>
                <a:cubicBezTo>
                  <a:pt x="684530" y="1755963"/>
                  <a:pt x="676910" y="1780729"/>
                  <a:pt x="692150" y="1785174"/>
                </a:cubicBezTo>
                <a:close/>
                <a:moveTo>
                  <a:pt x="687705" y="2126804"/>
                </a:moveTo>
                <a:cubicBezTo>
                  <a:pt x="709295" y="2129979"/>
                  <a:pt x="714375" y="2095688"/>
                  <a:pt x="692150" y="2093149"/>
                </a:cubicBezTo>
                <a:cubicBezTo>
                  <a:pt x="670560" y="2089974"/>
                  <a:pt x="666115" y="2124264"/>
                  <a:pt x="687705" y="2126804"/>
                </a:cubicBezTo>
                <a:close/>
                <a:moveTo>
                  <a:pt x="1092835" y="2138869"/>
                </a:moveTo>
                <a:cubicBezTo>
                  <a:pt x="1115060" y="2137599"/>
                  <a:pt x="1111885" y="2103309"/>
                  <a:pt x="1090295" y="2105214"/>
                </a:cubicBezTo>
                <a:cubicBezTo>
                  <a:pt x="1068070" y="2106484"/>
                  <a:pt x="1070610" y="2140774"/>
                  <a:pt x="1092835" y="2138869"/>
                </a:cubicBezTo>
                <a:close/>
                <a:moveTo>
                  <a:pt x="4357370" y="893634"/>
                </a:moveTo>
                <a:cubicBezTo>
                  <a:pt x="4356735" y="875219"/>
                  <a:pt x="4328160" y="876488"/>
                  <a:pt x="4328795" y="894904"/>
                </a:cubicBezTo>
                <a:cubicBezTo>
                  <a:pt x="4329430" y="912684"/>
                  <a:pt x="4358005" y="911413"/>
                  <a:pt x="4357370" y="893634"/>
                </a:cubicBezTo>
                <a:close/>
                <a:moveTo>
                  <a:pt x="4335780" y="827594"/>
                </a:moveTo>
                <a:cubicBezTo>
                  <a:pt x="4335145" y="807274"/>
                  <a:pt x="4303395" y="809813"/>
                  <a:pt x="4304665" y="829499"/>
                </a:cubicBezTo>
                <a:cubicBezTo>
                  <a:pt x="4305935" y="849819"/>
                  <a:pt x="4337685" y="847913"/>
                  <a:pt x="4335780" y="827594"/>
                </a:cubicBezTo>
                <a:close/>
                <a:moveTo>
                  <a:pt x="4297045" y="937449"/>
                </a:moveTo>
                <a:cubicBezTo>
                  <a:pt x="4280535" y="937449"/>
                  <a:pt x="4281170" y="963484"/>
                  <a:pt x="4297680" y="962849"/>
                </a:cubicBezTo>
                <a:cubicBezTo>
                  <a:pt x="4314190" y="962849"/>
                  <a:pt x="4313555" y="936813"/>
                  <a:pt x="4297045" y="937449"/>
                </a:cubicBezTo>
                <a:close/>
                <a:moveTo>
                  <a:pt x="4360545" y="936813"/>
                </a:moveTo>
                <a:cubicBezTo>
                  <a:pt x="4344035" y="936813"/>
                  <a:pt x="4344035" y="962213"/>
                  <a:pt x="4360545" y="962213"/>
                </a:cubicBezTo>
                <a:cubicBezTo>
                  <a:pt x="4377055" y="962213"/>
                  <a:pt x="4377055" y="936179"/>
                  <a:pt x="4360545" y="936813"/>
                </a:cubicBezTo>
                <a:close/>
                <a:moveTo>
                  <a:pt x="4387215" y="729804"/>
                </a:moveTo>
                <a:cubicBezTo>
                  <a:pt x="4364990" y="731074"/>
                  <a:pt x="4367530" y="765363"/>
                  <a:pt x="4389120" y="763459"/>
                </a:cubicBezTo>
                <a:cubicBezTo>
                  <a:pt x="4410710" y="762824"/>
                  <a:pt x="4408805" y="728534"/>
                  <a:pt x="4387215" y="729804"/>
                </a:cubicBezTo>
                <a:close/>
                <a:moveTo>
                  <a:pt x="4204335" y="887284"/>
                </a:moveTo>
                <a:cubicBezTo>
                  <a:pt x="4185920" y="888554"/>
                  <a:pt x="4188460" y="917129"/>
                  <a:pt x="4206240" y="915224"/>
                </a:cubicBezTo>
                <a:cubicBezTo>
                  <a:pt x="4224655" y="914588"/>
                  <a:pt x="4222115" y="886013"/>
                  <a:pt x="4204335" y="887284"/>
                </a:cubicBezTo>
                <a:close/>
                <a:moveTo>
                  <a:pt x="4233545" y="939354"/>
                </a:moveTo>
                <a:cubicBezTo>
                  <a:pt x="4217035" y="939988"/>
                  <a:pt x="4218305" y="965388"/>
                  <a:pt x="4234180" y="964754"/>
                </a:cubicBezTo>
                <a:cubicBezTo>
                  <a:pt x="4250690" y="964119"/>
                  <a:pt x="4250055" y="938719"/>
                  <a:pt x="4233545" y="939354"/>
                </a:cubicBezTo>
                <a:close/>
                <a:moveTo>
                  <a:pt x="4260215" y="898079"/>
                </a:moveTo>
                <a:cubicBezTo>
                  <a:pt x="4260850" y="916494"/>
                  <a:pt x="4289425" y="914588"/>
                  <a:pt x="4288155" y="896809"/>
                </a:cubicBezTo>
                <a:cubicBezTo>
                  <a:pt x="4287520" y="877759"/>
                  <a:pt x="4258945" y="879663"/>
                  <a:pt x="4260215" y="898079"/>
                </a:cubicBezTo>
                <a:close/>
                <a:moveTo>
                  <a:pt x="3859530" y="926654"/>
                </a:moveTo>
                <a:cubicBezTo>
                  <a:pt x="3841115" y="929194"/>
                  <a:pt x="3846195" y="957769"/>
                  <a:pt x="3863975" y="954594"/>
                </a:cubicBezTo>
                <a:cubicBezTo>
                  <a:pt x="3882390" y="952054"/>
                  <a:pt x="3877945" y="923479"/>
                  <a:pt x="3859530" y="926654"/>
                </a:cubicBezTo>
                <a:close/>
                <a:moveTo>
                  <a:pt x="4411980" y="877759"/>
                </a:moveTo>
                <a:cubicBezTo>
                  <a:pt x="4393565" y="877759"/>
                  <a:pt x="4394200" y="906969"/>
                  <a:pt x="4412615" y="906334"/>
                </a:cubicBezTo>
                <a:cubicBezTo>
                  <a:pt x="4431030" y="905699"/>
                  <a:pt x="4430395" y="877124"/>
                  <a:pt x="4411980" y="877759"/>
                </a:cubicBezTo>
                <a:close/>
                <a:moveTo>
                  <a:pt x="4464685" y="471994"/>
                </a:moveTo>
                <a:cubicBezTo>
                  <a:pt x="4462780" y="499299"/>
                  <a:pt x="4505960" y="501838"/>
                  <a:pt x="4507230" y="473899"/>
                </a:cubicBezTo>
                <a:cubicBezTo>
                  <a:pt x="4508500" y="447229"/>
                  <a:pt x="4465320" y="444688"/>
                  <a:pt x="4464685" y="471994"/>
                </a:cubicBezTo>
                <a:close/>
                <a:moveTo>
                  <a:pt x="4410710" y="823784"/>
                </a:moveTo>
                <a:cubicBezTo>
                  <a:pt x="4410075" y="803463"/>
                  <a:pt x="4378325" y="805369"/>
                  <a:pt x="4379595" y="825054"/>
                </a:cubicBezTo>
                <a:cubicBezTo>
                  <a:pt x="4380230" y="845374"/>
                  <a:pt x="4411980" y="844104"/>
                  <a:pt x="4410710" y="823784"/>
                </a:cubicBezTo>
                <a:close/>
                <a:moveTo>
                  <a:pt x="4464685" y="545654"/>
                </a:moveTo>
                <a:cubicBezTo>
                  <a:pt x="4439285" y="545654"/>
                  <a:pt x="4439285" y="585659"/>
                  <a:pt x="4464685" y="585024"/>
                </a:cubicBezTo>
                <a:cubicBezTo>
                  <a:pt x="4490720" y="585659"/>
                  <a:pt x="4490085" y="545654"/>
                  <a:pt x="4464685" y="545654"/>
                </a:cubicBezTo>
                <a:close/>
                <a:moveTo>
                  <a:pt x="4481195" y="877124"/>
                </a:moveTo>
                <a:cubicBezTo>
                  <a:pt x="4462780" y="877124"/>
                  <a:pt x="4462780" y="905699"/>
                  <a:pt x="4481195" y="905063"/>
                </a:cubicBezTo>
                <a:cubicBezTo>
                  <a:pt x="4499610" y="905063"/>
                  <a:pt x="4499610" y="876488"/>
                  <a:pt x="4481195" y="877124"/>
                </a:cubicBezTo>
                <a:close/>
                <a:moveTo>
                  <a:pt x="4467860" y="760284"/>
                </a:moveTo>
                <a:cubicBezTo>
                  <a:pt x="4490085" y="760284"/>
                  <a:pt x="4489450" y="725359"/>
                  <a:pt x="4467225" y="726629"/>
                </a:cubicBezTo>
                <a:cubicBezTo>
                  <a:pt x="4445635" y="726629"/>
                  <a:pt x="4446270" y="760919"/>
                  <a:pt x="4467860" y="760284"/>
                </a:cubicBezTo>
                <a:close/>
                <a:moveTo>
                  <a:pt x="4464685" y="404049"/>
                </a:moveTo>
                <a:cubicBezTo>
                  <a:pt x="4493895" y="407858"/>
                  <a:pt x="4498975" y="361504"/>
                  <a:pt x="4469130" y="358963"/>
                </a:cubicBezTo>
                <a:cubicBezTo>
                  <a:pt x="4440555" y="355154"/>
                  <a:pt x="4435475" y="401508"/>
                  <a:pt x="4464685" y="404049"/>
                </a:cubicBezTo>
                <a:close/>
                <a:moveTo>
                  <a:pt x="4210050" y="583119"/>
                </a:moveTo>
                <a:cubicBezTo>
                  <a:pt x="4206875" y="557719"/>
                  <a:pt x="4166870" y="563434"/>
                  <a:pt x="4170680" y="588834"/>
                </a:cubicBezTo>
                <a:cubicBezTo>
                  <a:pt x="4174490" y="614234"/>
                  <a:pt x="4214495" y="608519"/>
                  <a:pt x="4210050" y="583119"/>
                </a:cubicBezTo>
                <a:close/>
                <a:moveTo>
                  <a:pt x="4424045" y="936813"/>
                </a:moveTo>
                <a:cubicBezTo>
                  <a:pt x="4407535" y="936179"/>
                  <a:pt x="4407535" y="962213"/>
                  <a:pt x="4424045" y="962213"/>
                </a:cubicBezTo>
                <a:cubicBezTo>
                  <a:pt x="4440555" y="962213"/>
                  <a:pt x="4440555" y="936179"/>
                  <a:pt x="4424045" y="936813"/>
                </a:cubicBezTo>
                <a:close/>
                <a:moveTo>
                  <a:pt x="4432300" y="186879"/>
                </a:moveTo>
                <a:cubicBezTo>
                  <a:pt x="4400550" y="177988"/>
                  <a:pt x="4387215" y="228154"/>
                  <a:pt x="4419600" y="235774"/>
                </a:cubicBezTo>
                <a:cubicBezTo>
                  <a:pt x="4450715" y="245299"/>
                  <a:pt x="4464685" y="195133"/>
                  <a:pt x="4432300" y="186879"/>
                </a:cubicBezTo>
                <a:close/>
                <a:moveTo>
                  <a:pt x="4469130" y="806638"/>
                </a:moveTo>
                <a:cubicBezTo>
                  <a:pt x="4448810" y="806638"/>
                  <a:pt x="4449445" y="838388"/>
                  <a:pt x="4469765" y="837754"/>
                </a:cubicBezTo>
                <a:cubicBezTo>
                  <a:pt x="4490085" y="837119"/>
                  <a:pt x="4489450" y="805369"/>
                  <a:pt x="4469130" y="806638"/>
                </a:cubicBezTo>
                <a:close/>
                <a:moveTo>
                  <a:pt x="3983990" y="737424"/>
                </a:moveTo>
                <a:cubicBezTo>
                  <a:pt x="4007485" y="732344"/>
                  <a:pt x="3998595" y="696149"/>
                  <a:pt x="3975735" y="701863"/>
                </a:cubicBezTo>
                <a:cubicBezTo>
                  <a:pt x="3952875" y="706944"/>
                  <a:pt x="3961130" y="743138"/>
                  <a:pt x="3983990" y="737424"/>
                </a:cubicBezTo>
                <a:close/>
                <a:moveTo>
                  <a:pt x="3947160" y="858074"/>
                </a:moveTo>
                <a:cubicBezTo>
                  <a:pt x="3927475" y="861249"/>
                  <a:pt x="3932555" y="892363"/>
                  <a:pt x="3952240" y="888554"/>
                </a:cubicBezTo>
                <a:cubicBezTo>
                  <a:pt x="3971925" y="885379"/>
                  <a:pt x="3966845" y="854263"/>
                  <a:pt x="3947160" y="858074"/>
                </a:cubicBezTo>
                <a:close/>
                <a:moveTo>
                  <a:pt x="3979545" y="955229"/>
                </a:moveTo>
                <a:cubicBezTo>
                  <a:pt x="3963035" y="956499"/>
                  <a:pt x="3965575" y="982534"/>
                  <a:pt x="3982085" y="980629"/>
                </a:cubicBezTo>
                <a:cubicBezTo>
                  <a:pt x="3997960" y="979359"/>
                  <a:pt x="3996055" y="953324"/>
                  <a:pt x="3979545" y="955229"/>
                </a:cubicBezTo>
                <a:close/>
                <a:moveTo>
                  <a:pt x="3997325" y="907604"/>
                </a:moveTo>
                <a:cubicBezTo>
                  <a:pt x="3978910" y="909509"/>
                  <a:pt x="3982720" y="938084"/>
                  <a:pt x="4001135" y="935544"/>
                </a:cubicBezTo>
                <a:cubicBezTo>
                  <a:pt x="4018915" y="933638"/>
                  <a:pt x="4015105" y="905063"/>
                  <a:pt x="3997325" y="907604"/>
                </a:cubicBezTo>
                <a:close/>
                <a:moveTo>
                  <a:pt x="3914775" y="831404"/>
                </a:moveTo>
                <a:cubicBezTo>
                  <a:pt x="3936365" y="826959"/>
                  <a:pt x="3928745" y="793304"/>
                  <a:pt x="3907155" y="798384"/>
                </a:cubicBezTo>
                <a:cubicBezTo>
                  <a:pt x="3886200" y="802829"/>
                  <a:pt x="3893820" y="836484"/>
                  <a:pt x="3914775" y="831404"/>
                </a:cubicBezTo>
                <a:close/>
                <a:moveTo>
                  <a:pt x="3873500" y="871409"/>
                </a:moveTo>
                <a:cubicBezTo>
                  <a:pt x="3853815" y="874584"/>
                  <a:pt x="3860165" y="906334"/>
                  <a:pt x="3879215" y="901888"/>
                </a:cubicBezTo>
                <a:cubicBezTo>
                  <a:pt x="3898900" y="898713"/>
                  <a:pt x="3892550" y="867599"/>
                  <a:pt x="3873500" y="871409"/>
                </a:cubicBezTo>
                <a:close/>
                <a:moveTo>
                  <a:pt x="3928110" y="916494"/>
                </a:moveTo>
                <a:cubicBezTo>
                  <a:pt x="3909695" y="919034"/>
                  <a:pt x="3914140" y="946974"/>
                  <a:pt x="3931920" y="944434"/>
                </a:cubicBezTo>
                <a:cubicBezTo>
                  <a:pt x="3950335" y="941894"/>
                  <a:pt x="3946525" y="913954"/>
                  <a:pt x="3928110" y="916494"/>
                </a:cubicBezTo>
                <a:close/>
                <a:moveTo>
                  <a:pt x="4038600" y="858709"/>
                </a:moveTo>
                <a:cubicBezTo>
                  <a:pt x="4037330" y="850454"/>
                  <a:pt x="4029075" y="844738"/>
                  <a:pt x="4020820" y="846009"/>
                </a:cubicBezTo>
                <a:cubicBezTo>
                  <a:pt x="3982720" y="858709"/>
                  <a:pt x="4037965" y="899984"/>
                  <a:pt x="4038600" y="858709"/>
                </a:cubicBezTo>
                <a:close/>
                <a:moveTo>
                  <a:pt x="3916045" y="961579"/>
                </a:moveTo>
                <a:cubicBezTo>
                  <a:pt x="3899535" y="962849"/>
                  <a:pt x="3902710" y="988884"/>
                  <a:pt x="3918585" y="986979"/>
                </a:cubicBezTo>
                <a:cubicBezTo>
                  <a:pt x="3935095" y="985074"/>
                  <a:pt x="3932555" y="959674"/>
                  <a:pt x="3916045" y="961579"/>
                </a:cubicBezTo>
                <a:close/>
                <a:moveTo>
                  <a:pt x="4170045" y="826324"/>
                </a:moveTo>
                <a:cubicBezTo>
                  <a:pt x="4149725" y="828229"/>
                  <a:pt x="4153535" y="859979"/>
                  <a:pt x="4173220" y="857438"/>
                </a:cubicBezTo>
                <a:cubicBezTo>
                  <a:pt x="4193540" y="855534"/>
                  <a:pt x="4189730" y="823784"/>
                  <a:pt x="4170045" y="826324"/>
                </a:cubicBezTo>
                <a:close/>
                <a:moveTo>
                  <a:pt x="4097020" y="581849"/>
                </a:moveTo>
                <a:cubicBezTo>
                  <a:pt x="4071620" y="586294"/>
                  <a:pt x="4079240" y="625663"/>
                  <a:pt x="4104640" y="620584"/>
                </a:cubicBezTo>
                <a:cubicBezTo>
                  <a:pt x="4129405" y="616138"/>
                  <a:pt x="4121785" y="576769"/>
                  <a:pt x="4097020" y="581849"/>
                </a:cubicBezTo>
                <a:close/>
                <a:moveTo>
                  <a:pt x="4106545" y="945704"/>
                </a:moveTo>
                <a:cubicBezTo>
                  <a:pt x="4090035" y="946338"/>
                  <a:pt x="4091940" y="972374"/>
                  <a:pt x="4108450" y="971104"/>
                </a:cubicBezTo>
                <a:cubicBezTo>
                  <a:pt x="4124325" y="969834"/>
                  <a:pt x="4123055" y="944434"/>
                  <a:pt x="4106545" y="945704"/>
                </a:cubicBezTo>
                <a:close/>
                <a:moveTo>
                  <a:pt x="4135120" y="892999"/>
                </a:moveTo>
                <a:cubicBezTo>
                  <a:pt x="4116705" y="894269"/>
                  <a:pt x="4119245" y="922844"/>
                  <a:pt x="4137660" y="920938"/>
                </a:cubicBezTo>
                <a:cubicBezTo>
                  <a:pt x="4156075" y="919669"/>
                  <a:pt x="4153535" y="891094"/>
                  <a:pt x="4135120" y="892999"/>
                </a:cubicBezTo>
                <a:close/>
                <a:moveTo>
                  <a:pt x="4170045" y="941894"/>
                </a:moveTo>
                <a:cubicBezTo>
                  <a:pt x="4153535" y="942529"/>
                  <a:pt x="4154805" y="968563"/>
                  <a:pt x="4171315" y="967294"/>
                </a:cubicBezTo>
                <a:cubicBezTo>
                  <a:pt x="4187825" y="966659"/>
                  <a:pt x="4186555" y="940624"/>
                  <a:pt x="4170045" y="941894"/>
                </a:cubicBezTo>
                <a:close/>
                <a:moveTo>
                  <a:pt x="4065905" y="766634"/>
                </a:moveTo>
                <a:cubicBezTo>
                  <a:pt x="4044315" y="769809"/>
                  <a:pt x="4050030" y="804099"/>
                  <a:pt x="4071620" y="800288"/>
                </a:cubicBezTo>
                <a:cubicBezTo>
                  <a:pt x="4093845" y="797113"/>
                  <a:pt x="4087495" y="762824"/>
                  <a:pt x="4065905" y="766634"/>
                </a:cubicBezTo>
                <a:close/>
                <a:moveTo>
                  <a:pt x="4099560" y="866329"/>
                </a:moveTo>
                <a:cubicBezTo>
                  <a:pt x="4119245" y="863788"/>
                  <a:pt x="4115435" y="832674"/>
                  <a:pt x="4095750" y="835213"/>
                </a:cubicBezTo>
                <a:cubicBezTo>
                  <a:pt x="4075430" y="837754"/>
                  <a:pt x="4079875" y="868869"/>
                  <a:pt x="4099560" y="866329"/>
                </a:cubicBezTo>
                <a:close/>
                <a:moveTo>
                  <a:pt x="4065905" y="899349"/>
                </a:moveTo>
                <a:cubicBezTo>
                  <a:pt x="4047490" y="900619"/>
                  <a:pt x="4050665" y="929829"/>
                  <a:pt x="4069080" y="927288"/>
                </a:cubicBezTo>
                <a:cubicBezTo>
                  <a:pt x="4087495" y="926019"/>
                  <a:pt x="4084320" y="897444"/>
                  <a:pt x="4065905" y="899349"/>
                </a:cubicBezTo>
                <a:close/>
                <a:moveTo>
                  <a:pt x="4043045" y="949513"/>
                </a:moveTo>
                <a:cubicBezTo>
                  <a:pt x="4026535" y="950784"/>
                  <a:pt x="4028440" y="976184"/>
                  <a:pt x="4044950" y="974913"/>
                </a:cubicBezTo>
                <a:cubicBezTo>
                  <a:pt x="4061460" y="974279"/>
                  <a:pt x="4059555" y="948244"/>
                  <a:pt x="4043045" y="949513"/>
                </a:cubicBezTo>
                <a:close/>
                <a:moveTo>
                  <a:pt x="4244340" y="818704"/>
                </a:moveTo>
                <a:cubicBezTo>
                  <a:pt x="4224020" y="819974"/>
                  <a:pt x="4227195" y="851724"/>
                  <a:pt x="4246880" y="849819"/>
                </a:cubicBezTo>
                <a:cubicBezTo>
                  <a:pt x="4267200" y="848549"/>
                  <a:pt x="4264660" y="816799"/>
                  <a:pt x="4244340" y="818704"/>
                </a:cubicBezTo>
                <a:close/>
                <a:moveTo>
                  <a:pt x="4827270" y="889824"/>
                </a:moveTo>
                <a:cubicBezTo>
                  <a:pt x="4808855" y="887919"/>
                  <a:pt x="4806950" y="917129"/>
                  <a:pt x="4825365" y="917763"/>
                </a:cubicBezTo>
                <a:cubicBezTo>
                  <a:pt x="4843145" y="919669"/>
                  <a:pt x="4845685" y="891094"/>
                  <a:pt x="4827270" y="889824"/>
                </a:cubicBezTo>
                <a:close/>
                <a:moveTo>
                  <a:pt x="4869180" y="959038"/>
                </a:moveTo>
                <a:cubicBezTo>
                  <a:pt x="4852670" y="957134"/>
                  <a:pt x="4850130" y="983169"/>
                  <a:pt x="4866640" y="984438"/>
                </a:cubicBezTo>
                <a:cubicBezTo>
                  <a:pt x="4882515" y="986344"/>
                  <a:pt x="4885055" y="960944"/>
                  <a:pt x="4869180" y="959038"/>
                </a:cubicBezTo>
                <a:close/>
                <a:moveTo>
                  <a:pt x="4843780" y="818069"/>
                </a:moveTo>
                <a:cubicBezTo>
                  <a:pt x="4824095" y="816163"/>
                  <a:pt x="4820920" y="847279"/>
                  <a:pt x="4841240" y="849184"/>
                </a:cubicBezTo>
                <a:cubicBezTo>
                  <a:pt x="4861560" y="851088"/>
                  <a:pt x="4864100" y="819338"/>
                  <a:pt x="4843780" y="818069"/>
                </a:cubicBezTo>
                <a:close/>
                <a:moveTo>
                  <a:pt x="4871085" y="742504"/>
                </a:moveTo>
                <a:cubicBezTo>
                  <a:pt x="4849495" y="739963"/>
                  <a:pt x="4845685" y="774254"/>
                  <a:pt x="4867275" y="776159"/>
                </a:cubicBezTo>
                <a:cubicBezTo>
                  <a:pt x="4888865" y="779334"/>
                  <a:pt x="4893310" y="745044"/>
                  <a:pt x="4871085" y="742504"/>
                </a:cubicBezTo>
                <a:close/>
                <a:moveTo>
                  <a:pt x="4806315" y="753299"/>
                </a:moveTo>
                <a:cubicBezTo>
                  <a:pt x="4808220" y="731709"/>
                  <a:pt x="4773930" y="728534"/>
                  <a:pt x="4772660" y="750759"/>
                </a:cubicBezTo>
                <a:cubicBezTo>
                  <a:pt x="4770120" y="772349"/>
                  <a:pt x="4804410" y="774888"/>
                  <a:pt x="4806315" y="753299"/>
                </a:cubicBezTo>
                <a:close/>
                <a:moveTo>
                  <a:pt x="4758055" y="884744"/>
                </a:moveTo>
                <a:cubicBezTo>
                  <a:pt x="4739005" y="883474"/>
                  <a:pt x="4738370" y="913319"/>
                  <a:pt x="4757420" y="912684"/>
                </a:cubicBezTo>
                <a:cubicBezTo>
                  <a:pt x="4775200" y="913319"/>
                  <a:pt x="4775835" y="886013"/>
                  <a:pt x="4758055" y="884744"/>
                </a:cubicBezTo>
                <a:close/>
                <a:moveTo>
                  <a:pt x="4805680" y="953959"/>
                </a:moveTo>
                <a:cubicBezTo>
                  <a:pt x="4788535" y="952688"/>
                  <a:pt x="4787265" y="979359"/>
                  <a:pt x="4804410" y="979359"/>
                </a:cubicBezTo>
                <a:cubicBezTo>
                  <a:pt x="4820285" y="979359"/>
                  <a:pt x="4821555" y="954594"/>
                  <a:pt x="4805680" y="953959"/>
                </a:cubicBezTo>
                <a:close/>
                <a:moveTo>
                  <a:pt x="4769485" y="812354"/>
                </a:moveTo>
                <a:cubicBezTo>
                  <a:pt x="4749165" y="811084"/>
                  <a:pt x="4747260" y="842199"/>
                  <a:pt x="4767580" y="843469"/>
                </a:cubicBezTo>
                <a:cubicBezTo>
                  <a:pt x="4787265" y="845374"/>
                  <a:pt x="4789805" y="813624"/>
                  <a:pt x="4769485" y="812354"/>
                </a:cubicBezTo>
                <a:close/>
                <a:moveTo>
                  <a:pt x="4742180" y="948879"/>
                </a:moveTo>
                <a:cubicBezTo>
                  <a:pt x="4725035" y="947609"/>
                  <a:pt x="4724400" y="974279"/>
                  <a:pt x="4741545" y="974279"/>
                </a:cubicBezTo>
                <a:cubicBezTo>
                  <a:pt x="4757420" y="974279"/>
                  <a:pt x="4758055" y="949513"/>
                  <a:pt x="4742180" y="948879"/>
                </a:cubicBezTo>
                <a:close/>
                <a:moveTo>
                  <a:pt x="4896485" y="896174"/>
                </a:moveTo>
                <a:cubicBezTo>
                  <a:pt x="4878070" y="894269"/>
                  <a:pt x="4875530" y="922844"/>
                  <a:pt x="4893945" y="924113"/>
                </a:cubicBezTo>
                <a:cubicBezTo>
                  <a:pt x="4911725" y="926019"/>
                  <a:pt x="4914900" y="897444"/>
                  <a:pt x="4896485" y="896174"/>
                </a:cubicBezTo>
                <a:close/>
                <a:moveTo>
                  <a:pt x="4995545" y="973009"/>
                </a:moveTo>
                <a:cubicBezTo>
                  <a:pt x="4979035" y="971104"/>
                  <a:pt x="4975860" y="996504"/>
                  <a:pt x="4992370" y="998409"/>
                </a:cubicBezTo>
                <a:cubicBezTo>
                  <a:pt x="5008880" y="1000313"/>
                  <a:pt x="5012055" y="974279"/>
                  <a:pt x="4995545" y="973009"/>
                </a:cubicBezTo>
                <a:close/>
                <a:moveTo>
                  <a:pt x="5031105" y="765363"/>
                </a:moveTo>
                <a:cubicBezTo>
                  <a:pt x="5007610" y="760919"/>
                  <a:pt x="5004435" y="799019"/>
                  <a:pt x="5028565" y="799019"/>
                </a:cubicBezTo>
                <a:cubicBezTo>
                  <a:pt x="5048885" y="799654"/>
                  <a:pt x="5051425" y="768538"/>
                  <a:pt x="5031105" y="765363"/>
                </a:cubicBezTo>
                <a:close/>
                <a:moveTo>
                  <a:pt x="4993005" y="833944"/>
                </a:moveTo>
                <a:cubicBezTo>
                  <a:pt x="4973320" y="831404"/>
                  <a:pt x="4968875" y="862519"/>
                  <a:pt x="4989195" y="865059"/>
                </a:cubicBezTo>
                <a:cubicBezTo>
                  <a:pt x="5008880" y="867599"/>
                  <a:pt x="5013325" y="836484"/>
                  <a:pt x="4993005" y="833944"/>
                </a:cubicBezTo>
                <a:close/>
                <a:moveTo>
                  <a:pt x="5034280" y="911413"/>
                </a:moveTo>
                <a:cubicBezTo>
                  <a:pt x="5016500" y="908874"/>
                  <a:pt x="5012690" y="937449"/>
                  <a:pt x="5030470" y="939354"/>
                </a:cubicBezTo>
                <a:cubicBezTo>
                  <a:pt x="5048885" y="941894"/>
                  <a:pt x="5052695" y="913319"/>
                  <a:pt x="5034280" y="911413"/>
                </a:cubicBezTo>
                <a:close/>
                <a:moveTo>
                  <a:pt x="4932045" y="966024"/>
                </a:moveTo>
                <a:cubicBezTo>
                  <a:pt x="4915535" y="964119"/>
                  <a:pt x="4912995" y="989519"/>
                  <a:pt x="4929505" y="991424"/>
                </a:cubicBezTo>
                <a:cubicBezTo>
                  <a:pt x="4946015" y="992694"/>
                  <a:pt x="4948555" y="967294"/>
                  <a:pt x="4932045" y="966024"/>
                </a:cubicBezTo>
                <a:close/>
                <a:moveTo>
                  <a:pt x="4932680" y="842199"/>
                </a:moveTo>
                <a:cubicBezTo>
                  <a:pt x="4935220" y="822513"/>
                  <a:pt x="4903470" y="818704"/>
                  <a:pt x="4901565" y="839024"/>
                </a:cubicBezTo>
                <a:cubicBezTo>
                  <a:pt x="4899025" y="859344"/>
                  <a:pt x="4930775" y="862519"/>
                  <a:pt x="4932680" y="842199"/>
                </a:cubicBezTo>
                <a:close/>
                <a:moveTo>
                  <a:pt x="4965700" y="903159"/>
                </a:moveTo>
                <a:cubicBezTo>
                  <a:pt x="4947285" y="900619"/>
                  <a:pt x="4944110" y="929829"/>
                  <a:pt x="4962525" y="931099"/>
                </a:cubicBezTo>
                <a:cubicBezTo>
                  <a:pt x="4980305" y="933004"/>
                  <a:pt x="4983480" y="905063"/>
                  <a:pt x="4965700" y="903159"/>
                </a:cubicBezTo>
                <a:close/>
                <a:moveTo>
                  <a:pt x="4965700" y="772349"/>
                </a:moveTo>
                <a:cubicBezTo>
                  <a:pt x="4968875" y="750759"/>
                  <a:pt x="4934585" y="745679"/>
                  <a:pt x="4932045" y="767904"/>
                </a:cubicBezTo>
                <a:cubicBezTo>
                  <a:pt x="4928870" y="788859"/>
                  <a:pt x="4963160" y="793938"/>
                  <a:pt x="4965700" y="772349"/>
                </a:cubicBezTo>
                <a:close/>
                <a:moveTo>
                  <a:pt x="4619625" y="879029"/>
                </a:moveTo>
                <a:cubicBezTo>
                  <a:pt x="4601210" y="878394"/>
                  <a:pt x="4600575" y="906969"/>
                  <a:pt x="4618990" y="906969"/>
                </a:cubicBezTo>
                <a:cubicBezTo>
                  <a:pt x="4637405" y="907604"/>
                  <a:pt x="4638040" y="879029"/>
                  <a:pt x="4619625" y="879029"/>
                </a:cubicBezTo>
                <a:close/>
                <a:moveTo>
                  <a:pt x="4577715" y="638363"/>
                </a:moveTo>
                <a:cubicBezTo>
                  <a:pt x="4553585" y="637729"/>
                  <a:pt x="4553585" y="675194"/>
                  <a:pt x="4577080" y="675194"/>
                </a:cubicBezTo>
                <a:cubicBezTo>
                  <a:pt x="4600575" y="675829"/>
                  <a:pt x="4601210" y="638999"/>
                  <a:pt x="4577715" y="638363"/>
                </a:cubicBezTo>
                <a:close/>
                <a:moveTo>
                  <a:pt x="4615180" y="941259"/>
                </a:moveTo>
                <a:cubicBezTo>
                  <a:pt x="4598670" y="939988"/>
                  <a:pt x="4597400" y="966024"/>
                  <a:pt x="4613910" y="966659"/>
                </a:cubicBezTo>
                <a:cubicBezTo>
                  <a:pt x="4630420" y="967929"/>
                  <a:pt x="4631690" y="941894"/>
                  <a:pt x="4615180" y="941259"/>
                </a:cubicBezTo>
                <a:close/>
                <a:moveTo>
                  <a:pt x="4548505" y="725359"/>
                </a:moveTo>
                <a:cubicBezTo>
                  <a:pt x="4526280" y="725359"/>
                  <a:pt x="4526915" y="759649"/>
                  <a:pt x="4548505" y="759013"/>
                </a:cubicBezTo>
                <a:cubicBezTo>
                  <a:pt x="4570730" y="759013"/>
                  <a:pt x="4570730" y="724724"/>
                  <a:pt x="4548505" y="725359"/>
                </a:cubicBezTo>
                <a:close/>
                <a:moveTo>
                  <a:pt x="4741545" y="564704"/>
                </a:moveTo>
                <a:cubicBezTo>
                  <a:pt x="4730750" y="563434"/>
                  <a:pt x="4720590" y="570419"/>
                  <a:pt x="4719320" y="581849"/>
                </a:cubicBezTo>
                <a:cubicBezTo>
                  <a:pt x="4721225" y="633284"/>
                  <a:pt x="4791075" y="579944"/>
                  <a:pt x="4741545" y="564704"/>
                </a:cubicBezTo>
                <a:close/>
                <a:moveTo>
                  <a:pt x="4550410" y="877124"/>
                </a:moveTo>
                <a:cubicBezTo>
                  <a:pt x="4531995" y="876488"/>
                  <a:pt x="4531995" y="905699"/>
                  <a:pt x="4550410" y="905699"/>
                </a:cubicBezTo>
                <a:cubicBezTo>
                  <a:pt x="4568825" y="905699"/>
                  <a:pt x="4568825" y="877124"/>
                  <a:pt x="4550410" y="877124"/>
                </a:cubicBezTo>
                <a:close/>
                <a:moveTo>
                  <a:pt x="4540250" y="312608"/>
                </a:moveTo>
                <a:cubicBezTo>
                  <a:pt x="4547870" y="282129"/>
                  <a:pt x="4500245" y="271333"/>
                  <a:pt x="4493260" y="301813"/>
                </a:cubicBezTo>
                <a:cubicBezTo>
                  <a:pt x="4485640" y="332294"/>
                  <a:pt x="4533265" y="343088"/>
                  <a:pt x="4540250" y="312608"/>
                </a:cubicBezTo>
                <a:close/>
                <a:moveTo>
                  <a:pt x="4490720" y="638363"/>
                </a:moveTo>
                <a:cubicBezTo>
                  <a:pt x="4466590" y="638363"/>
                  <a:pt x="4467225" y="675829"/>
                  <a:pt x="4491355" y="675194"/>
                </a:cubicBezTo>
                <a:cubicBezTo>
                  <a:pt x="4514850" y="675194"/>
                  <a:pt x="4514850" y="637729"/>
                  <a:pt x="4490720" y="638363"/>
                </a:cubicBezTo>
                <a:close/>
                <a:moveTo>
                  <a:pt x="4551680" y="939354"/>
                </a:moveTo>
                <a:cubicBezTo>
                  <a:pt x="4535170" y="938719"/>
                  <a:pt x="4534535" y="964754"/>
                  <a:pt x="4551045" y="964754"/>
                </a:cubicBezTo>
                <a:cubicBezTo>
                  <a:pt x="4567555" y="964754"/>
                  <a:pt x="4567555" y="939354"/>
                  <a:pt x="4551680" y="939354"/>
                </a:cubicBezTo>
                <a:close/>
                <a:moveTo>
                  <a:pt x="4559935" y="821244"/>
                </a:moveTo>
                <a:cubicBezTo>
                  <a:pt x="4559935" y="800924"/>
                  <a:pt x="4528820" y="800924"/>
                  <a:pt x="4528820" y="821244"/>
                </a:cubicBezTo>
                <a:cubicBezTo>
                  <a:pt x="4528820" y="841563"/>
                  <a:pt x="4559935" y="840929"/>
                  <a:pt x="4559935" y="821244"/>
                </a:cubicBezTo>
                <a:close/>
                <a:moveTo>
                  <a:pt x="4584700" y="459929"/>
                </a:moveTo>
                <a:cubicBezTo>
                  <a:pt x="4557395" y="456754"/>
                  <a:pt x="4552950" y="499299"/>
                  <a:pt x="4580255" y="501838"/>
                </a:cubicBezTo>
                <a:cubicBezTo>
                  <a:pt x="4607560" y="505649"/>
                  <a:pt x="4612640" y="462469"/>
                  <a:pt x="4584700" y="459929"/>
                </a:cubicBezTo>
                <a:close/>
                <a:moveTo>
                  <a:pt x="4678680" y="945069"/>
                </a:moveTo>
                <a:cubicBezTo>
                  <a:pt x="4662170" y="943799"/>
                  <a:pt x="4660900" y="969834"/>
                  <a:pt x="4677410" y="970469"/>
                </a:cubicBezTo>
                <a:cubicBezTo>
                  <a:pt x="4693285" y="971738"/>
                  <a:pt x="4695190" y="945704"/>
                  <a:pt x="4678680" y="945069"/>
                </a:cubicBezTo>
                <a:close/>
                <a:moveTo>
                  <a:pt x="4688840" y="881569"/>
                </a:moveTo>
                <a:cubicBezTo>
                  <a:pt x="4670425" y="880299"/>
                  <a:pt x="4669155" y="909509"/>
                  <a:pt x="4687570" y="909509"/>
                </a:cubicBezTo>
                <a:cubicBezTo>
                  <a:pt x="4705985" y="910779"/>
                  <a:pt x="4707255" y="882204"/>
                  <a:pt x="4688840" y="881569"/>
                </a:cubicBezTo>
                <a:close/>
                <a:moveTo>
                  <a:pt x="4694555" y="808544"/>
                </a:moveTo>
                <a:cubicBezTo>
                  <a:pt x="4674235" y="807274"/>
                  <a:pt x="4672965" y="839659"/>
                  <a:pt x="4693920" y="839659"/>
                </a:cubicBezTo>
                <a:cubicBezTo>
                  <a:pt x="4713605" y="840294"/>
                  <a:pt x="4714240" y="809179"/>
                  <a:pt x="4694555" y="808544"/>
                </a:cubicBezTo>
                <a:close/>
                <a:moveTo>
                  <a:pt x="4709795" y="729169"/>
                </a:moveTo>
                <a:cubicBezTo>
                  <a:pt x="4687570" y="727899"/>
                  <a:pt x="4686300" y="762188"/>
                  <a:pt x="4707890" y="762824"/>
                </a:cubicBezTo>
                <a:cubicBezTo>
                  <a:pt x="4730115" y="764729"/>
                  <a:pt x="4732020" y="730438"/>
                  <a:pt x="4709795" y="729169"/>
                </a:cubicBezTo>
                <a:close/>
                <a:moveTo>
                  <a:pt x="4681220" y="661224"/>
                </a:moveTo>
                <a:cubicBezTo>
                  <a:pt x="4683125" y="637729"/>
                  <a:pt x="4645660" y="635188"/>
                  <a:pt x="4644390" y="659319"/>
                </a:cubicBezTo>
                <a:cubicBezTo>
                  <a:pt x="4643120" y="682813"/>
                  <a:pt x="4680585" y="685354"/>
                  <a:pt x="4681220" y="661224"/>
                </a:cubicBezTo>
                <a:close/>
                <a:moveTo>
                  <a:pt x="4619625" y="806004"/>
                </a:moveTo>
                <a:cubicBezTo>
                  <a:pt x="4599305" y="805369"/>
                  <a:pt x="4598670" y="837119"/>
                  <a:pt x="4618990" y="837119"/>
                </a:cubicBezTo>
                <a:cubicBezTo>
                  <a:pt x="4638675" y="837754"/>
                  <a:pt x="4639310" y="806638"/>
                  <a:pt x="4619625" y="806004"/>
                </a:cubicBezTo>
                <a:close/>
                <a:moveTo>
                  <a:pt x="4629150" y="725994"/>
                </a:moveTo>
                <a:cubicBezTo>
                  <a:pt x="4606925" y="725359"/>
                  <a:pt x="4606290" y="760284"/>
                  <a:pt x="4628515" y="759649"/>
                </a:cubicBezTo>
                <a:cubicBezTo>
                  <a:pt x="4650105" y="760284"/>
                  <a:pt x="4650740" y="726629"/>
                  <a:pt x="4629150" y="725994"/>
                </a:cubicBezTo>
                <a:close/>
                <a:moveTo>
                  <a:pt x="4488180" y="937449"/>
                </a:moveTo>
                <a:cubicBezTo>
                  <a:pt x="4471670" y="936813"/>
                  <a:pt x="4471035" y="962849"/>
                  <a:pt x="4487545" y="962849"/>
                </a:cubicBezTo>
                <a:cubicBezTo>
                  <a:pt x="4504055" y="963484"/>
                  <a:pt x="4504690" y="937449"/>
                  <a:pt x="4488180" y="937449"/>
                </a:cubicBezTo>
                <a:close/>
                <a:moveTo>
                  <a:pt x="1173480" y="2458909"/>
                </a:moveTo>
                <a:cubicBezTo>
                  <a:pt x="1172210" y="2459544"/>
                  <a:pt x="1170940" y="2460814"/>
                  <a:pt x="1169670" y="2462084"/>
                </a:cubicBezTo>
                <a:cubicBezTo>
                  <a:pt x="1189355" y="2368739"/>
                  <a:pt x="1066165" y="2473514"/>
                  <a:pt x="1162050" y="2469069"/>
                </a:cubicBezTo>
                <a:lnTo>
                  <a:pt x="1162050" y="2469069"/>
                </a:lnTo>
                <a:cubicBezTo>
                  <a:pt x="1164590" y="2467799"/>
                  <a:pt x="1166495" y="2465894"/>
                  <a:pt x="1168400" y="2463989"/>
                </a:cubicBezTo>
                <a:cubicBezTo>
                  <a:pt x="1144270" y="2566859"/>
                  <a:pt x="1278255" y="2450654"/>
                  <a:pt x="1173480" y="2458909"/>
                </a:cubicBezTo>
                <a:close/>
                <a:moveTo>
                  <a:pt x="3246120" y="971738"/>
                </a:moveTo>
                <a:cubicBezTo>
                  <a:pt x="3224530" y="981899"/>
                  <a:pt x="3241675" y="1015554"/>
                  <a:pt x="3262630" y="1004759"/>
                </a:cubicBezTo>
                <a:cubicBezTo>
                  <a:pt x="3284220" y="994599"/>
                  <a:pt x="3267710" y="960944"/>
                  <a:pt x="3246120" y="971738"/>
                </a:cubicBezTo>
                <a:close/>
                <a:moveTo>
                  <a:pt x="2949575" y="1176209"/>
                </a:moveTo>
                <a:cubicBezTo>
                  <a:pt x="2936240" y="1156524"/>
                  <a:pt x="2907030" y="1180019"/>
                  <a:pt x="2923540" y="1197163"/>
                </a:cubicBezTo>
                <a:cubicBezTo>
                  <a:pt x="2905760" y="1218754"/>
                  <a:pt x="2950845" y="1232088"/>
                  <a:pt x="2947670" y="1204149"/>
                </a:cubicBezTo>
                <a:cubicBezTo>
                  <a:pt x="2973705" y="1216849"/>
                  <a:pt x="2977515" y="1168588"/>
                  <a:pt x="2949575" y="1176209"/>
                </a:cubicBezTo>
                <a:close/>
                <a:moveTo>
                  <a:pt x="2893060" y="1209229"/>
                </a:moveTo>
                <a:cubicBezTo>
                  <a:pt x="2901315" y="1199704"/>
                  <a:pt x="2895600" y="1182559"/>
                  <a:pt x="2882900" y="1180019"/>
                </a:cubicBezTo>
                <a:cubicBezTo>
                  <a:pt x="2875915" y="1131124"/>
                  <a:pt x="2813050" y="1185099"/>
                  <a:pt x="2860675" y="1199069"/>
                </a:cubicBezTo>
                <a:cubicBezTo>
                  <a:pt x="2860675" y="1201609"/>
                  <a:pt x="2861945" y="1204784"/>
                  <a:pt x="2863215" y="1207324"/>
                </a:cubicBezTo>
                <a:cubicBezTo>
                  <a:pt x="2846705" y="1207959"/>
                  <a:pt x="2842260" y="1232088"/>
                  <a:pt x="2856865" y="1239074"/>
                </a:cubicBezTo>
                <a:cubicBezTo>
                  <a:pt x="2860675" y="1252409"/>
                  <a:pt x="2880995" y="1251138"/>
                  <a:pt x="2883535" y="1238438"/>
                </a:cubicBezTo>
                <a:cubicBezTo>
                  <a:pt x="2901315" y="1242884"/>
                  <a:pt x="2909570" y="1215579"/>
                  <a:pt x="2893060" y="1209229"/>
                </a:cubicBezTo>
                <a:close/>
                <a:moveTo>
                  <a:pt x="2957195" y="1135569"/>
                </a:moveTo>
                <a:cubicBezTo>
                  <a:pt x="2967355" y="1080324"/>
                  <a:pt x="2883535" y="1124774"/>
                  <a:pt x="2934970" y="1146999"/>
                </a:cubicBezTo>
                <a:cubicBezTo>
                  <a:pt x="2927985" y="1195894"/>
                  <a:pt x="3001645" y="1157159"/>
                  <a:pt x="2957195" y="1135569"/>
                </a:cubicBezTo>
                <a:close/>
                <a:moveTo>
                  <a:pt x="2991485" y="1043494"/>
                </a:moveTo>
                <a:cubicBezTo>
                  <a:pt x="2975610" y="1021269"/>
                  <a:pt x="2940685" y="1047304"/>
                  <a:pt x="2957830" y="1068894"/>
                </a:cubicBezTo>
                <a:cubicBezTo>
                  <a:pt x="2973705" y="1091119"/>
                  <a:pt x="3007995" y="1065084"/>
                  <a:pt x="2991485" y="1043494"/>
                </a:cubicBezTo>
                <a:close/>
                <a:moveTo>
                  <a:pt x="2806700" y="1158429"/>
                </a:moveTo>
                <a:cubicBezTo>
                  <a:pt x="2785110" y="1174938"/>
                  <a:pt x="2811780" y="1209229"/>
                  <a:pt x="2832735" y="1191449"/>
                </a:cubicBezTo>
                <a:cubicBezTo>
                  <a:pt x="2854960" y="1174938"/>
                  <a:pt x="2828290" y="1140649"/>
                  <a:pt x="2806700" y="1158429"/>
                </a:cubicBezTo>
                <a:close/>
                <a:moveTo>
                  <a:pt x="2767330" y="1275269"/>
                </a:moveTo>
                <a:cubicBezTo>
                  <a:pt x="2763520" y="1265744"/>
                  <a:pt x="2748915" y="1265109"/>
                  <a:pt x="2744470" y="1274634"/>
                </a:cubicBezTo>
                <a:cubicBezTo>
                  <a:pt x="2740025" y="1270824"/>
                  <a:pt x="2733040" y="1269554"/>
                  <a:pt x="2727325" y="1270824"/>
                </a:cubicBezTo>
                <a:cubicBezTo>
                  <a:pt x="2720340" y="1263838"/>
                  <a:pt x="2709545" y="1262569"/>
                  <a:pt x="2701925" y="1268919"/>
                </a:cubicBezTo>
                <a:cubicBezTo>
                  <a:pt x="2701925" y="1268919"/>
                  <a:pt x="2701925" y="1268919"/>
                  <a:pt x="2701925" y="1268919"/>
                </a:cubicBezTo>
                <a:cubicBezTo>
                  <a:pt x="2693670" y="1274634"/>
                  <a:pt x="2691765" y="1286063"/>
                  <a:pt x="2696210" y="1294319"/>
                </a:cubicBezTo>
                <a:cubicBezTo>
                  <a:pt x="2693670" y="1294954"/>
                  <a:pt x="2691130" y="1296224"/>
                  <a:pt x="2689225" y="1298129"/>
                </a:cubicBezTo>
                <a:cubicBezTo>
                  <a:pt x="2689860" y="1291144"/>
                  <a:pt x="2686685" y="1283524"/>
                  <a:pt x="2680335" y="1279079"/>
                </a:cubicBezTo>
                <a:cubicBezTo>
                  <a:pt x="2701925" y="1275904"/>
                  <a:pt x="2705735" y="1244788"/>
                  <a:pt x="2685415" y="1236534"/>
                </a:cubicBezTo>
                <a:cubicBezTo>
                  <a:pt x="2696845" y="1220659"/>
                  <a:pt x="2681605" y="1195894"/>
                  <a:pt x="2661920" y="1199704"/>
                </a:cubicBezTo>
                <a:cubicBezTo>
                  <a:pt x="2649855" y="1127949"/>
                  <a:pt x="2568575" y="1221294"/>
                  <a:pt x="2641600" y="1223834"/>
                </a:cubicBezTo>
                <a:cubicBezTo>
                  <a:pt x="2641600" y="1233359"/>
                  <a:pt x="2647950" y="1242884"/>
                  <a:pt x="2656840" y="1246059"/>
                </a:cubicBezTo>
                <a:cubicBezTo>
                  <a:pt x="2651125" y="1255584"/>
                  <a:pt x="2653665" y="1269554"/>
                  <a:pt x="2663825" y="1275904"/>
                </a:cubicBezTo>
                <a:cubicBezTo>
                  <a:pt x="2638425" y="1280349"/>
                  <a:pt x="2644140" y="1320354"/>
                  <a:pt x="2670175" y="1317813"/>
                </a:cubicBezTo>
                <a:cubicBezTo>
                  <a:pt x="2669540" y="1318449"/>
                  <a:pt x="2669540" y="1319719"/>
                  <a:pt x="2668905" y="1320354"/>
                </a:cubicBezTo>
                <a:cubicBezTo>
                  <a:pt x="2662555" y="1317179"/>
                  <a:pt x="2654300" y="1317813"/>
                  <a:pt x="2648585" y="1322894"/>
                </a:cubicBezTo>
                <a:cubicBezTo>
                  <a:pt x="2640330" y="1317813"/>
                  <a:pt x="2627630" y="1320354"/>
                  <a:pt x="2622550" y="1329244"/>
                </a:cubicBezTo>
                <a:cubicBezTo>
                  <a:pt x="2623185" y="1321624"/>
                  <a:pt x="2619375" y="1312734"/>
                  <a:pt x="2612390" y="1308288"/>
                </a:cubicBezTo>
                <a:cubicBezTo>
                  <a:pt x="2617470" y="1292413"/>
                  <a:pt x="2602230" y="1275269"/>
                  <a:pt x="2585720" y="1278444"/>
                </a:cubicBezTo>
                <a:cubicBezTo>
                  <a:pt x="2557145" y="1220659"/>
                  <a:pt x="2502535" y="1314004"/>
                  <a:pt x="2566670" y="1310829"/>
                </a:cubicBezTo>
                <a:cubicBezTo>
                  <a:pt x="2568575" y="1315909"/>
                  <a:pt x="2572385" y="1320354"/>
                  <a:pt x="2577465" y="1322894"/>
                </a:cubicBezTo>
                <a:cubicBezTo>
                  <a:pt x="2576195" y="1328609"/>
                  <a:pt x="2577465" y="1334959"/>
                  <a:pt x="2581275" y="1340674"/>
                </a:cubicBezTo>
                <a:cubicBezTo>
                  <a:pt x="2570480" y="1346388"/>
                  <a:pt x="2567305" y="1363534"/>
                  <a:pt x="2574290" y="1373059"/>
                </a:cubicBezTo>
                <a:cubicBezTo>
                  <a:pt x="2573020" y="1374329"/>
                  <a:pt x="2572385" y="1375599"/>
                  <a:pt x="2571750" y="1376869"/>
                </a:cubicBezTo>
                <a:cubicBezTo>
                  <a:pt x="2561590" y="1373059"/>
                  <a:pt x="2545080" y="1376234"/>
                  <a:pt x="2545080" y="1389569"/>
                </a:cubicBezTo>
                <a:cubicBezTo>
                  <a:pt x="2545080" y="1389569"/>
                  <a:pt x="2544445" y="1390204"/>
                  <a:pt x="2544445" y="1390204"/>
                </a:cubicBezTo>
                <a:cubicBezTo>
                  <a:pt x="2543175" y="1385759"/>
                  <a:pt x="2540000" y="1381313"/>
                  <a:pt x="2536190" y="1378774"/>
                </a:cubicBezTo>
                <a:cubicBezTo>
                  <a:pt x="2536190" y="1364169"/>
                  <a:pt x="2519680" y="1352104"/>
                  <a:pt x="2505710" y="1357184"/>
                </a:cubicBezTo>
                <a:cubicBezTo>
                  <a:pt x="2464435" y="1314638"/>
                  <a:pt x="2437130" y="1410524"/>
                  <a:pt x="2494280" y="1395919"/>
                </a:cubicBezTo>
                <a:cubicBezTo>
                  <a:pt x="2496185" y="1397824"/>
                  <a:pt x="2498090" y="1399729"/>
                  <a:pt x="2500630" y="1400999"/>
                </a:cubicBezTo>
                <a:cubicBezTo>
                  <a:pt x="2500630" y="1402269"/>
                  <a:pt x="2501265" y="1404174"/>
                  <a:pt x="2501900" y="1405444"/>
                </a:cubicBezTo>
                <a:cubicBezTo>
                  <a:pt x="2500630" y="1406713"/>
                  <a:pt x="2499360" y="1407984"/>
                  <a:pt x="2498725" y="1409888"/>
                </a:cubicBezTo>
                <a:cubicBezTo>
                  <a:pt x="2490470" y="1409888"/>
                  <a:pt x="2483485" y="1418144"/>
                  <a:pt x="2484755" y="1425763"/>
                </a:cubicBezTo>
                <a:cubicBezTo>
                  <a:pt x="2484755" y="1425763"/>
                  <a:pt x="2484120" y="1425763"/>
                  <a:pt x="2484120" y="1426399"/>
                </a:cubicBezTo>
                <a:cubicBezTo>
                  <a:pt x="2476500" y="1387029"/>
                  <a:pt x="2436495" y="1442274"/>
                  <a:pt x="2475865" y="1437194"/>
                </a:cubicBezTo>
                <a:cubicBezTo>
                  <a:pt x="2475865" y="1437194"/>
                  <a:pt x="2475865" y="1437194"/>
                  <a:pt x="2475865" y="1437194"/>
                </a:cubicBezTo>
                <a:cubicBezTo>
                  <a:pt x="2452370" y="1464499"/>
                  <a:pt x="2507615" y="1486724"/>
                  <a:pt x="2510155" y="1451163"/>
                </a:cubicBezTo>
                <a:cubicBezTo>
                  <a:pt x="2522220" y="1456879"/>
                  <a:pt x="2536825" y="1444813"/>
                  <a:pt x="2534920" y="1432113"/>
                </a:cubicBezTo>
                <a:cubicBezTo>
                  <a:pt x="2537460" y="1427034"/>
                  <a:pt x="2538095" y="1421319"/>
                  <a:pt x="2536825" y="1415604"/>
                </a:cubicBezTo>
                <a:cubicBezTo>
                  <a:pt x="2539365" y="1414334"/>
                  <a:pt x="2541270" y="1411794"/>
                  <a:pt x="2542540" y="1409254"/>
                </a:cubicBezTo>
                <a:cubicBezTo>
                  <a:pt x="2546985" y="1416238"/>
                  <a:pt x="2555875" y="1418779"/>
                  <a:pt x="2563495" y="1414969"/>
                </a:cubicBezTo>
                <a:cubicBezTo>
                  <a:pt x="2570480" y="1415604"/>
                  <a:pt x="2578735" y="1411159"/>
                  <a:pt x="2581910" y="1404809"/>
                </a:cubicBezTo>
                <a:cubicBezTo>
                  <a:pt x="2586355" y="1406079"/>
                  <a:pt x="2590800" y="1405444"/>
                  <a:pt x="2594610" y="1402904"/>
                </a:cubicBezTo>
                <a:lnTo>
                  <a:pt x="2594610" y="1402904"/>
                </a:lnTo>
                <a:cubicBezTo>
                  <a:pt x="2604770" y="1399094"/>
                  <a:pt x="2609850" y="1386394"/>
                  <a:pt x="2604135" y="1376869"/>
                </a:cubicBezTo>
                <a:cubicBezTo>
                  <a:pt x="2606040" y="1375599"/>
                  <a:pt x="2607310" y="1374329"/>
                  <a:pt x="2607945" y="1373059"/>
                </a:cubicBezTo>
                <a:cubicBezTo>
                  <a:pt x="2612390" y="1379409"/>
                  <a:pt x="2621280" y="1381313"/>
                  <a:pt x="2628265" y="1377504"/>
                </a:cubicBezTo>
                <a:lnTo>
                  <a:pt x="2628265" y="1377504"/>
                </a:lnTo>
                <a:cubicBezTo>
                  <a:pt x="2634615" y="1373694"/>
                  <a:pt x="2637155" y="1366709"/>
                  <a:pt x="2635885" y="1360359"/>
                </a:cubicBezTo>
                <a:cubicBezTo>
                  <a:pt x="2638425" y="1360994"/>
                  <a:pt x="2641600" y="1360359"/>
                  <a:pt x="2644140" y="1359724"/>
                </a:cubicBezTo>
                <a:cubicBezTo>
                  <a:pt x="2652395" y="1366709"/>
                  <a:pt x="2665730" y="1362899"/>
                  <a:pt x="2669540" y="1352738"/>
                </a:cubicBezTo>
                <a:cubicBezTo>
                  <a:pt x="2673985" y="1349563"/>
                  <a:pt x="2676525" y="1345119"/>
                  <a:pt x="2677795" y="1340674"/>
                </a:cubicBezTo>
                <a:cubicBezTo>
                  <a:pt x="2690495" y="1349563"/>
                  <a:pt x="2707005" y="1334324"/>
                  <a:pt x="2700020" y="1320988"/>
                </a:cubicBezTo>
                <a:cubicBezTo>
                  <a:pt x="2703830" y="1320354"/>
                  <a:pt x="2707640" y="1317179"/>
                  <a:pt x="2708910" y="1313369"/>
                </a:cubicBezTo>
                <a:cubicBezTo>
                  <a:pt x="2716530" y="1326704"/>
                  <a:pt x="2738120" y="1322259"/>
                  <a:pt x="2740025" y="1307654"/>
                </a:cubicBezTo>
                <a:cubicBezTo>
                  <a:pt x="2743200" y="1308288"/>
                  <a:pt x="2746375" y="1308288"/>
                  <a:pt x="2748915" y="1307019"/>
                </a:cubicBezTo>
                <a:cubicBezTo>
                  <a:pt x="2760345" y="1310194"/>
                  <a:pt x="2770505" y="1297494"/>
                  <a:pt x="2766695" y="1286699"/>
                </a:cubicBezTo>
                <a:cubicBezTo>
                  <a:pt x="2768600" y="1282254"/>
                  <a:pt x="2769235" y="1279079"/>
                  <a:pt x="2767330" y="1275269"/>
                </a:cubicBezTo>
                <a:close/>
                <a:moveTo>
                  <a:pt x="2615565" y="1342579"/>
                </a:moveTo>
                <a:cubicBezTo>
                  <a:pt x="2616835" y="1341309"/>
                  <a:pt x="2618105" y="1340038"/>
                  <a:pt x="2618740" y="1338134"/>
                </a:cubicBezTo>
                <a:cubicBezTo>
                  <a:pt x="2618740" y="1339404"/>
                  <a:pt x="2618740" y="1340674"/>
                  <a:pt x="2618740" y="1341309"/>
                </a:cubicBezTo>
                <a:cubicBezTo>
                  <a:pt x="2618105" y="1341944"/>
                  <a:pt x="2616835" y="1341944"/>
                  <a:pt x="2615565" y="1342579"/>
                </a:cubicBezTo>
                <a:close/>
                <a:moveTo>
                  <a:pt x="2684145" y="1310194"/>
                </a:moveTo>
                <a:cubicBezTo>
                  <a:pt x="2684780" y="1309559"/>
                  <a:pt x="2684780" y="1308924"/>
                  <a:pt x="2685415" y="1308924"/>
                </a:cubicBezTo>
                <a:cubicBezTo>
                  <a:pt x="2685415" y="1309559"/>
                  <a:pt x="2685415" y="1310194"/>
                  <a:pt x="2685415" y="1310829"/>
                </a:cubicBezTo>
                <a:cubicBezTo>
                  <a:pt x="2685415" y="1310194"/>
                  <a:pt x="2684780" y="1310194"/>
                  <a:pt x="2684145" y="1310194"/>
                </a:cubicBezTo>
                <a:close/>
                <a:moveTo>
                  <a:pt x="2458085" y="1446084"/>
                </a:moveTo>
                <a:cubicBezTo>
                  <a:pt x="2452370" y="1433384"/>
                  <a:pt x="2435860" y="1428938"/>
                  <a:pt x="2424430" y="1435924"/>
                </a:cubicBezTo>
                <a:cubicBezTo>
                  <a:pt x="2385060" y="1411794"/>
                  <a:pt x="2367280" y="1485454"/>
                  <a:pt x="2413000" y="1482279"/>
                </a:cubicBezTo>
                <a:cubicBezTo>
                  <a:pt x="2413000" y="1483549"/>
                  <a:pt x="2413635" y="1484184"/>
                  <a:pt x="2414270" y="1485454"/>
                </a:cubicBezTo>
                <a:cubicBezTo>
                  <a:pt x="2366645" y="1501329"/>
                  <a:pt x="2433320" y="1552763"/>
                  <a:pt x="2437130" y="1503234"/>
                </a:cubicBezTo>
                <a:cubicBezTo>
                  <a:pt x="2444115" y="1504504"/>
                  <a:pt x="2451735" y="1502599"/>
                  <a:pt x="2456815" y="1496884"/>
                </a:cubicBezTo>
                <a:lnTo>
                  <a:pt x="2456815" y="1496884"/>
                </a:lnTo>
                <a:cubicBezTo>
                  <a:pt x="2468880" y="1484184"/>
                  <a:pt x="2477770" y="1456244"/>
                  <a:pt x="2458085" y="1446084"/>
                </a:cubicBezTo>
                <a:close/>
                <a:moveTo>
                  <a:pt x="2823845" y="1241613"/>
                </a:moveTo>
                <a:cubicBezTo>
                  <a:pt x="2823845" y="1232724"/>
                  <a:pt x="2814955" y="1224469"/>
                  <a:pt x="2806700" y="1224469"/>
                </a:cubicBezTo>
                <a:cubicBezTo>
                  <a:pt x="2789555" y="1189544"/>
                  <a:pt x="2746375" y="1237804"/>
                  <a:pt x="2783205" y="1251138"/>
                </a:cubicBezTo>
                <a:cubicBezTo>
                  <a:pt x="2767965" y="1264474"/>
                  <a:pt x="2788285" y="1289874"/>
                  <a:pt x="2804795" y="1277174"/>
                </a:cubicBezTo>
                <a:cubicBezTo>
                  <a:pt x="2809875" y="1278444"/>
                  <a:pt x="2815590" y="1275904"/>
                  <a:pt x="2818765" y="1272094"/>
                </a:cubicBezTo>
                <a:cubicBezTo>
                  <a:pt x="2836545" y="1274634"/>
                  <a:pt x="2841625" y="1245424"/>
                  <a:pt x="2823845" y="1241613"/>
                </a:cubicBezTo>
                <a:close/>
                <a:moveTo>
                  <a:pt x="3187065" y="1094294"/>
                </a:moveTo>
                <a:cubicBezTo>
                  <a:pt x="3178810" y="1096834"/>
                  <a:pt x="3175000" y="1106994"/>
                  <a:pt x="3179445" y="1113979"/>
                </a:cubicBezTo>
                <a:cubicBezTo>
                  <a:pt x="3176905" y="1112074"/>
                  <a:pt x="3174365" y="1111438"/>
                  <a:pt x="3171190" y="1111438"/>
                </a:cubicBezTo>
                <a:cubicBezTo>
                  <a:pt x="3178810" y="1104454"/>
                  <a:pt x="3175635" y="1090484"/>
                  <a:pt x="3166110" y="1086674"/>
                </a:cubicBezTo>
                <a:cubicBezTo>
                  <a:pt x="3181985" y="1040954"/>
                  <a:pt x="3104515" y="1068894"/>
                  <a:pt x="3146425" y="1093659"/>
                </a:cubicBezTo>
                <a:cubicBezTo>
                  <a:pt x="3140075" y="1103819"/>
                  <a:pt x="3150235" y="1118424"/>
                  <a:pt x="3161665" y="1115884"/>
                </a:cubicBezTo>
                <a:cubicBezTo>
                  <a:pt x="3146425" y="1139379"/>
                  <a:pt x="3192780" y="1143824"/>
                  <a:pt x="3183255" y="1118424"/>
                </a:cubicBezTo>
                <a:cubicBezTo>
                  <a:pt x="3207385" y="1134934"/>
                  <a:pt x="3215005" y="1087309"/>
                  <a:pt x="3187065" y="1094294"/>
                </a:cubicBezTo>
                <a:close/>
                <a:moveTo>
                  <a:pt x="2390775" y="1503234"/>
                </a:moveTo>
                <a:cubicBezTo>
                  <a:pt x="2402205" y="1491804"/>
                  <a:pt x="2386330" y="1472754"/>
                  <a:pt x="2372995" y="1481644"/>
                </a:cubicBezTo>
                <a:cubicBezTo>
                  <a:pt x="2352040" y="1457513"/>
                  <a:pt x="2337435" y="1509584"/>
                  <a:pt x="2367915" y="1500059"/>
                </a:cubicBezTo>
                <a:cubicBezTo>
                  <a:pt x="2368550" y="1501329"/>
                  <a:pt x="2369185" y="1502599"/>
                  <a:pt x="2370455" y="1503869"/>
                </a:cubicBezTo>
                <a:cubicBezTo>
                  <a:pt x="2363470" y="1500694"/>
                  <a:pt x="2353945" y="1503869"/>
                  <a:pt x="2350770" y="1511488"/>
                </a:cubicBezTo>
                <a:cubicBezTo>
                  <a:pt x="2347595" y="1512759"/>
                  <a:pt x="2343785" y="1515299"/>
                  <a:pt x="2341245" y="1517838"/>
                </a:cubicBezTo>
                <a:cubicBezTo>
                  <a:pt x="2336165" y="1515934"/>
                  <a:pt x="2331085" y="1515934"/>
                  <a:pt x="2326005" y="1517838"/>
                </a:cubicBezTo>
                <a:cubicBezTo>
                  <a:pt x="2324100" y="1517204"/>
                  <a:pt x="2321560" y="1516569"/>
                  <a:pt x="2319655" y="1517204"/>
                </a:cubicBezTo>
                <a:cubicBezTo>
                  <a:pt x="2316480" y="1510219"/>
                  <a:pt x="2307590" y="1508313"/>
                  <a:pt x="2301240" y="1512124"/>
                </a:cubicBezTo>
                <a:cubicBezTo>
                  <a:pt x="2301240" y="1512124"/>
                  <a:pt x="2301240" y="1512124"/>
                  <a:pt x="2301240" y="1512124"/>
                </a:cubicBezTo>
                <a:cubicBezTo>
                  <a:pt x="2290445" y="1518474"/>
                  <a:pt x="2296160" y="1535619"/>
                  <a:pt x="2308225" y="1535619"/>
                </a:cubicBezTo>
                <a:cubicBezTo>
                  <a:pt x="2308225" y="1536254"/>
                  <a:pt x="2308225" y="1536254"/>
                  <a:pt x="2308860" y="1536888"/>
                </a:cubicBezTo>
                <a:cubicBezTo>
                  <a:pt x="2308225" y="1540063"/>
                  <a:pt x="2308225" y="1542604"/>
                  <a:pt x="2308860" y="1545779"/>
                </a:cubicBezTo>
                <a:cubicBezTo>
                  <a:pt x="2293620" y="1538159"/>
                  <a:pt x="2279015" y="1559749"/>
                  <a:pt x="2291715" y="1571179"/>
                </a:cubicBezTo>
                <a:cubicBezTo>
                  <a:pt x="2289175" y="1574354"/>
                  <a:pt x="2287905" y="1578799"/>
                  <a:pt x="2287905" y="1582609"/>
                </a:cubicBezTo>
                <a:cubicBezTo>
                  <a:pt x="2285365" y="1583244"/>
                  <a:pt x="2283460" y="1584513"/>
                  <a:pt x="2281555" y="1585784"/>
                </a:cubicBezTo>
                <a:cubicBezTo>
                  <a:pt x="2273935" y="1585784"/>
                  <a:pt x="2266315" y="1590229"/>
                  <a:pt x="2262505" y="1597213"/>
                </a:cubicBezTo>
                <a:cubicBezTo>
                  <a:pt x="2259965" y="1594674"/>
                  <a:pt x="2257425" y="1593404"/>
                  <a:pt x="2254250" y="1592769"/>
                </a:cubicBezTo>
                <a:cubicBezTo>
                  <a:pt x="2249805" y="1585149"/>
                  <a:pt x="2239645" y="1583244"/>
                  <a:pt x="2232660" y="1588324"/>
                </a:cubicBezTo>
                <a:cubicBezTo>
                  <a:pt x="2232660" y="1588324"/>
                  <a:pt x="2232660" y="1588324"/>
                  <a:pt x="2232660" y="1588324"/>
                </a:cubicBezTo>
                <a:cubicBezTo>
                  <a:pt x="2223135" y="1594674"/>
                  <a:pt x="2223770" y="1609279"/>
                  <a:pt x="2233930" y="1614359"/>
                </a:cubicBezTo>
                <a:cubicBezTo>
                  <a:pt x="2206625" y="1620074"/>
                  <a:pt x="2223135" y="1662619"/>
                  <a:pt x="2247265" y="1648013"/>
                </a:cubicBezTo>
                <a:cubicBezTo>
                  <a:pt x="2259965" y="1654363"/>
                  <a:pt x="2277110" y="1647379"/>
                  <a:pt x="2281555" y="1634044"/>
                </a:cubicBezTo>
                <a:cubicBezTo>
                  <a:pt x="2282190" y="1634044"/>
                  <a:pt x="2282825" y="1633409"/>
                  <a:pt x="2283460" y="1633409"/>
                </a:cubicBezTo>
                <a:cubicBezTo>
                  <a:pt x="2290445" y="1634044"/>
                  <a:pt x="2297430" y="1630869"/>
                  <a:pt x="2301875" y="1625788"/>
                </a:cubicBezTo>
                <a:cubicBezTo>
                  <a:pt x="2313940" y="1623249"/>
                  <a:pt x="2321560" y="1609279"/>
                  <a:pt x="2317750" y="1597849"/>
                </a:cubicBezTo>
                <a:cubicBezTo>
                  <a:pt x="2324100" y="1594038"/>
                  <a:pt x="2327275" y="1586419"/>
                  <a:pt x="2326005" y="1579434"/>
                </a:cubicBezTo>
                <a:cubicBezTo>
                  <a:pt x="2328545" y="1578163"/>
                  <a:pt x="2330450" y="1576259"/>
                  <a:pt x="2332355" y="1573719"/>
                </a:cubicBezTo>
                <a:cubicBezTo>
                  <a:pt x="2341880" y="1585784"/>
                  <a:pt x="2362835" y="1580704"/>
                  <a:pt x="2366010" y="1565463"/>
                </a:cubicBezTo>
                <a:cubicBezTo>
                  <a:pt x="2383790" y="1568004"/>
                  <a:pt x="2395855" y="1546413"/>
                  <a:pt x="2396490" y="1531174"/>
                </a:cubicBezTo>
                <a:cubicBezTo>
                  <a:pt x="2402840" y="1523554"/>
                  <a:pt x="2400935" y="1508313"/>
                  <a:pt x="2390775" y="1503234"/>
                </a:cubicBezTo>
                <a:close/>
                <a:moveTo>
                  <a:pt x="3235325" y="1088579"/>
                </a:moveTo>
                <a:cubicBezTo>
                  <a:pt x="3248660" y="1084134"/>
                  <a:pt x="3248025" y="1063179"/>
                  <a:pt x="3234055" y="1059369"/>
                </a:cubicBezTo>
                <a:cubicBezTo>
                  <a:pt x="3270885" y="1013013"/>
                  <a:pt x="3171190" y="1028888"/>
                  <a:pt x="3220720" y="1061274"/>
                </a:cubicBezTo>
                <a:cubicBezTo>
                  <a:pt x="3206115" y="1070799"/>
                  <a:pt x="3219450" y="1094929"/>
                  <a:pt x="3235325" y="1088579"/>
                </a:cubicBezTo>
                <a:close/>
                <a:moveTo>
                  <a:pt x="3228975" y="1094294"/>
                </a:moveTo>
                <a:cubicBezTo>
                  <a:pt x="3213100" y="1098738"/>
                  <a:pt x="3220085" y="1123504"/>
                  <a:pt x="3235960" y="1118424"/>
                </a:cubicBezTo>
                <a:cubicBezTo>
                  <a:pt x="3252470" y="1114613"/>
                  <a:pt x="3244850" y="1089213"/>
                  <a:pt x="3228975" y="1094294"/>
                </a:cubicBezTo>
                <a:close/>
                <a:moveTo>
                  <a:pt x="3253105" y="1072704"/>
                </a:moveTo>
                <a:cubicBezTo>
                  <a:pt x="3235325" y="1077784"/>
                  <a:pt x="3244850" y="1105724"/>
                  <a:pt x="3261995" y="1099374"/>
                </a:cubicBezTo>
                <a:cubicBezTo>
                  <a:pt x="3279140" y="1093659"/>
                  <a:pt x="3270250" y="1066354"/>
                  <a:pt x="3253105" y="1072704"/>
                </a:cubicBezTo>
                <a:close/>
                <a:moveTo>
                  <a:pt x="2992120" y="1167319"/>
                </a:moveTo>
                <a:cubicBezTo>
                  <a:pt x="2988945" y="1168588"/>
                  <a:pt x="2986405" y="1171129"/>
                  <a:pt x="2985135" y="1174304"/>
                </a:cubicBezTo>
                <a:cubicBezTo>
                  <a:pt x="2969260" y="1183829"/>
                  <a:pt x="2987040" y="1207324"/>
                  <a:pt x="3000375" y="1194624"/>
                </a:cubicBezTo>
                <a:cubicBezTo>
                  <a:pt x="3020060" y="1190813"/>
                  <a:pt x="3010535" y="1159699"/>
                  <a:pt x="2992120" y="1167319"/>
                </a:cubicBezTo>
                <a:close/>
                <a:moveTo>
                  <a:pt x="3023235" y="1144459"/>
                </a:moveTo>
                <a:cubicBezTo>
                  <a:pt x="3007360" y="1106359"/>
                  <a:pt x="2967355" y="1162874"/>
                  <a:pt x="3007995" y="1165413"/>
                </a:cubicBezTo>
                <a:cubicBezTo>
                  <a:pt x="3023870" y="1195894"/>
                  <a:pt x="3056890" y="1149538"/>
                  <a:pt x="3023235" y="1144459"/>
                </a:cubicBezTo>
                <a:close/>
                <a:moveTo>
                  <a:pt x="3028950" y="1091754"/>
                </a:moveTo>
                <a:cubicBezTo>
                  <a:pt x="3061970" y="1030794"/>
                  <a:pt x="2950210" y="1070163"/>
                  <a:pt x="3013710" y="1096834"/>
                </a:cubicBezTo>
                <a:cubicBezTo>
                  <a:pt x="3007995" y="1102549"/>
                  <a:pt x="3006090" y="1111438"/>
                  <a:pt x="3010535" y="1119059"/>
                </a:cubicBezTo>
                <a:cubicBezTo>
                  <a:pt x="3031490" y="1149538"/>
                  <a:pt x="3065145" y="1098738"/>
                  <a:pt x="3028950" y="1091754"/>
                </a:cubicBezTo>
                <a:close/>
                <a:moveTo>
                  <a:pt x="3056890" y="1141919"/>
                </a:moveTo>
                <a:cubicBezTo>
                  <a:pt x="3052445" y="1143824"/>
                  <a:pt x="3049270" y="1146999"/>
                  <a:pt x="3048000" y="1151444"/>
                </a:cubicBezTo>
                <a:cubicBezTo>
                  <a:pt x="3023870" y="1159063"/>
                  <a:pt x="3050540" y="1190813"/>
                  <a:pt x="3062605" y="1169224"/>
                </a:cubicBezTo>
                <a:cubicBezTo>
                  <a:pt x="3083560" y="1167954"/>
                  <a:pt x="3076575" y="1134299"/>
                  <a:pt x="3056890" y="1141919"/>
                </a:cubicBezTo>
                <a:close/>
                <a:moveTo>
                  <a:pt x="3121660" y="1117788"/>
                </a:moveTo>
                <a:cubicBezTo>
                  <a:pt x="3115945" y="1119694"/>
                  <a:pt x="3112135" y="1125409"/>
                  <a:pt x="3112135" y="1131124"/>
                </a:cubicBezTo>
                <a:cubicBezTo>
                  <a:pt x="3110230" y="1131124"/>
                  <a:pt x="3107690" y="1131124"/>
                  <a:pt x="3105785" y="1132394"/>
                </a:cubicBezTo>
                <a:cubicBezTo>
                  <a:pt x="3107055" y="1125409"/>
                  <a:pt x="3101975" y="1117788"/>
                  <a:pt x="3094990" y="1115884"/>
                </a:cubicBezTo>
                <a:cubicBezTo>
                  <a:pt x="3097530" y="1103184"/>
                  <a:pt x="3082290" y="1092388"/>
                  <a:pt x="3070860" y="1098104"/>
                </a:cubicBezTo>
                <a:cubicBezTo>
                  <a:pt x="3056890" y="1104454"/>
                  <a:pt x="3059430" y="1127313"/>
                  <a:pt x="3074670" y="1129854"/>
                </a:cubicBezTo>
                <a:cubicBezTo>
                  <a:pt x="3074035" y="1141919"/>
                  <a:pt x="3088005" y="1150174"/>
                  <a:pt x="3097530" y="1143824"/>
                </a:cubicBezTo>
                <a:cubicBezTo>
                  <a:pt x="3096895" y="1160334"/>
                  <a:pt x="3122295" y="1160969"/>
                  <a:pt x="3122930" y="1145094"/>
                </a:cubicBezTo>
                <a:cubicBezTo>
                  <a:pt x="3147060" y="1148904"/>
                  <a:pt x="3144520" y="1110169"/>
                  <a:pt x="3121660" y="1117788"/>
                </a:cubicBezTo>
                <a:close/>
                <a:moveTo>
                  <a:pt x="2884170" y="1098104"/>
                </a:moveTo>
                <a:cubicBezTo>
                  <a:pt x="2861945" y="1114613"/>
                  <a:pt x="2888615" y="1148904"/>
                  <a:pt x="2910205" y="1131759"/>
                </a:cubicBezTo>
                <a:cubicBezTo>
                  <a:pt x="2931795" y="1115249"/>
                  <a:pt x="2905760" y="1080959"/>
                  <a:pt x="2884170" y="1098104"/>
                </a:cubicBezTo>
                <a:close/>
                <a:moveTo>
                  <a:pt x="2200910" y="1651824"/>
                </a:moveTo>
                <a:cubicBezTo>
                  <a:pt x="2200910" y="1651824"/>
                  <a:pt x="2200275" y="1651824"/>
                  <a:pt x="2200275" y="1651824"/>
                </a:cubicBezTo>
                <a:cubicBezTo>
                  <a:pt x="2199640" y="1648013"/>
                  <a:pt x="2197100" y="1644204"/>
                  <a:pt x="2193290" y="1641663"/>
                </a:cubicBezTo>
                <a:cubicBezTo>
                  <a:pt x="2191385" y="1623249"/>
                  <a:pt x="2163445" y="1623884"/>
                  <a:pt x="2162810" y="1642299"/>
                </a:cubicBezTo>
                <a:cubicBezTo>
                  <a:pt x="2162175" y="1641029"/>
                  <a:pt x="2161540" y="1639124"/>
                  <a:pt x="2160270" y="1637854"/>
                </a:cubicBezTo>
                <a:cubicBezTo>
                  <a:pt x="2176780" y="1613088"/>
                  <a:pt x="2126615" y="1609913"/>
                  <a:pt x="2139950" y="1636584"/>
                </a:cubicBezTo>
                <a:cubicBezTo>
                  <a:pt x="2121535" y="1654999"/>
                  <a:pt x="2159635" y="1674049"/>
                  <a:pt x="2163445" y="1648649"/>
                </a:cubicBezTo>
                <a:cubicBezTo>
                  <a:pt x="2164080" y="1650554"/>
                  <a:pt x="2165350" y="1652459"/>
                  <a:pt x="2166620" y="1654363"/>
                </a:cubicBezTo>
                <a:cubicBezTo>
                  <a:pt x="2165985" y="1658174"/>
                  <a:pt x="2167255" y="1661984"/>
                  <a:pt x="2169795" y="1665159"/>
                </a:cubicBezTo>
                <a:cubicBezTo>
                  <a:pt x="2152650" y="1660713"/>
                  <a:pt x="2139950" y="1684209"/>
                  <a:pt x="2153285" y="1695638"/>
                </a:cubicBezTo>
                <a:cubicBezTo>
                  <a:pt x="2150745" y="1700084"/>
                  <a:pt x="2150110" y="1705163"/>
                  <a:pt x="2150745" y="1710244"/>
                </a:cubicBezTo>
                <a:cubicBezTo>
                  <a:pt x="2145665" y="1707069"/>
                  <a:pt x="2139950" y="1705799"/>
                  <a:pt x="2134235" y="1707069"/>
                </a:cubicBezTo>
                <a:cubicBezTo>
                  <a:pt x="2135505" y="1701988"/>
                  <a:pt x="2134870" y="1696274"/>
                  <a:pt x="2131695" y="1691829"/>
                </a:cubicBezTo>
                <a:cubicBezTo>
                  <a:pt x="2136775" y="1678494"/>
                  <a:pt x="2120265" y="1665159"/>
                  <a:pt x="2108835" y="1673413"/>
                </a:cubicBezTo>
                <a:cubicBezTo>
                  <a:pt x="2124075" y="1646744"/>
                  <a:pt x="2072640" y="1648013"/>
                  <a:pt x="2089150" y="1674049"/>
                </a:cubicBezTo>
                <a:cubicBezTo>
                  <a:pt x="2087880" y="1674684"/>
                  <a:pt x="2086610" y="1675319"/>
                  <a:pt x="2085340" y="1675954"/>
                </a:cubicBezTo>
                <a:cubicBezTo>
                  <a:pt x="2085340" y="1675954"/>
                  <a:pt x="2085340" y="1675954"/>
                  <a:pt x="2085340" y="1675954"/>
                </a:cubicBezTo>
                <a:cubicBezTo>
                  <a:pt x="2070100" y="1686749"/>
                  <a:pt x="2087245" y="1709609"/>
                  <a:pt x="2101850" y="1698813"/>
                </a:cubicBezTo>
                <a:cubicBezTo>
                  <a:pt x="2100580" y="1705163"/>
                  <a:pt x="2103120" y="1712149"/>
                  <a:pt x="2108835" y="1715959"/>
                </a:cubicBezTo>
                <a:cubicBezTo>
                  <a:pt x="2108200" y="1716594"/>
                  <a:pt x="2107565" y="1717863"/>
                  <a:pt x="2107565" y="1719134"/>
                </a:cubicBezTo>
                <a:cubicBezTo>
                  <a:pt x="2078355" y="1700084"/>
                  <a:pt x="2065655" y="1755963"/>
                  <a:pt x="2099945" y="1752154"/>
                </a:cubicBezTo>
                <a:cubicBezTo>
                  <a:pt x="2099310" y="1755329"/>
                  <a:pt x="2099310" y="1758504"/>
                  <a:pt x="2099945" y="1761679"/>
                </a:cubicBezTo>
                <a:cubicBezTo>
                  <a:pt x="2091055" y="1759774"/>
                  <a:pt x="2080895" y="1762949"/>
                  <a:pt x="2074545" y="1770569"/>
                </a:cubicBezTo>
                <a:cubicBezTo>
                  <a:pt x="2072005" y="1768663"/>
                  <a:pt x="2068195" y="1767394"/>
                  <a:pt x="2065020" y="1766759"/>
                </a:cubicBezTo>
                <a:cubicBezTo>
                  <a:pt x="2063750" y="1765488"/>
                  <a:pt x="2062480" y="1764854"/>
                  <a:pt x="2061210" y="1764219"/>
                </a:cubicBezTo>
                <a:cubicBezTo>
                  <a:pt x="2069465" y="1759774"/>
                  <a:pt x="2072005" y="1748979"/>
                  <a:pt x="2067560" y="1741359"/>
                </a:cubicBezTo>
                <a:cubicBezTo>
                  <a:pt x="2080260" y="1728659"/>
                  <a:pt x="2061845" y="1707069"/>
                  <a:pt x="2047240" y="1717863"/>
                </a:cubicBezTo>
                <a:cubicBezTo>
                  <a:pt x="2026285" y="1694369"/>
                  <a:pt x="2007870" y="1743899"/>
                  <a:pt x="2038985" y="1740088"/>
                </a:cubicBezTo>
                <a:cubicBezTo>
                  <a:pt x="2033270" y="1747709"/>
                  <a:pt x="2035175" y="1759138"/>
                  <a:pt x="2043430" y="1764219"/>
                </a:cubicBezTo>
                <a:cubicBezTo>
                  <a:pt x="2040890" y="1765488"/>
                  <a:pt x="2038350" y="1767394"/>
                  <a:pt x="2036445" y="1769934"/>
                </a:cubicBezTo>
                <a:cubicBezTo>
                  <a:pt x="2001520" y="1752154"/>
                  <a:pt x="2000250" y="1817559"/>
                  <a:pt x="2035810" y="1801049"/>
                </a:cubicBezTo>
                <a:cubicBezTo>
                  <a:pt x="2035810" y="1802319"/>
                  <a:pt x="2035810" y="1803588"/>
                  <a:pt x="2035810" y="1804859"/>
                </a:cubicBezTo>
                <a:cubicBezTo>
                  <a:pt x="2019935" y="1807399"/>
                  <a:pt x="2011680" y="1827719"/>
                  <a:pt x="2020570" y="1841054"/>
                </a:cubicBezTo>
                <a:cubicBezTo>
                  <a:pt x="2015490" y="1838513"/>
                  <a:pt x="2009775" y="1837879"/>
                  <a:pt x="2004695" y="1839149"/>
                </a:cubicBezTo>
                <a:cubicBezTo>
                  <a:pt x="2003425" y="1835338"/>
                  <a:pt x="2000250" y="1832163"/>
                  <a:pt x="1996440" y="1829624"/>
                </a:cubicBezTo>
                <a:cubicBezTo>
                  <a:pt x="1991995" y="1818194"/>
                  <a:pt x="1977390" y="1813749"/>
                  <a:pt x="1967230" y="1820734"/>
                </a:cubicBezTo>
                <a:cubicBezTo>
                  <a:pt x="1938020" y="1802954"/>
                  <a:pt x="1925955" y="1858199"/>
                  <a:pt x="1960245" y="1853754"/>
                </a:cubicBezTo>
                <a:cubicBezTo>
                  <a:pt x="1955800" y="1859469"/>
                  <a:pt x="1954530" y="1867088"/>
                  <a:pt x="1956435" y="1873438"/>
                </a:cubicBezTo>
                <a:cubicBezTo>
                  <a:pt x="1888490" y="1891854"/>
                  <a:pt x="1986915" y="1959799"/>
                  <a:pt x="1979930" y="1889949"/>
                </a:cubicBezTo>
                <a:cubicBezTo>
                  <a:pt x="1985010" y="1889313"/>
                  <a:pt x="1990090" y="1887409"/>
                  <a:pt x="1993900" y="1883599"/>
                </a:cubicBezTo>
                <a:cubicBezTo>
                  <a:pt x="2015490" y="1902013"/>
                  <a:pt x="2047240" y="1872804"/>
                  <a:pt x="2030730" y="1849944"/>
                </a:cubicBezTo>
                <a:cubicBezTo>
                  <a:pt x="2047240" y="1858199"/>
                  <a:pt x="2067560" y="1842959"/>
                  <a:pt x="2064385" y="1825179"/>
                </a:cubicBezTo>
                <a:cubicBezTo>
                  <a:pt x="2072005" y="1823274"/>
                  <a:pt x="2078990" y="1815654"/>
                  <a:pt x="2080260" y="1808034"/>
                </a:cubicBezTo>
                <a:cubicBezTo>
                  <a:pt x="2098675" y="1820734"/>
                  <a:pt x="2124710" y="1801049"/>
                  <a:pt x="2117725" y="1780094"/>
                </a:cubicBezTo>
                <a:cubicBezTo>
                  <a:pt x="2131060" y="1783269"/>
                  <a:pt x="2145665" y="1771838"/>
                  <a:pt x="2146300" y="1758504"/>
                </a:cubicBezTo>
                <a:cubicBezTo>
                  <a:pt x="2160270" y="1753424"/>
                  <a:pt x="2160270" y="1738819"/>
                  <a:pt x="2159635" y="1726754"/>
                </a:cubicBezTo>
                <a:cubicBezTo>
                  <a:pt x="2174875" y="1740088"/>
                  <a:pt x="2200910" y="1727388"/>
                  <a:pt x="2200275" y="1707704"/>
                </a:cubicBezTo>
                <a:cubicBezTo>
                  <a:pt x="2210435" y="1708974"/>
                  <a:pt x="2221865" y="1701988"/>
                  <a:pt x="2224405" y="1691829"/>
                </a:cubicBezTo>
                <a:cubicBezTo>
                  <a:pt x="2238375" y="1686113"/>
                  <a:pt x="2242185" y="1667063"/>
                  <a:pt x="2232025" y="1656269"/>
                </a:cubicBezTo>
                <a:cubicBezTo>
                  <a:pt x="2226945" y="1644838"/>
                  <a:pt x="2210435" y="1642934"/>
                  <a:pt x="2200910" y="1651824"/>
                </a:cubicBezTo>
                <a:close/>
                <a:moveTo>
                  <a:pt x="2104390" y="1679129"/>
                </a:moveTo>
                <a:cubicBezTo>
                  <a:pt x="2104390" y="1679129"/>
                  <a:pt x="2103755" y="1678494"/>
                  <a:pt x="2103755" y="1678494"/>
                </a:cubicBezTo>
                <a:cubicBezTo>
                  <a:pt x="2104390" y="1678494"/>
                  <a:pt x="2105025" y="1677859"/>
                  <a:pt x="2105660" y="1677859"/>
                </a:cubicBezTo>
                <a:cubicBezTo>
                  <a:pt x="2105025" y="1677859"/>
                  <a:pt x="2105025" y="1678494"/>
                  <a:pt x="2104390" y="1679129"/>
                </a:cubicBezTo>
                <a:close/>
                <a:moveTo>
                  <a:pt x="932815" y="2471609"/>
                </a:moveTo>
                <a:cubicBezTo>
                  <a:pt x="905510" y="2418904"/>
                  <a:pt x="859155" y="2507169"/>
                  <a:pt x="917575" y="2499549"/>
                </a:cubicBezTo>
                <a:lnTo>
                  <a:pt x="917575" y="2499549"/>
                </a:lnTo>
                <a:cubicBezTo>
                  <a:pt x="929640" y="2495739"/>
                  <a:pt x="936625" y="2483039"/>
                  <a:pt x="932815" y="2471609"/>
                </a:cubicBezTo>
                <a:close/>
                <a:moveTo>
                  <a:pt x="1178560" y="2376359"/>
                </a:moveTo>
                <a:cubicBezTo>
                  <a:pt x="1190625" y="2403029"/>
                  <a:pt x="1232535" y="2383344"/>
                  <a:pt x="1219200" y="2357309"/>
                </a:cubicBezTo>
                <a:cubicBezTo>
                  <a:pt x="1207770" y="2330004"/>
                  <a:pt x="1166495" y="2349689"/>
                  <a:pt x="1178560" y="2376359"/>
                </a:cubicBezTo>
                <a:close/>
                <a:moveTo>
                  <a:pt x="1076325" y="2517329"/>
                </a:moveTo>
                <a:cubicBezTo>
                  <a:pt x="1047750" y="2533204"/>
                  <a:pt x="1073785" y="2578289"/>
                  <a:pt x="1101725" y="2561144"/>
                </a:cubicBezTo>
                <a:cubicBezTo>
                  <a:pt x="1130300" y="2545269"/>
                  <a:pt x="1104900" y="2500819"/>
                  <a:pt x="1076325" y="2517329"/>
                </a:cubicBezTo>
                <a:close/>
                <a:moveTo>
                  <a:pt x="1075055" y="2486214"/>
                </a:moveTo>
                <a:cubicBezTo>
                  <a:pt x="1062355" y="2457639"/>
                  <a:pt x="1017905" y="2478594"/>
                  <a:pt x="1031875" y="2506534"/>
                </a:cubicBezTo>
                <a:cubicBezTo>
                  <a:pt x="1044575" y="2535109"/>
                  <a:pt x="1088390" y="2514154"/>
                  <a:pt x="1075055" y="2486214"/>
                </a:cubicBezTo>
                <a:close/>
                <a:moveTo>
                  <a:pt x="975995" y="2531299"/>
                </a:moveTo>
                <a:cubicBezTo>
                  <a:pt x="964565" y="2502724"/>
                  <a:pt x="919480" y="2521139"/>
                  <a:pt x="931545" y="2549714"/>
                </a:cubicBezTo>
                <a:cubicBezTo>
                  <a:pt x="943610" y="2578924"/>
                  <a:pt x="988695" y="2559874"/>
                  <a:pt x="975995" y="2531299"/>
                </a:cubicBezTo>
                <a:close/>
                <a:moveTo>
                  <a:pt x="977265" y="2572574"/>
                </a:moveTo>
                <a:cubicBezTo>
                  <a:pt x="948055" y="2587814"/>
                  <a:pt x="972185" y="2633534"/>
                  <a:pt x="1000760" y="2617659"/>
                </a:cubicBezTo>
                <a:cubicBezTo>
                  <a:pt x="1029970" y="2602419"/>
                  <a:pt x="1005840" y="2556699"/>
                  <a:pt x="977265" y="2572574"/>
                </a:cubicBezTo>
                <a:close/>
                <a:moveTo>
                  <a:pt x="1029970" y="2437954"/>
                </a:moveTo>
                <a:cubicBezTo>
                  <a:pt x="1020445" y="2410014"/>
                  <a:pt x="977265" y="2425889"/>
                  <a:pt x="987425" y="2453194"/>
                </a:cubicBezTo>
                <a:cubicBezTo>
                  <a:pt x="997585" y="2481134"/>
                  <a:pt x="1040765" y="2465259"/>
                  <a:pt x="1029970" y="2437954"/>
                </a:cubicBezTo>
                <a:close/>
                <a:moveTo>
                  <a:pt x="1269365" y="2397314"/>
                </a:moveTo>
                <a:cubicBezTo>
                  <a:pt x="1250950" y="2319844"/>
                  <a:pt x="1180465" y="2435414"/>
                  <a:pt x="1257935" y="2416364"/>
                </a:cubicBezTo>
                <a:cubicBezTo>
                  <a:pt x="1275715" y="2500184"/>
                  <a:pt x="1352550" y="2375089"/>
                  <a:pt x="1269365" y="2397314"/>
                </a:cubicBezTo>
                <a:close/>
                <a:moveTo>
                  <a:pt x="1125855" y="2399219"/>
                </a:moveTo>
                <a:cubicBezTo>
                  <a:pt x="1115060" y="2371914"/>
                  <a:pt x="1072515" y="2389694"/>
                  <a:pt x="1083945" y="2416364"/>
                </a:cubicBezTo>
                <a:cubicBezTo>
                  <a:pt x="1095375" y="2444304"/>
                  <a:pt x="1137285" y="2425889"/>
                  <a:pt x="1125855" y="2399219"/>
                </a:cubicBezTo>
                <a:close/>
                <a:moveTo>
                  <a:pt x="1488440" y="2150934"/>
                </a:moveTo>
                <a:cubicBezTo>
                  <a:pt x="1464310" y="2163634"/>
                  <a:pt x="1484630" y="2201734"/>
                  <a:pt x="1508760" y="2188399"/>
                </a:cubicBezTo>
                <a:cubicBezTo>
                  <a:pt x="1532890" y="2175064"/>
                  <a:pt x="1512570" y="2136964"/>
                  <a:pt x="1488440" y="2150934"/>
                </a:cubicBezTo>
                <a:close/>
                <a:moveTo>
                  <a:pt x="1546860" y="2199194"/>
                </a:moveTo>
                <a:cubicBezTo>
                  <a:pt x="1546860" y="2199194"/>
                  <a:pt x="1546860" y="2199194"/>
                  <a:pt x="1546860" y="2199194"/>
                </a:cubicBezTo>
                <a:cubicBezTo>
                  <a:pt x="1543685" y="2201099"/>
                  <a:pt x="1541780" y="2204274"/>
                  <a:pt x="1539875" y="2206814"/>
                </a:cubicBezTo>
                <a:cubicBezTo>
                  <a:pt x="1482725" y="2162999"/>
                  <a:pt x="1490980" y="2284919"/>
                  <a:pt x="1541780" y="2234119"/>
                </a:cubicBezTo>
                <a:cubicBezTo>
                  <a:pt x="1550035" y="2245549"/>
                  <a:pt x="1565910" y="2247454"/>
                  <a:pt x="1577340" y="2239199"/>
                </a:cubicBezTo>
                <a:lnTo>
                  <a:pt x="1577340" y="2239199"/>
                </a:lnTo>
                <a:cubicBezTo>
                  <a:pt x="1604010" y="2220149"/>
                  <a:pt x="1572895" y="2178874"/>
                  <a:pt x="1546860" y="2199194"/>
                </a:cubicBezTo>
                <a:close/>
                <a:moveTo>
                  <a:pt x="1662430" y="2126169"/>
                </a:moveTo>
                <a:cubicBezTo>
                  <a:pt x="1696720" y="2067749"/>
                  <a:pt x="1583690" y="2089338"/>
                  <a:pt x="1636395" y="2131249"/>
                </a:cubicBezTo>
                <a:cubicBezTo>
                  <a:pt x="1632585" y="2135059"/>
                  <a:pt x="1630045" y="2139504"/>
                  <a:pt x="1628775" y="2143949"/>
                </a:cubicBezTo>
                <a:cubicBezTo>
                  <a:pt x="1616710" y="2136329"/>
                  <a:pt x="1607820" y="2134424"/>
                  <a:pt x="1601470" y="2135694"/>
                </a:cubicBezTo>
                <a:cubicBezTo>
                  <a:pt x="1607820" y="2130614"/>
                  <a:pt x="1607820" y="2120454"/>
                  <a:pt x="1593850" y="2102674"/>
                </a:cubicBezTo>
                <a:cubicBezTo>
                  <a:pt x="1616075" y="2102039"/>
                  <a:pt x="1618615" y="2068384"/>
                  <a:pt x="1597660" y="2063938"/>
                </a:cubicBezTo>
                <a:cubicBezTo>
                  <a:pt x="1630045" y="2013774"/>
                  <a:pt x="1530350" y="2034729"/>
                  <a:pt x="1580515" y="2067749"/>
                </a:cubicBezTo>
                <a:cubicBezTo>
                  <a:pt x="1569720" y="2076004"/>
                  <a:pt x="1570990" y="2093784"/>
                  <a:pt x="1583055" y="2100134"/>
                </a:cubicBezTo>
                <a:cubicBezTo>
                  <a:pt x="1534795" y="2122994"/>
                  <a:pt x="1576705" y="2143949"/>
                  <a:pt x="1596390" y="2138234"/>
                </a:cubicBezTo>
                <a:cubicBezTo>
                  <a:pt x="1577975" y="2153474"/>
                  <a:pt x="1602740" y="2216339"/>
                  <a:pt x="1634490" y="2165539"/>
                </a:cubicBezTo>
                <a:cubicBezTo>
                  <a:pt x="1661795" y="2198559"/>
                  <a:pt x="1701165" y="2142044"/>
                  <a:pt x="1662430" y="2126169"/>
                </a:cubicBezTo>
                <a:close/>
                <a:moveTo>
                  <a:pt x="1281430" y="2301429"/>
                </a:moveTo>
                <a:cubicBezTo>
                  <a:pt x="1254760" y="2314764"/>
                  <a:pt x="1276350" y="2355404"/>
                  <a:pt x="1301750" y="2341434"/>
                </a:cubicBezTo>
                <a:lnTo>
                  <a:pt x="1301750" y="2341434"/>
                </a:lnTo>
                <a:cubicBezTo>
                  <a:pt x="1328420" y="2328099"/>
                  <a:pt x="1307465" y="2287459"/>
                  <a:pt x="1281430" y="2301429"/>
                </a:cubicBezTo>
                <a:close/>
                <a:moveTo>
                  <a:pt x="1927860" y="1914079"/>
                </a:moveTo>
                <a:cubicBezTo>
                  <a:pt x="1930400" y="1907094"/>
                  <a:pt x="1929765" y="1898838"/>
                  <a:pt x="1924685" y="1893124"/>
                </a:cubicBezTo>
                <a:cubicBezTo>
                  <a:pt x="1926590" y="1880424"/>
                  <a:pt x="1912620" y="1868994"/>
                  <a:pt x="1900555" y="1872169"/>
                </a:cubicBezTo>
                <a:cubicBezTo>
                  <a:pt x="1891665" y="1861374"/>
                  <a:pt x="1871980" y="1866454"/>
                  <a:pt x="1869440" y="1880424"/>
                </a:cubicBezTo>
                <a:cubicBezTo>
                  <a:pt x="1831340" y="1823909"/>
                  <a:pt x="1826260" y="1940749"/>
                  <a:pt x="1869440" y="1887409"/>
                </a:cubicBezTo>
                <a:cubicBezTo>
                  <a:pt x="1870710" y="1896299"/>
                  <a:pt x="1879600" y="1903284"/>
                  <a:pt x="1887855" y="1902649"/>
                </a:cubicBezTo>
                <a:cubicBezTo>
                  <a:pt x="1887220" y="1905188"/>
                  <a:pt x="1887220" y="1907729"/>
                  <a:pt x="1887855" y="1910269"/>
                </a:cubicBezTo>
                <a:cubicBezTo>
                  <a:pt x="1876425" y="1915984"/>
                  <a:pt x="1871980" y="1930588"/>
                  <a:pt x="1878330" y="1941384"/>
                </a:cubicBezTo>
                <a:cubicBezTo>
                  <a:pt x="1866900" y="1938209"/>
                  <a:pt x="1852930" y="1945829"/>
                  <a:pt x="1850390" y="1957894"/>
                </a:cubicBezTo>
                <a:cubicBezTo>
                  <a:pt x="1849755" y="1955354"/>
                  <a:pt x="1849120" y="1953449"/>
                  <a:pt x="1847850" y="1951544"/>
                </a:cubicBezTo>
                <a:cubicBezTo>
                  <a:pt x="1854200" y="1940113"/>
                  <a:pt x="1845310" y="1923604"/>
                  <a:pt x="1831975" y="1923604"/>
                </a:cubicBezTo>
                <a:cubicBezTo>
                  <a:pt x="1826895" y="1910269"/>
                  <a:pt x="1807210" y="1907729"/>
                  <a:pt x="1799590" y="1920429"/>
                </a:cubicBezTo>
                <a:cubicBezTo>
                  <a:pt x="1772285" y="1865184"/>
                  <a:pt x="1746250" y="1967419"/>
                  <a:pt x="1796415" y="1931859"/>
                </a:cubicBezTo>
                <a:cubicBezTo>
                  <a:pt x="1797050" y="1939479"/>
                  <a:pt x="1803400" y="1947099"/>
                  <a:pt x="1811020" y="1948369"/>
                </a:cubicBezTo>
                <a:cubicBezTo>
                  <a:pt x="1811020" y="1949638"/>
                  <a:pt x="1811655" y="1950909"/>
                  <a:pt x="1812290" y="1952179"/>
                </a:cubicBezTo>
                <a:cubicBezTo>
                  <a:pt x="1808480" y="1957894"/>
                  <a:pt x="1807845" y="1964244"/>
                  <a:pt x="1810385" y="1970594"/>
                </a:cubicBezTo>
                <a:cubicBezTo>
                  <a:pt x="1791335" y="1974404"/>
                  <a:pt x="1788795" y="1999169"/>
                  <a:pt x="1801495" y="2009963"/>
                </a:cubicBezTo>
                <a:cubicBezTo>
                  <a:pt x="1795780" y="2006788"/>
                  <a:pt x="1786255" y="2006788"/>
                  <a:pt x="1772920" y="2011869"/>
                </a:cubicBezTo>
                <a:cubicBezTo>
                  <a:pt x="1772285" y="2012504"/>
                  <a:pt x="1771650" y="2013138"/>
                  <a:pt x="1771015" y="2013774"/>
                </a:cubicBezTo>
                <a:cubicBezTo>
                  <a:pt x="1770380" y="2011234"/>
                  <a:pt x="1769745" y="2008694"/>
                  <a:pt x="1767840" y="2006154"/>
                </a:cubicBezTo>
                <a:cubicBezTo>
                  <a:pt x="1778000" y="1996629"/>
                  <a:pt x="1772920" y="1976944"/>
                  <a:pt x="1759585" y="1973769"/>
                </a:cubicBezTo>
                <a:cubicBezTo>
                  <a:pt x="1760855" y="1957894"/>
                  <a:pt x="1739900" y="1948369"/>
                  <a:pt x="1728470" y="1960434"/>
                </a:cubicBezTo>
                <a:cubicBezTo>
                  <a:pt x="1720215" y="1905188"/>
                  <a:pt x="1663700" y="1981388"/>
                  <a:pt x="1718945" y="1973134"/>
                </a:cubicBezTo>
                <a:lnTo>
                  <a:pt x="1718945" y="1973134"/>
                </a:lnTo>
                <a:cubicBezTo>
                  <a:pt x="1720850" y="1972499"/>
                  <a:pt x="1722120" y="1971229"/>
                  <a:pt x="1723390" y="1969959"/>
                </a:cubicBezTo>
                <a:cubicBezTo>
                  <a:pt x="1721485" y="1978213"/>
                  <a:pt x="1726565" y="1987104"/>
                  <a:pt x="1734185" y="1990279"/>
                </a:cubicBezTo>
                <a:cubicBezTo>
                  <a:pt x="1733550" y="1994724"/>
                  <a:pt x="1734185" y="1998534"/>
                  <a:pt x="1736725" y="2002344"/>
                </a:cubicBezTo>
                <a:cubicBezTo>
                  <a:pt x="1729105" y="2009329"/>
                  <a:pt x="1727200" y="2020759"/>
                  <a:pt x="1732915" y="2029649"/>
                </a:cubicBezTo>
                <a:cubicBezTo>
                  <a:pt x="1710690" y="2028379"/>
                  <a:pt x="1701800" y="2061399"/>
                  <a:pt x="1721485" y="2071559"/>
                </a:cubicBezTo>
                <a:cubicBezTo>
                  <a:pt x="1720215" y="2074734"/>
                  <a:pt x="1720215" y="2078544"/>
                  <a:pt x="1720215" y="2082354"/>
                </a:cubicBezTo>
                <a:cubicBezTo>
                  <a:pt x="1713865" y="2072194"/>
                  <a:pt x="1699895" y="2069019"/>
                  <a:pt x="1689100" y="2074734"/>
                </a:cubicBezTo>
                <a:cubicBezTo>
                  <a:pt x="1690370" y="2068384"/>
                  <a:pt x="1688465" y="2061399"/>
                  <a:pt x="1684020" y="2056954"/>
                </a:cubicBezTo>
                <a:cubicBezTo>
                  <a:pt x="1698625" y="2049969"/>
                  <a:pt x="1696720" y="2026474"/>
                  <a:pt x="1681480" y="2021394"/>
                </a:cubicBezTo>
                <a:cubicBezTo>
                  <a:pt x="1693545" y="1975038"/>
                  <a:pt x="1617345" y="2003613"/>
                  <a:pt x="1657350" y="2030284"/>
                </a:cubicBezTo>
                <a:cubicBezTo>
                  <a:pt x="1653540" y="2036634"/>
                  <a:pt x="1654175" y="2046159"/>
                  <a:pt x="1659890" y="2051874"/>
                </a:cubicBezTo>
                <a:cubicBezTo>
                  <a:pt x="1635125" y="2062669"/>
                  <a:pt x="1652905" y="2102039"/>
                  <a:pt x="1677670" y="2090609"/>
                </a:cubicBezTo>
                <a:cubicBezTo>
                  <a:pt x="1669415" y="2126169"/>
                  <a:pt x="1727835" y="2129979"/>
                  <a:pt x="1724660" y="2093784"/>
                </a:cubicBezTo>
                <a:cubicBezTo>
                  <a:pt x="1749425" y="2130614"/>
                  <a:pt x="1795780" y="2073463"/>
                  <a:pt x="1755140" y="2056319"/>
                </a:cubicBezTo>
                <a:cubicBezTo>
                  <a:pt x="1756410" y="2050604"/>
                  <a:pt x="1755140" y="2044254"/>
                  <a:pt x="1751330" y="2039174"/>
                </a:cubicBezTo>
                <a:cubicBezTo>
                  <a:pt x="1755775" y="2039174"/>
                  <a:pt x="1760855" y="2037269"/>
                  <a:pt x="1764030" y="2034094"/>
                </a:cubicBezTo>
                <a:cubicBezTo>
                  <a:pt x="1788160" y="2088069"/>
                  <a:pt x="1823085" y="2028379"/>
                  <a:pt x="1804670" y="2011234"/>
                </a:cubicBezTo>
                <a:cubicBezTo>
                  <a:pt x="1806575" y="2012504"/>
                  <a:pt x="1808480" y="2013138"/>
                  <a:pt x="1811020" y="2013774"/>
                </a:cubicBezTo>
                <a:cubicBezTo>
                  <a:pt x="1828800" y="2072194"/>
                  <a:pt x="1897380" y="1995994"/>
                  <a:pt x="1837690" y="1984563"/>
                </a:cubicBezTo>
                <a:cubicBezTo>
                  <a:pt x="1837690" y="1983929"/>
                  <a:pt x="1837690" y="1983929"/>
                  <a:pt x="1837055" y="1983294"/>
                </a:cubicBezTo>
                <a:cubicBezTo>
                  <a:pt x="1843405" y="1981388"/>
                  <a:pt x="1849120" y="1975674"/>
                  <a:pt x="1851025" y="1969959"/>
                </a:cubicBezTo>
                <a:cubicBezTo>
                  <a:pt x="1858645" y="2006154"/>
                  <a:pt x="1913890" y="1983929"/>
                  <a:pt x="1894840" y="1952813"/>
                </a:cubicBezTo>
                <a:cubicBezTo>
                  <a:pt x="1898015" y="1953449"/>
                  <a:pt x="1901190" y="1953449"/>
                  <a:pt x="1904365" y="1952813"/>
                </a:cubicBezTo>
                <a:cubicBezTo>
                  <a:pt x="1931035" y="1992184"/>
                  <a:pt x="1975485" y="1924874"/>
                  <a:pt x="1927860" y="1914079"/>
                </a:cubicBezTo>
                <a:close/>
                <a:moveTo>
                  <a:pt x="1362710" y="2333179"/>
                </a:moveTo>
                <a:cubicBezTo>
                  <a:pt x="1362710" y="2333179"/>
                  <a:pt x="1362075" y="2333814"/>
                  <a:pt x="1362075" y="2333814"/>
                </a:cubicBezTo>
                <a:cubicBezTo>
                  <a:pt x="1327150" y="2270949"/>
                  <a:pt x="1285875" y="2385884"/>
                  <a:pt x="1352550" y="2359849"/>
                </a:cubicBezTo>
                <a:cubicBezTo>
                  <a:pt x="1388745" y="2428429"/>
                  <a:pt x="1435100" y="2305239"/>
                  <a:pt x="1362710" y="2333179"/>
                </a:cubicBezTo>
                <a:close/>
                <a:moveTo>
                  <a:pt x="1455420" y="2267139"/>
                </a:moveTo>
                <a:cubicBezTo>
                  <a:pt x="1454150" y="2268409"/>
                  <a:pt x="1452880" y="2269044"/>
                  <a:pt x="1451610" y="2270314"/>
                </a:cubicBezTo>
                <a:cubicBezTo>
                  <a:pt x="1404620" y="2219514"/>
                  <a:pt x="1388745" y="2336354"/>
                  <a:pt x="1447800" y="2299524"/>
                </a:cubicBezTo>
                <a:cubicBezTo>
                  <a:pt x="1454785" y="2313494"/>
                  <a:pt x="1473200" y="2317304"/>
                  <a:pt x="1485265" y="2308414"/>
                </a:cubicBezTo>
                <a:lnTo>
                  <a:pt x="1485265" y="2308414"/>
                </a:lnTo>
                <a:cubicBezTo>
                  <a:pt x="1512570" y="2288729"/>
                  <a:pt x="1482090" y="2247454"/>
                  <a:pt x="1455420" y="2267139"/>
                </a:cubicBezTo>
                <a:close/>
                <a:moveTo>
                  <a:pt x="1371600" y="2253169"/>
                </a:moveTo>
                <a:cubicBezTo>
                  <a:pt x="1345565" y="2267139"/>
                  <a:pt x="1368425" y="2307144"/>
                  <a:pt x="1393825" y="2292539"/>
                </a:cubicBezTo>
                <a:cubicBezTo>
                  <a:pt x="1419860" y="2278569"/>
                  <a:pt x="1397000" y="2238564"/>
                  <a:pt x="1371600" y="2253169"/>
                </a:cubicBezTo>
                <a:close/>
                <a:moveTo>
                  <a:pt x="3589020" y="971104"/>
                </a:moveTo>
                <a:cubicBezTo>
                  <a:pt x="3608705" y="966024"/>
                  <a:pt x="3599815" y="935544"/>
                  <a:pt x="3580765" y="941259"/>
                </a:cubicBezTo>
                <a:cubicBezTo>
                  <a:pt x="3561080" y="946338"/>
                  <a:pt x="3569970" y="976819"/>
                  <a:pt x="3589020" y="971104"/>
                </a:cubicBezTo>
                <a:close/>
                <a:moveTo>
                  <a:pt x="3660775" y="382458"/>
                </a:moveTo>
                <a:cubicBezTo>
                  <a:pt x="3632200" y="395158"/>
                  <a:pt x="3653790" y="439608"/>
                  <a:pt x="3681095" y="425638"/>
                </a:cubicBezTo>
                <a:cubicBezTo>
                  <a:pt x="3709670" y="412938"/>
                  <a:pt x="3688715" y="369124"/>
                  <a:pt x="3660775" y="382458"/>
                </a:cubicBezTo>
                <a:close/>
                <a:moveTo>
                  <a:pt x="3728720" y="978724"/>
                </a:moveTo>
                <a:cubicBezTo>
                  <a:pt x="3746500" y="975549"/>
                  <a:pt x="3741420" y="946974"/>
                  <a:pt x="3723005" y="950784"/>
                </a:cubicBezTo>
                <a:cubicBezTo>
                  <a:pt x="3705225" y="953959"/>
                  <a:pt x="3710940" y="982534"/>
                  <a:pt x="3728720" y="978724"/>
                </a:cubicBezTo>
                <a:close/>
                <a:moveTo>
                  <a:pt x="3733800" y="629474"/>
                </a:moveTo>
                <a:cubicBezTo>
                  <a:pt x="3759200" y="619313"/>
                  <a:pt x="3743325" y="579309"/>
                  <a:pt x="3717925" y="590104"/>
                </a:cubicBezTo>
                <a:cubicBezTo>
                  <a:pt x="3691890" y="600263"/>
                  <a:pt x="3709035" y="640269"/>
                  <a:pt x="3733800" y="629474"/>
                </a:cubicBezTo>
                <a:close/>
                <a:moveTo>
                  <a:pt x="3725545" y="771713"/>
                </a:moveTo>
                <a:cubicBezTo>
                  <a:pt x="3702685" y="778699"/>
                  <a:pt x="3714750" y="814259"/>
                  <a:pt x="3736975" y="806638"/>
                </a:cubicBezTo>
                <a:cubicBezTo>
                  <a:pt x="3759835" y="799654"/>
                  <a:pt x="3748405" y="764094"/>
                  <a:pt x="3725545" y="771713"/>
                </a:cubicBezTo>
                <a:close/>
                <a:moveTo>
                  <a:pt x="3766185" y="692338"/>
                </a:moveTo>
                <a:cubicBezTo>
                  <a:pt x="3757930" y="668209"/>
                  <a:pt x="3719830" y="682179"/>
                  <a:pt x="3729355" y="705674"/>
                </a:cubicBezTo>
                <a:cubicBezTo>
                  <a:pt x="3737610" y="730438"/>
                  <a:pt x="3775075" y="716469"/>
                  <a:pt x="3766185" y="692338"/>
                </a:cubicBezTo>
                <a:close/>
                <a:moveTo>
                  <a:pt x="3660775" y="992059"/>
                </a:moveTo>
                <a:cubicBezTo>
                  <a:pt x="3678555" y="988249"/>
                  <a:pt x="3672840" y="960309"/>
                  <a:pt x="3655060" y="964119"/>
                </a:cubicBezTo>
                <a:cubicBezTo>
                  <a:pt x="3637280" y="968563"/>
                  <a:pt x="3642995" y="996504"/>
                  <a:pt x="3660775" y="992059"/>
                </a:cubicBezTo>
                <a:close/>
                <a:moveTo>
                  <a:pt x="3657600" y="952054"/>
                </a:moveTo>
                <a:cubicBezTo>
                  <a:pt x="3680460" y="952054"/>
                  <a:pt x="3676015" y="915859"/>
                  <a:pt x="3653790" y="921574"/>
                </a:cubicBezTo>
                <a:cubicBezTo>
                  <a:pt x="3636010" y="925384"/>
                  <a:pt x="3639820" y="952688"/>
                  <a:pt x="3657600" y="952054"/>
                </a:cubicBezTo>
                <a:close/>
                <a:moveTo>
                  <a:pt x="3663950" y="995869"/>
                </a:moveTo>
                <a:cubicBezTo>
                  <a:pt x="3647440" y="998409"/>
                  <a:pt x="3651885" y="1023809"/>
                  <a:pt x="3668395" y="1020634"/>
                </a:cubicBezTo>
                <a:cubicBezTo>
                  <a:pt x="3684270" y="1018729"/>
                  <a:pt x="3679825" y="992694"/>
                  <a:pt x="3663950" y="995869"/>
                </a:cubicBezTo>
                <a:close/>
                <a:moveTo>
                  <a:pt x="3305810" y="852994"/>
                </a:moveTo>
                <a:cubicBezTo>
                  <a:pt x="3329305" y="839024"/>
                  <a:pt x="3306445" y="802194"/>
                  <a:pt x="3283585" y="817434"/>
                </a:cubicBezTo>
                <a:cubicBezTo>
                  <a:pt x="3260090" y="831404"/>
                  <a:pt x="3282950" y="867599"/>
                  <a:pt x="3305810" y="852994"/>
                </a:cubicBezTo>
                <a:close/>
                <a:moveTo>
                  <a:pt x="3656330" y="834579"/>
                </a:moveTo>
                <a:cubicBezTo>
                  <a:pt x="3678555" y="826959"/>
                  <a:pt x="3665855" y="791399"/>
                  <a:pt x="3643630" y="800288"/>
                </a:cubicBezTo>
                <a:cubicBezTo>
                  <a:pt x="3621405" y="807909"/>
                  <a:pt x="3634105" y="842834"/>
                  <a:pt x="3656330" y="834579"/>
                </a:cubicBezTo>
                <a:close/>
                <a:moveTo>
                  <a:pt x="3791585" y="938084"/>
                </a:moveTo>
                <a:cubicBezTo>
                  <a:pt x="3773170" y="940624"/>
                  <a:pt x="3778885" y="969199"/>
                  <a:pt x="3796665" y="966024"/>
                </a:cubicBezTo>
                <a:cubicBezTo>
                  <a:pt x="3814445" y="963484"/>
                  <a:pt x="3809365" y="934909"/>
                  <a:pt x="3791585" y="938084"/>
                </a:cubicBezTo>
                <a:close/>
                <a:moveTo>
                  <a:pt x="3789680" y="976819"/>
                </a:moveTo>
                <a:cubicBezTo>
                  <a:pt x="3773170" y="978724"/>
                  <a:pt x="3776980" y="1004124"/>
                  <a:pt x="3792855" y="1002219"/>
                </a:cubicBezTo>
                <a:cubicBezTo>
                  <a:pt x="3809365" y="999679"/>
                  <a:pt x="3806190" y="974279"/>
                  <a:pt x="3789680" y="976819"/>
                </a:cubicBezTo>
                <a:close/>
                <a:moveTo>
                  <a:pt x="3799840" y="886649"/>
                </a:moveTo>
                <a:cubicBezTo>
                  <a:pt x="3780155" y="890459"/>
                  <a:pt x="3787140" y="921574"/>
                  <a:pt x="3806190" y="917129"/>
                </a:cubicBezTo>
                <a:cubicBezTo>
                  <a:pt x="3825875" y="913319"/>
                  <a:pt x="3818890" y="882204"/>
                  <a:pt x="3799840" y="886649"/>
                </a:cubicBezTo>
                <a:close/>
                <a:moveTo>
                  <a:pt x="3849370" y="828863"/>
                </a:moveTo>
                <a:cubicBezTo>
                  <a:pt x="3844290" y="807274"/>
                  <a:pt x="3810635" y="816163"/>
                  <a:pt x="3816350" y="837119"/>
                </a:cubicBezTo>
                <a:cubicBezTo>
                  <a:pt x="3821430" y="858709"/>
                  <a:pt x="3855085" y="850454"/>
                  <a:pt x="3849370" y="828863"/>
                </a:cubicBezTo>
                <a:close/>
                <a:moveTo>
                  <a:pt x="3750945" y="837119"/>
                </a:moveTo>
                <a:cubicBezTo>
                  <a:pt x="3729355" y="842834"/>
                  <a:pt x="3738880" y="875854"/>
                  <a:pt x="3759835" y="869504"/>
                </a:cubicBezTo>
                <a:cubicBezTo>
                  <a:pt x="3780790" y="864424"/>
                  <a:pt x="3771900" y="831404"/>
                  <a:pt x="3750945" y="837119"/>
                </a:cubicBezTo>
                <a:close/>
                <a:moveTo>
                  <a:pt x="3782695" y="476438"/>
                </a:moveTo>
                <a:cubicBezTo>
                  <a:pt x="3771900" y="449133"/>
                  <a:pt x="3729355" y="466279"/>
                  <a:pt x="3740785" y="493583"/>
                </a:cubicBezTo>
                <a:cubicBezTo>
                  <a:pt x="3751580" y="520888"/>
                  <a:pt x="3794125" y="503744"/>
                  <a:pt x="3782695" y="476438"/>
                </a:cubicBezTo>
                <a:close/>
                <a:moveTo>
                  <a:pt x="3726180" y="903159"/>
                </a:moveTo>
                <a:cubicBezTo>
                  <a:pt x="3706495" y="907604"/>
                  <a:pt x="3714115" y="938084"/>
                  <a:pt x="3733165" y="933638"/>
                </a:cubicBezTo>
                <a:cubicBezTo>
                  <a:pt x="3752850" y="929194"/>
                  <a:pt x="3745865" y="898713"/>
                  <a:pt x="3726180" y="903159"/>
                </a:cubicBezTo>
                <a:close/>
                <a:moveTo>
                  <a:pt x="3726815" y="985709"/>
                </a:moveTo>
                <a:cubicBezTo>
                  <a:pt x="3710305" y="987613"/>
                  <a:pt x="3714115" y="1013649"/>
                  <a:pt x="3730625" y="1011109"/>
                </a:cubicBezTo>
                <a:cubicBezTo>
                  <a:pt x="3747135" y="1008569"/>
                  <a:pt x="3742690" y="983169"/>
                  <a:pt x="3726815" y="985709"/>
                </a:cubicBezTo>
                <a:close/>
                <a:moveTo>
                  <a:pt x="3672840" y="859979"/>
                </a:moveTo>
                <a:cubicBezTo>
                  <a:pt x="3651885" y="865694"/>
                  <a:pt x="3662045" y="899349"/>
                  <a:pt x="3682365" y="892363"/>
                </a:cubicBezTo>
                <a:cubicBezTo>
                  <a:pt x="3703955" y="886013"/>
                  <a:pt x="3693795" y="852994"/>
                  <a:pt x="3672840" y="859979"/>
                </a:cubicBezTo>
                <a:close/>
                <a:moveTo>
                  <a:pt x="3414395" y="1046034"/>
                </a:moveTo>
                <a:cubicBezTo>
                  <a:pt x="3398520" y="1049844"/>
                  <a:pt x="3404235" y="1074609"/>
                  <a:pt x="3420110" y="1070799"/>
                </a:cubicBezTo>
                <a:cubicBezTo>
                  <a:pt x="3435985" y="1066988"/>
                  <a:pt x="3430270" y="1042224"/>
                  <a:pt x="3414395" y="1046034"/>
                </a:cubicBezTo>
                <a:close/>
                <a:moveTo>
                  <a:pt x="3476625" y="1032063"/>
                </a:moveTo>
                <a:cubicBezTo>
                  <a:pt x="3460115" y="1035238"/>
                  <a:pt x="3465830" y="1060638"/>
                  <a:pt x="3481705" y="1056829"/>
                </a:cubicBezTo>
                <a:cubicBezTo>
                  <a:pt x="3497580" y="1053654"/>
                  <a:pt x="3492500" y="1028254"/>
                  <a:pt x="3476625" y="1032063"/>
                </a:cubicBezTo>
                <a:close/>
                <a:moveTo>
                  <a:pt x="3645535" y="667574"/>
                </a:moveTo>
                <a:cubicBezTo>
                  <a:pt x="3670935" y="656779"/>
                  <a:pt x="3652520" y="617409"/>
                  <a:pt x="3627755" y="628838"/>
                </a:cubicBezTo>
                <a:cubicBezTo>
                  <a:pt x="3602355" y="640269"/>
                  <a:pt x="3620770" y="679638"/>
                  <a:pt x="3645535" y="667574"/>
                </a:cubicBezTo>
                <a:close/>
                <a:moveTo>
                  <a:pt x="3385820" y="1032063"/>
                </a:moveTo>
                <a:cubicBezTo>
                  <a:pt x="3368040" y="1037144"/>
                  <a:pt x="3376295" y="1064449"/>
                  <a:pt x="3393440" y="1059369"/>
                </a:cubicBezTo>
                <a:cubicBezTo>
                  <a:pt x="3411220" y="1054288"/>
                  <a:pt x="3403600" y="1026349"/>
                  <a:pt x="3385820" y="1032063"/>
                </a:cubicBezTo>
                <a:close/>
                <a:moveTo>
                  <a:pt x="3456305" y="994599"/>
                </a:moveTo>
                <a:cubicBezTo>
                  <a:pt x="3450590" y="975549"/>
                  <a:pt x="3420110" y="985074"/>
                  <a:pt x="3426460" y="1004124"/>
                </a:cubicBezTo>
                <a:cubicBezTo>
                  <a:pt x="3432810" y="1023174"/>
                  <a:pt x="3463290" y="1013649"/>
                  <a:pt x="3456305" y="994599"/>
                </a:cubicBezTo>
                <a:close/>
                <a:moveTo>
                  <a:pt x="3385185" y="1017459"/>
                </a:moveTo>
                <a:cubicBezTo>
                  <a:pt x="3378835" y="998409"/>
                  <a:pt x="3348990" y="1008569"/>
                  <a:pt x="3355975" y="1027619"/>
                </a:cubicBezTo>
                <a:cubicBezTo>
                  <a:pt x="3362325" y="1046669"/>
                  <a:pt x="3392170" y="1036509"/>
                  <a:pt x="3385185" y="1017459"/>
                </a:cubicBezTo>
                <a:close/>
                <a:moveTo>
                  <a:pt x="3319145" y="1051749"/>
                </a:moveTo>
                <a:cubicBezTo>
                  <a:pt x="3317240" y="1052384"/>
                  <a:pt x="3315335" y="1053654"/>
                  <a:pt x="3313430" y="1054924"/>
                </a:cubicBezTo>
                <a:cubicBezTo>
                  <a:pt x="3314700" y="990788"/>
                  <a:pt x="3249295" y="1077149"/>
                  <a:pt x="3310255" y="1058734"/>
                </a:cubicBezTo>
                <a:cubicBezTo>
                  <a:pt x="3304540" y="1108263"/>
                  <a:pt x="3368675" y="1053019"/>
                  <a:pt x="3319145" y="1051749"/>
                </a:cubicBezTo>
                <a:close/>
                <a:moveTo>
                  <a:pt x="3290570" y="1077149"/>
                </a:moveTo>
                <a:cubicBezTo>
                  <a:pt x="3274695" y="1080959"/>
                  <a:pt x="3281680" y="1106359"/>
                  <a:pt x="3296920" y="1101913"/>
                </a:cubicBezTo>
                <a:cubicBezTo>
                  <a:pt x="3313430" y="1097469"/>
                  <a:pt x="3306445" y="1072704"/>
                  <a:pt x="3290570" y="1077149"/>
                </a:cubicBezTo>
                <a:close/>
                <a:moveTo>
                  <a:pt x="3352165" y="1061274"/>
                </a:moveTo>
                <a:cubicBezTo>
                  <a:pt x="3336290" y="1065084"/>
                  <a:pt x="3342640" y="1090484"/>
                  <a:pt x="3358515" y="1086038"/>
                </a:cubicBezTo>
                <a:cubicBezTo>
                  <a:pt x="3374390" y="1081594"/>
                  <a:pt x="3368040" y="1056829"/>
                  <a:pt x="3352165" y="1061274"/>
                </a:cubicBezTo>
                <a:close/>
                <a:moveTo>
                  <a:pt x="3470275" y="1023174"/>
                </a:moveTo>
                <a:cubicBezTo>
                  <a:pt x="3465830" y="1005394"/>
                  <a:pt x="3437890" y="1013013"/>
                  <a:pt x="3442970" y="1030794"/>
                </a:cubicBezTo>
                <a:cubicBezTo>
                  <a:pt x="3447415" y="1048574"/>
                  <a:pt x="3474720" y="1040954"/>
                  <a:pt x="3470275" y="1023174"/>
                </a:cubicBezTo>
                <a:close/>
                <a:moveTo>
                  <a:pt x="3604260" y="990154"/>
                </a:moveTo>
                <a:cubicBezTo>
                  <a:pt x="3600450" y="972374"/>
                  <a:pt x="3572510" y="978724"/>
                  <a:pt x="3576955" y="996504"/>
                </a:cubicBezTo>
                <a:cubicBezTo>
                  <a:pt x="3580765" y="1014919"/>
                  <a:pt x="3608705" y="1007934"/>
                  <a:pt x="3604260" y="990154"/>
                </a:cubicBezTo>
                <a:close/>
                <a:moveTo>
                  <a:pt x="3601085" y="1006663"/>
                </a:moveTo>
                <a:cubicBezTo>
                  <a:pt x="3584575" y="1009204"/>
                  <a:pt x="3589655" y="1034604"/>
                  <a:pt x="3605530" y="1031429"/>
                </a:cubicBezTo>
                <a:cubicBezTo>
                  <a:pt x="3622040" y="1028888"/>
                  <a:pt x="3617595" y="1003488"/>
                  <a:pt x="3601085" y="1006663"/>
                </a:cubicBezTo>
                <a:close/>
                <a:moveTo>
                  <a:pt x="3853180" y="968563"/>
                </a:moveTo>
                <a:cubicBezTo>
                  <a:pt x="3836670" y="970469"/>
                  <a:pt x="3839845" y="995869"/>
                  <a:pt x="3856355" y="993963"/>
                </a:cubicBezTo>
                <a:cubicBezTo>
                  <a:pt x="3872230" y="992059"/>
                  <a:pt x="3869055" y="966659"/>
                  <a:pt x="3853180" y="968563"/>
                </a:cubicBezTo>
                <a:close/>
                <a:moveTo>
                  <a:pt x="3596005" y="884109"/>
                </a:moveTo>
                <a:cubicBezTo>
                  <a:pt x="3575050" y="890459"/>
                  <a:pt x="3585845" y="923479"/>
                  <a:pt x="3606800" y="916494"/>
                </a:cubicBezTo>
                <a:cubicBezTo>
                  <a:pt x="3627120" y="909509"/>
                  <a:pt x="3616325" y="876488"/>
                  <a:pt x="3596005" y="884109"/>
                </a:cubicBezTo>
                <a:close/>
                <a:moveTo>
                  <a:pt x="3536950" y="1006029"/>
                </a:moveTo>
                <a:cubicBezTo>
                  <a:pt x="3532505" y="988249"/>
                  <a:pt x="3505200" y="995234"/>
                  <a:pt x="3509645" y="1013013"/>
                </a:cubicBezTo>
                <a:cubicBezTo>
                  <a:pt x="3514090" y="1030794"/>
                  <a:pt x="3541395" y="1023809"/>
                  <a:pt x="3536950" y="1006029"/>
                </a:cubicBezTo>
                <a:close/>
                <a:moveTo>
                  <a:pt x="3586480" y="840929"/>
                </a:moveTo>
                <a:cubicBezTo>
                  <a:pt x="3578225" y="818704"/>
                  <a:pt x="3543300" y="832038"/>
                  <a:pt x="3552190" y="854263"/>
                </a:cubicBezTo>
                <a:cubicBezTo>
                  <a:pt x="3560445" y="876488"/>
                  <a:pt x="3595370" y="863154"/>
                  <a:pt x="3586480" y="840929"/>
                </a:cubicBezTo>
                <a:close/>
                <a:moveTo>
                  <a:pt x="3517900" y="991424"/>
                </a:moveTo>
                <a:cubicBezTo>
                  <a:pt x="3537585" y="985709"/>
                  <a:pt x="3528060" y="955863"/>
                  <a:pt x="3509010" y="961579"/>
                </a:cubicBezTo>
                <a:cubicBezTo>
                  <a:pt x="3489325" y="967294"/>
                  <a:pt x="3498850" y="997774"/>
                  <a:pt x="3517900" y="991424"/>
                </a:cubicBezTo>
                <a:close/>
                <a:moveTo>
                  <a:pt x="3538855" y="1018729"/>
                </a:moveTo>
                <a:cubicBezTo>
                  <a:pt x="3522345" y="1021904"/>
                  <a:pt x="3528060" y="1047304"/>
                  <a:pt x="3543935" y="1043494"/>
                </a:cubicBezTo>
                <a:cubicBezTo>
                  <a:pt x="3559810" y="1040954"/>
                  <a:pt x="3554730" y="1015554"/>
                  <a:pt x="3538855" y="1018729"/>
                </a:cubicBezTo>
                <a:close/>
              </a:path>
            </a:pathLst>
          </a:custGeom>
          <a:solidFill>
            <a:srgbClr val="0072D1">
              <a:alpha val="1563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 name="Google Shape;49;p10"/>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 Dark">
  <p:cSld name="BLANK_1">
    <p:bg>
      <p:bgPr>
        <a:gradFill>
          <a:gsLst>
            <a:gs pos="0">
              <a:schemeClr val="accent1"/>
            </a:gs>
            <a:gs pos="100000">
              <a:schemeClr val="accent2"/>
            </a:gs>
          </a:gsLst>
          <a:lin ang="8099331" scaled="0"/>
        </a:gradFill>
        <a:effectLst/>
      </p:bgPr>
    </p:bg>
    <p:spTree>
      <p:nvGrpSpPr>
        <p:cNvPr id="1" name="Shape 50"/>
        <p:cNvGrpSpPr/>
        <p:nvPr/>
      </p:nvGrpSpPr>
      <p:grpSpPr>
        <a:xfrm>
          <a:off x="0" y="0"/>
          <a:ext cx="0" cy="0"/>
          <a:chOff x="0" y="0"/>
          <a:chExt cx="0" cy="0"/>
        </a:xfrm>
      </p:grpSpPr>
      <p:sp>
        <p:nvSpPr>
          <p:cNvPr id="51" name="Google Shape;51;p11"/>
          <p:cNvSpPr/>
          <p:nvPr/>
        </p:nvSpPr>
        <p:spPr>
          <a:xfrm>
            <a:off x="0" y="1455585"/>
            <a:ext cx="9144000" cy="2232329"/>
          </a:xfrm>
          <a:custGeom>
            <a:avLst/>
            <a:gdLst/>
            <a:ahLst/>
            <a:cxnLst/>
            <a:rect l="l" t="t" r="r" b="b"/>
            <a:pathLst>
              <a:path w="12192000" h="2976439" extrusionOk="0">
                <a:moveTo>
                  <a:pt x="6456680" y="1376234"/>
                </a:moveTo>
                <a:cubicBezTo>
                  <a:pt x="6463665" y="1380044"/>
                  <a:pt x="6471920" y="1378138"/>
                  <a:pt x="6476365" y="1371788"/>
                </a:cubicBezTo>
                <a:cubicBezTo>
                  <a:pt x="6503670" y="1378138"/>
                  <a:pt x="6495415" y="1331784"/>
                  <a:pt x="6471920" y="1347024"/>
                </a:cubicBezTo>
                <a:cubicBezTo>
                  <a:pt x="6454775" y="1340674"/>
                  <a:pt x="6438900" y="1365438"/>
                  <a:pt x="6456680" y="1376234"/>
                </a:cubicBezTo>
                <a:close/>
                <a:moveTo>
                  <a:pt x="6391910" y="1339404"/>
                </a:moveTo>
                <a:cubicBezTo>
                  <a:pt x="6393180" y="1340038"/>
                  <a:pt x="6395085" y="1340674"/>
                  <a:pt x="6396355" y="1341309"/>
                </a:cubicBezTo>
                <a:cubicBezTo>
                  <a:pt x="6399530" y="1350199"/>
                  <a:pt x="6413500" y="1352104"/>
                  <a:pt x="6418580" y="1343213"/>
                </a:cubicBezTo>
                <a:cubicBezTo>
                  <a:pt x="6441440" y="1342579"/>
                  <a:pt x="6431915" y="1306384"/>
                  <a:pt x="6411595" y="1316544"/>
                </a:cubicBezTo>
                <a:cubicBezTo>
                  <a:pt x="6396990" y="1296859"/>
                  <a:pt x="6370320" y="1327338"/>
                  <a:pt x="6391910" y="1339404"/>
                </a:cubicBezTo>
                <a:close/>
                <a:moveTo>
                  <a:pt x="6412865" y="1360359"/>
                </a:moveTo>
                <a:cubicBezTo>
                  <a:pt x="6400800" y="1378774"/>
                  <a:pt x="6429375" y="1397188"/>
                  <a:pt x="6440805" y="1378774"/>
                </a:cubicBezTo>
                <a:cubicBezTo>
                  <a:pt x="6453505" y="1360994"/>
                  <a:pt x="6424295" y="1341944"/>
                  <a:pt x="6412865" y="1360359"/>
                </a:cubicBezTo>
                <a:close/>
                <a:moveTo>
                  <a:pt x="6502400" y="1514029"/>
                </a:moveTo>
                <a:cubicBezTo>
                  <a:pt x="6482715" y="1497519"/>
                  <a:pt x="6457315" y="1529269"/>
                  <a:pt x="6477635" y="1545144"/>
                </a:cubicBezTo>
                <a:cubicBezTo>
                  <a:pt x="6497320" y="1561019"/>
                  <a:pt x="6522720" y="1529269"/>
                  <a:pt x="6502400" y="1514029"/>
                </a:cubicBezTo>
                <a:close/>
                <a:moveTo>
                  <a:pt x="6382385" y="1402269"/>
                </a:moveTo>
                <a:cubicBezTo>
                  <a:pt x="6399530" y="1402904"/>
                  <a:pt x="6407785" y="1378774"/>
                  <a:pt x="6393180" y="1369249"/>
                </a:cubicBezTo>
                <a:cubicBezTo>
                  <a:pt x="6367145" y="1350834"/>
                  <a:pt x="6350635" y="1400999"/>
                  <a:pt x="6382385" y="1402269"/>
                </a:cubicBezTo>
                <a:close/>
                <a:moveTo>
                  <a:pt x="6216015" y="1284794"/>
                </a:moveTo>
                <a:cubicBezTo>
                  <a:pt x="6196330" y="1268284"/>
                  <a:pt x="6170930" y="1300034"/>
                  <a:pt x="6191250" y="1315909"/>
                </a:cubicBezTo>
                <a:cubicBezTo>
                  <a:pt x="6210935" y="1331784"/>
                  <a:pt x="6236335" y="1300669"/>
                  <a:pt x="6216015" y="1284794"/>
                </a:cubicBezTo>
                <a:close/>
                <a:moveTo>
                  <a:pt x="6049645" y="1169859"/>
                </a:moveTo>
                <a:cubicBezTo>
                  <a:pt x="6049010" y="1164779"/>
                  <a:pt x="6045835" y="1159699"/>
                  <a:pt x="6040755" y="1157794"/>
                </a:cubicBezTo>
                <a:cubicBezTo>
                  <a:pt x="6017260" y="1150174"/>
                  <a:pt x="6015355" y="1190813"/>
                  <a:pt x="6039485" y="1184463"/>
                </a:cubicBezTo>
                <a:cubicBezTo>
                  <a:pt x="6038850" y="1189544"/>
                  <a:pt x="6040120" y="1194624"/>
                  <a:pt x="6043295" y="1198434"/>
                </a:cubicBezTo>
                <a:cubicBezTo>
                  <a:pt x="5981700" y="1191449"/>
                  <a:pt x="6039485" y="1279079"/>
                  <a:pt x="6057265" y="1220024"/>
                </a:cubicBezTo>
                <a:cubicBezTo>
                  <a:pt x="6060440" y="1216213"/>
                  <a:pt x="6061075" y="1210499"/>
                  <a:pt x="6059170" y="1206688"/>
                </a:cubicBezTo>
                <a:cubicBezTo>
                  <a:pt x="6075045" y="1207324"/>
                  <a:pt x="6085205" y="1186369"/>
                  <a:pt x="6074410" y="1174938"/>
                </a:cubicBezTo>
                <a:cubicBezTo>
                  <a:pt x="6077585" y="1176844"/>
                  <a:pt x="6081395" y="1178113"/>
                  <a:pt x="6084570" y="1177479"/>
                </a:cubicBezTo>
                <a:cubicBezTo>
                  <a:pt x="6082030" y="1183194"/>
                  <a:pt x="6082665" y="1190179"/>
                  <a:pt x="6085840" y="1195259"/>
                </a:cubicBezTo>
                <a:cubicBezTo>
                  <a:pt x="6085205" y="1211769"/>
                  <a:pt x="6111240" y="1214944"/>
                  <a:pt x="6113780" y="1197799"/>
                </a:cubicBezTo>
                <a:cubicBezTo>
                  <a:pt x="6115050" y="1196529"/>
                  <a:pt x="6116320" y="1194624"/>
                  <a:pt x="6117590" y="1192719"/>
                </a:cubicBezTo>
                <a:cubicBezTo>
                  <a:pt x="6118860" y="1200974"/>
                  <a:pt x="6128385" y="1207324"/>
                  <a:pt x="6137275" y="1204784"/>
                </a:cubicBezTo>
                <a:cubicBezTo>
                  <a:pt x="6139180" y="1210499"/>
                  <a:pt x="6144895" y="1216213"/>
                  <a:pt x="6151245" y="1216849"/>
                </a:cubicBezTo>
                <a:cubicBezTo>
                  <a:pt x="6149975" y="1221929"/>
                  <a:pt x="6151245" y="1227009"/>
                  <a:pt x="6155055" y="1230819"/>
                </a:cubicBezTo>
                <a:cubicBezTo>
                  <a:pt x="6154420" y="1235263"/>
                  <a:pt x="6155690" y="1240344"/>
                  <a:pt x="6158865" y="1244154"/>
                </a:cubicBezTo>
                <a:cubicBezTo>
                  <a:pt x="6145530" y="1263838"/>
                  <a:pt x="6184265" y="1273363"/>
                  <a:pt x="6181725" y="1249234"/>
                </a:cubicBezTo>
                <a:cubicBezTo>
                  <a:pt x="6187440" y="1246694"/>
                  <a:pt x="6191250" y="1240344"/>
                  <a:pt x="6191885" y="1234629"/>
                </a:cubicBezTo>
                <a:cubicBezTo>
                  <a:pt x="6196330" y="1237804"/>
                  <a:pt x="6202045" y="1238438"/>
                  <a:pt x="6207125" y="1236534"/>
                </a:cubicBezTo>
                <a:cubicBezTo>
                  <a:pt x="6203315" y="1248599"/>
                  <a:pt x="6214745" y="1256219"/>
                  <a:pt x="6224905" y="1260029"/>
                </a:cubicBezTo>
                <a:cubicBezTo>
                  <a:pt x="6213475" y="1263838"/>
                  <a:pt x="6214110" y="1280984"/>
                  <a:pt x="6225540" y="1284159"/>
                </a:cubicBezTo>
                <a:cubicBezTo>
                  <a:pt x="6239510" y="1333054"/>
                  <a:pt x="6290945" y="1263204"/>
                  <a:pt x="6239510" y="1265109"/>
                </a:cubicBezTo>
                <a:cubicBezTo>
                  <a:pt x="6238240" y="1263204"/>
                  <a:pt x="6235700" y="1261299"/>
                  <a:pt x="6233160" y="1260029"/>
                </a:cubicBezTo>
                <a:cubicBezTo>
                  <a:pt x="6254750" y="1252409"/>
                  <a:pt x="6235065" y="1214944"/>
                  <a:pt x="6216015" y="1225738"/>
                </a:cubicBezTo>
                <a:cubicBezTo>
                  <a:pt x="6220460" y="1206054"/>
                  <a:pt x="6188710" y="1199704"/>
                  <a:pt x="6185535" y="1220024"/>
                </a:cubicBezTo>
                <a:cubicBezTo>
                  <a:pt x="6183630" y="1218119"/>
                  <a:pt x="6180455" y="1216849"/>
                  <a:pt x="6177915" y="1215579"/>
                </a:cubicBezTo>
                <a:cubicBezTo>
                  <a:pt x="6176645" y="1211769"/>
                  <a:pt x="6172835" y="1208594"/>
                  <a:pt x="6169025" y="1207324"/>
                </a:cubicBezTo>
                <a:cubicBezTo>
                  <a:pt x="6176010" y="1193988"/>
                  <a:pt x="6161405" y="1178749"/>
                  <a:pt x="6147435" y="1184463"/>
                </a:cubicBezTo>
                <a:cubicBezTo>
                  <a:pt x="6142990" y="1172399"/>
                  <a:pt x="6125210" y="1171129"/>
                  <a:pt x="6119495" y="1182559"/>
                </a:cubicBezTo>
                <a:cubicBezTo>
                  <a:pt x="6118860" y="1173034"/>
                  <a:pt x="6108065" y="1165413"/>
                  <a:pt x="6098540" y="1167319"/>
                </a:cubicBezTo>
                <a:cubicBezTo>
                  <a:pt x="6104890" y="1152713"/>
                  <a:pt x="6087110" y="1138109"/>
                  <a:pt x="6073775" y="1146999"/>
                </a:cubicBezTo>
                <a:cubicBezTo>
                  <a:pt x="6059805" y="1135569"/>
                  <a:pt x="6040755" y="1155888"/>
                  <a:pt x="6052820" y="1169224"/>
                </a:cubicBezTo>
                <a:cubicBezTo>
                  <a:pt x="6052185" y="1168588"/>
                  <a:pt x="6050915" y="1169224"/>
                  <a:pt x="6049645" y="1169859"/>
                </a:cubicBezTo>
                <a:close/>
                <a:moveTo>
                  <a:pt x="6279515" y="1267649"/>
                </a:moveTo>
                <a:cubicBezTo>
                  <a:pt x="6278880" y="1268919"/>
                  <a:pt x="6278880" y="1270824"/>
                  <a:pt x="6278245" y="1272094"/>
                </a:cubicBezTo>
                <a:cubicBezTo>
                  <a:pt x="6273800" y="1277174"/>
                  <a:pt x="6273800" y="1284794"/>
                  <a:pt x="6276340" y="1289874"/>
                </a:cubicBezTo>
                <a:cubicBezTo>
                  <a:pt x="6272530" y="1305113"/>
                  <a:pt x="6296660" y="1311463"/>
                  <a:pt x="6300470" y="1296224"/>
                </a:cubicBezTo>
                <a:cubicBezTo>
                  <a:pt x="6308090" y="1291779"/>
                  <a:pt x="6309995" y="1280984"/>
                  <a:pt x="6305550" y="1273999"/>
                </a:cubicBezTo>
                <a:cubicBezTo>
                  <a:pt x="6308090" y="1258759"/>
                  <a:pt x="6285230" y="1253044"/>
                  <a:pt x="6279515" y="1267649"/>
                </a:cubicBezTo>
                <a:close/>
                <a:moveTo>
                  <a:pt x="6260465" y="1269554"/>
                </a:moveTo>
                <a:cubicBezTo>
                  <a:pt x="6278245" y="1279079"/>
                  <a:pt x="6292850" y="1250504"/>
                  <a:pt x="6274435" y="1241613"/>
                </a:cubicBezTo>
                <a:cubicBezTo>
                  <a:pt x="6256655" y="1232724"/>
                  <a:pt x="6242050" y="1260663"/>
                  <a:pt x="6260465" y="1269554"/>
                </a:cubicBezTo>
                <a:close/>
                <a:moveTo>
                  <a:pt x="6492875" y="1740088"/>
                </a:moveTo>
                <a:cubicBezTo>
                  <a:pt x="6512560" y="1740724"/>
                  <a:pt x="6523356" y="1714054"/>
                  <a:pt x="6508115" y="1700719"/>
                </a:cubicBezTo>
                <a:cubicBezTo>
                  <a:pt x="6476365" y="1674049"/>
                  <a:pt x="6451600" y="1738184"/>
                  <a:pt x="6492875" y="1740088"/>
                </a:cubicBezTo>
                <a:close/>
                <a:moveTo>
                  <a:pt x="6313805" y="1461324"/>
                </a:moveTo>
                <a:cubicBezTo>
                  <a:pt x="6285230" y="1508949"/>
                  <a:pt x="6378575" y="1502599"/>
                  <a:pt x="6343650" y="1459419"/>
                </a:cubicBezTo>
                <a:cubicBezTo>
                  <a:pt x="6343650" y="1459419"/>
                  <a:pt x="6343650" y="1459419"/>
                  <a:pt x="6343650" y="1459419"/>
                </a:cubicBezTo>
                <a:cubicBezTo>
                  <a:pt x="6334760" y="1451163"/>
                  <a:pt x="6321425" y="1452434"/>
                  <a:pt x="6313805" y="1461324"/>
                </a:cubicBezTo>
                <a:close/>
                <a:moveTo>
                  <a:pt x="6298565" y="1322259"/>
                </a:moveTo>
                <a:cubicBezTo>
                  <a:pt x="6284595" y="1341309"/>
                  <a:pt x="6314440" y="1363534"/>
                  <a:pt x="6328410" y="1343849"/>
                </a:cubicBezTo>
                <a:cubicBezTo>
                  <a:pt x="6342380" y="1324799"/>
                  <a:pt x="6311900" y="1302574"/>
                  <a:pt x="6298565" y="1322259"/>
                </a:cubicBezTo>
                <a:close/>
                <a:moveTo>
                  <a:pt x="6326505" y="1303844"/>
                </a:moveTo>
                <a:cubicBezTo>
                  <a:pt x="6331585" y="1306384"/>
                  <a:pt x="6337300" y="1306384"/>
                  <a:pt x="6341745" y="1303209"/>
                </a:cubicBezTo>
                <a:cubicBezTo>
                  <a:pt x="6334125" y="1308288"/>
                  <a:pt x="6334760" y="1320988"/>
                  <a:pt x="6343015" y="1324799"/>
                </a:cubicBezTo>
                <a:cubicBezTo>
                  <a:pt x="6346825" y="1362263"/>
                  <a:pt x="6399530" y="1327974"/>
                  <a:pt x="6366510" y="1309559"/>
                </a:cubicBezTo>
                <a:cubicBezTo>
                  <a:pt x="6376670" y="1298129"/>
                  <a:pt x="6362065" y="1280349"/>
                  <a:pt x="6349365" y="1287969"/>
                </a:cubicBezTo>
                <a:cubicBezTo>
                  <a:pt x="6343015" y="1257488"/>
                  <a:pt x="6299835" y="1287334"/>
                  <a:pt x="6326505" y="1303844"/>
                </a:cubicBezTo>
                <a:close/>
                <a:moveTo>
                  <a:pt x="6341745" y="1303844"/>
                </a:moveTo>
                <a:cubicBezTo>
                  <a:pt x="6341745" y="1303844"/>
                  <a:pt x="6341745" y="1303844"/>
                  <a:pt x="6341745" y="1303844"/>
                </a:cubicBezTo>
                <a:cubicBezTo>
                  <a:pt x="6341745" y="1303844"/>
                  <a:pt x="6341745" y="1303844"/>
                  <a:pt x="6341745" y="1303844"/>
                </a:cubicBezTo>
                <a:cubicBezTo>
                  <a:pt x="6341745" y="1303844"/>
                  <a:pt x="6341745" y="1303844"/>
                  <a:pt x="6341745" y="1303844"/>
                </a:cubicBezTo>
                <a:close/>
                <a:moveTo>
                  <a:pt x="6287135" y="1341944"/>
                </a:moveTo>
                <a:cubicBezTo>
                  <a:pt x="6267450" y="1325434"/>
                  <a:pt x="6242050" y="1357184"/>
                  <a:pt x="6262370" y="1373059"/>
                </a:cubicBezTo>
                <a:cubicBezTo>
                  <a:pt x="6282690" y="1388934"/>
                  <a:pt x="6307455" y="1357819"/>
                  <a:pt x="6287135" y="1341944"/>
                </a:cubicBezTo>
                <a:close/>
                <a:moveTo>
                  <a:pt x="6242685" y="1427034"/>
                </a:moveTo>
                <a:cubicBezTo>
                  <a:pt x="6263005" y="1445449"/>
                  <a:pt x="6291580" y="1413063"/>
                  <a:pt x="6270625" y="1395284"/>
                </a:cubicBezTo>
                <a:cubicBezTo>
                  <a:pt x="6250305" y="1376869"/>
                  <a:pt x="6221730" y="1409254"/>
                  <a:pt x="6242685" y="1427034"/>
                </a:cubicBezTo>
                <a:close/>
                <a:moveTo>
                  <a:pt x="6574156" y="1570544"/>
                </a:moveTo>
                <a:cubicBezTo>
                  <a:pt x="6554470" y="1554669"/>
                  <a:pt x="6529070" y="1585784"/>
                  <a:pt x="6550025" y="1601659"/>
                </a:cubicBezTo>
                <a:cubicBezTo>
                  <a:pt x="6569710" y="1618169"/>
                  <a:pt x="6594475" y="1586419"/>
                  <a:pt x="6574156" y="1570544"/>
                </a:cubicBezTo>
                <a:close/>
                <a:moveTo>
                  <a:pt x="6614795" y="1493074"/>
                </a:moveTo>
                <a:cubicBezTo>
                  <a:pt x="6602731" y="1511488"/>
                  <a:pt x="6631306" y="1529904"/>
                  <a:pt x="6643370" y="1511488"/>
                </a:cubicBezTo>
                <a:cubicBezTo>
                  <a:pt x="6655435" y="1493074"/>
                  <a:pt x="6626225" y="1474024"/>
                  <a:pt x="6614795" y="1493074"/>
                </a:cubicBezTo>
                <a:close/>
                <a:moveTo>
                  <a:pt x="6580506" y="1418144"/>
                </a:moveTo>
                <a:cubicBezTo>
                  <a:pt x="6583681" y="1419413"/>
                  <a:pt x="6587490" y="1419413"/>
                  <a:pt x="6590031" y="1418144"/>
                </a:cubicBezTo>
                <a:cubicBezTo>
                  <a:pt x="6590031" y="1420049"/>
                  <a:pt x="6590031" y="1421954"/>
                  <a:pt x="6590031" y="1423224"/>
                </a:cubicBezTo>
                <a:cubicBezTo>
                  <a:pt x="6549390" y="1439099"/>
                  <a:pt x="6612890" y="1476563"/>
                  <a:pt x="6607175" y="1433384"/>
                </a:cubicBezTo>
                <a:cubicBezTo>
                  <a:pt x="6626860" y="1428304"/>
                  <a:pt x="6615431" y="1397824"/>
                  <a:pt x="6597015" y="1407349"/>
                </a:cubicBezTo>
                <a:cubicBezTo>
                  <a:pt x="6597015" y="1378138"/>
                  <a:pt x="6555106" y="1403538"/>
                  <a:pt x="6580506" y="1418144"/>
                </a:cubicBezTo>
                <a:close/>
                <a:moveTo>
                  <a:pt x="6639560" y="1442274"/>
                </a:moveTo>
                <a:cubicBezTo>
                  <a:pt x="6654800" y="1449259"/>
                  <a:pt x="6664960" y="1425129"/>
                  <a:pt x="6649085" y="1418779"/>
                </a:cubicBezTo>
                <a:cubicBezTo>
                  <a:pt x="6634481" y="1412429"/>
                  <a:pt x="6624320" y="1435924"/>
                  <a:pt x="6639560" y="1442274"/>
                </a:cubicBezTo>
                <a:close/>
                <a:moveTo>
                  <a:pt x="6547485" y="1448624"/>
                </a:moveTo>
                <a:cubicBezTo>
                  <a:pt x="6535420" y="1467038"/>
                  <a:pt x="6563995" y="1485454"/>
                  <a:pt x="6576060" y="1467038"/>
                </a:cubicBezTo>
                <a:cubicBezTo>
                  <a:pt x="6588125" y="1449259"/>
                  <a:pt x="6558915" y="1430209"/>
                  <a:pt x="6547485" y="1448624"/>
                </a:cubicBezTo>
                <a:close/>
                <a:moveTo>
                  <a:pt x="6569075" y="1809304"/>
                </a:moveTo>
                <a:cubicBezTo>
                  <a:pt x="6588760" y="1809938"/>
                  <a:pt x="6599556" y="1782634"/>
                  <a:pt x="6584315" y="1769934"/>
                </a:cubicBezTo>
                <a:cubicBezTo>
                  <a:pt x="6551931" y="1743899"/>
                  <a:pt x="6527800" y="1807399"/>
                  <a:pt x="6569075" y="1809304"/>
                </a:cubicBezTo>
                <a:close/>
                <a:moveTo>
                  <a:pt x="6653531" y="1444813"/>
                </a:moveTo>
                <a:cubicBezTo>
                  <a:pt x="6650990" y="1449894"/>
                  <a:pt x="6651625" y="1456244"/>
                  <a:pt x="6655435" y="1460688"/>
                </a:cubicBezTo>
                <a:cubicBezTo>
                  <a:pt x="6609081" y="1484184"/>
                  <a:pt x="6693535" y="1510854"/>
                  <a:pt x="6668770" y="1465134"/>
                </a:cubicBezTo>
                <a:cubicBezTo>
                  <a:pt x="6695440" y="1457513"/>
                  <a:pt x="6667500" y="1421319"/>
                  <a:pt x="6653531" y="1444813"/>
                </a:cubicBezTo>
                <a:close/>
                <a:moveTo>
                  <a:pt x="6646545" y="1627059"/>
                </a:moveTo>
                <a:cubicBezTo>
                  <a:pt x="6626225" y="1611184"/>
                  <a:pt x="6602095" y="1642934"/>
                  <a:pt x="6622415" y="1658174"/>
                </a:cubicBezTo>
                <a:cubicBezTo>
                  <a:pt x="6642100" y="1674684"/>
                  <a:pt x="6666865" y="1642299"/>
                  <a:pt x="6646545" y="1627059"/>
                </a:cubicBezTo>
                <a:close/>
                <a:moveTo>
                  <a:pt x="6629400" y="1840419"/>
                </a:moveTo>
                <a:cubicBezTo>
                  <a:pt x="6609715" y="1862009"/>
                  <a:pt x="6644006" y="1892488"/>
                  <a:pt x="6663056" y="1870263"/>
                </a:cubicBezTo>
                <a:cubicBezTo>
                  <a:pt x="6682740" y="1848674"/>
                  <a:pt x="6648450" y="1818194"/>
                  <a:pt x="6629400" y="1840419"/>
                </a:cubicBezTo>
                <a:close/>
                <a:moveTo>
                  <a:pt x="6677025" y="1595944"/>
                </a:moveTo>
                <a:cubicBezTo>
                  <a:pt x="6690995" y="1576894"/>
                  <a:pt x="6660515" y="1555304"/>
                  <a:pt x="6647181" y="1574988"/>
                </a:cubicBezTo>
                <a:cubicBezTo>
                  <a:pt x="6633210" y="1594038"/>
                  <a:pt x="6663690" y="1615629"/>
                  <a:pt x="6677025" y="1595944"/>
                </a:cubicBezTo>
                <a:close/>
                <a:moveTo>
                  <a:pt x="6419215" y="1552763"/>
                </a:moveTo>
                <a:cubicBezTo>
                  <a:pt x="6437630" y="1532444"/>
                  <a:pt x="6404610" y="1503869"/>
                  <a:pt x="6387465" y="1524824"/>
                </a:cubicBezTo>
                <a:cubicBezTo>
                  <a:pt x="6369050" y="1545144"/>
                  <a:pt x="6401435" y="1573719"/>
                  <a:pt x="6419215" y="1552763"/>
                </a:cubicBezTo>
                <a:close/>
                <a:moveTo>
                  <a:pt x="6405880" y="1487359"/>
                </a:moveTo>
                <a:cubicBezTo>
                  <a:pt x="6425565" y="1503869"/>
                  <a:pt x="6450965" y="1472119"/>
                  <a:pt x="6430645" y="1456244"/>
                </a:cubicBezTo>
                <a:cubicBezTo>
                  <a:pt x="6410960" y="1440369"/>
                  <a:pt x="6385560" y="1472119"/>
                  <a:pt x="6405880" y="1487359"/>
                </a:cubicBezTo>
                <a:close/>
                <a:moveTo>
                  <a:pt x="6417310" y="1670238"/>
                </a:moveTo>
                <a:cubicBezTo>
                  <a:pt x="6436995" y="1670874"/>
                  <a:pt x="6447790" y="1644204"/>
                  <a:pt x="6432550" y="1630869"/>
                </a:cubicBezTo>
                <a:cubicBezTo>
                  <a:pt x="6400800" y="1604199"/>
                  <a:pt x="6376035" y="1668334"/>
                  <a:pt x="6417310" y="1670238"/>
                </a:cubicBezTo>
                <a:close/>
                <a:moveTo>
                  <a:pt x="6467475" y="1445449"/>
                </a:moveTo>
                <a:cubicBezTo>
                  <a:pt x="6481445" y="1426399"/>
                  <a:pt x="6451600" y="1404174"/>
                  <a:pt x="6437630" y="1423859"/>
                </a:cubicBezTo>
                <a:cubicBezTo>
                  <a:pt x="6423025" y="1442909"/>
                  <a:pt x="6453505" y="1464499"/>
                  <a:pt x="6467475" y="1445449"/>
                </a:cubicBezTo>
                <a:close/>
                <a:moveTo>
                  <a:pt x="6564631" y="1649919"/>
                </a:moveTo>
                <a:cubicBezTo>
                  <a:pt x="6543675" y="1631504"/>
                  <a:pt x="6515735" y="1664524"/>
                  <a:pt x="6537325" y="1682304"/>
                </a:cubicBezTo>
                <a:cubicBezTo>
                  <a:pt x="6557645" y="1700084"/>
                  <a:pt x="6585585" y="1667063"/>
                  <a:pt x="6564631" y="1649919"/>
                </a:cubicBezTo>
                <a:close/>
                <a:moveTo>
                  <a:pt x="6492875" y="1616263"/>
                </a:moveTo>
                <a:cubicBezTo>
                  <a:pt x="6511290" y="1595944"/>
                  <a:pt x="6478270" y="1567369"/>
                  <a:pt x="6460490" y="1588959"/>
                </a:cubicBezTo>
                <a:cubicBezTo>
                  <a:pt x="6442710" y="1609279"/>
                  <a:pt x="6475095" y="1637219"/>
                  <a:pt x="6492875" y="1616263"/>
                </a:cubicBezTo>
                <a:close/>
                <a:moveTo>
                  <a:pt x="6480175" y="1404809"/>
                </a:moveTo>
                <a:cubicBezTo>
                  <a:pt x="6468110" y="1423224"/>
                  <a:pt x="6496685" y="1441638"/>
                  <a:pt x="6508750" y="1423224"/>
                </a:cubicBezTo>
                <a:cubicBezTo>
                  <a:pt x="6520815" y="1404809"/>
                  <a:pt x="6491605" y="1386394"/>
                  <a:pt x="6480175" y="1404809"/>
                </a:cubicBezTo>
                <a:close/>
                <a:moveTo>
                  <a:pt x="6167120" y="1333054"/>
                </a:moveTo>
                <a:cubicBezTo>
                  <a:pt x="6148705" y="1353374"/>
                  <a:pt x="6181090" y="1381949"/>
                  <a:pt x="6198870" y="1360994"/>
                </a:cubicBezTo>
                <a:cubicBezTo>
                  <a:pt x="6217920" y="1340674"/>
                  <a:pt x="6184900" y="1312099"/>
                  <a:pt x="6167120" y="1333054"/>
                </a:cubicBezTo>
                <a:close/>
                <a:moveTo>
                  <a:pt x="6521450" y="1413699"/>
                </a:moveTo>
                <a:cubicBezTo>
                  <a:pt x="6530340" y="1419413"/>
                  <a:pt x="6543675" y="1413063"/>
                  <a:pt x="6544945" y="1402269"/>
                </a:cubicBezTo>
                <a:cubicBezTo>
                  <a:pt x="6565900" y="1399729"/>
                  <a:pt x="6557010" y="1367344"/>
                  <a:pt x="6537960" y="1375599"/>
                </a:cubicBezTo>
                <a:cubicBezTo>
                  <a:pt x="6528435" y="1360359"/>
                  <a:pt x="6505575" y="1377504"/>
                  <a:pt x="6517640" y="1390838"/>
                </a:cubicBezTo>
                <a:cubicBezTo>
                  <a:pt x="6511290" y="1397824"/>
                  <a:pt x="6513195" y="1409254"/>
                  <a:pt x="6521450" y="1413699"/>
                </a:cubicBezTo>
                <a:close/>
                <a:moveTo>
                  <a:pt x="5005705" y="532954"/>
                </a:moveTo>
                <a:cubicBezTo>
                  <a:pt x="5010785" y="535494"/>
                  <a:pt x="5015865" y="536763"/>
                  <a:pt x="5020945" y="536129"/>
                </a:cubicBezTo>
                <a:cubicBezTo>
                  <a:pt x="5027295" y="541209"/>
                  <a:pt x="5034915" y="542479"/>
                  <a:pt x="5042535" y="541209"/>
                </a:cubicBezTo>
                <a:cubicBezTo>
                  <a:pt x="5029835" y="550734"/>
                  <a:pt x="5031740" y="572324"/>
                  <a:pt x="5046345" y="579309"/>
                </a:cubicBezTo>
                <a:cubicBezTo>
                  <a:pt x="4991100" y="625663"/>
                  <a:pt x="5114290" y="632649"/>
                  <a:pt x="5064125" y="580579"/>
                </a:cubicBezTo>
                <a:cubicBezTo>
                  <a:pt x="5090160" y="571688"/>
                  <a:pt x="5078095" y="531049"/>
                  <a:pt x="5051425" y="537399"/>
                </a:cubicBezTo>
                <a:cubicBezTo>
                  <a:pt x="5074285" y="522158"/>
                  <a:pt x="5055870" y="484694"/>
                  <a:pt x="5029835" y="492313"/>
                </a:cubicBezTo>
                <a:cubicBezTo>
                  <a:pt x="5003165" y="475169"/>
                  <a:pt x="4978400" y="517713"/>
                  <a:pt x="5005705" y="532954"/>
                </a:cubicBezTo>
                <a:close/>
                <a:moveTo>
                  <a:pt x="4829810" y="618044"/>
                </a:moveTo>
                <a:cubicBezTo>
                  <a:pt x="4853305" y="618679"/>
                  <a:pt x="4856480" y="582484"/>
                  <a:pt x="4833620" y="578674"/>
                </a:cubicBezTo>
                <a:cubicBezTo>
                  <a:pt x="4808220" y="573594"/>
                  <a:pt x="4801235" y="613599"/>
                  <a:pt x="4826635" y="617409"/>
                </a:cubicBezTo>
                <a:lnTo>
                  <a:pt x="4826635" y="617409"/>
                </a:lnTo>
                <a:cubicBezTo>
                  <a:pt x="4827270" y="618044"/>
                  <a:pt x="4828540" y="618044"/>
                  <a:pt x="4829810" y="618044"/>
                </a:cubicBezTo>
                <a:close/>
                <a:moveTo>
                  <a:pt x="4923790" y="597724"/>
                </a:moveTo>
                <a:cubicBezTo>
                  <a:pt x="4899025" y="591374"/>
                  <a:pt x="4890135" y="630744"/>
                  <a:pt x="4914900" y="636459"/>
                </a:cubicBezTo>
                <a:cubicBezTo>
                  <a:pt x="4939665" y="642174"/>
                  <a:pt x="4949190" y="603438"/>
                  <a:pt x="4923790" y="597724"/>
                </a:cubicBezTo>
                <a:close/>
                <a:moveTo>
                  <a:pt x="4648200" y="411669"/>
                </a:moveTo>
                <a:cubicBezTo>
                  <a:pt x="4640580" y="440244"/>
                  <a:pt x="4685665" y="451038"/>
                  <a:pt x="4692015" y="422463"/>
                </a:cubicBezTo>
                <a:cubicBezTo>
                  <a:pt x="4699000" y="393888"/>
                  <a:pt x="4654550" y="383094"/>
                  <a:pt x="4648200" y="411669"/>
                </a:cubicBezTo>
                <a:close/>
                <a:moveTo>
                  <a:pt x="4831715" y="694879"/>
                </a:moveTo>
                <a:cubicBezTo>
                  <a:pt x="4855210" y="698688"/>
                  <a:pt x="4860290" y="661224"/>
                  <a:pt x="4836795" y="658684"/>
                </a:cubicBezTo>
                <a:cubicBezTo>
                  <a:pt x="4813300" y="654874"/>
                  <a:pt x="4808220" y="692338"/>
                  <a:pt x="4831715" y="694879"/>
                </a:cubicBezTo>
                <a:close/>
                <a:moveTo>
                  <a:pt x="4911090" y="481519"/>
                </a:moveTo>
                <a:cubicBezTo>
                  <a:pt x="4919980" y="486599"/>
                  <a:pt x="4932045" y="484694"/>
                  <a:pt x="4939030" y="477074"/>
                </a:cubicBezTo>
                <a:cubicBezTo>
                  <a:pt x="4991735" y="478344"/>
                  <a:pt x="4957445" y="397699"/>
                  <a:pt x="4921885" y="436433"/>
                </a:cubicBezTo>
                <a:cubicBezTo>
                  <a:pt x="4897755" y="435799"/>
                  <a:pt x="4888865" y="470724"/>
                  <a:pt x="4911090" y="481519"/>
                </a:cubicBezTo>
                <a:close/>
                <a:moveTo>
                  <a:pt x="5000625" y="723454"/>
                </a:moveTo>
                <a:cubicBezTo>
                  <a:pt x="5023485" y="728534"/>
                  <a:pt x="5031740" y="691704"/>
                  <a:pt x="5008245" y="687259"/>
                </a:cubicBezTo>
                <a:cubicBezTo>
                  <a:pt x="4984750" y="682813"/>
                  <a:pt x="4977130" y="719009"/>
                  <a:pt x="5000625" y="723454"/>
                </a:cubicBezTo>
                <a:close/>
                <a:moveTo>
                  <a:pt x="4941570" y="506919"/>
                </a:moveTo>
                <a:cubicBezTo>
                  <a:pt x="4929505" y="533588"/>
                  <a:pt x="4971415" y="552004"/>
                  <a:pt x="4982845" y="524699"/>
                </a:cubicBezTo>
                <a:cubicBezTo>
                  <a:pt x="4994910" y="498029"/>
                  <a:pt x="4952365" y="479613"/>
                  <a:pt x="4941570" y="506919"/>
                </a:cubicBezTo>
                <a:close/>
                <a:moveTo>
                  <a:pt x="5003165" y="658684"/>
                </a:moveTo>
                <a:cubicBezTo>
                  <a:pt x="5027295" y="665669"/>
                  <a:pt x="5038725" y="626934"/>
                  <a:pt x="5013325" y="620584"/>
                </a:cubicBezTo>
                <a:cubicBezTo>
                  <a:pt x="4989195" y="613599"/>
                  <a:pt x="4978400" y="652334"/>
                  <a:pt x="5003165" y="658684"/>
                </a:cubicBezTo>
                <a:close/>
                <a:moveTo>
                  <a:pt x="6147435" y="1255584"/>
                </a:moveTo>
                <a:cubicBezTo>
                  <a:pt x="6154420" y="1246694"/>
                  <a:pt x="6152515" y="1234629"/>
                  <a:pt x="6144260" y="1227644"/>
                </a:cubicBezTo>
                <a:cubicBezTo>
                  <a:pt x="6144260" y="1227644"/>
                  <a:pt x="6144260" y="1227644"/>
                  <a:pt x="6144260" y="1227644"/>
                </a:cubicBezTo>
                <a:cubicBezTo>
                  <a:pt x="6137275" y="1221929"/>
                  <a:pt x="6127115" y="1221929"/>
                  <a:pt x="6120765" y="1227644"/>
                </a:cubicBezTo>
                <a:cubicBezTo>
                  <a:pt x="6104890" y="1199069"/>
                  <a:pt x="6080125" y="1248599"/>
                  <a:pt x="6112510" y="1244154"/>
                </a:cubicBezTo>
                <a:cubicBezTo>
                  <a:pt x="6111875" y="1261299"/>
                  <a:pt x="6136640" y="1270188"/>
                  <a:pt x="6147435" y="1255584"/>
                </a:cubicBezTo>
                <a:close/>
                <a:moveTo>
                  <a:pt x="4863465" y="557084"/>
                </a:moveTo>
                <a:cubicBezTo>
                  <a:pt x="4889500" y="564704"/>
                  <a:pt x="4901565" y="523429"/>
                  <a:pt x="4874895" y="516444"/>
                </a:cubicBezTo>
                <a:cubicBezTo>
                  <a:pt x="4848225" y="508824"/>
                  <a:pt x="4836795" y="550099"/>
                  <a:pt x="4863465" y="557084"/>
                </a:cubicBezTo>
                <a:close/>
                <a:moveTo>
                  <a:pt x="4658360" y="491044"/>
                </a:moveTo>
                <a:cubicBezTo>
                  <a:pt x="4653280" y="517713"/>
                  <a:pt x="4695825" y="525334"/>
                  <a:pt x="4700270" y="498029"/>
                </a:cubicBezTo>
                <a:cubicBezTo>
                  <a:pt x="4704715" y="470724"/>
                  <a:pt x="4662170" y="463738"/>
                  <a:pt x="4658360" y="491044"/>
                </a:cubicBezTo>
                <a:close/>
                <a:moveTo>
                  <a:pt x="4715510" y="393254"/>
                </a:moveTo>
                <a:cubicBezTo>
                  <a:pt x="4733925" y="401508"/>
                  <a:pt x="4754880" y="379919"/>
                  <a:pt x="4745990" y="361504"/>
                </a:cubicBezTo>
                <a:cubicBezTo>
                  <a:pt x="4819015" y="337374"/>
                  <a:pt x="4705985" y="271333"/>
                  <a:pt x="4721225" y="346899"/>
                </a:cubicBezTo>
                <a:cubicBezTo>
                  <a:pt x="4697730" y="348804"/>
                  <a:pt x="4692015" y="385633"/>
                  <a:pt x="4715510" y="393254"/>
                </a:cubicBezTo>
                <a:close/>
                <a:moveTo>
                  <a:pt x="4845685" y="469454"/>
                </a:moveTo>
                <a:cubicBezTo>
                  <a:pt x="4834890" y="496758"/>
                  <a:pt x="4878070" y="512633"/>
                  <a:pt x="4888230" y="485329"/>
                </a:cubicBezTo>
                <a:cubicBezTo>
                  <a:pt x="4898390" y="458024"/>
                  <a:pt x="4855210" y="442149"/>
                  <a:pt x="4845685" y="469454"/>
                </a:cubicBezTo>
                <a:close/>
                <a:moveTo>
                  <a:pt x="4747260" y="437704"/>
                </a:moveTo>
                <a:cubicBezTo>
                  <a:pt x="4738370" y="465644"/>
                  <a:pt x="4782185" y="478979"/>
                  <a:pt x="4790440" y="451038"/>
                </a:cubicBezTo>
                <a:cubicBezTo>
                  <a:pt x="4799965" y="423099"/>
                  <a:pt x="4755515" y="409129"/>
                  <a:pt x="4747260" y="437704"/>
                </a:cubicBezTo>
                <a:close/>
                <a:moveTo>
                  <a:pt x="4649470" y="553909"/>
                </a:moveTo>
                <a:cubicBezTo>
                  <a:pt x="4624070" y="551369"/>
                  <a:pt x="4620260" y="591374"/>
                  <a:pt x="4645660" y="593279"/>
                </a:cubicBezTo>
                <a:cubicBezTo>
                  <a:pt x="4671695" y="595819"/>
                  <a:pt x="4675505" y="555813"/>
                  <a:pt x="4649470" y="553909"/>
                </a:cubicBezTo>
                <a:close/>
                <a:moveTo>
                  <a:pt x="4814570" y="434529"/>
                </a:moveTo>
                <a:cubicBezTo>
                  <a:pt x="4827905" y="440879"/>
                  <a:pt x="4845685" y="431988"/>
                  <a:pt x="4848225" y="416749"/>
                </a:cubicBezTo>
                <a:cubicBezTo>
                  <a:pt x="4907280" y="400874"/>
                  <a:pt x="4832985" y="329754"/>
                  <a:pt x="4819650" y="389444"/>
                </a:cubicBezTo>
                <a:cubicBezTo>
                  <a:pt x="4797425" y="393254"/>
                  <a:pt x="4793615" y="426274"/>
                  <a:pt x="4814570" y="434529"/>
                </a:cubicBezTo>
                <a:close/>
                <a:moveTo>
                  <a:pt x="4779010" y="492313"/>
                </a:moveTo>
                <a:cubicBezTo>
                  <a:pt x="4749165" y="485963"/>
                  <a:pt x="4744085" y="534224"/>
                  <a:pt x="4774565" y="534224"/>
                </a:cubicBezTo>
                <a:cubicBezTo>
                  <a:pt x="4798695" y="534859"/>
                  <a:pt x="4803775" y="497394"/>
                  <a:pt x="4779010" y="492313"/>
                </a:cubicBezTo>
                <a:close/>
                <a:moveTo>
                  <a:pt x="4747260" y="685354"/>
                </a:moveTo>
                <a:cubicBezTo>
                  <a:pt x="4770755" y="687894"/>
                  <a:pt x="4774565" y="651063"/>
                  <a:pt x="4750435" y="648524"/>
                </a:cubicBezTo>
                <a:cubicBezTo>
                  <a:pt x="4726940" y="645984"/>
                  <a:pt x="4723765" y="683449"/>
                  <a:pt x="4747260" y="685354"/>
                </a:cubicBezTo>
                <a:close/>
                <a:moveTo>
                  <a:pt x="4968875" y="545019"/>
                </a:moveTo>
                <a:cubicBezTo>
                  <a:pt x="4942840" y="536129"/>
                  <a:pt x="4929505" y="576769"/>
                  <a:pt x="4955540" y="585024"/>
                </a:cubicBezTo>
                <a:cubicBezTo>
                  <a:pt x="4980940" y="594549"/>
                  <a:pt x="4994910" y="553274"/>
                  <a:pt x="4968875" y="545019"/>
                </a:cubicBezTo>
                <a:close/>
                <a:moveTo>
                  <a:pt x="5702300" y="1018094"/>
                </a:moveTo>
                <a:cubicBezTo>
                  <a:pt x="5678170" y="1018729"/>
                  <a:pt x="5671185" y="1054288"/>
                  <a:pt x="5693410" y="1063813"/>
                </a:cubicBezTo>
                <a:cubicBezTo>
                  <a:pt x="5691505" y="1087309"/>
                  <a:pt x="5729605" y="1080959"/>
                  <a:pt x="5720080" y="1059369"/>
                </a:cubicBezTo>
                <a:cubicBezTo>
                  <a:pt x="5726430" y="1053654"/>
                  <a:pt x="5728335" y="1045399"/>
                  <a:pt x="5727065" y="1037779"/>
                </a:cubicBezTo>
                <a:cubicBezTo>
                  <a:pt x="5749925" y="1050479"/>
                  <a:pt x="5772150" y="1016824"/>
                  <a:pt x="5751830" y="1000313"/>
                </a:cubicBezTo>
                <a:cubicBezTo>
                  <a:pt x="5748655" y="997774"/>
                  <a:pt x="5745480" y="996504"/>
                  <a:pt x="5741670" y="995869"/>
                </a:cubicBezTo>
                <a:cubicBezTo>
                  <a:pt x="5742305" y="995234"/>
                  <a:pt x="5742940" y="995234"/>
                  <a:pt x="5743575" y="994599"/>
                </a:cubicBezTo>
                <a:cubicBezTo>
                  <a:pt x="5780405" y="1020634"/>
                  <a:pt x="5788660" y="945704"/>
                  <a:pt x="5747385" y="962849"/>
                </a:cubicBezTo>
                <a:cubicBezTo>
                  <a:pt x="5738495" y="939988"/>
                  <a:pt x="5709285" y="952054"/>
                  <a:pt x="5710555" y="973644"/>
                </a:cubicBezTo>
                <a:cubicBezTo>
                  <a:pt x="5701030" y="981263"/>
                  <a:pt x="5702935" y="997774"/>
                  <a:pt x="5715000" y="1002219"/>
                </a:cubicBezTo>
                <a:lnTo>
                  <a:pt x="5715000" y="1002219"/>
                </a:lnTo>
                <a:cubicBezTo>
                  <a:pt x="5716905" y="1002854"/>
                  <a:pt x="5718810" y="1003488"/>
                  <a:pt x="5720715" y="1003488"/>
                </a:cubicBezTo>
                <a:cubicBezTo>
                  <a:pt x="5720080" y="1004124"/>
                  <a:pt x="5719445" y="1005394"/>
                  <a:pt x="5718810" y="1006029"/>
                </a:cubicBezTo>
                <a:cubicBezTo>
                  <a:pt x="5711190" y="1004759"/>
                  <a:pt x="5703570" y="1010474"/>
                  <a:pt x="5702300" y="1018094"/>
                </a:cubicBezTo>
                <a:close/>
                <a:moveTo>
                  <a:pt x="5913755" y="1172399"/>
                </a:moveTo>
                <a:cubicBezTo>
                  <a:pt x="5908675" y="1188274"/>
                  <a:pt x="5934075" y="1195259"/>
                  <a:pt x="5937885" y="1179384"/>
                </a:cubicBezTo>
                <a:cubicBezTo>
                  <a:pt x="5942965" y="1163509"/>
                  <a:pt x="5918200" y="1156524"/>
                  <a:pt x="5913755" y="1172399"/>
                </a:cubicBezTo>
                <a:close/>
                <a:moveTo>
                  <a:pt x="5773420" y="1040319"/>
                </a:moveTo>
                <a:cubicBezTo>
                  <a:pt x="5767070" y="1056829"/>
                  <a:pt x="5791200" y="1069529"/>
                  <a:pt x="5800725" y="1054288"/>
                </a:cubicBezTo>
                <a:cubicBezTo>
                  <a:pt x="5809615" y="1058099"/>
                  <a:pt x="5821045" y="1055559"/>
                  <a:pt x="5826760" y="1046669"/>
                </a:cubicBezTo>
                <a:cubicBezTo>
                  <a:pt x="5864225" y="1058734"/>
                  <a:pt x="5859145" y="993329"/>
                  <a:pt x="5824220" y="1011744"/>
                </a:cubicBezTo>
                <a:cubicBezTo>
                  <a:pt x="5829935" y="990154"/>
                  <a:pt x="5795645" y="979994"/>
                  <a:pt x="5789295" y="1001584"/>
                </a:cubicBezTo>
                <a:cubicBezTo>
                  <a:pt x="5777230" y="1005394"/>
                  <a:pt x="5774690" y="1023174"/>
                  <a:pt x="5784850" y="1030794"/>
                </a:cubicBezTo>
                <a:cubicBezTo>
                  <a:pt x="5779770" y="1032063"/>
                  <a:pt x="5775325" y="1035238"/>
                  <a:pt x="5773420" y="1040319"/>
                </a:cubicBezTo>
                <a:close/>
                <a:moveTo>
                  <a:pt x="5259070" y="753299"/>
                </a:moveTo>
                <a:cubicBezTo>
                  <a:pt x="5236210" y="745679"/>
                  <a:pt x="5225415" y="781874"/>
                  <a:pt x="5248275" y="788224"/>
                </a:cubicBezTo>
                <a:cubicBezTo>
                  <a:pt x="5270500" y="795844"/>
                  <a:pt x="5281930" y="759649"/>
                  <a:pt x="5259070" y="753299"/>
                </a:cubicBezTo>
                <a:close/>
                <a:moveTo>
                  <a:pt x="5250180" y="720279"/>
                </a:moveTo>
                <a:cubicBezTo>
                  <a:pt x="5241925" y="739329"/>
                  <a:pt x="5268595" y="757109"/>
                  <a:pt x="5282565" y="741234"/>
                </a:cubicBezTo>
                <a:cubicBezTo>
                  <a:pt x="5292090" y="759649"/>
                  <a:pt x="5321300" y="757744"/>
                  <a:pt x="5328285" y="738059"/>
                </a:cubicBezTo>
                <a:cubicBezTo>
                  <a:pt x="5358130" y="724724"/>
                  <a:pt x="5347970" y="674559"/>
                  <a:pt x="5313045" y="690434"/>
                </a:cubicBezTo>
                <a:cubicBezTo>
                  <a:pt x="5309870" y="645984"/>
                  <a:pt x="5242560" y="675194"/>
                  <a:pt x="5272405" y="708213"/>
                </a:cubicBezTo>
                <a:cubicBezTo>
                  <a:pt x="5263515" y="706309"/>
                  <a:pt x="5253990" y="710754"/>
                  <a:pt x="5250180" y="720279"/>
                </a:cubicBezTo>
                <a:close/>
                <a:moveTo>
                  <a:pt x="5283835" y="714563"/>
                </a:moveTo>
                <a:cubicBezTo>
                  <a:pt x="5283835" y="714563"/>
                  <a:pt x="5283835" y="714563"/>
                  <a:pt x="5283835" y="714563"/>
                </a:cubicBezTo>
                <a:cubicBezTo>
                  <a:pt x="5283835" y="714563"/>
                  <a:pt x="5283835" y="714563"/>
                  <a:pt x="5283835" y="714563"/>
                </a:cubicBezTo>
                <a:cubicBezTo>
                  <a:pt x="5283835" y="714563"/>
                  <a:pt x="5283835" y="714563"/>
                  <a:pt x="5283835" y="714563"/>
                </a:cubicBezTo>
                <a:close/>
                <a:moveTo>
                  <a:pt x="6687185" y="1559749"/>
                </a:moveTo>
                <a:cubicBezTo>
                  <a:pt x="6705600" y="1571813"/>
                  <a:pt x="6724015" y="1542604"/>
                  <a:pt x="6705600" y="1531174"/>
                </a:cubicBezTo>
                <a:cubicBezTo>
                  <a:pt x="6687185" y="1519109"/>
                  <a:pt x="6668770" y="1548319"/>
                  <a:pt x="6687185" y="1559749"/>
                </a:cubicBezTo>
                <a:close/>
                <a:moveTo>
                  <a:pt x="6094095" y="1268919"/>
                </a:moveTo>
                <a:cubicBezTo>
                  <a:pt x="6075680" y="1289238"/>
                  <a:pt x="6108065" y="1317813"/>
                  <a:pt x="6125845" y="1296859"/>
                </a:cubicBezTo>
                <a:cubicBezTo>
                  <a:pt x="6144260" y="1276538"/>
                  <a:pt x="6111875" y="1247963"/>
                  <a:pt x="6094095" y="1268919"/>
                </a:cubicBezTo>
                <a:close/>
                <a:moveTo>
                  <a:pt x="5969000" y="1120963"/>
                </a:moveTo>
                <a:cubicBezTo>
                  <a:pt x="5965825" y="1125409"/>
                  <a:pt x="5965190" y="1129854"/>
                  <a:pt x="5965190" y="1134934"/>
                </a:cubicBezTo>
                <a:cubicBezTo>
                  <a:pt x="5965190" y="1134934"/>
                  <a:pt x="5964555" y="1134934"/>
                  <a:pt x="5964555" y="1134934"/>
                </a:cubicBezTo>
                <a:cubicBezTo>
                  <a:pt x="5904230" y="1138744"/>
                  <a:pt x="5973445" y="1214309"/>
                  <a:pt x="5982335" y="1154619"/>
                </a:cubicBezTo>
                <a:cubicBezTo>
                  <a:pt x="5982970" y="1153984"/>
                  <a:pt x="5983605" y="1153349"/>
                  <a:pt x="5983605" y="1152079"/>
                </a:cubicBezTo>
                <a:cubicBezTo>
                  <a:pt x="5990590" y="1152713"/>
                  <a:pt x="5998210" y="1148904"/>
                  <a:pt x="6001385" y="1142554"/>
                </a:cubicBezTo>
                <a:cubicBezTo>
                  <a:pt x="6003925" y="1141919"/>
                  <a:pt x="6005830" y="1140649"/>
                  <a:pt x="6007100" y="1138744"/>
                </a:cubicBezTo>
                <a:cubicBezTo>
                  <a:pt x="6008370" y="1138744"/>
                  <a:pt x="6009005" y="1139379"/>
                  <a:pt x="6009640" y="1139379"/>
                </a:cubicBezTo>
                <a:cubicBezTo>
                  <a:pt x="6019800" y="1185099"/>
                  <a:pt x="6074410" y="1127313"/>
                  <a:pt x="6028055" y="1119694"/>
                </a:cubicBezTo>
                <a:cubicBezTo>
                  <a:pt x="6026150" y="1105088"/>
                  <a:pt x="6005195" y="1100644"/>
                  <a:pt x="5997575" y="1112709"/>
                </a:cubicBezTo>
                <a:cubicBezTo>
                  <a:pt x="5995035" y="1112709"/>
                  <a:pt x="5992495" y="1112709"/>
                  <a:pt x="5990590" y="1113344"/>
                </a:cubicBezTo>
                <a:cubicBezTo>
                  <a:pt x="5983605" y="1111438"/>
                  <a:pt x="5974715" y="1113979"/>
                  <a:pt x="5969000" y="1120963"/>
                </a:cubicBezTo>
                <a:close/>
                <a:moveTo>
                  <a:pt x="5852795" y="1057463"/>
                </a:moveTo>
                <a:cubicBezTo>
                  <a:pt x="5839460" y="1061909"/>
                  <a:pt x="5839460" y="1081594"/>
                  <a:pt x="5852795" y="1086674"/>
                </a:cubicBezTo>
                <a:lnTo>
                  <a:pt x="5852795" y="1086674"/>
                </a:lnTo>
                <a:cubicBezTo>
                  <a:pt x="5858510" y="1088579"/>
                  <a:pt x="5864860" y="1087309"/>
                  <a:pt x="5869305" y="1083499"/>
                </a:cubicBezTo>
                <a:cubicBezTo>
                  <a:pt x="5851525" y="1110804"/>
                  <a:pt x="5900420" y="1131759"/>
                  <a:pt x="5907405" y="1099374"/>
                </a:cubicBezTo>
                <a:cubicBezTo>
                  <a:pt x="5909310" y="1099374"/>
                  <a:pt x="5910580" y="1100009"/>
                  <a:pt x="5912485" y="1099374"/>
                </a:cubicBezTo>
                <a:cubicBezTo>
                  <a:pt x="5911215" y="1115884"/>
                  <a:pt x="5937250" y="1121599"/>
                  <a:pt x="5942330" y="1105088"/>
                </a:cubicBezTo>
                <a:cubicBezTo>
                  <a:pt x="5969000" y="1131759"/>
                  <a:pt x="5991225" y="1072704"/>
                  <a:pt x="5953760" y="1075244"/>
                </a:cubicBezTo>
                <a:cubicBezTo>
                  <a:pt x="5948045" y="1068259"/>
                  <a:pt x="5935980" y="1067624"/>
                  <a:pt x="5929630" y="1073974"/>
                </a:cubicBezTo>
                <a:cubicBezTo>
                  <a:pt x="5924550" y="1055559"/>
                  <a:pt x="5896610" y="1056194"/>
                  <a:pt x="5892165" y="1074609"/>
                </a:cubicBezTo>
                <a:cubicBezTo>
                  <a:pt x="5885180" y="1072704"/>
                  <a:pt x="5876925" y="1075244"/>
                  <a:pt x="5871845" y="1080324"/>
                </a:cubicBezTo>
                <a:cubicBezTo>
                  <a:pt x="5874385" y="1076513"/>
                  <a:pt x="5875020" y="1071434"/>
                  <a:pt x="5873750" y="1067624"/>
                </a:cubicBezTo>
                <a:cubicBezTo>
                  <a:pt x="5874385" y="1067624"/>
                  <a:pt x="5875020" y="1066988"/>
                  <a:pt x="5876290" y="1066354"/>
                </a:cubicBezTo>
                <a:cubicBezTo>
                  <a:pt x="5911850" y="1077784"/>
                  <a:pt x="5904865" y="1015554"/>
                  <a:pt x="5872480" y="1034604"/>
                </a:cubicBezTo>
                <a:cubicBezTo>
                  <a:pt x="5859145" y="1031429"/>
                  <a:pt x="5847080" y="1046034"/>
                  <a:pt x="5852795" y="1057463"/>
                </a:cubicBezTo>
                <a:close/>
                <a:moveTo>
                  <a:pt x="5097780" y="588834"/>
                </a:moveTo>
                <a:cubicBezTo>
                  <a:pt x="5099685" y="590104"/>
                  <a:pt x="5102225" y="590738"/>
                  <a:pt x="5104130" y="591374"/>
                </a:cubicBezTo>
                <a:cubicBezTo>
                  <a:pt x="5106670" y="600899"/>
                  <a:pt x="5116195" y="608519"/>
                  <a:pt x="5125720" y="609154"/>
                </a:cubicBezTo>
                <a:cubicBezTo>
                  <a:pt x="5126355" y="612963"/>
                  <a:pt x="5127625" y="616138"/>
                  <a:pt x="5130165" y="619313"/>
                </a:cubicBezTo>
                <a:cubicBezTo>
                  <a:pt x="5097145" y="659954"/>
                  <a:pt x="5184140" y="670749"/>
                  <a:pt x="5161915" y="623124"/>
                </a:cubicBezTo>
                <a:cubicBezTo>
                  <a:pt x="5176520" y="612329"/>
                  <a:pt x="5171440" y="587563"/>
                  <a:pt x="5153660" y="583754"/>
                </a:cubicBezTo>
                <a:cubicBezTo>
                  <a:pt x="5153660" y="572324"/>
                  <a:pt x="5144770" y="560894"/>
                  <a:pt x="5132705" y="558988"/>
                </a:cubicBezTo>
                <a:cubicBezTo>
                  <a:pt x="5114925" y="521524"/>
                  <a:pt x="5063490" y="565338"/>
                  <a:pt x="5097780" y="588834"/>
                </a:cubicBezTo>
                <a:close/>
                <a:moveTo>
                  <a:pt x="5106035" y="728534"/>
                </a:moveTo>
                <a:cubicBezTo>
                  <a:pt x="5111750" y="705674"/>
                  <a:pt x="5075555" y="696784"/>
                  <a:pt x="5070475" y="719644"/>
                </a:cubicBezTo>
                <a:cubicBezTo>
                  <a:pt x="5064125" y="743138"/>
                  <a:pt x="5100320" y="752029"/>
                  <a:pt x="5106035" y="728534"/>
                </a:cubicBezTo>
                <a:close/>
                <a:moveTo>
                  <a:pt x="5111115" y="779969"/>
                </a:moveTo>
                <a:cubicBezTo>
                  <a:pt x="5102225" y="778063"/>
                  <a:pt x="5092700" y="783779"/>
                  <a:pt x="5091430" y="793304"/>
                </a:cubicBezTo>
                <a:cubicBezTo>
                  <a:pt x="5090160" y="837754"/>
                  <a:pt x="5152390" y="795844"/>
                  <a:pt x="5111115" y="779969"/>
                </a:cubicBezTo>
                <a:close/>
                <a:moveTo>
                  <a:pt x="5090160" y="684084"/>
                </a:moveTo>
                <a:lnTo>
                  <a:pt x="5090160" y="684084"/>
                </a:lnTo>
                <a:cubicBezTo>
                  <a:pt x="5114290" y="692338"/>
                  <a:pt x="5126990" y="653604"/>
                  <a:pt x="5102225" y="646619"/>
                </a:cubicBezTo>
                <a:cubicBezTo>
                  <a:pt x="5078095" y="638363"/>
                  <a:pt x="5065395" y="677099"/>
                  <a:pt x="5090160" y="684084"/>
                </a:cubicBezTo>
                <a:close/>
                <a:moveTo>
                  <a:pt x="5182870" y="714563"/>
                </a:moveTo>
                <a:cubicBezTo>
                  <a:pt x="5204460" y="715199"/>
                  <a:pt x="5210175" y="682813"/>
                  <a:pt x="5189220" y="676463"/>
                </a:cubicBezTo>
                <a:cubicBezTo>
                  <a:pt x="5161280" y="666304"/>
                  <a:pt x="5153025" y="714563"/>
                  <a:pt x="5182870" y="714563"/>
                </a:cubicBezTo>
                <a:close/>
                <a:moveTo>
                  <a:pt x="5153660" y="741234"/>
                </a:moveTo>
                <a:cubicBezTo>
                  <a:pt x="5146675" y="764094"/>
                  <a:pt x="5182870" y="774254"/>
                  <a:pt x="5189220" y="750759"/>
                </a:cubicBezTo>
                <a:cubicBezTo>
                  <a:pt x="5195570" y="728534"/>
                  <a:pt x="5159375" y="718374"/>
                  <a:pt x="5153660" y="741234"/>
                </a:cubicBezTo>
                <a:close/>
                <a:moveTo>
                  <a:pt x="5187315" y="647888"/>
                </a:moveTo>
                <a:cubicBezTo>
                  <a:pt x="5189220" y="649159"/>
                  <a:pt x="5190490" y="649794"/>
                  <a:pt x="5192395" y="650429"/>
                </a:cubicBezTo>
                <a:cubicBezTo>
                  <a:pt x="5189855" y="663129"/>
                  <a:pt x="5198745" y="677099"/>
                  <a:pt x="5211445" y="679638"/>
                </a:cubicBezTo>
                <a:cubicBezTo>
                  <a:pt x="5216525" y="705674"/>
                  <a:pt x="5257800" y="698054"/>
                  <a:pt x="5252720" y="672019"/>
                </a:cubicBezTo>
                <a:cubicBezTo>
                  <a:pt x="5268595" y="656779"/>
                  <a:pt x="5252085" y="628204"/>
                  <a:pt x="5231130" y="634554"/>
                </a:cubicBezTo>
                <a:cubicBezTo>
                  <a:pt x="5229225" y="633284"/>
                  <a:pt x="5226685" y="632013"/>
                  <a:pt x="5224145" y="631379"/>
                </a:cubicBezTo>
                <a:cubicBezTo>
                  <a:pt x="5225415" y="579944"/>
                  <a:pt x="5147945" y="615504"/>
                  <a:pt x="5187315" y="647888"/>
                </a:cubicBezTo>
                <a:close/>
                <a:moveTo>
                  <a:pt x="5182870" y="829499"/>
                </a:moveTo>
                <a:cubicBezTo>
                  <a:pt x="5203825" y="834579"/>
                  <a:pt x="5212080" y="800924"/>
                  <a:pt x="5190490" y="796479"/>
                </a:cubicBezTo>
                <a:cubicBezTo>
                  <a:pt x="5168900" y="791399"/>
                  <a:pt x="5161280" y="825054"/>
                  <a:pt x="5182870" y="829499"/>
                </a:cubicBezTo>
                <a:close/>
                <a:moveTo>
                  <a:pt x="4922520" y="671384"/>
                </a:moveTo>
                <a:cubicBezTo>
                  <a:pt x="4899025" y="666938"/>
                  <a:pt x="4892675" y="703769"/>
                  <a:pt x="4916170" y="707579"/>
                </a:cubicBezTo>
                <a:cubicBezTo>
                  <a:pt x="4939665" y="712024"/>
                  <a:pt x="4946015" y="675194"/>
                  <a:pt x="4922520" y="671384"/>
                </a:cubicBezTo>
                <a:close/>
                <a:moveTo>
                  <a:pt x="7166610" y="1664524"/>
                </a:moveTo>
                <a:cubicBezTo>
                  <a:pt x="7181850" y="1670874"/>
                  <a:pt x="7191375" y="1646744"/>
                  <a:pt x="7175500" y="1641029"/>
                </a:cubicBezTo>
                <a:cubicBezTo>
                  <a:pt x="7160260" y="1634679"/>
                  <a:pt x="7150735" y="1658809"/>
                  <a:pt x="7166610" y="1664524"/>
                </a:cubicBezTo>
                <a:close/>
                <a:moveTo>
                  <a:pt x="7169150" y="1755963"/>
                </a:moveTo>
                <a:cubicBezTo>
                  <a:pt x="7159625" y="1773744"/>
                  <a:pt x="7188200" y="1788349"/>
                  <a:pt x="7197090" y="1769934"/>
                </a:cubicBezTo>
                <a:cubicBezTo>
                  <a:pt x="7206615" y="1752154"/>
                  <a:pt x="7178040" y="1737549"/>
                  <a:pt x="7169150" y="1755963"/>
                </a:cubicBezTo>
                <a:close/>
                <a:moveTo>
                  <a:pt x="7186295" y="1822638"/>
                </a:moveTo>
                <a:cubicBezTo>
                  <a:pt x="7167245" y="1811844"/>
                  <a:pt x="7150100" y="1841688"/>
                  <a:pt x="7169785" y="1851849"/>
                </a:cubicBezTo>
                <a:cubicBezTo>
                  <a:pt x="7188835" y="1862644"/>
                  <a:pt x="7205981" y="1832799"/>
                  <a:pt x="7186295" y="1822638"/>
                </a:cubicBezTo>
                <a:close/>
                <a:moveTo>
                  <a:pt x="7157720" y="1705799"/>
                </a:moveTo>
                <a:cubicBezTo>
                  <a:pt x="7174231" y="1713419"/>
                  <a:pt x="7186295" y="1687384"/>
                  <a:pt x="7169150" y="1679763"/>
                </a:cubicBezTo>
                <a:cubicBezTo>
                  <a:pt x="7152640" y="1672779"/>
                  <a:pt x="7140575" y="1698813"/>
                  <a:pt x="7157720" y="1705799"/>
                </a:cubicBezTo>
                <a:close/>
                <a:moveTo>
                  <a:pt x="7122795" y="1806129"/>
                </a:moveTo>
                <a:cubicBezTo>
                  <a:pt x="7134225" y="1787079"/>
                  <a:pt x="7104381" y="1769934"/>
                  <a:pt x="7093585" y="1788984"/>
                </a:cubicBezTo>
                <a:cubicBezTo>
                  <a:pt x="7082156" y="1808034"/>
                  <a:pt x="7112000" y="1825179"/>
                  <a:pt x="7122795" y="1806129"/>
                </a:cubicBezTo>
                <a:close/>
                <a:moveTo>
                  <a:pt x="7221220" y="2085529"/>
                </a:moveTo>
                <a:cubicBezTo>
                  <a:pt x="7242810" y="2099499"/>
                  <a:pt x="7264400" y="2065209"/>
                  <a:pt x="7242175" y="2051874"/>
                </a:cubicBezTo>
                <a:cubicBezTo>
                  <a:pt x="7221220" y="2038538"/>
                  <a:pt x="7199631" y="2072194"/>
                  <a:pt x="7221220" y="2085529"/>
                </a:cubicBezTo>
                <a:close/>
                <a:moveTo>
                  <a:pt x="7115175" y="2261424"/>
                </a:moveTo>
                <a:cubicBezTo>
                  <a:pt x="7138670" y="2278569"/>
                  <a:pt x="7165340" y="2241104"/>
                  <a:pt x="7141210" y="2224594"/>
                </a:cubicBezTo>
                <a:cubicBezTo>
                  <a:pt x="7117715" y="2207449"/>
                  <a:pt x="7091045" y="2244914"/>
                  <a:pt x="7115175" y="2261424"/>
                </a:cubicBezTo>
                <a:close/>
                <a:moveTo>
                  <a:pt x="7193915" y="2288729"/>
                </a:moveTo>
                <a:cubicBezTo>
                  <a:pt x="7169785" y="2342704"/>
                  <a:pt x="7268210" y="2323654"/>
                  <a:pt x="7225031" y="2282379"/>
                </a:cubicBezTo>
                <a:cubicBezTo>
                  <a:pt x="7225031" y="2282379"/>
                  <a:pt x="7225031" y="2282379"/>
                  <a:pt x="7225031" y="2282379"/>
                </a:cubicBezTo>
                <a:cubicBezTo>
                  <a:pt x="7214870" y="2276029"/>
                  <a:pt x="7200900" y="2278569"/>
                  <a:pt x="7193915" y="2288729"/>
                </a:cubicBezTo>
                <a:close/>
                <a:moveTo>
                  <a:pt x="7154545" y="1935669"/>
                </a:moveTo>
                <a:cubicBezTo>
                  <a:pt x="7174231" y="1948369"/>
                  <a:pt x="7193915" y="1916619"/>
                  <a:pt x="7173595" y="1904554"/>
                </a:cubicBezTo>
                <a:cubicBezTo>
                  <a:pt x="7153275" y="1891854"/>
                  <a:pt x="7133590" y="1923604"/>
                  <a:pt x="7154545" y="1935669"/>
                </a:cubicBezTo>
                <a:close/>
                <a:moveTo>
                  <a:pt x="7154545" y="2161094"/>
                </a:moveTo>
                <a:cubicBezTo>
                  <a:pt x="7176770" y="2176969"/>
                  <a:pt x="7201535" y="2141409"/>
                  <a:pt x="7178040" y="2126169"/>
                </a:cubicBezTo>
                <a:cubicBezTo>
                  <a:pt x="7155815" y="2110294"/>
                  <a:pt x="7131050" y="2146489"/>
                  <a:pt x="7154545" y="2161094"/>
                </a:cubicBezTo>
                <a:close/>
                <a:moveTo>
                  <a:pt x="6860540" y="1573719"/>
                </a:moveTo>
                <a:cubicBezTo>
                  <a:pt x="6852920" y="1569274"/>
                  <a:pt x="6843395" y="1572449"/>
                  <a:pt x="6839585" y="1579434"/>
                </a:cubicBezTo>
                <a:cubicBezTo>
                  <a:pt x="6826250" y="1618169"/>
                  <a:pt x="6892290" y="1599119"/>
                  <a:pt x="6860540" y="1573719"/>
                </a:cubicBezTo>
                <a:close/>
                <a:moveTo>
                  <a:pt x="6859270" y="1722944"/>
                </a:moveTo>
                <a:cubicBezTo>
                  <a:pt x="6845935" y="1742629"/>
                  <a:pt x="6876415" y="1763584"/>
                  <a:pt x="6889750" y="1743263"/>
                </a:cubicBezTo>
                <a:cubicBezTo>
                  <a:pt x="6903720" y="1724213"/>
                  <a:pt x="6872606" y="1703259"/>
                  <a:pt x="6859270" y="1722944"/>
                </a:cubicBezTo>
                <a:close/>
                <a:moveTo>
                  <a:pt x="6837681" y="1797874"/>
                </a:moveTo>
                <a:cubicBezTo>
                  <a:pt x="6814820" y="1844229"/>
                  <a:pt x="6901181" y="1830894"/>
                  <a:pt x="6865620" y="1793429"/>
                </a:cubicBezTo>
                <a:cubicBezTo>
                  <a:pt x="6865620" y="1793429"/>
                  <a:pt x="6865620" y="1793429"/>
                  <a:pt x="6865620" y="1793429"/>
                </a:cubicBezTo>
                <a:cubicBezTo>
                  <a:pt x="6856731" y="1787079"/>
                  <a:pt x="6844031" y="1788984"/>
                  <a:pt x="6837681" y="1797874"/>
                </a:cubicBezTo>
                <a:close/>
                <a:moveTo>
                  <a:pt x="6838950" y="1929954"/>
                </a:moveTo>
                <a:lnTo>
                  <a:pt x="6838950" y="1929954"/>
                </a:lnTo>
                <a:cubicBezTo>
                  <a:pt x="6860540" y="1947099"/>
                  <a:pt x="6887210" y="1913444"/>
                  <a:pt x="6864985" y="1896299"/>
                </a:cubicBezTo>
                <a:cubicBezTo>
                  <a:pt x="6844031" y="1879154"/>
                  <a:pt x="6817360" y="1913444"/>
                  <a:pt x="6838950" y="1929954"/>
                </a:cubicBezTo>
                <a:close/>
                <a:moveTo>
                  <a:pt x="7094856" y="1677224"/>
                </a:moveTo>
                <a:cubicBezTo>
                  <a:pt x="7111365" y="1684844"/>
                  <a:pt x="7123431" y="1658809"/>
                  <a:pt x="7106920" y="1651824"/>
                </a:cubicBezTo>
                <a:cubicBezTo>
                  <a:pt x="7089775" y="1643569"/>
                  <a:pt x="7077710" y="1669604"/>
                  <a:pt x="7094856" y="1677224"/>
                </a:cubicBezTo>
                <a:close/>
                <a:moveTo>
                  <a:pt x="7106920" y="1641029"/>
                </a:moveTo>
                <a:cubicBezTo>
                  <a:pt x="7122160" y="1647379"/>
                  <a:pt x="7131685" y="1623249"/>
                  <a:pt x="7116445" y="1617534"/>
                </a:cubicBezTo>
                <a:cubicBezTo>
                  <a:pt x="7101206" y="1611184"/>
                  <a:pt x="7091681" y="1635313"/>
                  <a:pt x="7106920" y="1641029"/>
                </a:cubicBezTo>
                <a:close/>
                <a:moveTo>
                  <a:pt x="7080885" y="1890584"/>
                </a:moveTo>
                <a:cubicBezTo>
                  <a:pt x="7100570" y="1903919"/>
                  <a:pt x="7120890" y="1872169"/>
                  <a:pt x="7100570" y="1859469"/>
                </a:cubicBezTo>
                <a:cubicBezTo>
                  <a:pt x="7080885" y="1846134"/>
                  <a:pt x="7060565" y="1877884"/>
                  <a:pt x="7080885" y="1890584"/>
                </a:cubicBezTo>
                <a:close/>
                <a:moveTo>
                  <a:pt x="7102475" y="1721674"/>
                </a:moveTo>
                <a:cubicBezTo>
                  <a:pt x="7092950" y="1739454"/>
                  <a:pt x="7120890" y="1754059"/>
                  <a:pt x="7129781" y="1735644"/>
                </a:cubicBezTo>
                <a:cubicBezTo>
                  <a:pt x="7139940" y="1718499"/>
                  <a:pt x="7112000" y="1703894"/>
                  <a:pt x="7102475" y="1721674"/>
                </a:cubicBezTo>
                <a:close/>
                <a:moveTo>
                  <a:pt x="7143750" y="2035999"/>
                </a:moveTo>
                <a:cubicBezTo>
                  <a:pt x="7164706" y="2050604"/>
                  <a:pt x="7186931" y="2016949"/>
                  <a:pt x="7165340" y="2002979"/>
                </a:cubicBezTo>
                <a:cubicBezTo>
                  <a:pt x="7144385" y="1988374"/>
                  <a:pt x="7122160" y="2022663"/>
                  <a:pt x="7143750" y="2035999"/>
                </a:cubicBezTo>
                <a:close/>
                <a:moveTo>
                  <a:pt x="7221856" y="1955354"/>
                </a:moveTo>
                <a:cubicBezTo>
                  <a:pt x="7209790" y="1975674"/>
                  <a:pt x="7241540" y="1994724"/>
                  <a:pt x="7253606" y="1973769"/>
                </a:cubicBezTo>
                <a:cubicBezTo>
                  <a:pt x="7265670" y="1953449"/>
                  <a:pt x="7233920" y="1934399"/>
                  <a:pt x="7221856" y="1955354"/>
                </a:cubicBezTo>
                <a:close/>
                <a:moveTo>
                  <a:pt x="7320915" y="1991549"/>
                </a:moveTo>
                <a:cubicBezTo>
                  <a:pt x="7300595" y="1979484"/>
                  <a:pt x="7282181" y="2011869"/>
                  <a:pt x="7303135" y="2023299"/>
                </a:cubicBezTo>
                <a:cubicBezTo>
                  <a:pt x="7323456" y="2035999"/>
                  <a:pt x="7341870" y="2003613"/>
                  <a:pt x="7320915" y="1991549"/>
                </a:cubicBezTo>
                <a:close/>
                <a:moveTo>
                  <a:pt x="7345045" y="1731199"/>
                </a:moveTo>
                <a:cubicBezTo>
                  <a:pt x="7360285" y="1736913"/>
                  <a:pt x="7369175" y="1712784"/>
                  <a:pt x="7353300" y="1707069"/>
                </a:cubicBezTo>
                <a:cubicBezTo>
                  <a:pt x="7338060" y="1701354"/>
                  <a:pt x="7329806" y="1726119"/>
                  <a:pt x="7345045" y="1731199"/>
                </a:cubicBezTo>
                <a:close/>
                <a:moveTo>
                  <a:pt x="7378700" y="2065844"/>
                </a:moveTo>
                <a:cubicBezTo>
                  <a:pt x="7399020" y="2077274"/>
                  <a:pt x="7417435" y="2044888"/>
                  <a:pt x="7396481" y="2033459"/>
                </a:cubicBezTo>
                <a:cubicBezTo>
                  <a:pt x="7375525" y="2022029"/>
                  <a:pt x="7357745" y="2054413"/>
                  <a:pt x="7378700" y="2065844"/>
                </a:cubicBezTo>
                <a:close/>
                <a:moveTo>
                  <a:pt x="7299960" y="2133789"/>
                </a:moveTo>
                <a:lnTo>
                  <a:pt x="7299960" y="2133789"/>
                </a:lnTo>
                <a:cubicBezTo>
                  <a:pt x="7309485" y="2139504"/>
                  <a:pt x="7321550" y="2136329"/>
                  <a:pt x="7327265" y="2126804"/>
                </a:cubicBezTo>
                <a:cubicBezTo>
                  <a:pt x="7345681" y="2078544"/>
                  <a:pt x="7260590" y="2100134"/>
                  <a:pt x="7299960" y="2133789"/>
                </a:cubicBezTo>
                <a:close/>
                <a:moveTo>
                  <a:pt x="7383781" y="1965513"/>
                </a:moveTo>
                <a:cubicBezTo>
                  <a:pt x="7402831" y="1975674"/>
                  <a:pt x="7418706" y="1945194"/>
                  <a:pt x="7399020" y="1935034"/>
                </a:cubicBezTo>
                <a:cubicBezTo>
                  <a:pt x="7379335" y="1925509"/>
                  <a:pt x="7364095" y="1955988"/>
                  <a:pt x="7383781" y="1965513"/>
                </a:cubicBezTo>
                <a:close/>
                <a:moveTo>
                  <a:pt x="7334885" y="1921699"/>
                </a:moveTo>
                <a:cubicBezTo>
                  <a:pt x="7345045" y="1902649"/>
                  <a:pt x="7314565" y="1886138"/>
                  <a:pt x="7305040" y="1905824"/>
                </a:cubicBezTo>
                <a:cubicBezTo>
                  <a:pt x="7294245" y="1925509"/>
                  <a:pt x="7324725" y="1941384"/>
                  <a:pt x="7334885" y="1921699"/>
                </a:cubicBezTo>
                <a:close/>
                <a:moveTo>
                  <a:pt x="7367270" y="2400489"/>
                </a:moveTo>
                <a:cubicBezTo>
                  <a:pt x="7352031" y="2425254"/>
                  <a:pt x="7391400" y="2448749"/>
                  <a:pt x="7406006" y="2423349"/>
                </a:cubicBezTo>
                <a:cubicBezTo>
                  <a:pt x="7421245" y="2398584"/>
                  <a:pt x="7381875" y="2375089"/>
                  <a:pt x="7367270" y="2400489"/>
                </a:cubicBezTo>
                <a:close/>
                <a:moveTo>
                  <a:pt x="7378700" y="1874709"/>
                </a:moveTo>
                <a:cubicBezTo>
                  <a:pt x="7396481" y="1883599"/>
                  <a:pt x="7410450" y="1854388"/>
                  <a:pt x="7391400" y="1846134"/>
                </a:cubicBezTo>
                <a:cubicBezTo>
                  <a:pt x="7373620" y="1837879"/>
                  <a:pt x="7360285" y="1866454"/>
                  <a:pt x="7378700" y="1874709"/>
                </a:cubicBezTo>
                <a:close/>
                <a:moveTo>
                  <a:pt x="7404735" y="1752788"/>
                </a:moveTo>
                <a:cubicBezTo>
                  <a:pt x="7419975" y="1758504"/>
                  <a:pt x="7428865" y="1734374"/>
                  <a:pt x="7412990" y="1728659"/>
                </a:cubicBezTo>
                <a:cubicBezTo>
                  <a:pt x="7397750" y="1722944"/>
                  <a:pt x="7389495" y="1747074"/>
                  <a:pt x="7404735" y="1752788"/>
                </a:cubicBezTo>
                <a:close/>
                <a:moveTo>
                  <a:pt x="1226820" y="2274124"/>
                </a:moveTo>
                <a:cubicBezTo>
                  <a:pt x="1200785" y="2284284"/>
                  <a:pt x="1217295" y="2324289"/>
                  <a:pt x="1242695" y="2313494"/>
                </a:cubicBezTo>
                <a:cubicBezTo>
                  <a:pt x="1268095" y="2303969"/>
                  <a:pt x="1252220" y="2263964"/>
                  <a:pt x="1226820" y="2274124"/>
                </a:cubicBezTo>
                <a:close/>
                <a:moveTo>
                  <a:pt x="7263765" y="1884234"/>
                </a:moveTo>
                <a:cubicBezTo>
                  <a:pt x="7274560" y="1865184"/>
                  <a:pt x="7244081" y="1848674"/>
                  <a:pt x="7233920" y="1868359"/>
                </a:cubicBezTo>
                <a:cubicBezTo>
                  <a:pt x="7223125" y="1886774"/>
                  <a:pt x="7253606" y="1903284"/>
                  <a:pt x="7263765" y="1884234"/>
                </a:cubicBezTo>
                <a:close/>
                <a:moveTo>
                  <a:pt x="7236460" y="1789619"/>
                </a:moveTo>
                <a:cubicBezTo>
                  <a:pt x="7227570" y="1807399"/>
                  <a:pt x="7255510" y="1821369"/>
                  <a:pt x="7264400" y="1803588"/>
                </a:cubicBezTo>
                <a:cubicBezTo>
                  <a:pt x="7273290" y="1785174"/>
                  <a:pt x="7244715" y="1771204"/>
                  <a:pt x="7236460" y="1789619"/>
                </a:cubicBezTo>
                <a:close/>
                <a:moveTo>
                  <a:pt x="7220585" y="1734374"/>
                </a:moveTo>
                <a:cubicBezTo>
                  <a:pt x="7284085" y="1724213"/>
                  <a:pt x="7185025" y="1681034"/>
                  <a:pt x="7220585" y="1734374"/>
                </a:cubicBezTo>
                <a:lnTo>
                  <a:pt x="7220585" y="1734374"/>
                </a:lnTo>
                <a:close/>
                <a:moveTo>
                  <a:pt x="7225665" y="1687384"/>
                </a:moveTo>
                <a:cubicBezTo>
                  <a:pt x="7240906" y="1693734"/>
                  <a:pt x="7250431" y="1668969"/>
                  <a:pt x="7234556" y="1663254"/>
                </a:cubicBezTo>
                <a:cubicBezTo>
                  <a:pt x="7219315" y="1657538"/>
                  <a:pt x="7210425" y="1681669"/>
                  <a:pt x="7225665" y="1687384"/>
                </a:cubicBezTo>
                <a:close/>
                <a:moveTo>
                  <a:pt x="7285356" y="1709609"/>
                </a:moveTo>
                <a:cubicBezTo>
                  <a:pt x="7300595" y="1715324"/>
                  <a:pt x="7309485" y="1691194"/>
                  <a:pt x="7294245" y="1685479"/>
                </a:cubicBezTo>
                <a:cubicBezTo>
                  <a:pt x="7279006" y="1679763"/>
                  <a:pt x="7270115" y="1703894"/>
                  <a:pt x="7285356" y="1709609"/>
                </a:cubicBezTo>
                <a:close/>
                <a:moveTo>
                  <a:pt x="7317740" y="2370009"/>
                </a:moveTo>
                <a:cubicBezTo>
                  <a:pt x="7333615" y="2345244"/>
                  <a:pt x="7294881" y="2321114"/>
                  <a:pt x="7279640" y="2345879"/>
                </a:cubicBezTo>
                <a:cubicBezTo>
                  <a:pt x="7263765" y="2370644"/>
                  <a:pt x="7302500" y="2395409"/>
                  <a:pt x="7317740" y="2370009"/>
                </a:cubicBezTo>
                <a:close/>
                <a:moveTo>
                  <a:pt x="7310756" y="1842959"/>
                </a:moveTo>
                <a:cubicBezTo>
                  <a:pt x="7328535" y="1851849"/>
                  <a:pt x="7342506" y="1823274"/>
                  <a:pt x="7324090" y="1815019"/>
                </a:cubicBezTo>
                <a:cubicBezTo>
                  <a:pt x="7306310" y="1806129"/>
                  <a:pt x="7292340" y="1834069"/>
                  <a:pt x="7310756" y="1842959"/>
                </a:cubicBezTo>
                <a:close/>
                <a:moveTo>
                  <a:pt x="7284720" y="1761679"/>
                </a:moveTo>
                <a:cubicBezTo>
                  <a:pt x="7301231" y="1769299"/>
                  <a:pt x="7312660" y="1742629"/>
                  <a:pt x="7295515" y="1735644"/>
                </a:cubicBezTo>
                <a:cubicBezTo>
                  <a:pt x="7279006" y="1728024"/>
                  <a:pt x="7267575" y="1754694"/>
                  <a:pt x="7284720" y="1761679"/>
                </a:cubicBezTo>
                <a:close/>
                <a:moveTo>
                  <a:pt x="6793231" y="1699449"/>
                </a:moveTo>
                <a:lnTo>
                  <a:pt x="6793231" y="1699449"/>
                </a:lnTo>
                <a:cubicBezTo>
                  <a:pt x="6837045" y="1719769"/>
                  <a:pt x="6822440" y="1639759"/>
                  <a:pt x="6788785" y="1674049"/>
                </a:cubicBezTo>
                <a:cubicBezTo>
                  <a:pt x="6782435" y="1682304"/>
                  <a:pt x="6784975" y="1693734"/>
                  <a:pt x="6793231" y="1699449"/>
                </a:cubicBezTo>
                <a:close/>
                <a:moveTo>
                  <a:pt x="6767831" y="1769934"/>
                </a:moveTo>
                <a:cubicBezTo>
                  <a:pt x="6788150" y="1785809"/>
                  <a:pt x="6812281" y="1753424"/>
                  <a:pt x="6791325" y="1738184"/>
                </a:cubicBezTo>
                <a:cubicBezTo>
                  <a:pt x="6771640" y="1722944"/>
                  <a:pt x="6747510" y="1755329"/>
                  <a:pt x="6767831" y="1769934"/>
                </a:cubicBezTo>
                <a:close/>
                <a:moveTo>
                  <a:pt x="6802756" y="2012504"/>
                </a:moveTo>
                <a:cubicBezTo>
                  <a:pt x="6823075" y="2013138"/>
                  <a:pt x="6833870" y="1985199"/>
                  <a:pt x="6817360" y="1972499"/>
                </a:cubicBezTo>
                <a:cubicBezTo>
                  <a:pt x="6784340" y="1947734"/>
                  <a:pt x="6762115" y="2010599"/>
                  <a:pt x="6802756" y="2012504"/>
                </a:cubicBezTo>
                <a:close/>
                <a:moveTo>
                  <a:pt x="6814185" y="1518474"/>
                </a:moveTo>
                <a:cubicBezTo>
                  <a:pt x="6829425" y="1525459"/>
                  <a:pt x="6839585" y="1501329"/>
                  <a:pt x="6824345" y="1494979"/>
                </a:cubicBezTo>
                <a:cubicBezTo>
                  <a:pt x="6809106" y="1487994"/>
                  <a:pt x="6798945" y="1512124"/>
                  <a:pt x="6814185" y="1518474"/>
                </a:cubicBezTo>
                <a:close/>
                <a:moveTo>
                  <a:pt x="6762750" y="1868994"/>
                </a:moveTo>
                <a:cubicBezTo>
                  <a:pt x="6783706" y="1886774"/>
                  <a:pt x="6811010" y="1853119"/>
                  <a:pt x="6789420" y="1835974"/>
                </a:cubicBezTo>
                <a:cubicBezTo>
                  <a:pt x="6767831" y="1818194"/>
                  <a:pt x="6740525" y="1852484"/>
                  <a:pt x="6762750" y="1868994"/>
                </a:cubicBezTo>
                <a:close/>
                <a:moveTo>
                  <a:pt x="6871970" y="1543874"/>
                </a:moveTo>
                <a:cubicBezTo>
                  <a:pt x="6886575" y="1550859"/>
                  <a:pt x="6897370" y="1526729"/>
                  <a:pt x="6882131" y="1520379"/>
                </a:cubicBezTo>
                <a:cubicBezTo>
                  <a:pt x="6867525" y="1513394"/>
                  <a:pt x="6856731" y="1537524"/>
                  <a:pt x="6871970" y="1543874"/>
                </a:cubicBezTo>
                <a:close/>
                <a:moveTo>
                  <a:pt x="6906895" y="1588324"/>
                </a:moveTo>
                <a:cubicBezTo>
                  <a:pt x="6922770" y="1596579"/>
                  <a:pt x="6936106" y="1570544"/>
                  <a:pt x="6918960" y="1562924"/>
                </a:cubicBezTo>
                <a:cubicBezTo>
                  <a:pt x="6903085" y="1554669"/>
                  <a:pt x="6890385" y="1580704"/>
                  <a:pt x="6906895" y="1588324"/>
                </a:cubicBezTo>
                <a:close/>
                <a:moveTo>
                  <a:pt x="6697981" y="1467038"/>
                </a:moveTo>
                <a:cubicBezTo>
                  <a:pt x="6712585" y="1474024"/>
                  <a:pt x="6723381" y="1449894"/>
                  <a:pt x="6708140" y="1443544"/>
                </a:cubicBezTo>
                <a:cubicBezTo>
                  <a:pt x="6692900" y="1437194"/>
                  <a:pt x="6682740" y="1460688"/>
                  <a:pt x="6697981" y="1467038"/>
                </a:cubicBezTo>
                <a:close/>
                <a:moveTo>
                  <a:pt x="6817995" y="1622613"/>
                </a:moveTo>
                <a:cubicBezTo>
                  <a:pt x="6805931" y="1641029"/>
                  <a:pt x="6835140" y="1659444"/>
                  <a:pt x="6846570" y="1640394"/>
                </a:cubicBezTo>
                <a:cubicBezTo>
                  <a:pt x="6858635" y="1621979"/>
                  <a:pt x="6829425" y="1604199"/>
                  <a:pt x="6817995" y="1622613"/>
                </a:cubicBezTo>
                <a:close/>
                <a:moveTo>
                  <a:pt x="6844665" y="1557844"/>
                </a:moveTo>
                <a:cubicBezTo>
                  <a:pt x="6860540" y="1566099"/>
                  <a:pt x="6873875" y="1540699"/>
                  <a:pt x="6857365" y="1532444"/>
                </a:cubicBezTo>
                <a:cubicBezTo>
                  <a:pt x="6840856" y="1524188"/>
                  <a:pt x="6828156" y="1549588"/>
                  <a:pt x="6844665" y="1557844"/>
                </a:cubicBezTo>
                <a:close/>
                <a:moveTo>
                  <a:pt x="6724015" y="1945829"/>
                </a:moveTo>
                <a:cubicBezTo>
                  <a:pt x="6744335" y="1946463"/>
                  <a:pt x="6754495" y="1919159"/>
                  <a:pt x="6738620" y="1905824"/>
                </a:cubicBezTo>
                <a:cubicBezTo>
                  <a:pt x="6706235" y="1880424"/>
                  <a:pt x="6682740" y="1943924"/>
                  <a:pt x="6724015" y="1945829"/>
                </a:cubicBezTo>
                <a:close/>
                <a:moveTo>
                  <a:pt x="6931025" y="1568638"/>
                </a:moveTo>
                <a:cubicBezTo>
                  <a:pt x="6946265" y="1574988"/>
                  <a:pt x="6956425" y="1551494"/>
                  <a:pt x="6941185" y="1545144"/>
                </a:cubicBezTo>
                <a:cubicBezTo>
                  <a:pt x="6925310" y="1538794"/>
                  <a:pt x="6915150" y="1562288"/>
                  <a:pt x="6931025" y="1568638"/>
                </a:cubicBezTo>
                <a:close/>
                <a:moveTo>
                  <a:pt x="6690995" y="1686749"/>
                </a:moveTo>
                <a:cubicBezTo>
                  <a:pt x="6666865" y="1732469"/>
                  <a:pt x="6753860" y="1721038"/>
                  <a:pt x="6718935" y="1682938"/>
                </a:cubicBezTo>
                <a:cubicBezTo>
                  <a:pt x="6718935" y="1682938"/>
                  <a:pt x="6718935" y="1682938"/>
                  <a:pt x="6718935" y="1682938"/>
                </a:cubicBezTo>
                <a:cubicBezTo>
                  <a:pt x="6710045" y="1676588"/>
                  <a:pt x="6697981" y="1678494"/>
                  <a:pt x="6690995" y="1686749"/>
                </a:cubicBezTo>
                <a:close/>
                <a:moveTo>
                  <a:pt x="6795770" y="1536888"/>
                </a:moveTo>
                <a:cubicBezTo>
                  <a:pt x="6778625" y="1526729"/>
                  <a:pt x="6762750" y="1554034"/>
                  <a:pt x="6780531" y="1564194"/>
                </a:cubicBezTo>
                <a:cubicBezTo>
                  <a:pt x="6797675" y="1574354"/>
                  <a:pt x="6813550" y="1546413"/>
                  <a:pt x="6795770" y="1536888"/>
                </a:cubicBezTo>
                <a:close/>
                <a:moveTo>
                  <a:pt x="6720840" y="1495613"/>
                </a:moveTo>
                <a:cubicBezTo>
                  <a:pt x="6736715" y="1503869"/>
                  <a:pt x="6750050" y="1478469"/>
                  <a:pt x="6733540" y="1470213"/>
                </a:cubicBezTo>
                <a:cubicBezTo>
                  <a:pt x="6717665" y="1461959"/>
                  <a:pt x="6704965" y="1487359"/>
                  <a:pt x="6720840" y="1495613"/>
                </a:cubicBezTo>
                <a:close/>
                <a:moveTo>
                  <a:pt x="6736715" y="1521013"/>
                </a:moveTo>
                <a:cubicBezTo>
                  <a:pt x="6746875" y="1503869"/>
                  <a:pt x="6719570" y="1487994"/>
                  <a:pt x="6710045" y="1505774"/>
                </a:cubicBezTo>
                <a:cubicBezTo>
                  <a:pt x="6699250" y="1522919"/>
                  <a:pt x="6726556" y="1538794"/>
                  <a:pt x="6736715" y="1521013"/>
                </a:cubicBezTo>
                <a:close/>
                <a:moveTo>
                  <a:pt x="6755765" y="1492438"/>
                </a:moveTo>
                <a:cubicBezTo>
                  <a:pt x="6770370" y="1499424"/>
                  <a:pt x="6781165" y="1475929"/>
                  <a:pt x="6765925" y="1468944"/>
                </a:cubicBezTo>
                <a:cubicBezTo>
                  <a:pt x="6751320" y="1462594"/>
                  <a:pt x="6740525" y="1486088"/>
                  <a:pt x="6755765" y="1492438"/>
                </a:cubicBezTo>
                <a:close/>
                <a:moveTo>
                  <a:pt x="6717665" y="1624519"/>
                </a:moveTo>
                <a:cubicBezTo>
                  <a:pt x="6703695" y="1643569"/>
                  <a:pt x="6734175" y="1665159"/>
                  <a:pt x="6747510" y="1645474"/>
                </a:cubicBezTo>
                <a:cubicBezTo>
                  <a:pt x="6761481" y="1626424"/>
                  <a:pt x="6731000" y="1604834"/>
                  <a:pt x="6717665" y="1624519"/>
                </a:cubicBezTo>
                <a:close/>
                <a:moveTo>
                  <a:pt x="6783070" y="1526729"/>
                </a:moveTo>
                <a:cubicBezTo>
                  <a:pt x="6798945" y="1534984"/>
                  <a:pt x="6812281" y="1509584"/>
                  <a:pt x="6795770" y="1501329"/>
                </a:cubicBezTo>
                <a:cubicBezTo>
                  <a:pt x="6779260" y="1493074"/>
                  <a:pt x="6766560" y="1519109"/>
                  <a:pt x="6783070" y="1526729"/>
                </a:cubicBezTo>
                <a:close/>
                <a:moveTo>
                  <a:pt x="6755131" y="1602929"/>
                </a:moveTo>
                <a:cubicBezTo>
                  <a:pt x="6773545" y="1614994"/>
                  <a:pt x="6791960" y="1585784"/>
                  <a:pt x="6773545" y="1574354"/>
                </a:cubicBezTo>
                <a:cubicBezTo>
                  <a:pt x="6755131" y="1562924"/>
                  <a:pt x="6736715" y="1591499"/>
                  <a:pt x="6755131" y="1602929"/>
                </a:cubicBezTo>
                <a:close/>
                <a:moveTo>
                  <a:pt x="6994525" y="2048063"/>
                </a:moveTo>
                <a:cubicBezTo>
                  <a:pt x="7016115" y="2064574"/>
                  <a:pt x="7042150" y="2029649"/>
                  <a:pt x="7019290" y="2013774"/>
                </a:cubicBezTo>
                <a:cubicBezTo>
                  <a:pt x="7019290" y="2013774"/>
                  <a:pt x="7019290" y="2013774"/>
                  <a:pt x="7019290" y="2013774"/>
                </a:cubicBezTo>
                <a:cubicBezTo>
                  <a:pt x="6997700" y="1997899"/>
                  <a:pt x="6972300" y="2032188"/>
                  <a:pt x="6994525" y="2048063"/>
                </a:cubicBezTo>
                <a:close/>
                <a:moveTo>
                  <a:pt x="6948806" y="2137599"/>
                </a:moveTo>
                <a:cubicBezTo>
                  <a:pt x="6971665" y="2156014"/>
                  <a:pt x="7000240" y="2119819"/>
                  <a:pt x="6976745" y="2102039"/>
                </a:cubicBezTo>
                <a:cubicBezTo>
                  <a:pt x="6953885" y="2083624"/>
                  <a:pt x="6925945" y="2119819"/>
                  <a:pt x="6948806" y="2137599"/>
                </a:cubicBezTo>
                <a:close/>
                <a:moveTo>
                  <a:pt x="6991350" y="1645474"/>
                </a:moveTo>
                <a:cubicBezTo>
                  <a:pt x="6983731" y="1641029"/>
                  <a:pt x="6974206" y="1644204"/>
                  <a:pt x="6970395" y="1651824"/>
                </a:cubicBezTo>
                <a:cubicBezTo>
                  <a:pt x="6957695" y="1690559"/>
                  <a:pt x="7023735" y="1670874"/>
                  <a:pt x="6991350" y="1645474"/>
                </a:cubicBezTo>
                <a:close/>
                <a:moveTo>
                  <a:pt x="6991350" y="1932494"/>
                </a:moveTo>
                <a:cubicBezTo>
                  <a:pt x="7012306" y="1947734"/>
                  <a:pt x="7035165" y="1914713"/>
                  <a:pt x="7014210" y="1900109"/>
                </a:cubicBezTo>
                <a:cubicBezTo>
                  <a:pt x="7014210" y="1900109"/>
                  <a:pt x="7014210" y="1900109"/>
                  <a:pt x="7014210" y="1900109"/>
                </a:cubicBezTo>
                <a:cubicBezTo>
                  <a:pt x="6993256" y="1885504"/>
                  <a:pt x="6970395" y="1918524"/>
                  <a:pt x="6991350" y="1932494"/>
                </a:cubicBezTo>
                <a:close/>
                <a:moveTo>
                  <a:pt x="6915150" y="1682938"/>
                </a:moveTo>
                <a:cubicBezTo>
                  <a:pt x="6927215" y="1664524"/>
                  <a:pt x="6897370" y="1646109"/>
                  <a:pt x="6886575" y="1665159"/>
                </a:cubicBezTo>
                <a:cubicBezTo>
                  <a:pt x="6874510" y="1683574"/>
                  <a:pt x="6904356" y="1701988"/>
                  <a:pt x="6915150" y="1682938"/>
                </a:cubicBezTo>
                <a:close/>
                <a:moveTo>
                  <a:pt x="7031356" y="2200464"/>
                </a:moveTo>
                <a:cubicBezTo>
                  <a:pt x="7054215" y="2218244"/>
                  <a:pt x="7082156" y="2181414"/>
                  <a:pt x="7058660" y="2164269"/>
                </a:cubicBezTo>
                <a:cubicBezTo>
                  <a:pt x="7035165" y="2146489"/>
                  <a:pt x="7007860" y="2183319"/>
                  <a:pt x="7031356" y="2200464"/>
                </a:cubicBezTo>
                <a:close/>
                <a:moveTo>
                  <a:pt x="6961506" y="1791524"/>
                </a:moveTo>
                <a:cubicBezTo>
                  <a:pt x="6974840" y="1771838"/>
                  <a:pt x="6943725" y="1751519"/>
                  <a:pt x="6931025" y="1771204"/>
                </a:cubicBezTo>
                <a:cubicBezTo>
                  <a:pt x="6917690" y="1790888"/>
                  <a:pt x="6948806" y="1811209"/>
                  <a:pt x="6961506" y="1791524"/>
                </a:cubicBezTo>
                <a:close/>
                <a:moveTo>
                  <a:pt x="6939281" y="1847404"/>
                </a:moveTo>
                <a:cubicBezTo>
                  <a:pt x="6918325" y="1832163"/>
                  <a:pt x="6895465" y="1864549"/>
                  <a:pt x="6916420" y="1879154"/>
                </a:cubicBezTo>
                <a:cubicBezTo>
                  <a:pt x="6936740" y="1895029"/>
                  <a:pt x="6960870" y="1862009"/>
                  <a:pt x="6939281" y="1847404"/>
                </a:cubicBezTo>
                <a:close/>
                <a:moveTo>
                  <a:pt x="6925945" y="1609913"/>
                </a:moveTo>
                <a:cubicBezTo>
                  <a:pt x="6908165" y="1599754"/>
                  <a:pt x="6892925" y="1627694"/>
                  <a:pt x="6910706" y="1637219"/>
                </a:cubicBezTo>
                <a:cubicBezTo>
                  <a:pt x="6928485" y="1646744"/>
                  <a:pt x="6943725" y="1619438"/>
                  <a:pt x="6925945" y="1609913"/>
                </a:cubicBezTo>
                <a:close/>
                <a:moveTo>
                  <a:pt x="6916420" y="1989644"/>
                </a:moveTo>
                <a:cubicBezTo>
                  <a:pt x="6938010" y="2006788"/>
                  <a:pt x="6964045" y="1972499"/>
                  <a:pt x="6941820" y="1955988"/>
                </a:cubicBezTo>
                <a:cubicBezTo>
                  <a:pt x="6920231" y="1939479"/>
                  <a:pt x="6894195" y="1973769"/>
                  <a:pt x="6916420" y="1989644"/>
                </a:cubicBezTo>
                <a:close/>
                <a:moveTo>
                  <a:pt x="7002781" y="1818194"/>
                </a:moveTo>
                <a:cubicBezTo>
                  <a:pt x="6989445" y="1837879"/>
                  <a:pt x="7020560" y="1858199"/>
                  <a:pt x="7033260" y="1837879"/>
                </a:cubicBezTo>
                <a:cubicBezTo>
                  <a:pt x="7046595" y="1818829"/>
                  <a:pt x="7015481" y="1798509"/>
                  <a:pt x="7002781" y="1818194"/>
                </a:cubicBezTo>
                <a:close/>
                <a:moveTo>
                  <a:pt x="6960870" y="1730563"/>
                </a:moveTo>
                <a:cubicBezTo>
                  <a:pt x="6979285" y="1741994"/>
                  <a:pt x="6997700" y="1712784"/>
                  <a:pt x="6978015" y="1701354"/>
                </a:cubicBezTo>
                <a:cubicBezTo>
                  <a:pt x="6959600" y="1689924"/>
                  <a:pt x="6941820" y="1719134"/>
                  <a:pt x="6960870" y="1730563"/>
                </a:cubicBezTo>
                <a:close/>
                <a:moveTo>
                  <a:pt x="6989445" y="1593404"/>
                </a:moveTo>
                <a:cubicBezTo>
                  <a:pt x="7004685" y="1600388"/>
                  <a:pt x="7014845" y="1576259"/>
                  <a:pt x="6998970" y="1569909"/>
                </a:cubicBezTo>
                <a:cubicBezTo>
                  <a:pt x="6983731" y="1562924"/>
                  <a:pt x="6974206" y="1587054"/>
                  <a:pt x="6989445" y="1593404"/>
                </a:cubicBezTo>
                <a:close/>
                <a:moveTo>
                  <a:pt x="7030085" y="1771204"/>
                </a:moveTo>
                <a:cubicBezTo>
                  <a:pt x="7048500" y="1782634"/>
                  <a:pt x="7066281" y="1752788"/>
                  <a:pt x="7047231" y="1741994"/>
                </a:cubicBezTo>
                <a:cubicBezTo>
                  <a:pt x="7028815" y="1731199"/>
                  <a:pt x="7011035" y="1760409"/>
                  <a:pt x="7030085" y="1771204"/>
                </a:cubicBezTo>
                <a:close/>
                <a:moveTo>
                  <a:pt x="7067550" y="1985199"/>
                </a:moveTo>
                <a:cubicBezTo>
                  <a:pt x="7088506" y="1999804"/>
                  <a:pt x="7111365" y="1966784"/>
                  <a:pt x="7089775" y="1952179"/>
                </a:cubicBezTo>
                <a:cubicBezTo>
                  <a:pt x="7068185" y="1937574"/>
                  <a:pt x="7045960" y="1971229"/>
                  <a:pt x="7067550" y="1985199"/>
                </a:cubicBezTo>
                <a:lnTo>
                  <a:pt x="7067550" y="1985199"/>
                </a:lnTo>
                <a:close/>
                <a:moveTo>
                  <a:pt x="6969125" y="1618169"/>
                </a:moveTo>
                <a:cubicBezTo>
                  <a:pt x="6985635" y="1626424"/>
                  <a:pt x="6997700" y="1600388"/>
                  <a:pt x="6981190" y="1592769"/>
                </a:cubicBezTo>
                <a:cubicBezTo>
                  <a:pt x="6965315" y="1584513"/>
                  <a:pt x="6952615" y="1610549"/>
                  <a:pt x="6969125" y="1618169"/>
                </a:cubicBezTo>
                <a:close/>
                <a:moveTo>
                  <a:pt x="7057390" y="1680399"/>
                </a:moveTo>
                <a:cubicBezTo>
                  <a:pt x="7039610" y="1670874"/>
                  <a:pt x="7025006" y="1698813"/>
                  <a:pt x="7042785" y="1707704"/>
                </a:cubicBezTo>
                <a:cubicBezTo>
                  <a:pt x="7060565" y="1717863"/>
                  <a:pt x="7075806" y="1689924"/>
                  <a:pt x="7057390" y="1680399"/>
                </a:cubicBezTo>
                <a:close/>
                <a:moveTo>
                  <a:pt x="7048500" y="1617534"/>
                </a:moveTo>
                <a:cubicBezTo>
                  <a:pt x="7063740" y="1623884"/>
                  <a:pt x="7073265" y="1599754"/>
                  <a:pt x="7058025" y="1594038"/>
                </a:cubicBezTo>
                <a:cubicBezTo>
                  <a:pt x="7042785" y="1587688"/>
                  <a:pt x="7032625" y="1611184"/>
                  <a:pt x="7048500" y="1617534"/>
                </a:cubicBezTo>
                <a:close/>
                <a:moveTo>
                  <a:pt x="7031990" y="1648013"/>
                </a:moveTo>
                <a:cubicBezTo>
                  <a:pt x="7048500" y="1656269"/>
                  <a:pt x="7060565" y="1630234"/>
                  <a:pt x="7044056" y="1622613"/>
                </a:cubicBezTo>
                <a:cubicBezTo>
                  <a:pt x="7027545" y="1614359"/>
                  <a:pt x="7014845" y="1640394"/>
                  <a:pt x="7031990" y="1648013"/>
                </a:cubicBezTo>
                <a:close/>
                <a:moveTo>
                  <a:pt x="1636395" y="2007424"/>
                </a:moveTo>
                <a:cubicBezTo>
                  <a:pt x="1638300" y="2007424"/>
                  <a:pt x="1640840" y="2006788"/>
                  <a:pt x="1642745" y="2006154"/>
                </a:cubicBezTo>
                <a:lnTo>
                  <a:pt x="1642745" y="2006154"/>
                </a:lnTo>
                <a:cubicBezTo>
                  <a:pt x="1688465" y="1954719"/>
                  <a:pt x="1574800" y="1977579"/>
                  <a:pt x="1636395" y="2007424"/>
                </a:cubicBezTo>
                <a:close/>
                <a:moveTo>
                  <a:pt x="2730500" y="1218754"/>
                </a:moveTo>
                <a:cubicBezTo>
                  <a:pt x="2708910" y="1235899"/>
                  <a:pt x="2735580" y="1269554"/>
                  <a:pt x="2757170" y="1251774"/>
                </a:cubicBezTo>
                <a:cubicBezTo>
                  <a:pt x="2778760" y="1235263"/>
                  <a:pt x="2752090" y="1201609"/>
                  <a:pt x="2730500" y="1218754"/>
                </a:cubicBezTo>
                <a:close/>
                <a:moveTo>
                  <a:pt x="2712085" y="1137474"/>
                </a:moveTo>
                <a:cubicBezTo>
                  <a:pt x="2714625" y="1137474"/>
                  <a:pt x="2717165" y="1136838"/>
                  <a:pt x="2719705" y="1136204"/>
                </a:cubicBezTo>
                <a:cubicBezTo>
                  <a:pt x="2712720" y="1150174"/>
                  <a:pt x="2724150" y="1169224"/>
                  <a:pt x="2740025" y="1169859"/>
                </a:cubicBezTo>
                <a:cubicBezTo>
                  <a:pt x="2693670" y="1237169"/>
                  <a:pt x="2828925" y="1201609"/>
                  <a:pt x="2755265" y="1166049"/>
                </a:cubicBezTo>
                <a:cubicBezTo>
                  <a:pt x="2777490" y="1151444"/>
                  <a:pt x="2759710" y="1115249"/>
                  <a:pt x="2734945" y="1123504"/>
                </a:cubicBezTo>
                <a:cubicBezTo>
                  <a:pt x="2748915" y="1045399"/>
                  <a:pt x="2635250" y="1117788"/>
                  <a:pt x="2712085" y="1137474"/>
                </a:cubicBezTo>
                <a:close/>
                <a:moveTo>
                  <a:pt x="2249805" y="1568638"/>
                </a:moveTo>
                <a:cubicBezTo>
                  <a:pt x="2249805" y="1579434"/>
                  <a:pt x="2263140" y="1586419"/>
                  <a:pt x="2271395" y="1580069"/>
                </a:cubicBezTo>
                <a:lnTo>
                  <a:pt x="2271395" y="1580069"/>
                </a:lnTo>
                <a:cubicBezTo>
                  <a:pt x="2281555" y="1573719"/>
                  <a:pt x="2278380" y="1557844"/>
                  <a:pt x="2267585" y="1554669"/>
                </a:cubicBezTo>
                <a:cubicBezTo>
                  <a:pt x="2261870" y="1529904"/>
                  <a:pt x="2227580" y="1555938"/>
                  <a:pt x="2249805" y="1568638"/>
                </a:cubicBezTo>
                <a:close/>
                <a:moveTo>
                  <a:pt x="2787650" y="1051749"/>
                </a:moveTo>
                <a:cubicBezTo>
                  <a:pt x="2809875" y="1052384"/>
                  <a:pt x="2821940" y="1021904"/>
                  <a:pt x="2804160" y="1007299"/>
                </a:cubicBezTo>
                <a:cubicBezTo>
                  <a:pt x="2767965" y="978088"/>
                  <a:pt x="2741295" y="1049844"/>
                  <a:pt x="2787650" y="1051749"/>
                </a:cubicBezTo>
                <a:close/>
                <a:moveTo>
                  <a:pt x="2878455" y="1009204"/>
                </a:moveTo>
                <a:cubicBezTo>
                  <a:pt x="2900045" y="1031429"/>
                  <a:pt x="2934970" y="997774"/>
                  <a:pt x="2912745" y="975549"/>
                </a:cubicBezTo>
                <a:cubicBezTo>
                  <a:pt x="2891155" y="953324"/>
                  <a:pt x="2856230" y="987613"/>
                  <a:pt x="2878455" y="1009204"/>
                </a:cubicBezTo>
                <a:close/>
                <a:moveTo>
                  <a:pt x="2892425" y="1034604"/>
                </a:moveTo>
                <a:cubicBezTo>
                  <a:pt x="2870200" y="1053654"/>
                  <a:pt x="2900045" y="1088579"/>
                  <a:pt x="2921635" y="1068894"/>
                </a:cubicBezTo>
                <a:cubicBezTo>
                  <a:pt x="2944495" y="1049844"/>
                  <a:pt x="2914650" y="1014919"/>
                  <a:pt x="2892425" y="1034604"/>
                </a:cubicBezTo>
                <a:close/>
                <a:moveTo>
                  <a:pt x="2214880" y="1595944"/>
                </a:moveTo>
                <a:cubicBezTo>
                  <a:pt x="2219325" y="1569909"/>
                  <a:pt x="2176780" y="1581338"/>
                  <a:pt x="2193290" y="1601659"/>
                </a:cubicBezTo>
                <a:cubicBezTo>
                  <a:pt x="2184400" y="1634044"/>
                  <a:pt x="2239010" y="1619438"/>
                  <a:pt x="2214880" y="1595944"/>
                </a:cubicBezTo>
                <a:close/>
                <a:moveTo>
                  <a:pt x="2863850" y="966659"/>
                </a:moveTo>
                <a:cubicBezTo>
                  <a:pt x="2886075" y="967294"/>
                  <a:pt x="2898140" y="936813"/>
                  <a:pt x="2880995" y="922209"/>
                </a:cubicBezTo>
                <a:cubicBezTo>
                  <a:pt x="2844165" y="892999"/>
                  <a:pt x="2816860" y="964119"/>
                  <a:pt x="2863850" y="966659"/>
                </a:cubicBezTo>
                <a:close/>
                <a:moveTo>
                  <a:pt x="2814955" y="1102549"/>
                </a:moveTo>
                <a:cubicBezTo>
                  <a:pt x="2792730" y="1121599"/>
                  <a:pt x="2823210" y="1155888"/>
                  <a:pt x="2844800" y="1136204"/>
                </a:cubicBezTo>
                <a:cubicBezTo>
                  <a:pt x="2867025" y="1117154"/>
                  <a:pt x="2836545" y="1082863"/>
                  <a:pt x="2814955" y="1102549"/>
                </a:cubicBezTo>
                <a:close/>
                <a:moveTo>
                  <a:pt x="2800985" y="1086038"/>
                </a:moveTo>
                <a:cubicBezTo>
                  <a:pt x="2822575" y="1108263"/>
                  <a:pt x="2857500" y="1073974"/>
                  <a:pt x="2835275" y="1052384"/>
                </a:cubicBezTo>
                <a:cubicBezTo>
                  <a:pt x="2813685" y="1029524"/>
                  <a:pt x="2778760" y="1064449"/>
                  <a:pt x="2800985" y="1086038"/>
                </a:cubicBezTo>
                <a:close/>
                <a:moveTo>
                  <a:pt x="1876425" y="1800413"/>
                </a:moveTo>
                <a:cubicBezTo>
                  <a:pt x="1896110" y="1800413"/>
                  <a:pt x="1889760" y="1768663"/>
                  <a:pt x="1871345" y="1776284"/>
                </a:cubicBezTo>
                <a:cubicBezTo>
                  <a:pt x="1858645" y="1780729"/>
                  <a:pt x="1863090" y="1801049"/>
                  <a:pt x="1876425" y="1800413"/>
                </a:cubicBezTo>
                <a:close/>
                <a:moveTo>
                  <a:pt x="1817370" y="1823909"/>
                </a:moveTo>
                <a:cubicBezTo>
                  <a:pt x="1837055" y="1823909"/>
                  <a:pt x="1831340" y="1792794"/>
                  <a:pt x="1812925" y="1799144"/>
                </a:cubicBezTo>
                <a:cubicBezTo>
                  <a:pt x="1799590" y="1803588"/>
                  <a:pt x="1803400" y="1824544"/>
                  <a:pt x="1817370" y="1823909"/>
                </a:cubicBezTo>
                <a:close/>
                <a:moveTo>
                  <a:pt x="1853565" y="1841688"/>
                </a:moveTo>
                <a:cubicBezTo>
                  <a:pt x="1838325" y="1889313"/>
                  <a:pt x="1914525" y="1851849"/>
                  <a:pt x="1867535" y="1834704"/>
                </a:cubicBezTo>
                <a:cubicBezTo>
                  <a:pt x="1879600" y="1792794"/>
                  <a:pt x="1813560" y="1825813"/>
                  <a:pt x="1853565" y="1841688"/>
                </a:cubicBezTo>
                <a:close/>
                <a:moveTo>
                  <a:pt x="1757045" y="1843594"/>
                </a:moveTo>
                <a:cubicBezTo>
                  <a:pt x="1776095" y="1843594"/>
                  <a:pt x="1771650" y="1813113"/>
                  <a:pt x="1753235" y="1818829"/>
                </a:cubicBezTo>
                <a:cubicBezTo>
                  <a:pt x="1739265" y="1822638"/>
                  <a:pt x="1743075" y="1844229"/>
                  <a:pt x="1757045" y="1843594"/>
                </a:cubicBezTo>
                <a:close/>
                <a:moveTo>
                  <a:pt x="1931670" y="1828988"/>
                </a:moveTo>
                <a:cubicBezTo>
                  <a:pt x="1951990" y="1828988"/>
                  <a:pt x="1951355" y="1797238"/>
                  <a:pt x="1931035" y="1797874"/>
                </a:cubicBezTo>
                <a:cubicBezTo>
                  <a:pt x="1927225" y="1761044"/>
                  <a:pt x="1880235" y="1802319"/>
                  <a:pt x="1915795" y="1811209"/>
                </a:cubicBezTo>
                <a:cubicBezTo>
                  <a:pt x="1915160" y="1816288"/>
                  <a:pt x="1917065" y="1822004"/>
                  <a:pt x="1920875" y="1825179"/>
                </a:cubicBezTo>
                <a:cubicBezTo>
                  <a:pt x="1862455" y="1846134"/>
                  <a:pt x="1962785" y="1882963"/>
                  <a:pt x="1931670" y="1828988"/>
                </a:cubicBezTo>
                <a:close/>
                <a:moveTo>
                  <a:pt x="1978025" y="1777554"/>
                </a:moveTo>
                <a:cubicBezTo>
                  <a:pt x="1978660" y="1777554"/>
                  <a:pt x="1979295" y="1777554"/>
                  <a:pt x="1979930" y="1777554"/>
                </a:cubicBezTo>
                <a:cubicBezTo>
                  <a:pt x="1980565" y="1778824"/>
                  <a:pt x="1980565" y="1780729"/>
                  <a:pt x="1981835" y="1781999"/>
                </a:cubicBezTo>
                <a:cubicBezTo>
                  <a:pt x="1941195" y="1809938"/>
                  <a:pt x="2021205" y="1832799"/>
                  <a:pt x="2002155" y="1787713"/>
                </a:cubicBezTo>
                <a:cubicBezTo>
                  <a:pt x="2019300" y="1780729"/>
                  <a:pt x="2008505" y="1753424"/>
                  <a:pt x="1991360" y="1759138"/>
                </a:cubicBezTo>
                <a:cubicBezTo>
                  <a:pt x="1977390" y="1729294"/>
                  <a:pt x="1945640" y="1773744"/>
                  <a:pt x="1978025" y="1777554"/>
                </a:cubicBezTo>
                <a:close/>
                <a:moveTo>
                  <a:pt x="2045335" y="1713419"/>
                </a:moveTo>
                <a:cubicBezTo>
                  <a:pt x="2066925" y="1712784"/>
                  <a:pt x="2057400" y="1679129"/>
                  <a:pt x="2038350" y="1689924"/>
                </a:cubicBezTo>
                <a:cubicBezTo>
                  <a:pt x="2028190" y="1696274"/>
                  <a:pt x="2033270" y="1714054"/>
                  <a:pt x="2045335" y="1713419"/>
                </a:cubicBezTo>
                <a:close/>
                <a:moveTo>
                  <a:pt x="1990725" y="1745169"/>
                </a:moveTo>
                <a:cubicBezTo>
                  <a:pt x="2011680" y="1744534"/>
                  <a:pt x="2003425" y="1711513"/>
                  <a:pt x="1984375" y="1721674"/>
                </a:cubicBezTo>
                <a:cubicBezTo>
                  <a:pt x="1972945" y="1727388"/>
                  <a:pt x="1978025" y="1745804"/>
                  <a:pt x="1990725" y="1745169"/>
                </a:cubicBezTo>
                <a:close/>
                <a:moveTo>
                  <a:pt x="1934210" y="1774379"/>
                </a:moveTo>
                <a:cubicBezTo>
                  <a:pt x="1954530" y="1773744"/>
                  <a:pt x="1947545" y="1741994"/>
                  <a:pt x="1928495" y="1750249"/>
                </a:cubicBezTo>
                <a:cubicBezTo>
                  <a:pt x="1916430" y="1755329"/>
                  <a:pt x="1921510" y="1775013"/>
                  <a:pt x="1934210" y="1774379"/>
                </a:cubicBezTo>
                <a:close/>
                <a:moveTo>
                  <a:pt x="1791970" y="1868994"/>
                </a:moveTo>
                <a:cubicBezTo>
                  <a:pt x="1793240" y="1868994"/>
                  <a:pt x="1794510" y="1868994"/>
                  <a:pt x="1795145" y="1868359"/>
                </a:cubicBezTo>
                <a:cubicBezTo>
                  <a:pt x="1794510" y="1868359"/>
                  <a:pt x="1793875" y="1868994"/>
                  <a:pt x="1792605" y="1868994"/>
                </a:cubicBezTo>
                <a:cubicBezTo>
                  <a:pt x="1774190" y="1877249"/>
                  <a:pt x="1788160" y="1905824"/>
                  <a:pt x="1805940" y="1896934"/>
                </a:cubicBezTo>
                <a:cubicBezTo>
                  <a:pt x="1823085" y="1889313"/>
                  <a:pt x="1812290" y="1863913"/>
                  <a:pt x="1796415" y="1867724"/>
                </a:cubicBezTo>
                <a:cubicBezTo>
                  <a:pt x="1812290" y="1862644"/>
                  <a:pt x="1805305" y="1834069"/>
                  <a:pt x="1786255" y="1841054"/>
                </a:cubicBezTo>
                <a:cubicBezTo>
                  <a:pt x="1772920" y="1847404"/>
                  <a:pt x="1777365" y="1869629"/>
                  <a:pt x="1791970" y="1868994"/>
                </a:cubicBezTo>
                <a:close/>
                <a:moveTo>
                  <a:pt x="3213100" y="908874"/>
                </a:moveTo>
                <a:cubicBezTo>
                  <a:pt x="3249295" y="907604"/>
                  <a:pt x="3232150" y="851088"/>
                  <a:pt x="3201670" y="870138"/>
                </a:cubicBezTo>
                <a:cubicBezTo>
                  <a:pt x="3183890" y="880934"/>
                  <a:pt x="3192780" y="909509"/>
                  <a:pt x="3213100" y="908874"/>
                </a:cubicBezTo>
                <a:close/>
                <a:moveTo>
                  <a:pt x="3178175" y="1046034"/>
                </a:moveTo>
                <a:cubicBezTo>
                  <a:pt x="3208020" y="1045399"/>
                  <a:pt x="3196590" y="998409"/>
                  <a:pt x="3169285" y="1011744"/>
                </a:cubicBezTo>
                <a:cubicBezTo>
                  <a:pt x="3152775" y="1019363"/>
                  <a:pt x="3159125" y="1046669"/>
                  <a:pt x="3178175" y="1046034"/>
                </a:cubicBezTo>
                <a:close/>
                <a:moveTo>
                  <a:pt x="3250565" y="953324"/>
                </a:moveTo>
                <a:cubicBezTo>
                  <a:pt x="3283585" y="952688"/>
                  <a:pt x="3269615" y="900619"/>
                  <a:pt x="3240405" y="916494"/>
                </a:cubicBezTo>
                <a:cubicBezTo>
                  <a:pt x="3222625" y="926019"/>
                  <a:pt x="3230880" y="954594"/>
                  <a:pt x="3250565" y="953324"/>
                </a:cubicBezTo>
                <a:close/>
                <a:moveTo>
                  <a:pt x="3171190" y="999679"/>
                </a:moveTo>
                <a:cubicBezTo>
                  <a:pt x="3204210" y="999044"/>
                  <a:pt x="3189605" y="946974"/>
                  <a:pt x="3161030" y="962849"/>
                </a:cubicBezTo>
                <a:cubicBezTo>
                  <a:pt x="3143885" y="973009"/>
                  <a:pt x="3152140" y="1000949"/>
                  <a:pt x="3171190" y="999679"/>
                </a:cubicBezTo>
                <a:close/>
                <a:moveTo>
                  <a:pt x="3131820" y="837754"/>
                </a:moveTo>
                <a:cubicBezTo>
                  <a:pt x="3114675" y="849819"/>
                  <a:pt x="3124835" y="879029"/>
                  <a:pt x="3145790" y="878394"/>
                </a:cubicBezTo>
                <a:cubicBezTo>
                  <a:pt x="3185795" y="876488"/>
                  <a:pt x="3164840" y="814259"/>
                  <a:pt x="3131820" y="837754"/>
                </a:cubicBezTo>
                <a:close/>
                <a:moveTo>
                  <a:pt x="3215005" y="774888"/>
                </a:moveTo>
                <a:cubicBezTo>
                  <a:pt x="3190875" y="792034"/>
                  <a:pt x="3218815" y="828863"/>
                  <a:pt x="3241675" y="811084"/>
                </a:cubicBezTo>
                <a:lnTo>
                  <a:pt x="3241675" y="811084"/>
                </a:lnTo>
                <a:cubicBezTo>
                  <a:pt x="3265170" y="794574"/>
                  <a:pt x="3237865" y="757109"/>
                  <a:pt x="3215005" y="774888"/>
                </a:cubicBezTo>
                <a:close/>
                <a:moveTo>
                  <a:pt x="3101975" y="1086674"/>
                </a:moveTo>
                <a:cubicBezTo>
                  <a:pt x="3132455" y="1086038"/>
                  <a:pt x="3119755" y="1038413"/>
                  <a:pt x="3093085" y="1052384"/>
                </a:cubicBezTo>
                <a:cubicBezTo>
                  <a:pt x="3076575" y="1060638"/>
                  <a:pt x="3083560" y="1087309"/>
                  <a:pt x="3101975" y="1086674"/>
                </a:cubicBezTo>
                <a:close/>
                <a:moveTo>
                  <a:pt x="3093085" y="1047938"/>
                </a:moveTo>
                <a:cubicBezTo>
                  <a:pt x="3126105" y="1047304"/>
                  <a:pt x="3111500" y="994599"/>
                  <a:pt x="3082290" y="1011744"/>
                </a:cubicBezTo>
                <a:cubicBezTo>
                  <a:pt x="3065780" y="1021269"/>
                  <a:pt x="3074035" y="1048574"/>
                  <a:pt x="3093085" y="1047938"/>
                </a:cubicBezTo>
                <a:close/>
                <a:moveTo>
                  <a:pt x="3144520" y="959674"/>
                </a:moveTo>
                <a:cubicBezTo>
                  <a:pt x="3167380" y="944434"/>
                  <a:pt x="3142615" y="908874"/>
                  <a:pt x="3120390" y="924749"/>
                </a:cubicBezTo>
                <a:cubicBezTo>
                  <a:pt x="3097530" y="939988"/>
                  <a:pt x="3122295" y="975549"/>
                  <a:pt x="3144520" y="959674"/>
                </a:cubicBezTo>
                <a:close/>
                <a:moveTo>
                  <a:pt x="3202305" y="682179"/>
                </a:moveTo>
                <a:cubicBezTo>
                  <a:pt x="3178175" y="701863"/>
                  <a:pt x="3209290" y="739329"/>
                  <a:pt x="3232785" y="719009"/>
                </a:cubicBezTo>
                <a:cubicBezTo>
                  <a:pt x="3257550" y="699959"/>
                  <a:pt x="3226435" y="661859"/>
                  <a:pt x="3202305" y="682179"/>
                </a:cubicBezTo>
                <a:cubicBezTo>
                  <a:pt x="3202305" y="682179"/>
                  <a:pt x="3202305" y="682179"/>
                  <a:pt x="3202305" y="682179"/>
                </a:cubicBezTo>
                <a:close/>
                <a:moveTo>
                  <a:pt x="2968625" y="999679"/>
                </a:moveTo>
                <a:cubicBezTo>
                  <a:pt x="2987040" y="1022538"/>
                  <a:pt x="3022600" y="992694"/>
                  <a:pt x="3002915" y="970469"/>
                </a:cubicBezTo>
                <a:cubicBezTo>
                  <a:pt x="2984500" y="947609"/>
                  <a:pt x="2948940" y="977454"/>
                  <a:pt x="2968625" y="999679"/>
                </a:cubicBezTo>
                <a:close/>
                <a:moveTo>
                  <a:pt x="3019425" y="799019"/>
                </a:moveTo>
                <a:cubicBezTo>
                  <a:pt x="3041015" y="799654"/>
                  <a:pt x="3053715" y="770444"/>
                  <a:pt x="3037205" y="755204"/>
                </a:cubicBezTo>
                <a:cubicBezTo>
                  <a:pt x="3001645" y="724724"/>
                  <a:pt x="2972435" y="797113"/>
                  <a:pt x="3019425" y="799019"/>
                </a:cubicBezTo>
                <a:close/>
                <a:moveTo>
                  <a:pt x="2957195" y="899984"/>
                </a:moveTo>
                <a:cubicBezTo>
                  <a:pt x="2934335" y="920938"/>
                  <a:pt x="2967990" y="956499"/>
                  <a:pt x="2990215" y="934909"/>
                </a:cubicBezTo>
                <a:cubicBezTo>
                  <a:pt x="3013075" y="913319"/>
                  <a:pt x="2979420" y="877759"/>
                  <a:pt x="2957195" y="899984"/>
                </a:cubicBezTo>
                <a:cubicBezTo>
                  <a:pt x="2957195" y="899984"/>
                  <a:pt x="2957195" y="899984"/>
                  <a:pt x="2957195" y="899984"/>
                </a:cubicBezTo>
                <a:close/>
                <a:moveTo>
                  <a:pt x="2940685" y="882204"/>
                </a:moveTo>
                <a:cubicBezTo>
                  <a:pt x="2962910" y="882838"/>
                  <a:pt x="2974975" y="852994"/>
                  <a:pt x="2957830" y="838388"/>
                </a:cubicBezTo>
                <a:cubicBezTo>
                  <a:pt x="2922270" y="807909"/>
                  <a:pt x="2894330" y="880299"/>
                  <a:pt x="2940685" y="882204"/>
                </a:cubicBezTo>
                <a:close/>
                <a:moveTo>
                  <a:pt x="3035935" y="859344"/>
                </a:moveTo>
                <a:cubicBezTo>
                  <a:pt x="3056255" y="882838"/>
                  <a:pt x="3092450" y="849819"/>
                  <a:pt x="3071495" y="826959"/>
                </a:cubicBezTo>
                <a:cubicBezTo>
                  <a:pt x="3050540" y="803463"/>
                  <a:pt x="3014345" y="836484"/>
                  <a:pt x="3035935" y="859344"/>
                </a:cubicBezTo>
                <a:close/>
                <a:moveTo>
                  <a:pt x="3183255" y="639634"/>
                </a:moveTo>
                <a:cubicBezTo>
                  <a:pt x="3229610" y="637729"/>
                  <a:pt x="3202305" y="565338"/>
                  <a:pt x="3166110" y="595819"/>
                </a:cubicBezTo>
                <a:cubicBezTo>
                  <a:pt x="3148965" y="610424"/>
                  <a:pt x="3161030" y="640269"/>
                  <a:pt x="3183255" y="639634"/>
                </a:cubicBezTo>
                <a:close/>
                <a:moveTo>
                  <a:pt x="3116580" y="786319"/>
                </a:moveTo>
                <a:cubicBezTo>
                  <a:pt x="3136900" y="810449"/>
                  <a:pt x="3173730" y="778063"/>
                  <a:pt x="3152775" y="754569"/>
                </a:cubicBezTo>
                <a:cubicBezTo>
                  <a:pt x="3132455" y="731074"/>
                  <a:pt x="3095625" y="763459"/>
                  <a:pt x="3116580" y="786319"/>
                </a:cubicBezTo>
                <a:close/>
                <a:moveTo>
                  <a:pt x="3100070" y="718374"/>
                </a:moveTo>
                <a:cubicBezTo>
                  <a:pt x="3121660" y="719009"/>
                  <a:pt x="3134360" y="690434"/>
                  <a:pt x="3118485" y="675194"/>
                </a:cubicBezTo>
                <a:cubicBezTo>
                  <a:pt x="3082925" y="642809"/>
                  <a:pt x="3052445" y="715834"/>
                  <a:pt x="3100070" y="718374"/>
                </a:cubicBezTo>
                <a:close/>
                <a:moveTo>
                  <a:pt x="1534160" y="1982659"/>
                </a:moveTo>
                <a:cubicBezTo>
                  <a:pt x="1529080" y="1962974"/>
                  <a:pt x="1498600" y="1971229"/>
                  <a:pt x="1504315" y="1990279"/>
                </a:cubicBezTo>
                <a:cubicBezTo>
                  <a:pt x="1509395" y="2009963"/>
                  <a:pt x="1539875" y="2001709"/>
                  <a:pt x="1534160" y="1982659"/>
                </a:cubicBezTo>
                <a:close/>
                <a:moveTo>
                  <a:pt x="1376680" y="1955354"/>
                </a:moveTo>
                <a:cubicBezTo>
                  <a:pt x="1378585" y="1973769"/>
                  <a:pt x="1407160" y="1970594"/>
                  <a:pt x="1404620" y="1952813"/>
                </a:cubicBezTo>
                <a:cubicBezTo>
                  <a:pt x="1403350" y="1934399"/>
                  <a:pt x="1374775" y="1936938"/>
                  <a:pt x="1376680" y="1955354"/>
                </a:cubicBezTo>
                <a:close/>
                <a:moveTo>
                  <a:pt x="1408430" y="2121089"/>
                </a:moveTo>
                <a:cubicBezTo>
                  <a:pt x="1416050" y="2143949"/>
                  <a:pt x="1450975" y="2131249"/>
                  <a:pt x="1443355" y="2109024"/>
                </a:cubicBezTo>
                <a:cubicBezTo>
                  <a:pt x="1435735" y="2086163"/>
                  <a:pt x="1400175" y="2098864"/>
                  <a:pt x="1408430" y="2121089"/>
                </a:cubicBezTo>
                <a:close/>
                <a:moveTo>
                  <a:pt x="1391920" y="2072194"/>
                </a:moveTo>
                <a:cubicBezTo>
                  <a:pt x="1397000" y="2093784"/>
                  <a:pt x="1430655" y="2084259"/>
                  <a:pt x="1424305" y="2063304"/>
                </a:cubicBezTo>
                <a:cubicBezTo>
                  <a:pt x="1419225" y="2042349"/>
                  <a:pt x="1385570" y="2051238"/>
                  <a:pt x="1391920" y="2072194"/>
                </a:cubicBezTo>
                <a:close/>
                <a:moveTo>
                  <a:pt x="1381760" y="1902013"/>
                </a:moveTo>
                <a:cubicBezTo>
                  <a:pt x="1398270" y="1902013"/>
                  <a:pt x="1398270" y="1875979"/>
                  <a:pt x="1381760" y="1876613"/>
                </a:cubicBezTo>
                <a:cubicBezTo>
                  <a:pt x="1365250" y="1876613"/>
                  <a:pt x="1365250" y="1902013"/>
                  <a:pt x="1381760" y="1902013"/>
                </a:cubicBezTo>
                <a:close/>
                <a:moveTo>
                  <a:pt x="1445260" y="1899474"/>
                </a:moveTo>
                <a:cubicBezTo>
                  <a:pt x="1462405" y="1900109"/>
                  <a:pt x="1461770" y="1872804"/>
                  <a:pt x="1444625" y="1874074"/>
                </a:cubicBezTo>
                <a:cubicBezTo>
                  <a:pt x="1428750" y="1874709"/>
                  <a:pt x="1429385" y="1900109"/>
                  <a:pt x="1445260" y="1899474"/>
                </a:cubicBezTo>
                <a:close/>
                <a:moveTo>
                  <a:pt x="1372870" y="2033459"/>
                </a:moveTo>
                <a:cubicBezTo>
                  <a:pt x="1394460" y="2033459"/>
                  <a:pt x="1391920" y="1999169"/>
                  <a:pt x="1370330" y="2002344"/>
                </a:cubicBezTo>
                <a:cubicBezTo>
                  <a:pt x="1351915" y="2005519"/>
                  <a:pt x="1354455" y="2034094"/>
                  <a:pt x="1372870" y="2033459"/>
                </a:cubicBezTo>
                <a:close/>
                <a:moveTo>
                  <a:pt x="1446530" y="2019488"/>
                </a:moveTo>
                <a:cubicBezTo>
                  <a:pt x="1468755" y="2019488"/>
                  <a:pt x="1464945" y="1983929"/>
                  <a:pt x="1443355" y="1989009"/>
                </a:cubicBezTo>
                <a:cubicBezTo>
                  <a:pt x="1425575" y="1992184"/>
                  <a:pt x="1428750" y="2020124"/>
                  <a:pt x="1446530" y="2019488"/>
                </a:cubicBezTo>
                <a:close/>
                <a:moveTo>
                  <a:pt x="1445260" y="2154744"/>
                </a:moveTo>
                <a:cubicBezTo>
                  <a:pt x="1435735" y="2131249"/>
                  <a:pt x="1398270" y="2147124"/>
                  <a:pt x="1409065" y="2169984"/>
                </a:cubicBezTo>
                <a:cubicBezTo>
                  <a:pt x="1418590" y="2194114"/>
                  <a:pt x="1455420" y="2178239"/>
                  <a:pt x="1445260" y="2154744"/>
                </a:cubicBezTo>
                <a:close/>
                <a:moveTo>
                  <a:pt x="1402715" y="2195384"/>
                </a:moveTo>
                <a:cubicBezTo>
                  <a:pt x="1377950" y="2207449"/>
                  <a:pt x="1397635" y="2246184"/>
                  <a:pt x="1421765" y="2233484"/>
                </a:cubicBezTo>
                <a:cubicBezTo>
                  <a:pt x="1446530" y="2221419"/>
                  <a:pt x="1427480" y="2182684"/>
                  <a:pt x="1402715" y="2195384"/>
                </a:cubicBezTo>
                <a:close/>
                <a:moveTo>
                  <a:pt x="1725930" y="1900109"/>
                </a:moveTo>
                <a:cubicBezTo>
                  <a:pt x="1706880" y="1907729"/>
                  <a:pt x="1719580" y="1936938"/>
                  <a:pt x="1737995" y="1928684"/>
                </a:cubicBezTo>
                <a:cubicBezTo>
                  <a:pt x="1756410" y="1921063"/>
                  <a:pt x="1744345" y="1891854"/>
                  <a:pt x="1725930" y="1900109"/>
                </a:cubicBezTo>
                <a:close/>
                <a:moveTo>
                  <a:pt x="1318260" y="1902013"/>
                </a:moveTo>
                <a:cubicBezTo>
                  <a:pt x="1334770" y="1902649"/>
                  <a:pt x="1335405" y="1876613"/>
                  <a:pt x="1318895" y="1876613"/>
                </a:cubicBezTo>
                <a:cubicBezTo>
                  <a:pt x="1302385" y="1875979"/>
                  <a:pt x="1301750" y="1902013"/>
                  <a:pt x="1318260" y="1902013"/>
                </a:cubicBezTo>
                <a:close/>
                <a:moveTo>
                  <a:pt x="1256665" y="2147124"/>
                </a:moveTo>
                <a:cubicBezTo>
                  <a:pt x="1233170" y="2152839"/>
                  <a:pt x="1242695" y="2189034"/>
                  <a:pt x="1265555" y="2182684"/>
                </a:cubicBezTo>
                <a:cubicBezTo>
                  <a:pt x="1288415" y="2176969"/>
                  <a:pt x="1279525" y="2140774"/>
                  <a:pt x="1256665" y="2147124"/>
                </a:cubicBezTo>
                <a:close/>
                <a:moveTo>
                  <a:pt x="1299210" y="2044254"/>
                </a:moveTo>
                <a:cubicBezTo>
                  <a:pt x="1320800" y="2044254"/>
                  <a:pt x="1318895" y="2010599"/>
                  <a:pt x="1297305" y="2013138"/>
                </a:cubicBezTo>
                <a:cubicBezTo>
                  <a:pt x="1278255" y="2015044"/>
                  <a:pt x="1280160" y="2044254"/>
                  <a:pt x="1299210" y="2044254"/>
                </a:cubicBezTo>
                <a:close/>
                <a:moveTo>
                  <a:pt x="1326515" y="2147124"/>
                </a:moveTo>
                <a:cubicBezTo>
                  <a:pt x="1333500" y="2169984"/>
                  <a:pt x="1369060" y="2159189"/>
                  <a:pt x="1361440" y="2136329"/>
                </a:cubicBezTo>
                <a:cubicBezTo>
                  <a:pt x="1355090" y="2113469"/>
                  <a:pt x="1318895" y="2124264"/>
                  <a:pt x="1326515" y="2147124"/>
                </a:cubicBezTo>
                <a:close/>
                <a:moveTo>
                  <a:pt x="1274445" y="2221419"/>
                </a:moveTo>
                <a:cubicBezTo>
                  <a:pt x="1266825" y="2197289"/>
                  <a:pt x="1228725" y="2209989"/>
                  <a:pt x="1236980" y="2234119"/>
                </a:cubicBezTo>
                <a:cubicBezTo>
                  <a:pt x="1244600" y="2258249"/>
                  <a:pt x="1282700" y="2245549"/>
                  <a:pt x="1274445" y="2221419"/>
                </a:cubicBezTo>
                <a:close/>
                <a:moveTo>
                  <a:pt x="1315720" y="2236659"/>
                </a:moveTo>
                <a:cubicBezTo>
                  <a:pt x="1290320" y="2247454"/>
                  <a:pt x="1308100" y="2286824"/>
                  <a:pt x="1332865" y="2275394"/>
                </a:cubicBezTo>
                <a:cubicBezTo>
                  <a:pt x="1358265" y="2263964"/>
                  <a:pt x="1340485" y="2224594"/>
                  <a:pt x="1315720" y="2236659"/>
                </a:cubicBezTo>
                <a:close/>
                <a:moveTo>
                  <a:pt x="1445260" y="1947099"/>
                </a:moveTo>
                <a:cubicBezTo>
                  <a:pt x="1446530" y="1954719"/>
                  <a:pt x="1453515" y="1960434"/>
                  <a:pt x="1461135" y="1959163"/>
                </a:cubicBezTo>
                <a:lnTo>
                  <a:pt x="1461135" y="1959163"/>
                </a:lnTo>
                <a:cubicBezTo>
                  <a:pt x="1496695" y="1947734"/>
                  <a:pt x="1446530" y="1910269"/>
                  <a:pt x="1445260" y="1947099"/>
                </a:cubicBezTo>
                <a:close/>
                <a:moveTo>
                  <a:pt x="1307465" y="1959799"/>
                </a:moveTo>
                <a:cubicBezTo>
                  <a:pt x="1308100" y="1978213"/>
                  <a:pt x="1336675" y="1976309"/>
                  <a:pt x="1335405" y="1957894"/>
                </a:cubicBezTo>
                <a:cubicBezTo>
                  <a:pt x="1334770" y="1940113"/>
                  <a:pt x="1306195" y="1941384"/>
                  <a:pt x="1307465" y="1959799"/>
                </a:cubicBezTo>
                <a:close/>
                <a:moveTo>
                  <a:pt x="1325880" y="2070288"/>
                </a:moveTo>
                <a:cubicBezTo>
                  <a:pt x="1304290" y="2074734"/>
                  <a:pt x="1311910" y="2108389"/>
                  <a:pt x="1332865" y="2103309"/>
                </a:cubicBezTo>
                <a:cubicBezTo>
                  <a:pt x="1355090" y="2099499"/>
                  <a:pt x="1347470" y="2065209"/>
                  <a:pt x="1325880" y="2070288"/>
                </a:cubicBezTo>
                <a:close/>
                <a:moveTo>
                  <a:pt x="1360170" y="2189669"/>
                </a:moveTo>
                <a:cubicBezTo>
                  <a:pt x="1351280" y="2165539"/>
                  <a:pt x="1313815" y="2180144"/>
                  <a:pt x="1323340" y="2203639"/>
                </a:cubicBezTo>
                <a:cubicBezTo>
                  <a:pt x="1332230" y="2227769"/>
                  <a:pt x="1369695" y="2213799"/>
                  <a:pt x="1360170" y="2189669"/>
                </a:cubicBezTo>
                <a:close/>
                <a:moveTo>
                  <a:pt x="1633855" y="1875344"/>
                </a:moveTo>
                <a:cubicBezTo>
                  <a:pt x="1652270" y="1875344"/>
                  <a:pt x="1649095" y="1846769"/>
                  <a:pt x="1631315" y="1849944"/>
                </a:cubicBezTo>
                <a:cubicBezTo>
                  <a:pt x="1616710" y="1852484"/>
                  <a:pt x="1619250" y="1875344"/>
                  <a:pt x="1633855" y="1875344"/>
                </a:cubicBezTo>
                <a:close/>
                <a:moveTo>
                  <a:pt x="1571625" y="1886138"/>
                </a:moveTo>
                <a:cubicBezTo>
                  <a:pt x="1589405" y="1886138"/>
                  <a:pt x="1587500" y="1858199"/>
                  <a:pt x="1569720" y="1860738"/>
                </a:cubicBezTo>
                <a:cubicBezTo>
                  <a:pt x="1554480" y="1862644"/>
                  <a:pt x="1556385" y="1886774"/>
                  <a:pt x="1571625" y="1886138"/>
                </a:cubicBezTo>
                <a:close/>
                <a:moveTo>
                  <a:pt x="7406640" y="2173159"/>
                </a:moveTo>
                <a:cubicBezTo>
                  <a:pt x="7419340" y="2150934"/>
                  <a:pt x="7384415" y="2131249"/>
                  <a:pt x="7372350" y="2153474"/>
                </a:cubicBezTo>
                <a:cubicBezTo>
                  <a:pt x="7359650" y="2175699"/>
                  <a:pt x="7393940" y="2195384"/>
                  <a:pt x="7406640" y="2173159"/>
                </a:cubicBezTo>
                <a:close/>
                <a:moveTo>
                  <a:pt x="1586865" y="1950909"/>
                </a:moveTo>
                <a:cubicBezTo>
                  <a:pt x="1567180" y="1956624"/>
                  <a:pt x="1577340" y="1987104"/>
                  <a:pt x="1596390" y="1980754"/>
                </a:cubicBezTo>
                <a:cubicBezTo>
                  <a:pt x="1615440" y="1975038"/>
                  <a:pt x="1605915" y="1944559"/>
                  <a:pt x="1586865" y="1950909"/>
                </a:cubicBezTo>
                <a:close/>
                <a:moveTo>
                  <a:pt x="1581150" y="1922334"/>
                </a:moveTo>
                <a:cubicBezTo>
                  <a:pt x="1585595" y="1940113"/>
                  <a:pt x="1612900" y="1933129"/>
                  <a:pt x="1608455" y="1915349"/>
                </a:cubicBezTo>
                <a:cubicBezTo>
                  <a:pt x="1604645" y="1897569"/>
                  <a:pt x="1576705" y="1904554"/>
                  <a:pt x="1581150" y="1922334"/>
                </a:cubicBezTo>
                <a:close/>
                <a:moveTo>
                  <a:pt x="1696085" y="1860738"/>
                </a:moveTo>
                <a:cubicBezTo>
                  <a:pt x="1714500" y="1860738"/>
                  <a:pt x="1710690" y="1830894"/>
                  <a:pt x="1692910" y="1835974"/>
                </a:cubicBezTo>
                <a:cubicBezTo>
                  <a:pt x="1678305" y="1839149"/>
                  <a:pt x="1681480" y="1861374"/>
                  <a:pt x="1696085" y="1860738"/>
                </a:cubicBezTo>
                <a:close/>
                <a:moveTo>
                  <a:pt x="1483360" y="2240469"/>
                </a:moveTo>
                <a:cubicBezTo>
                  <a:pt x="1508760" y="2225864"/>
                  <a:pt x="1485265" y="2186494"/>
                  <a:pt x="1460500" y="2201734"/>
                </a:cubicBezTo>
                <a:cubicBezTo>
                  <a:pt x="1435100" y="2216339"/>
                  <a:pt x="1458595" y="2255709"/>
                  <a:pt x="1483360" y="2240469"/>
                </a:cubicBezTo>
                <a:close/>
                <a:moveTo>
                  <a:pt x="1667510" y="1955988"/>
                </a:moveTo>
                <a:cubicBezTo>
                  <a:pt x="1686560" y="1949638"/>
                  <a:pt x="1675765" y="1919794"/>
                  <a:pt x="1656715" y="1926779"/>
                </a:cubicBezTo>
                <a:cubicBezTo>
                  <a:pt x="1637665" y="1933763"/>
                  <a:pt x="1649095" y="1963609"/>
                  <a:pt x="1667510" y="1955988"/>
                </a:cubicBezTo>
                <a:close/>
                <a:moveTo>
                  <a:pt x="1661795" y="1914713"/>
                </a:moveTo>
                <a:cubicBezTo>
                  <a:pt x="1682750" y="1914713"/>
                  <a:pt x="1677670" y="1881059"/>
                  <a:pt x="1657985" y="1887409"/>
                </a:cubicBezTo>
                <a:cubicBezTo>
                  <a:pt x="1642110" y="1891219"/>
                  <a:pt x="1645920" y="1915349"/>
                  <a:pt x="1661795" y="1914713"/>
                </a:cubicBezTo>
                <a:close/>
                <a:moveTo>
                  <a:pt x="1727200" y="1893759"/>
                </a:moveTo>
                <a:cubicBezTo>
                  <a:pt x="1748790" y="1893759"/>
                  <a:pt x="1743075" y="1859469"/>
                  <a:pt x="1722755" y="1866454"/>
                </a:cubicBezTo>
                <a:cubicBezTo>
                  <a:pt x="1708150" y="1870899"/>
                  <a:pt x="1711960" y="1894394"/>
                  <a:pt x="1727200" y="1893759"/>
                </a:cubicBezTo>
                <a:close/>
                <a:moveTo>
                  <a:pt x="3079115" y="936813"/>
                </a:moveTo>
                <a:cubicBezTo>
                  <a:pt x="3101975" y="919034"/>
                  <a:pt x="3073400" y="882838"/>
                  <a:pt x="3050540" y="901888"/>
                </a:cubicBezTo>
                <a:cubicBezTo>
                  <a:pt x="3027680" y="919669"/>
                  <a:pt x="3056890" y="955863"/>
                  <a:pt x="3079115" y="936813"/>
                </a:cubicBezTo>
                <a:close/>
                <a:moveTo>
                  <a:pt x="1508760" y="1894394"/>
                </a:moveTo>
                <a:cubicBezTo>
                  <a:pt x="1525905" y="1894394"/>
                  <a:pt x="1524635" y="1867088"/>
                  <a:pt x="1507490" y="1868994"/>
                </a:cubicBezTo>
                <a:cubicBezTo>
                  <a:pt x="1491615" y="1870263"/>
                  <a:pt x="1492885" y="1894394"/>
                  <a:pt x="1508760" y="1894394"/>
                </a:cubicBezTo>
                <a:close/>
                <a:moveTo>
                  <a:pt x="1499235" y="2067113"/>
                </a:moveTo>
                <a:cubicBezTo>
                  <a:pt x="1480820" y="2074099"/>
                  <a:pt x="1486535" y="2103309"/>
                  <a:pt x="1506220" y="2102674"/>
                </a:cubicBezTo>
                <a:cubicBezTo>
                  <a:pt x="1534795" y="2102674"/>
                  <a:pt x="1525905" y="2056954"/>
                  <a:pt x="1499235" y="2067113"/>
                </a:cubicBezTo>
                <a:close/>
                <a:moveTo>
                  <a:pt x="1468755" y="2050604"/>
                </a:moveTo>
                <a:cubicBezTo>
                  <a:pt x="1475105" y="2071559"/>
                  <a:pt x="1508125" y="2061399"/>
                  <a:pt x="1501140" y="2040444"/>
                </a:cubicBezTo>
                <a:cubicBezTo>
                  <a:pt x="1495425" y="2019488"/>
                  <a:pt x="1462405" y="2030284"/>
                  <a:pt x="1468755" y="2050604"/>
                </a:cubicBezTo>
                <a:close/>
                <a:moveTo>
                  <a:pt x="1540510" y="2178874"/>
                </a:moveTo>
                <a:cubicBezTo>
                  <a:pt x="1555750" y="2203639"/>
                  <a:pt x="1594485" y="2178874"/>
                  <a:pt x="1578610" y="2154744"/>
                </a:cubicBezTo>
                <a:cubicBezTo>
                  <a:pt x="1563370" y="2129979"/>
                  <a:pt x="1524635" y="2154744"/>
                  <a:pt x="1540510" y="2178874"/>
                </a:cubicBezTo>
                <a:close/>
                <a:moveTo>
                  <a:pt x="1561465" y="2036634"/>
                </a:moveTo>
                <a:cubicBezTo>
                  <a:pt x="1587500" y="2036634"/>
                  <a:pt x="1579880" y="1994724"/>
                  <a:pt x="1555750" y="2003613"/>
                </a:cubicBezTo>
                <a:cubicBezTo>
                  <a:pt x="1537970" y="2009963"/>
                  <a:pt x="1543050" y="2037269"/>
                  <a:pt x="1561465" y="2036634"/>
                </a:cubicBezTo>
                <a:close/>
                <a:moveTo>
                  <a:pt x="1513840" y="1936304"/>
                </a:moveTo>
                <a:cubicBezTo>
                  <a:pt x="1517015" y="1954719"/>
                  <a:pt x="1545590" y="1949004"/>
                  <a:pt x="1541780" y="1931224"/>
                </a:cubicBezTo>
                <a:cubicBezTo>
                  <a:pt x="1537970" y="1912809"/>
                  <a:pt x="1510030" y="1918524"/>
                  <a:pt x="1513840" y="1936304"/>
                </a:cubicBezTo>
                <a:close/>
                <a:moveTo>
                  <a:pt x="1528445" y="2116009"/>
                </a:moveTo>
                <a:cubicBezTo>
                  <a:pt x="1517650" y="2092513"/>
                  <a:pt x="1481455" y="2110294"/>
                  <a:pt x="1492885" y="2133154"/>
                </a:cubicBezTo>
                <a:cubicBezTo>
                  <a:pt x="1503680" y="2156649"/>
                  <a:pt x="1539875" y="2138869"/>
                  <a:pt x="1528445" y="2116009"/>
                </a:cubicBezTo>
                <a:close/>
                <a:moveTo>
                  <a:pt x="4215765" y="677099"/>
                </a:moveTo>
                <a:cubicBezTo>
                  <a:pt x="4218305" y="700594"/>
                  <a:pt x="4255135" y="696149"/>
                  <a:pt x="4251960" y="672654"/>
                </a:cubicBezTo>
                <a:cubicBezTo>
                  <a:pt x="4249420" y="648524"/>
                  <a:pt x="4212590" y="653604"/>
                  <a:pt x="4215765" y="677099"/>
                </a:cubicBezTo>
                <a:close/>
                <a:moveTo>
                  <a:pt x="4094480" y="478344"/>
                </a:moveTo>
                <a:cubicBezTo>
                  <a:pt x="4067175" y="482788"/>
                  <a:pt x="4075430" y="525334"/>
                  <a:pt x="4102100" y="519619"/>
                </a:cubicBezTo>
                <a:cubicBezTo>
                  <a:pt x="4129405" y="515174"/>
                  <a:pt x="4121150" y="472629"/>
                  <a:pt x="4094480" y="478344"/>
                </a:cubicBezTo>
                <a:close/>
                <a:moveTo>
                  <a:pt x="4086860" y="198308"/>
                </a:moveTo>
                <a:cubicBezTo>
                  <a:pt x="4120515" y="198944"/>
                  <a:pt x="4119245" y="145604"/>
                  <a:pt x="4085590" y="147508"/>
                </a:cubicBezTo>
                <a:cubicBezTo>
                  <a:pt x="4053205" y="148144"/>
                  <a:pt x="4054475" y="198944"/>
                  <a:pt x="4086860" y="198308"/>
                </a:cubicBezTo>
                <a:close/>
                <a:moveTo>
                  <a:pt x="4131310" y="773619"/>
                </a:moveTo>
                <a:cubicBezTo>
                  <a:pt x="4133850" y="795209"/>
                  <a:pt x="4168140" y="790763"/>
                  <a:pt x="4164965" y="768538"/>
                </a:cubicBezTo>
                <a:cubicBezTo>
                  <a:pt x="4162425" y="746949"/>
                  <a:pt x="4128135" y="752029"/>
                  <a:pt x="4131310" y="773619"/>
                </a:cubicBezTo>
                <a:close/>
                <a:moveTo>
                  <a:pt x="4084955" y="305624"/>
                </a:moveTo>
                <a:cubicBezTo>
                  <a:pt x="4117975" y="305624"/>
                  <a:pt x="4114800" y="253554"/>
                  <a:pt x="4082415" y="257999"/>
                </a:cubicBezTo>
                <a:cubicBezTo>
                  <a:pt x="4053205" y="260538"/>
                  <a:pt x="4056380" y="306258"/>
                  <a:pt x="4084955" y="305624"/>
                </a:cubicBezTo>
                <a:close/>
                <a:moveTo>
                  <a:pt x="4193540" y="298004"/>
                </a:moveTo>
                <a:cubicBezTo>
                  <a:pt x="4225290" y="298004"/>
                  <a:pt x="4224655" y="248474"/>
                  <a:pt x="4192905" y="249744"/>
                </a:cubicBezTo>
                <a:cubicBezTo>
                  <a:pt x="4161790" y="250379"/>
                  <a:pt x="4163060" y="298638"/>
                  <a:pt x="4193540" y="298004"/>
                </a:cubicBezTo>
                <a:close/>
                <a:moveTo>
                  <a:pt x="4057015" y="420558"/>
                </a:moveTo>
                <a:cubicBezTo>
                  <a:pt x="4088765" y="420558"/>
                  <a:pt x="4084320" y="369758"/>
                  <a:pt x="4052570" y="376108"/>
                </a:cubicBezTo>
                <a:cubicBezTo>
                  <a:pt x="4026535" y="379919"/>
                  <a:pt x="4030980" y="421194"/>
                  <a:pt x="4057015" y="420558"/>
                </a:cubicBezTo>
                <a:close/>
                <a:moveTo>
                  <a:pt x="4149090" y="705038"/>
                </a:moveTo>
                <a:cubicBezTo>
                  <a:pt x="4175125" y="705038"/>
                  <a:pt x="4171315" y="664399"/>
                  <a:pt x="4146550" y="668844"/>
                </a:cubicBezTo>
                <a:cubicBezTo>
                  <a:pt x="4124325" y="671384"/>
                  <a:pt x="4126865" y="705674"/>
                  <a:pt x="4149090" y="705038"/>
                </a:cubicBezTo>
                <a:close/>
                <a:moveTo>
                  <a:pt x="4199255" y="199579"/>
                </a:moveTo>
                <a:cubicBezTo>
                  <a:pt x="4232275" y="202119"/>
                  <a:pt x="4235450" y="150683"/>
                  <a:pt x="4202430" y="148779"/>
                </a:cubicBezTo>
                <a:cubicBezTo>
                  <a:pt x="4170045" y="146238"/>
                  <a:pt x="4166235" y="197674"/>
                  <a:pt x="4199255" y="199579"/>
                </a:cubicBezTo>
                <a:close/>
                <a:moveTo>
                  <a:pt x="4159250" y="404683"/>
                </a:moveTo>
                <a:cubicBezTo>
                  <a:pt x="4190365" y="405319"/>
                  <a:pt x="4187190" y="355788"/>
                  <a:pt x="4156710" y="359599"/>
                </a:cubicBezTo>
                <a:cubicBezTo>
                  <a:pt x="4128770" y="362774"/>
                  <a:pt x="4131310" y="405954"/>
                  <a:pt x="4159250" y="404683"/>
                </a:cubicBezTo>
                <a:close/>
                <a:moveTo>
                  <a:pt x="3891915" y="722819"/>
                </a:moveTo>
                <a:cubicBezTo>
                  <a:pt x="3868420" y="728534"/>
                  <a:pt x="3878580" y="764729"/>
                  <a:pt x="3901440" y="758379"/>
                </a:cubicBezTo>
                <a:cubicBezTo>
                  <a:pt x="3924300" y="752663"/>
                  <a:pt x="3914775" y="716469"/>
                  <a:pt x="3891915" y="722819"/>
                </a:cubicBezTo>
                <a:close/>
                <a:moveTo>
                  <a:pt x="3973195" y="209104"/>
                </a:moveTo>
                <a:cubicBezTo>
                  <a:pt x="4008755" y="209104"/>
                  <a:pt x="4004310" y="153224"/>
                  <a:pt x="3969385" y="158938"/>
                </a:cubicBezTo>
                <a:cubicBezTo>
                  <a:pt x="3938905" y="162113"/>
                  <a:pt x="3942715" y="209738"/>
                  <a:pt x="3973195" y="209104"/>
                </a:cubicBezTo>
                <a:close/>
                <a:moveTo>
                  <a:pt x="3927475" y="661859"/>
                </a:moveTo>
                <a:cubicBezTo>
                  <a:pt x="3952240" y="655509"/>
                  <a:pt x="3941445" y="616774"/>
                  <a:pt x="3916680" y="623759"/>
                </a:cubicBezTo>
                <a:cubicBezTo>
                  <a:pt x="3891915" y="630744"/>
                  <a:pt x="3903345" y="669479"/>
                  <a:pt x="3927475" y="661859"/>
                </a:cubicBezTo>
                <a:close/>
                <a:moveTo>
                  <a:pt x="3889375" y="550734"/>
                </a:moveTo>
                <a:cubicBezTo>
                  <a:pt x="3914140" y="600263"/>
                  <a:pt x="3958590" y="517713"/>
                  <a:pt x="3903345" y="524699"/>
                </a:cubicBezTo>
                <a:cubicBezTo>
                  <a:pt x="3891915" y="527874"/>
                  <a:pt x="3885565" y="539938"/>
                  <a:pt x="3889375" y="550734"/>
                </a:cubicBezTo>
                <a:close/>
                <a:moveTo>
                  <a:pt x="4060825" y="684084"/>
                </a:moveTo>
                <a:cubicBezTo>
                  <a:pt x="4037330" y="688529"/>
                  <a:pt x="4044950" y="724724"/>
                  <a:pt x="4067810" y="720279"/>
                </a:cubicBezTo>
                <a:cubicBezTo>
                  <a:pt x="4091305" y="715834"/>
                  <a:pt x="4083685" y="679004"/>
                  <a:pt x="4060825" y="684084"/>
                </a:cubicBezTo>
                <a:close/>
                <a:moveTo>
                  <a:pt x="4191635" y="463104"/>
                </a:moveTo>
                <a:cubicBezTo>
                  <a:pt x="4164330" y="466279"/>
                  <a:pt x="4170045" y="508824"/>
                  <a:pt x="4196715" y="505013"/>
                </a:cubicBezTo>
                <a:cubicBezTo>
                  <a:pt x="4224020" y="501838"/>
                  <a:pt x="4218940" y="459294"/>
                  <a:pt x="4191635" y="463104"/>
                </a:cubicBezTo>
                <a:close/>
                <a:moveTo>
                  <a:pt x="3986530" y="781238"/>
                </a:moveTo>
                <a:cubicBezTo>
                  <a:pt x="3964940" y="785049"/>
                  <a:pt x="3971925" y="819338"/>
                  <a:pt x="3992880" y="814259"/>
                </a:cubicBezTo>
                <a:cubicBezTo>
                  <a:pt x="4015105" y="811084"/>
                  <a:pt x="4008120" y="776794"/>
                  <a:pt x="3986530" y="781238"/>
                </a:cubicBezTo>
                <a:close/>
                <a:moveTo>
                  <a:pt x="4006850" y="600899"/>
                </a:moveTo>
                <a:cubicBezTo>
                  <a:pt x="3981450" y="606613"/>
                  <a:pt x="3990975" y="645349"/>
                  <a:pt x="4015740" y="639634"/>
                </a:cubicBezTo>
                <a:cubicBezTo>
                  <a:pt x="4040505" y="633919"/>
                  <a:pt x="4031615" y="594549"/>
                  <a:pt x="4006850" y="600899"/>
                </a:cubicBezTo>
                <a:close/>
                <a:moveTo>
                  <a:pt x="3982720" y="524063"/>
                </a:moveTo>
                <a:cubicBezTo>
                  <a:pt x="3989070" y="550734"/>
                  <a:pt x="4030980" y="540574"/>
                  <a:pt x="4023995" y="513904"/>
                </a:cubicBezTo>
                <a:cubicBezTo>
                  <a:pt x="4017645" y="487869"/>
                  <a:pt x="3975735" y="498029"/>
                  <a:pt x="3982720" y="524063"/>
                </a:cubicBezTo>
                <a:close/>
                <a:moveTo>
                  <a:pt x="3973195" y="275779"/>
                </a:moveTo>
                <a:cubicBezTo>
                  <a:pt x="3942715" y="281494"/>
                  <a:pt x="3952875" y="329754"/>
                  <a:pt x="3983355" y="322769"/>
                </a:cubicBezTo>
                <a:cubicBezTo>
                  <a:pt x="4013835" y="317054"/>
                  <a:pt x="4003675" y="268794"/>
                  <a:pt x="3973195" y="275779"/>
                </a:cubicBezTo>
                <a:close/>
                <a:moveTo>
                  <a:pt x="3957320" y="442783"/>
                </a:moveTo>
                <a:cubicBezTo>
                  <a:pt x="3990340" y="442783"/>
                  <a:pt x="3983990" y="390079"/>
                  <a:pt x="3951605" y="398333"/>
                </a:cubicBezTo>
                <a:cubicBezTo>
                  <a:pt x="3926205" y="404683"/>
                  <a:pt x="3931285" y="443419"/>
                  <a:pt x="3957320" y="442783"/>
                </a:cubicBezTo>
                <a:close/>
                <a:moveTo>
                  <a:pt x="4353560" y="569149"/>
                </a:moveTo>
                <a:cubicBezTo>
                  <a:pt x="4354830" y="594549"/>
                  <a:pt x="4394835" y="592644"/>
                  <a:pt x="4392930" y="567244"/>
                </a:cubicBezTo>
                <a:cubicBezTo>
                  <a:pt x="4392295" y="541209"/>
                  <a:pt x="4351655" y="543749"/>
                  <a:pt x="4353560" y="569149"/>
                </a:cubicBezTo>
                <a:close/>
                <a:moveTo>
                  <a:pt x="4406265" y="310704"/>
                </a:moveTo>
                <a:cubicBezTo>
                  <a:pt x="4436745" y="315783"/>
                  <a:pt x="4444365" y="267524"/>
                  <a:pt x="4413250" y="263079"/>
                </a:cubicBezTo>
                <a:cubicBezTo>
                  <a:pt x="4382770" y="258633"/>
                  <a:pt x="4375785" y="306894"/>
                  <a:pt x="4406265" y="310704"/>
                </a:cubicBezTo>
                <a:close/>
                <a:moveTo>
                  <a:pt x="4388485" y="492313"/>
                </a:moveTo>
                <a:cubicBezTo>
                  <a:pt x="4415790" y="492949"/>
                  <a:pt x="4415790" y="449133"/>
                  <a:pt x="4388485" y="449769"/>
                </a:cubicBezTo>
                <a:cubicBezTo>
                  <a:pt x="4360545" y="449769"/>
                  <a:pt x="4361180" y="492949"/>
                  <a:pt x="4388485" y="492313"/>
                </a:cubicBezTo>
                <a:close/>
                <a:moveTo>
                  <a:pt x="4404995" y="677734"/>
                </a:moveTo>
                <a:cubicBezTo>
                  <a:pt x="4429760" y="677734"/>
                  <a:pt x="4428490" y="639634"/>
                  <a:pt x="4404360" y="640904"/>
                </a:cubicBezTo>
                <a:cubicBezTo>
                  <a:pt x="4380865" y="642174"/>
                  <a:pt x="4381500" y="678369"/>
                  <a:pt x="4404995" y="677734"/>
                </a:cubicBezTo>
                <a:close/>
                <a:moveTo>
                  <a:pt x="4363720" y="397063"/>
                </a:moveTo>
                <a:cubicBezTo>
                  <a:pt x="4392930" y="398333"/>
                  <a:pt x="4394200" y="352613"/>
                  <a:pt x="4364990" y="351979"/>
                </a:cubicBezTo>
                <a:cubicBezTo>
                  <a:pt x="4335780" y="350074"/>
                  <a:pt x="4334510" y="396429"/>
                  <a:pt x="4363720" y="397063"/>
                </a:cubicBezTo>
                <a:close/>
                <a:moveTo>
                  <a:pt x="4614545" y="358329"/>
                </a:moveTo>
                <a:cubicBezTo>
                  <a:pt x="4643755" y="367854"/>
                  <a:pt x="4658995" y="321499"/>
                  <a:pt x="4628515" y="312608"/>
                </a:cubicBezTo>
                <a:cubicBezTo>
                  <a:pt x="4598670" y="303083"/>
                  <a:pt x="4584700" y="350074"/>
                  <a:pt x="4614545" y="358329"/>
                </a:cubicBezTo>
                <a:close/>
                <a:moveTo>
                  <a:pt x="4546600" y="391983"/>
                </a:moveTo>
                <a:cubicBezTo>
                  <a:pt x="4540885" y="420558"/>
                  <a:pt x="4586605" y="428813"/>
                  <a:pt x="4591050" y="399604"/>
                </a:cubicBezTo>
                <a:cubicBezTo>
                  <a:pt x="4596765" y="371029"/>
                  <a:pt x="4551680" y="362774"/>
                  <a:pt x="4546600" y="391983"/>
                </a:cubicBezTo>
                <a:close/>
                <a:moveTo>
                  <a:pt x="4526915" y="269429"/>
                </a:moveTo>
                <a:cubicBezTo>
                  <a:pt x="4557395" y="280858"/>
                  <a:pt x="4575175" y="231963"/>
                  <a:pt x="4544060" y="221804"/>
                </a:cubicBezTo>
                <a:cubicBezTo>
                  <a:pt x="4512310" y="210374"/>
                  <a:pt x="4495165" y="259269"/>
                  <a:pt x="4526915" y="269429"/>
                </a:cubicBezTo>
                <a:close/>
                <a:moveTo>
                  <a:pt x="4537075" y="566609"/>
                </a:moveTo>
                <a:cubicBezTo>
                  <a:pt x="4535805" y="592009"/>
                  <a:pt x="4575810" y="593913"/>
                  <a:pt x="4576445" y="568513"/>
                </a:cubicBezTo>
                <a:cubicBezTo>
                  <a:pt x="4577715" y="542479"/>
                  <a:pt x="4537710" y="541209"/>
                  <a:pt x="4537075" y="566609"/>
                </a:cubicBezTo>
                <a:close/>
                <a:moveTo>
                  <a:pt x="4337685" y="663763"/>
                </a:moveTo>
                <a:cubicBezTo>
                  <a:pt x="4335780" y="640269"/>
                  <a:pt x="4298950" y="643444"/>
                  <a:pt x="4300855" y="666938"/>
                </a:cubicBezTo>
                <a:cubicBezTo>
                  <a:pt x="4302760" y="691069"/>
                  <a:pt x="4340225" y="687259"/>
                  <a:pt x="4337685" y="663763"/>
                </a:cubicBezTo>
                <a:close/>
                <a:moveTo>
                  <a:pt x="4300220" y="299908"/>
                </a:moveTo>
                <a:cubicBezTo>
                  <a:pt x="4331335" y="302449"/>
                  <a:pt x="4334510" y="253554"/>
                  <a:pt x="4303395" y="252283"/>
                </a:cubicBezTo>
                <a:cubicBezTo>
                  <a:pt x="4272280" y="249744"/>
                  <a:pt x="4269740" y="298638"/>
                  <a:pt x="4300220" y="299908"/>
                </a:cubicBezTo>
                <a:close/>
                <a:moveTo>
                  <a:pt x="4227830" y="778063"/>
                </a:moveTo>
                <a:cubicBezTo>
                  <a:pt x="4251325" y="778063"/>
                  <a:pt x="4248785" y="741234"/>
                  <a:pt x="4225925" y="744409"/>
                </a:cubicBezTo>
                <a:cubicBezTo>
                  <a:pt x="4205605" y="746313"/>
                  <a:pt x="4207510" y="778063"/>
                  <a:pt x="4227830" y="778063"/>
                </a:cubicBezTo>
                <a:close/>
                <a:moveTo>
                  <a:pt x="4261485" y="397063"/>
                </a:moveTo>
                <a:cubicBezTo>
                  <a:pt x="4291330" y="397699"/>
                  <a:pt x="4290695" y="350074"/>
                  <a:pt x="4260850" y="351979"/>
                </a:cubicBezTo>
                <a:cubicBezTo>
                  <a:pt x="4231640" y="352613"/>
                  <a:pt x="4232910" y="397699"/>
                  <a:pt x="4261485" y="397063"/>
                </a:cubicBezTo>
                <a:close/>
                <a:moveTo>
                  <a:pt x="4631055" y="310704"/>
                </a:moveTo>
                <a:cubicBezTo>
                  <a:pt x="4660900" y="324674"/>
                  <a:pt x="4681855" y="277049"/>
                  <a:pt x="4651375" y="264349"/>
                </a:cubicBezTo>
                <a:cubicBezTo>
                  <a:pt x="4621530" y="250379"/>
                  <a:pt x="4600575" y="298004"/>
                  <a:pt x="4631055" y="310704"/>
                </a:cubicBezTo>
                <a:close/>
                <a:moveTo>
                  <a:pt x="4310380" y="212279"/>
                </a:moveTo>
                <a:cubicBezTo>
                  <a:pt x="4342765" y="218629"/>
                  <a:pt x="4351655" y="167194"/>
                  <a:pt x="4318635" y="162113"/>
                </a:cubicBezTo>
                <a:cubicBezTo>
                  <a:pt x="4286250" y="156399"/>
                  <a:pt x="4277360" y="207833"/>
                  <a:pt x="4310380" y="212279"/>
                </a:cubicBezTo>
                <a:close/>
                <a:moveTo>
                  <a:pt x="3065780" y="1015554"/>
                </a:moveTo>
                <a:cubicBezTo>
                  <a:pt x="3088005" y="999679"/>
                  <a:pt x="3063240" y="964754"/>
                  <a:pt x="3041015" y="981263"/>
                </a:cubicBezTo>
                <a:cubicBezTo>
                  <a:pt x="3018155" y="997138"/>
                  <a:pt x="3043555" y="1032063"/>
                  <a:pt x="3065780" y="1015554"/>
                </a:cubicBezTo>
                <a:close/>
                <a:moveTo>
                  <a:pt x="4307840" y="769809"/>
                </a:moveTo>
                <a:cubicBezTo>
                  <a:pt x="4330700" y="769809"/>
                  <a:pt x="4329430" y="733613"/>
                  <a:pt x="4306570" y="736154"/>
                </a:cubicBezTo>
                <a:cubicBezTo>
                  <a:pt x="4285615" y="737424"/>
                  <a:pt x="4286885" y="770444"/>
                  <a:pt x="4307840" y="769809"/>
                </a:cubicBezTo>
                <a:close/>
                <a:moveTo>
                  <a:pt x="4289425" y="453579"/>
                </a:moveTo>
                <a:cubicBezTo>
                  <a:pt x="4262120" y="454849"/>
                  <a:pt x="4264660" y="498029"/>
                  <a:pt x="4292600" y="496124"/>
                </a:cubicBezTo>
                <a:cubicBezTo>
                  <a:pt x="4319905" y="494219"/>
                  <a:pt x="4317365" y="451038"/>
                  <a:pt x="4289425" y="453579"/>
                </a:cubicBezTo>
                <a:close/>
                <a:moveTo>
                  <a:pt x="4262120" y="576769"/>
                </a:moveTo>
                <a:cubicBezTo>
                  <a:pt x="4264025" y="602169"/>
                  <a:pt x="4304030" y="598359"/>
                  <a:pt x="4301490" y="572959"/>
                </a:cubicBezTo>
                <a:cubicBezTo>
                  <a:pt x="4299585" y="547559"/>
                  <a:pt x="4258945" y="551369"/>
                  <a:pt x="4262120" y="576769"/>
                </a:cubicBezTo>
                <a:close/>
                <a:moveTo>
                  <a:pt x="3395980" y="773619"/>
                </a:moveTo>
                <a:cubicBezTo>
                  <a:pt x="3382645" y="750124"/>
                  <a:pt x="3345180" y="771713"/>
                  <a:pt x="3359785" y="795209"/>
                </a:cubicBezTo>
                <a:cubicBezTo>
                  <a:pt x="3373755" y="818704"/>
                  <a:pt x="3410585" y="797113"/>
                  <a:pt x="3395980" y="773619"/>
                </a:cubicBezTo>
                <a:close/>
                <a:moveTo>
                  <a:pt x="3402965" y="897444"/>
                </a:moveTo>
                <a:cubicBezTo>
                  <a:pt x="3380740" y="906969"/>
                  <a:pt x="3396615" y="941259"/>
                  <a:pt x="3418205" y="931099"/>
                </a:cubicBezTo>
                <a:cubicBezTo>
                  <a:pt x="3439795" y="921574"/>
                  <a:pt x="3424555" y="887284"/>
                  <a:pt x="3402965" y="897444"/>
                </a:cubicBezTo>
                <a:close/>
                <a:moveTo>
                  <a:pt x="3402330" y="828863"/>
                </a:moveTo>
                <a:cubicBezTo>
                  <a:pt x="3379470" y="840294"/>
                  <a:pt x="3397885" y="875854"/>
                  <a:pt x="3420110" y="863788"/>
                </a:cubicBezTo>
                <a:cubicBezTo>
                  <a:pt x="3443605" y="852994"/>
                  <a:pt x="3425190" y="816799"/>
                  <a:pt x="3402330" y="828863"/>
                </a:cubicBezTo>
                <a:close/>
                <a:moveTo>
                  <a:pt x="3385185" y="657413"/>
                </a:moveTo>
                <a:cubicBezTo>
                  <a:pt x="3360420" y="672654"/>
                  <a:pt x="3385185" y="711388"/>
                  <a:pt x="3409315" y="695513"/>
                </a:cubicBezTo>
                <a:cubicBezTo>
                  <a:pt x="3434715" y="679638"/>
                  <a:pt x="3409950" y="640904"/>
                  <a:pt x="3385185" y="657413"/>
                </a:cubicBezTo>
                <a:close/>
                <a:moveTo>
                  <a:pt x="3367405" y="966659"/>
                </a:moveTo>
                <a:cubicBezTo>
                  <a:pt x="3347085" y="974279"/>
                  <a:pt x="3359785" y="1006663"/>
                  <a:pt x="3380105" y="998409"/>
                </a:cubicBezTo>
                <a:cubicBezTo>
                  <a:pt x="3400425" y="990154"/>
                  <a:pt x="3387725" y="958404"/>
                  <a:pt x="3367405" y="966659"/>
                </a:cubicBezTo>
                <a:close/>
                <a:moveTo>
                  <a:pt x="3547110" y="364679"/>
                </a:moveTo>
                <a:cubicBezTo>
                  <a:pt x="3589655" y="363408"/>
                  <a:pt x="3571240" y="296733"/>
                  <a:pt x="3534410" y="317054"/>
                </a:cubicBezTo>
                <a:cubicBezTo>
                  <a:pt x="3512185" y="329119"/>
                  <a:pt x="3522345" y="365949"/>
                  <a:pt x="3547110" y="364679"/>
                </a:cubicBezTo>
                <a:close/>
                <a:moveTo>
                  <a:pt x="3485515" y="788224"/>
                </a:moveTo>
                <a:cubicBezTo>
                  <a:pt x="3462020" y="799019"/>
                  <a:pt x="3479800" y="835213"/>
                  <a:pt x="3502660" y="823784"/>
                </a:cubicBezTo>
                <a:cubicBezTo>
                  <a:pt x="3525520" y="812988"/>
                  <a:pt x="3508375" y="776794"/>
                  <a:pt x="3485515" y="788224"/>
                </a:cubicBezTo>
                <a:close/>
                <a:moveTo>
                  <a:pt x="3474085" y="602804"/>
                </a:moveTo>
                <a:cubicBezTo>
                  <a:pt x="3448685" y="617409"/>
                  <a:pt x="3472180" y="656779"/>
                  <a:pt x="3496945" y="641538"/>
                </a:cubicBezTo>
                <a:cubicBezTo>
                  <a:pt x="3522345" y="627569"/>
                  <a:pt x="3498850" y="587563"/>
                  <a:pt x="3474085" y="602804"/>
                </a:cubicBezTo>
                <a:close/>
                <a:moveTo>
                  <a:pt x="3460750" y="522158"/>
                </a:moveTo>
                <a:cubicBezTo>
                  <a:pt x="3477260" y="548829"/>
                  <a:pt x="3518535" y="522794"/>
                  <a:pt x="3501390" y="496758"/>
                </a:cubicBezTo>
                <a:cubicBezTo>
                  <a:pt x="3484880" y="470088"/>
                  <a:pt x="3443605" y="496124"/>
                  <a:pt x="3460750" y="522158"/>
                </a:cubicBezTo>
                <a:close/>
                <a:moveTo>
                  <a:pt x="3450590" y="425638"/>
                </a:moveTo>
                <a:cubicBezTo>
                  <a:pt x="3494405" y="424369"/>
                  <a:pt x="3473450" y="355788"/>
                  <a:pt x="3435985" y="379283"/>
                </a:cubicBezTo>
                <a:cubicBezTo>
                  <a:pt x="3415665" y="391983"/>
                  <a:pt x="3426460" y="426274"/>
                  <a:pt x="3450590" y="425638"/>
                </a:cubicBezTo>
                <a:close/>
                <a:moveTo>
                  <a:pt x="3298825" y="714563"/>
                </a:moveTo>
                <a:cubicBezTo>
                  <a:pt x="3274695" y="731074"/>
                  <a:pt x="3300730" y="768538"/>
                  <a:pt x="3324225" y="752029"/>
                </a:cubicBezTo>
                <a:lnTo>
                  <a:pt x="3324225" y="752029"/>
                </a:lnTo>
                <a:cubicBezTo>
                  <a:pt x="3348990" y="735519"/>
                  <a:pt x="3322955" y="698054"/>
                  <a:pt x="3298825" y="714563"/>
                </a:cubicBezTo>
                <a:close/>
                <a:moveTo>
                  <a:pt x="3283585" y="647888"/>
                </a:moveTo>
                <a:cubicBezTo>
                  <a:pt x="3302000" y="672654"/>
                  <a:pt x="3340735" y="643444"/>
                  <a:pt x="3321685" y="618679"/>
                </a:cubicBezTo>
                <a:cubicBezTo>
                  <a:pt x="3303270" y="593913"/>
                  <a:pt x="3264535" y="623759"/>
                  <a:pt x="3283585" y="647888"/>
                </a:cubicBezTo>
                <a:close/>
                <a:moveTo>
                  <a:pt x="3348355" y="942529"/>
                </a:moveTo>
                <a:cubicBezTo>
                  <a:pt x="3338195" y="920938"/>
                  <a:pt x="3304540" y="936813"/>
                  <a:pt x="3315335" y="958404"/>
                </a:cubicBezTo>
                <a:cubicBezTo>
                  <a:pt x="3325495" y="979994"/>
                  <a:pt x="3359150" y="964119"/>
                  <a:pt x="3348355" y="942529"/>
                </a:cubicBezTo>
                <a:close/>
                <a:moveTo>
                  <a:pt x="3268980" y="564069"/>
                </a:moveTo>
                <a:cubicBezTo>
                  <a:pt x="3314700" y="562163"/>
                  <a:pt x="3289300" y="491044"/>
                  <a:pt x="3252470" y="518983"/>
                </a:cubicBezTo>
                <a:cubicBezTo>
                  <a:pt x="3252470" y="518983"/>
                  <a:pt x="3252470" y="518983"/>
                  <a:pt x="3252470" y="518983"/>
                </a:cubicBezTo>
                <a:cubicBezTo>
                  <a:pt x="3234690" y="533588"/>
                  <a:pt x="3246120" y="564704"/>
                  <a:pt x="3268980" y="564069"/>
                </a:cubicBezTo>
                <a:close/>
                <a:moveTo>
                  <a:pt x="3292475" y="997138"/>
                </a:moveTo>
                <a:cubicBezTo>
                  <a:pt x="3272155" y="1005394"/>
                  <a:pt x="3285490" y="1037144"/>
                  <a:pt x="3305810" y="1028254"/>
                </a:cubicBezTo>
                <a:cubicBezTo>
                  <a:pt x="3326130" y="1019999"/>
                  <a:pt x="3312795" y="988249"/>
                  <a:pt x="3292475" y="997138"/>
                </a:cubicBezTo>
                <a:close/>
                <a:moveTo>
                  <a:pt x="3357880" y="492313"/>
                </a:moveTo>
                <a:cubicBezTo>
                  <a:pt x="3402965" y="490408"/>
                  <a:pt x="3379470" y="420558"/>
                  <a:pt x="3342640" y="446594"/>
                </a:cubicBezTo>
                <a:cubicBezTo>
                  <a:pt x="3322955" y="460563"/>
                  <a:pt x="3335020" y="493583"/>
                  <a:pt x="3357880" y="492313"/>
                </a:cubicBezTo>
                <a:close/>
                <a:moveTo>
                  <a:pt x="3371215" y="583119"/>
                </a:moveTo>
                <a:cubicBezTo>
                  <a:pt x="3388995" y="609154"/>
                  <a:pt x="3429000" y="580579"/>
                  <a:pt x="3410585" y="555813"/>
                </a:cubicBezTo>
                <a:cubicBezTo>
                  <a:pt x="3392805" y="529779"/>
                  <a:pt x="3352800" y="557719"/>
                  <a:pt x="3371215" y="583119"/>
                </a:cubicBezTo>
                <a:close/>
                <a:moveTo>
                  <a:pt x="3330575" y="908874"/>
                </a:moveTo>
                <a:cubicBezTo>
                  <a:pt x="3362960" y="908238"/>
                  <a:pt x="3350260" y="856804"/>
                  <a:pt x="3321050" y="872044"/>
                </a:cubicBezTo>
                <a:cubicBezTo>
                  <a:pt x="3302635" y="880934"/>
                  <a:pt x="3310890" y="909509"/>
                  <a:pt x="3330575" y="908874"/>
                </a:cubicBezTo>
                <a:close/>
                <a:moveTo>
                  <a:pt x="3576955" y="787588"/>
                </a:moveTo>
                <a:cubicBezTo>
                  <a:pt x="3608070" y="786954"/>
                  <a:pt x="3597910" y="737424"/>
                  <a:pt x="3568700" y="749488"/>
                </a:cubicBezTo>
                <a:cubicBezTo>
                  <a:pt x="3549650" y="757744"/>
                  <a:pt x="3556635" y="788224"/>
                  <a:pt x="3576955" y="787588"/>
                </a:cubicBezTo>
                <a:close/>
                <a:moveTo>
                  <a:pt x="3762375" y="338644"/>
                </a:moveTo>
                <a:cubicBezTo>
                  <a:pt x="3733165" y="349438"/>
                  <a:pt x="3750945" y="395158"/>
                  <a:pt x="3779520" y="383729"/>
                </a:cubicBezTo>
                <a:cubicBezTo>
                  <a:pt x="3808730" y="372933"/>
                  <a:pt x="3790950" y="327213"/>
                  <a:pt x="3762375" y="338644"/>
                </a:cubicBezTo>
                <a:close/>
                <a:moveTo>
                  <a:pt x="3752850" y="266254"/>
                </a:moveTo>
                <a:cubicBezTo>
                  <a:pt x="3792220" y="265619"/>
                  <a:pt x="3780790" y="204024"/>
                  <a:pt x="3743960" y="216724"/>
                </a:cubicBezTo>
                <a:cubicBezTo>
                  <a:pt x="3717925" y="226249"/>
                  <a:pt x="3725545" y="267524"/>
                  <a:pt x="3752850" y="266254"/>
                </a:cubicBezTo>
                <a:close/>
                <a:moveTo>
                  <a:pt x="3648075" y="311338"/>
                </a:moveTo>
                <a:cubicBezTo>
                  <a:pt x="3688715" y="310704"/>
                  <a:pt x="3674110" y="245933"/>
                  <a:pt x="3637280" y="263079"/>
                </a:cubicBezTo>
                <a:cubicBezTo>
                  <a:pt x="3613150" y="273874"/>
                  <a:pt x="3622040" y="311974"/>
                  <a:pt x="3648075" y="311338"/>
                </a:cubicBezTo>
                <a:close/>
                <a:moveTo>
                  <a:pt x="3813810" y="781874"/>
                </a:moveTo>
                <a:cubicBezTo>
                  <a:pt x="3841115" y="781874"/>
                  <a:pt x="3834765" y="738059"/>
                  <a:pt x="3808730" y="745679"/>
                </a:cubicBezTo>
                <a:cubicBezTo>
                  <a:pt x="3788410" y="751394"/>
                  <a:pt x="3793490" y="782509"/>
                  <a:pt x="3813810" y="781874"/>
                </a:cubicBezTo>
                <a:close/>
                <a:moveTo>
                  <a:pt x="3828415" y="650429"/>
                </a:moveTo>
                <a:cubicBezTo>
                  <a:pt x="3803650" y="658049"/>
                  <a:pt x="3816350" y="696149"/>
                  <a:pt x="3840480" y="687894"/>
                </a:cubicBezTo>
                <a:cubicBezTo>
                  <a:pt x="3865245" y="680909"/>
                  <a:pt x="3852545" y="642174"/>
                  <a:pt x="3828415" y="650429"/>
                </a:cubicBezTo>
                <a:close/>
                <a:moveTo>
                  <a:pt x="3861435" y="231963"/>
                </a:moveTo>
                <a:cubicBezTo>
                  <a:pt x="3898900" y="231963"/>
                  <a:pt x="3891280" y="172908"/>
                  <a:pt x="3855085" y="181799"/>
                </a:cubicBezTo>
                <a:cubicBezTo>
                  <a:pt x="3827145" y="188783"/>
                  <a:pt x="3832860" y="232599"/>
                  <a:pt x="3861435" y="231963"/>
                </a:cubicBezTo>
                <a:close/>
                <a:moveTo>
                  <a:pt x="3816985" y="596454"/>
                </a:moveTo>
                <a:cubicBezTo>
                  <a:pt x="3849370" y="596454"/>
                  <a:pt x="3840480" y="545019"/>
                  <a:pt x="3810000" y="555179"/>
                </a:cubicBezTo>
                <a:cubicBezTo>
                  <a:pt x="3787775" y="562163"/>
                  <a:pt x="3794125" y="597088"/>
                  <a:pt x="3816985" y="596454"/>
                </a:cubicBezTo>
                <a:close/>
                <a:moveTo>
                  <a:pt x="3858260" y="471994"/>
                </a:moveTo>
                <a:cubicBezTo>
                  <a:pt x="3892550" y="471994"/>
                  <a:pt x="3883660" y="417383"/>
                  <a:pt x="3851275" y="428179"/>
                </a:cubicBezTo>
                <a:cubicBezTo>
                  <a:pt x="3827145" y="435163"/>
                  <a:pt x="3833495" y="473263"/>
                  <a:pt x="3858260" y="471994"/>
                </a:cubicBezTo>
                <a:close/>
                <a:moveTo>
                  <a:pt x="3595370" y="561529"/>
                </a:moveTo>
                <a:cubicBezTo>
                  <a:pt x="3582035" y="535494"/>
                  <a:pt x="3541395" y="557084"/>
                  <a:pt x="3555365" y="582484"/>
                </a:cubicBezTo>
                <a:cubicBezTo>
                  <a:pt x="3568700" y="608519"/>
                  <a:pt x="3609340" y="586929"/>
                  <a:pt x="3595370" y="561529"/>
                </a:cubicBezTo>
                <a:close/>
                <a:moveTo>
                  <a:pt x="3688080" y="516444"/>
                </a:moveTo>
                <a:cubicBezTo>
                  <a:pt x="3676015" y="489774"/>
                  <a:pt x="3634740" y="509458"/>
                  <a:pt x="3647440" y="535494"/>
                </a:cubicBezTo>
                <a:cubicBezTo>
                  <a:pt x="3658870" y="562163"/>
                  <a:pt x="3700780" y="543113"/>
                  <a:pt x="3688080" y="516444"/>
                </a:cubicBezTo>
                <a:close/>
                <a:moveTo>
                  <a:pt x="3472180" y="887284"/>
                </a:moveTo>
                <a:cubicBezTo>
                  <a:pt x="3481070" y="909509"/>
                  <a:pt x="3515360" y="894904"/>
                  <a:pt x="3505835" y="873313"/>
                </a:cubicBezTo>
                <a:cubicBezTo>
                  <a:pt x="3497580" y="851088"/>
                  <a:pt x="3462655" y="865694"/>
                  <a:pt x="3472180" y="887284"/>
                </a:cubicBezTo>
                <a:close/>
                <a:moveTo>
                  <a:pt x="3540760" y="920304"/>
                </a:moveTo>
                <a:cubicBezTo>
                  <a:pt x="3533775" y="899349"/>
                  <a:pt x="3501390" y="910779"/>
                  <a:pt x="3509010" y="931734"/>
                </a:cubicBezTo>
                <a:cubicBezTo>
                  <a:pt x="3515995" y="952054"/>
                  <a:pt x="3548380" y="940624"/>
                  <a:pt x="3540760" y="920304"/>
                </a:cubicBezTo>
                <a:close/>
                <a:moveTo>
                  <a:pt x="3567430" y="680909"/>
                </a:moveTo>
                <a:cubicBezTo>
                  <a:pt x="3555365" y="656144"/>
                  <a:pt x="3516630" y="675829"/>
                  <a:pt x="3529965" y="699959"/>
                </a:cubicBezTo>
                <a:cubicBezTo>
                  <a:pt x="3542030" y="724724"/>
                  <a:pt x="3580130" y="705038"/>
                  <a:pt x="3567430" y="680909"/>
                </a:cubicBezTo>
                <a:close/>
                <a:moveTo>
                  <a:pt x="3866515" y="303083"/>
                </a:moveTo>
                <a:cubicBezTo>
                  <a:pt x="3836670" y="311338"/>
                  <a:pt x="3850640" y="358329"/>
                  <a:pt x="3880485" y="348804"/>
                </a:cubicBezTo>
                <a:cubicBezTo>
                  <a:pt x="3910330" y="340549"/>
                  <a:pt x="3896360" y="293558"/>
                  <a:pt x="3866515" y="303083"/>
                </a:cubicBezTo>
                <a:close/>
                <a:moveTo>
                  <a:pt x="3481070" y="725994"/>
                </a:moveTo>
                <a:cubicBezTo>
                  <a:pt x="3468370" y="701863"/>
                  <a:pt x="3430270" y="722184"/>
                  <a:pt x="3444240" y="746313"/>
                </a:cubicBezTo>
                <a:cubicBezTo>
                  <a:pt x="3456940" y="770444"/>
                  <a:pt x="3494405" y="749488"/>
                  <a:pt x="3481070" y="725994"/>
                </a:cubicBezTo>
                <a:close/>
                <a:moveTo>
                  <a:pt x="3442970" y="937449"/>
                </a:moveTo>
                <a:cubicBezTo>
                  <a:pt x="3422015" y="945069"/>
                  <a:pt x="3434715" y="977454"/>
                  <a:pt x="3455035" y="969199"/>
                </a:cubicBezTo>
                <a:cubicBezTo>
                  <a:pt x="3475355" y="961579"/>
                  <a:pt x="3463290" y="929194"/>
                  <a:pt x="3442970" y="937449"/>
                </a:cubicBezTo>
                <a:close/>
                <a:moveTo>
                  <a:pt x="3553460" y="465644"/>
                </a:moveTo>
                <a:cubicBezTo>
                  <a:pt x="3568065" y="492949"/>
                  <a:pt x="3610610" y="469454"/>
                  <a:pt x="3595370" y="442149"/>
                </a:cubicBezTo>
                <a:cubicBezTo>
                  <a:pt x="3580765" y="414844"/>
                  <a:pt x="3538220" y="438338"/>
                  <a:pt x="3553460" y="465644"/>
                </a:cubicBezTo>
                <a:close/>
                <a:moveTo>
                  <a:pt x="3654425" y="713929"/>
                </a:moveTo>
                <a:cubicBezTo>
                  <a:pt x="3630295" y="723454"/>
                  <a:pt x="3645535" y="760284"/>
                  <a:pt x="3669030" y="750759"/>
                </a:cubicBezTo>
                <a:cubicBezTo>
                  <a:pt x="3693160" y="741234"/>
                  <a:pt x="3677920" y="703769"/>
                  <a:pt x="3654425" y="713929"/>
                </a:cubicBezTo>
                <a:close/>
                <a:moveTo>
                  <a:pt x="6868160" y="2072829"/>
                </a:moveTo>
                <a:cubicBezTo>
                  <a:pt x="6890385" y="2091879"/>
                  <a:pt x="6919595" y="2055684"/>
                  <a:pt x="6896735" y="2037904"/>
                </a:cubicBezTo>
                <a:cubicBezTo>
                  <a:pt x="6873875" y="2019488"/>
                  <a:pt x="6845300" y="2055049"/>
                  <a:pt x="6868160" y="2072829"/>
                </a:cubicBezTo>
                <a:close/>
                <a:moveTo>
                  <a:pt x="9773920" y="1907094"/>
                </a:moveTo>
                <a:cubicBezTo>
                  <a:pt x="9783445" y="1919794"/>
                  <a:pt x="9804400" y="1913444"/>
                  <a:pt x="9806305" y="1898204"/>
                </a:cubicBezTo>
                <a:cubicBezTo>
                  <a:pt x="9853930" y="1966784"/>
                  <a:pt x="9854565" y="1825179"/>
                  <a:pt x="9806305" y="1893124"/>
                </a:cubicBezTo>
                <a:cubicBezTo>
                  <a:pt x="9801860" y="1862644"/>
                  <a:pt x="9754870" y="1882329"/>
                  <a:pt x="9773920" y="1907094"/>
                </a:cubicBezTo>
                <a:close/>
                <a:moveTo>
                  <a:pt x="9812020" y="1806129"/>
                </a:moveTo>
                <a:cubicBezTo>
                  <a:pt x="9835515" y="1805494"/>
                  <a:pt x="9825355" y="1768663"/>
                  <a:pt x="9805035" y="1779459"/>
                </a:cubicBezTo>
                <a:cubicBezTo>
                  <a:pt x="9792335" y="1786444"/>
                  <a:pt x="9798050" y="1806763"/>
                  <a:pt x="9812020" y="1806129"/>
                </a:cubicBezTo>
                <a:close/>
                <a:moveTo>
                  <a:pt x="9760585" y="1803588"/>
                </a:moveTo>
                <a:cubicBezTo>
                  <a:pt x="9780905" y="1803588"/>
                  <a:pt x="9773920" y="1771204"/>
                  <a:pt x="9755505" y="1779459"/>
                </a:cubicBezTo>
                <a:cubicBezTo>
                  <a:pt x="9742805" y="1784538"/>
                  <a:pt x="9747250" y="1804224"/>
                  <a:pt x="9760585" y="1803588"/>
                </a:cubicBezTo>
                <a:close/>
                <a:moveTo>
                  <a:pt x="9786620" y="1938209"/>
                </a:moveTo>
                <a:cubicBezTo>
                  <a:pt x="9766300" y="1956624"/>
                  <a:pt x="9796145" y="1988374"/>
                  <a:pt x="9815830" y="1968688"/>
                </a:cubicBezTo>
                <a:cubicBezTo>
                  <a:pt x="9836150" y="1950274"/>
                  <a:pt x="9806305" y="1919159"/>
                  <a:pt x="9786620" y="1938209"/>
                </a:cubicBezTo>
                <a:close/>
                <a:moveTo>
                  <a:pt x="9795510" y="1838513"/>
                </a:moveTo>
                <a:cubicBezTo>
                  <a:pt x="9773920" y="1882963"/>
                  <a:pt x="9855200" y="1862644"/>
                  <a:pt x="9815195" y="1833434"/>
                </a:cubicBezTo>
                <a:cubicBezTo>
                  <a:pt x="9832340" y="1794063"/>
                  <a:pt x="9761855" y="1811844"/>
                  <a:pt x="9795510" y="1838513"/>
                </a:cubicBezTo>
                <a:close/>
                <a:moveTo>
                  <a:pt x="9856470" y="1795969"/>
                </a:moveTo>
                <a:cubicBezTo>
                  <a:pt x="9851390" y="1837244"/>
                  <a:pt x="9914890" y="1808034"/>
                  <a:pt x="9879965" y="1785174"/>
                </a:cubicBezTo>
                <a:cubicBezTo>
                  <a:pt x="9880600" y="1780094"/>
                  <a:pt x="9878695" y="1773744"/>
                  <a:pt x="9873615" y="1770569"/>
                </a:cubicBezTo>
                <a:cubicBezTo>
                  <a:pt x="9885045" y="1769299"/>
                  <a:pt x="9889490" y="1754059"/>
                  <a:pt x="9881235" y="1746438"/>
                </a:cubicBezTo>
                <a:cubicBezTo>
                  <a:pt x="9906635" y="1721674"/>
                  <a:pt x="9847580" y="1713419"/>
                  <a:pt x="9864725" y="1743899"/>
                </a:cubicBezTo>
                <a:cubicBezTo>
                  <a:pt x="9855835" y="1748344"/>
                  <a:pt x="9854565" y="1761679"/>
                  <a:pt x="9862185" y="1767394"/>
                </a:cubicBezTo>
                <a:cubicBezTo>
                  <a:pt x="9848215" y="1768663"/>
                  <a:pt x="9843770" y="1788984"/>
                  <a:pt x="9856470" y="1795969"/>
                </a:cubicBezTo>
                <a:close/>
                <a:moveTo>
                  <a:pt x="10309860" y="1387663"/>
                </a:moveTo>
                <a:cubicBezTo>
                  <a:pt x="10313670" y="1402904"/>
                  <a:pt x="10333990" y="1407984"/>
                  <a:pt x="10344785" y="1396554"/>
                </a:cubicBezTo>
                <a:cubicBezTo>
                  <a:pt x="10346690" y="1396554"/>
                  <a:pt x="10349230" y="1395919"/>
                  <a:pt x="10351135" y="1395284"/>
                </a:cubicBezTo>
                <a:cubicBezTo>
                  <a:pt x="10362565" y="1415604"/>
                  <a:pt x="10393680" y="1395284"/>
                  <a:pt x="10379710" y="1376869"/>
                </a:cubicBezTo>
                <a:cubicBezTo>
                  <a:pt x="10380980" y="1369249"/>
                  <a:pt x="10376535" y="1360359"/>
                  <a:pt x="10368915" y="1357819"/>
                </a:cubicBezTo>
                <a:cubicBezTo>
                  <a:pt x="10391775" y="1329244"/>
                  <a:pt x="10340340" y="1300669"/>
                  <a:pt x="10327640" y="1334324"/>
                </a:cubicBezTo>
                <a:cubicBezTo>
                  <a:pt x="10314305" y="1336863"/>
                  <a:pt x="10304780" y="1352104"/>
                  <a:pt x="10308590" y="1365438"/>
                </a:cubicBezTo>
                <a:cubicBezTo>
                  <a:pt x="10305415" y="1372424"/>
                  <a:pt x="10306050" y="1380679"/>
                  <a:pt x="10309860" y="1387663"/>
                </a:cubicBezTo>
                <a:close/>
                <a:moveTo>
                  <a:pt x="9817735" y="1776919"/>
                </a:moveTo>
                <a:cubicBezTo>
                  <a:pt x="9838055" y="1776284"/>
                  <a:pt x="9831070" y="1743899"/>
                  <a:pt x="9812020" y="1752788"/>
                </a:cubicBezTo>
                <a:cubicBezTo>
                  <a:pt x="9799955" y="1757869"/>
                  <a:pt x="9805035" y="1777554"/>
                  <a:pt x="9817735" y="1776919"/>
                </a:cubicBezTo>
                <a:close/>
                <a:moveTo>
                  <a:pt x="9854565" y="1859469"/>
                </a:moveTo>
                <a:cubicBezTo>
                  <a:pt x="9887585" y="1858199"/>
                  <a:pt x="9869170" y="1806763"/>
                  <a:pt x="9842500" y="1827084"/>
                </a:cubicBezTo>
                <a:cubicBezTo>
                  <a:pt x="9829800" y="1837244"/>
                  <a:pt x="9838055" y="1860104"/>
                  <a:pt x="9854565" y="1859469"/>
                </a:cubicBezTo>
                <a:close/>
                <a:moveTo>
                  <a:pt x="9690735" y="1872169"/>
                </a:moveTo>
                <a:cubicBezTo>
                  <a:pt x="9713595" y="1871534"/>
                  <a:pt x="9704705" y="1835338"/>
                  <a:pt x="9684385" y="1845499"/>
                </a:cubicBezTo>
                <a:cubicBezTo>
                  <a:pt x="9671050" y="1851213"/>
                  <a:pt x="9676130" y="1872804"/>
                  <a:pt x="9690735" y="1872169"/>
                </a:cubicBezTo>
                <a:close/>
                <a:moveTo>
                  <a:pt x="9676765" y="1957894"/>
                </a:moveTo>
                <a:cubicBezTo>
                  <a:pt x="9705340" y="1957259"/>
                  <a:pt x="9692005" y="1911538"/>
                  <a:pt x="9667240" y="1926779"/>
                </a:cubicBezTo>
                <a:cubicBezTo>
                  <a:pt x="9653270" y="1935669"/>
                  <a:pt x="9660255" y="1958529"/>
                  <a:pt x="9676765" y="1957894"/>
                </a:cubicBezTo>
                <a:close/>
                <a:moveTo>
                  <a:pt x="10376535" y="1307654"/>
                </a:moveTo>
                <a:cubicBezTo>
                  <a:pt x="10373360" y="1322259"/>
                  <a:pt x="10389235" y="1336229"/>
                  <a:pt x="10403205" y="1331149"/>
                </a:cubicBezTo>
                <a:cubicBezTo>
                  <a:pt x="10406380" y="1332419"/>
                  <a:pt x="10410190" y="1333054"/>
                  <a:pt x="10413365" y="1332419"/>
                </a:cubicBezTo>
                <a:cubicBezTo>
                  <a:pt x="10406380" y="1366074"/>
                  <a:pt x="10462260" y="1354644"/>
                  <a:pt x="10442575" y="1326069"/>
                </a:cubicBezTo>
                <a:cubicBezTo>
                  <a:pt x="10450195" y="1314004"/>
                  <a:pt x="10439400" y="1297494"/>
                  <a:pt x="10425430" y="1298763"/>
                </a:cubicBezTo>
                <a:cubicBezTo>
                  <a:pt x="10423525" y="1296859"/>
                  <a:pt x="10421620" y="1295588"/>
                  <a:pt x="10419080" y="1294319"/>
                </a:cubicBezTo>
                <a:cubicBezTo>
                  <a:pt x="10419080" y="1291779"/>
                  <a:pt x="10418445" y="1289238"/>
                  <a:pt x="10417175" y="1286699"/>
                </a:cubicBezTo>
                <a:cubicBezTo>
                  <a:pt x="10419080" y="1284794"/>
                  <a:pt x="10421620" y="1283524"/>
                  <a:pt x="10422890" y="1280984"/>
                </a:cubicBezTo>
                <a:cubicBezTo>
                  <a:pt x="10464800" y="1272729"/>
                  <a:pt x="10431145" y="1211134"/>
                  <a:pt x="10401300" y="1240979"/>
                </a:cubicBezTo>
                <a:cubicBezTo>
                  <a:pt x="10382250" y="1240344"/>
                  <a:pt x="10369550" y="1265109"/>
                  <a:pt x="10380980" y="1280349"/>
                </a:cubicBezTo>
                <a:cubicBezTo>
                  <a:pt x="10373995" y="1287969"/>
                  <a:pt x="10372090" y="1299399"/>
                  <a:pt x="10376535" y="1307654"/>
                </a:cubicBezTo>
                <a:close/>
                <a:moveTo>
                  <a:pt x="9675495" y="1919159"/>
                </a:moveTo>
                <a:cubicBezTo>
                  <a:pt x="9701530" y="1918524"/>
                  <a:pt x="9690735" y="1877884"/>
                  <a:pt x="9667875" y="1889949"/>
                </a:cubicBezTo>
                <a:cubicBezTo>
                  <a:pt x="9653905" y="1897569"/>
                  <a:pt x="9660255" y="1919794"/>
                  <a:pt x="9675495" y="1919159"/>
                </a:cubicBezTo>
                <a:close/>
                <a:moveTo>
                  <a:pt x="9665970" y="1989009"/>
                </a:moveTo>
                <a:cubicBezTo>
                  <a:pt x="9652635" y="1969324"/>
                  <a:pt x="9622155" y="1990913"/>
                  <a:pt x="9636125" y="2010599"/>
                </a:cubicBezTo>
                <a:cubicBezTo>
                  <a:pt x="9649460" y="2029649"/>
                  <a:pt x="9679940" y="2008059"/>
                  <a:pt x="9665970" y="1989009"/>
                </a:cubicBezTo>
                <a:close/>
                <a:moveTo>
                  <a:pt x="9751695" y="1839784"/>
                </a:moveTo>
                <a:cubicBezTo>
                  <a:pt x="9775190" y="1839149"/>
                  <a:pt x="9765665" y="1802319"/>
                  <a:pt x="9744710" y="1813113"/>
                </a:cubicBezTo>
                <a:cubicBezTo>
                  <a:pt x="9732010" y="1820099"/>
                  <a:pt x="9737725" y="1840419"/>
                  <a:pt x="9751695" y="1839784"/>
                </a:cubicBezTo>
                <a:close/>
                <a:moveTo>
                  <a:pt x="9702165" y="1828988"/>
                </a:moveTo>
                <a:cubicBezTo>
                  <a:pt x="9721850" y="1828354"/>
                  <a:pt x="9715500" y="1797238"/>
                  <a:pt x="9697085" y="1804859"/>
                </a:cubicBezTo>
                <a:cubicBezTo>
                  <a:pt x="9684385" y="1809938"/>
                  <a:pt x="9688830" y="1829624"/>
                  <a:pt x="9702165" y="1828988"/>
                </a:cubicBezTo>
                <a:close/>
                <a:moveTo>
                  <a:pt x="9670415" y="2100134"/>
                </a:moveTo>
                <a:cubicBezTo>
                  <a:pt x="9691370" y="2082988"/>
                  <a:pt x="9663430" y="2049969"/>
                  <a:pt x="9643110" y="2067749"/>
                </a:cubicBezTo>
                <a:cubicBezTo>
                  <a:pt x="9621520" y="2085529"/>
                  <a:pt x="9650095" y="2118549"/>
                  <a:pt x="9670415" y="2100134"/>
                </a:cubicBezTo>
                <a:close/>
                <a:moveTo>
                  <a:pt x="9705975" y="1959799"/>
                </a:moveTo>
                <a:cubicBezTo>
                  <a:pt x="9714230" y="1971229"/>
                  <a:pt x="9732645" y="1968688"/>
                  <a:pt x="9737725" y="1955988"/>
                </a:cubicBezTo>
                <a:cubicBezTo>
                  <a:pt x="9770745" y="2030919"/>
                  <a:pt x="9799320" y="1895029"/>
                  <a:pt x="9738995" y="1949638"/>
                </a:cubicBezTo>
                <a:cubicBezTo>
                  <a:pt x="9738995" y="1916619"/>
                  <a:pt x="9686925" y="1932494"/>
                  <a:pt x="9705975" y="1959799"/>
                </a:cubicBezTo>
                <a:close/>
                <a:moveTo>
                  <a:pt x="9745345" y="2005519"/>
                </a:moveTo>
                <a:cubicBezTo>
                  <a:pt x="9701530" y="1971229"/>
                  <a:pt x="9697085" y="2065209"/>
                  <a:pt x="9744075" y="2035363"/>
                </a:cubicBezTo>
                <a:lnTo>
                  <a:pt x="9744075" y="2035363"/>
                </a:lnTo>
                <a:cubicBezTo>
                  <a:pt x="9752965" y="2027744"/>
                  <a:pt x="9753600" y="2014409"/>
                  <a:pt x="9745345" y="2005519"/>
                </a:cubicBezTo>
                <a:close/>
                <a:moveTo>
                  <a:pt x="9737090" y="1880424"/>
                </a:moveTo>
                <a:cubicBezTo>
                  <a:pt x="9688830" y="1926779"/>
                  <a:pt x="9803130" y="1912809"/>
                  <a:pt x="9744710" y="1879788"/>
                </a:cubicBezTo>
                <a:cubicBezTo>
                  <a:pt x="9788525" y="1837244"/>
                  <a:pt x="9685020" y="1849309"/>
                  <a:pt x="9737090" y="1880424"/>
                </a:cubicBezTo>
                <a:close/>
                <a:moveTo>
                  <a:pt x="10817225" y="939354"/>
                </a:moveTo>
                <a:cubicBezTo>
                  <a:pt x="10796270" y="954594"/>
                  <a:pt x="10821035" y="986344"/>
                  <a:pt x="10840720" y="971104"/>
                </a:cubicBezTo>
                <a:cubicBezTo>
                  <a:pt x="10861675" y="955863"/>
                  <a:pt x="10837545" y="924113"/>
                  <a:pt x="10817225" y="939354"/>
                </a:cubicBezTo>
                <a:close/>
                <a:moveTo>
                  <a:pt x="10849610" y="990788"/>
                </a:moveTo>
                <a:cubicBezTo>
                  <a:pt x="10836275" y="971104"/>
                  <a:pt x="10805795" y="992059"/>
                  <a:pt x="10819130" y="1011744"/>
                </a:cubicBezTo>
                <a:cubicBezTo>
                  <a:pt x="10832465" y="1031429"/>
                  <a:pt x="10863580" y="1010474"/>
                  <a:pt x="10849610" y="990788"/>
                </a:cubicBezTo>
                <a:close/>
                <a:moveTo>
                  <a:pt x="10823575" y="1075879"/>
                </a:moveTo>
                <a:cubicBezTo>
                  <a:pt x="10852150" y="1075244"/>
                  <a:pt x="10839450" y="1030159"/>
                  <a:pt x="10814685" y="1044763"/>
                </a:cubicBezTo>
                <a:cubicBezTo>
                  <a:pt x="10800080" y="1053019"/>
                  <a:pt x="10807065" y="1076513"/>
                  <a:pt x="10823575" y="1075879"/>
                </a:cubicBezTo>
                <a:close/>
                <a:moveTo>
                  <a:pt x="10760075" y="852359"/>
                </a:moveTo>
                <a:cubicBezTo>
                  <a:pt x="10759440" y="893634"/>
                  <a:pt x="10803255" y="879663"/>
                  <a:pt x="10808335" y="858074"/>
                </a:cubicBezTo>
                <a:cubicBezTo>
                  <a:pt x="10808970" y="869504"/>
                  <a:pt x="10817860" y="880299"/>
                  <a:pt x="10830560" y="879663"/>
                </a:cubicBezTo>
                <a:cubicBezTo>
                  <a:pt x="10871835" y="877759"/>
                  <a:pt x="10847705" y="814259"/>
                  <a:pt x="10815320" y="840294"/>
                </a:cubicBezTo>
                <a:cubicBezTo>
                  <a:pt x="10811510" y="843469"/>
                  <a:pt x="10808970" y="847913"/>
                  <a:pt x="10808335" y="852359"/>
                </a:cubicBezTo>
                <a:cubicBezTo>
                  <a:pt x="10807700" y="846009"/>
                  <a:pt x="10803255" y="839024"/>
                  <a:pt x="10793095" y="833309"/>
                </a:cubicBezTo>
                <a:cubicBezTo>
                  <a:pt x="10796905" y="770444"/>
                  <a:pt x="10704195" y="823149"/>
                  <a:pt x="10760075" y="852359"/>
                </a:cubicBezTo>
                <a:close/>
                <a:moveTo>
                  <a:pt x="10810240" y="894904"/>
                </a:moveTo>
                <a:cubicBezTo>
                  <a:pt x="10788650" y="912049"/>
                  <a:pt x="10815955" y="945069"/>
                  <a:pt x="10836910" y="927288"/>
                </a:cubicBezTo>
                <a:cubicBezTo>
                  <a:pt x="10858500" y="910779"/>
                  <a:pt x="10831195" y="877124"/>
                  <a:pt x="10810240" y="894904"/>
                </a:cubicBezTo>
                <a:close/>
                <a:moveTo>
                  <a:pt x="10877550" y="1025713"/>
                </a:moveTo>
                <a:cubicBezTo>
                  <a:pt x="10888345" y="1044763"/>
                  <a:pt x="10918190" y="1026984"/>
                  <a:pt x="10906760" y="1008569"/>
                </a:cubicBezTo>
                <a:cubicBezTo>
                  <a:pt x="10895965" y="989519"/>
                  <a:pt x="10866120" y="1007299"/>
                  <a:pt x="10877550" y="1025713"/>
                </a:cubicBezTo>
                <a:close/>
                <a:moveTo>
                  <a:pt x="10779125" y="1039684"/>
                </a:moveTo>
                <a:cubicBezTo>
                  <a:pt x="10765790" y="1019999"/>
                  <a:pt x="10735310" y="1041588"/>
                  <a:pt x="10749280" y="1061274"/>
                </a:cubicBezTo>
                <a:cubicBezTo>
                  <a:pt x="10762615" y="1080959"/>
                  <a:pt x="10793095" y="1058734"/>
                  <a:pt x="10779125" y="1039684"/>
                </a:cubicBezTo>
                <a:close/>
                <a:moveTo>
                  <a:pt x="10921365" y="943163"/>
                </a:moveTo>
                <a:cubicBezTo>
                  <a:pt x="10908665" y="922844"/>
                  <a:pt x="10877550" y="943163"/>
                  <a:pt x="10890885" y="962849"/>
                </a:cubicBezTo>
                <a:cubicBezTo>
                  <a:pt x="10903585" y="983804"/>
                  <a:pt x="10934700" y="963484"/>
                  <a:pt x="10921365" y="943163"/>
                </a:cubicBezTo>
                <a:close/>
                <a:moveTo>
                  <a:pt x="10445750" y="1232088"/>
                </a:moveTo>
                <a:cubicBezTo>
                  <a:pt x="10439400" y="1244154"/>
                  <a:pt x="10448290" y="1260029"/>
                  <a:pt x="10461625" y="1261934"/>
                </a:cubicBezTo>
                <a:cubicBezTo>
                  <a:pt x="10464800" y="1266379"/>
                  <a:pt x="10469880" y="1269554"/>
                  <a:pt x="10475595" y="1270188"/>
                </a:cubicBezTo>
                <a:cubicBezTo>
                  <a:pt x="10476865" y="1272729"/>
                  <a:pt x="10478770" y="1275269"/>
                  <a:pt x="10480675" y="1276538"/>
                </a:cubicBezTo>
                <a:cubicBezTo>
                  <a:pt x="10455910" y="1314004"/>
                  <a:pt x="10531475" y="1311463"/>
                  <a:pt x="10504170" y="1275904"/>
                </a:cubicBezTo>
                <a:cubicBezTo>
                  <a:pt x="10514965" y="1267013"/>
                  <a:pt x="10510520" y="1247329"/>
                  <a:pt x="10496550" y="1244788"/>
                </a:cubicBezTo>
                <a:cubicBezTo>
                  <a:pt x="10495280" y="1239074"/>
                  <a:pt x="10490200" y="1234629"/>
                  <a:pt x="10485120" y="1232724"/>
                </a:cubicBezTo>
                <a:cubicBezTo>
                  <a:pt x="10490835" y="1222563"/>
                  <a:pt x="10487660" y="1208594"/>
                  <a:pt x="10477500" y="1202244"/>
                </a:cubicBezTo>
                <a:cubicBezTo>
                  <a:pt x="10480040" y="1201609"/>
                  <a:pt x="10482580" y="1200338"/>
                  <a:pt x="10485120" y="1199069"/>
                </a:cubicBezTo>
                <a:cubicBezTo>
                  <a:pt x="10525125" y="1204784"/>
                  <a:pt x="10518140" y="1139379"/>
                  <a:pt x="10480040" y="1153349"/>
                </a:cubicBezTo>
                <a:cubicBezTo>
                  <a:pt x="10452100" y="1143188"/>
                  <a:pt x="10433050" y="1185734"/>
                  <a:pt x="10459720" y="1199704"/>
                </a:cubicBezTo>
                <a:cubicBezTo>
                  <a:pt x="10445750" y="1202244"/>
                  <a:pt x="10438765" y="1220024"/>
                  <a:pt x="10445750" y="1232088"/>
                </a:cubicBezTo>
                <a:close/>
                <a:moveTo>
                  <a:pt x="10840720" y="770444"/>
                </a:moveTo>
                <a:cubicBezTo>
                  <a:pt x="10824845" y="833944"/>
                  <a:pt x="10927080" y="790763"/>
                  <a:pt x="10870565" y="757744"/>
                </a:cubicBezTo>
                <a:cubicBezTo>
                  <a:pt x="10890250" y="688529"/>
                  <a:pt x="10777220" y="736154"/>
                  <a:pt x="10840720" y="770444"/>
                </a:cubicBezTo>
                <a:close/>
                <a:moveTo>
                  <a:pt x="10543540" y="1112709"/>
                </a:moveTo>
                <a:cubicBezTo>
                  <a:pt x="10544810" y="1112709"/>
                  <a:pt x="10545445" y="1112709"/>
                  <a:pt x="10546715" y="1112074"/>
                </a:cubicBezTo>
                <a:cubicBezTo>
                  <a:pt x="10581005" y="1134299"/>
                  <a:pt x="10601960" y="1070799"/>
                  <a:pt x="10560685" y="1068259"/>
                </a:cubicBezTo>
                <a:cubicBezTo>
                  <a:pt x="10525125" y="1038413"/>
                  <a:pt x="10496550" y="1110804"/>
                  <a:pt x="10543540" y="1112709"/>
                </a:cubicBezTo>
                <a:close/>
                <a:moveTo>
                  <a:pt x="10581005" y="1240344"/>
                </a:moveTo>
                <a:cubicBezTo>
                  <a:pt x="10563860" y="1251138"/>
                  <a:pt x="10581005" y="1277809"/>
                  <a:pt x="10598150" y="1266379"/>
                </a:cubicBezTo>
                <a:cubicBezTo>
                  <a:pt x="10614660" y="1255584"/>
                  <a:pt x="10597515" y="1228913"/>
                  <a:pt x="10581005" y="1240344"/>
                </a:cubicBezTo>
                <a:close/>
                <a:moveTo>
                  <a:pt x="10518775" y="1187004"/>
                </a:moveTo>
                <a:cubicBezTo>
                  <a:pt x="10520680" y="1188909"/>
                  <a:pt x="10523220" y="1190813"/>
                  <a:pt x="10525760" y="1192084"/>
                </a:cubicBezTo>
                <a:cubicBezTo>
                  <a:pt x="10526395" y="1199069"/>
                  <a:pt x="10532745" y="1206054"/>
                  <a:pt x="10539730" y="1207959"/>
                </a:cubicBezTo>
                <a:cubicBezTo>
                  <a:pt x="10539730" y="1214944"/>
                  <a:pt x="10544175" y="1221929"/>
                  <a:pt x="10551160" y="1224469"/>
                </a:cubicBezTo>
                <a:cubicBezTo>
                  <a:pt x="10504805" y="1262569"/>
                  <a:pt x="10607675" y="1266379"/>
                  <a:pt x="10563860" y="1225104"/>
                </a:cubicBezTo>
                <a:cubicBezTo>
                  <a:pt x="10579735" y="1220024"/>
                  <a:pt x="10580370" y="1196529"/>
                  <a:pt x="10564495" y="1190813"/>
                </a:cubicBezTo>
                <a:cubicBezTo>
                  <a:pt x="10565130" y="1183829"/>
                  <a:pt x="10561320" y="1175574"/>
                  <a:pt x="10554335" y="1171763"/>
                </a:cubicBezTo>
                <a:cubicBezTo>
                  <a:pt x="10554335" y="1167954"/>
                  <a:pt x="10553065" y="1164144"/>
                  <a:pt x="10551160" y="1160969"/>
                </a:cubicBezTo>
                <a:cubicBezTo>
                  <a:pt x="10582910" y="1115249"/>
                  <a:pt x="10489565" y="1110804"/>
                  <a:pt x="10516870" y="1159063"/>
                </a:cubicBezTo>
                <a:cubicBezTo>
                  <a:pt x="10511155" y="1167319"/>
                  <a:pt x="10511790" y="1179384"/>
                  <a:pt x="10518775" y="1187004"/>
                </a:cubicBezTo>
                <a:close/>
                <a:moveTo>
                  <a:pt x="10551795" y="1160334"/>
                </a:moveTo>
                <a:lnTo>
                  <a:pt x="10551795" y="1160334"/>
                </a:lnTo>
                <a:cubicBezTo>
                  <a:pt x="10551795" y="1160969"/>
                  <a:pt x="10551795" y="1160969"/>
                  <a:pt x="10551795" y="1160334"/>
                </a:cubicBezTo>
                <a:cubicBezTo>
                  <a:pt x="10551795" y="1160969"/>
                  <a:pt x="10551795" y="1160969"/>
                  <a:pt x="10551795" y="1160334"/>
                </a:cubicBezTo>
                <a:close/>
                <a:moveTo>
                  <a:pt x="10746740" y="1087944"/>
                </a:moveTo>
                <a:cubicBezTo>
                  <a:pt x="10746740" y="1087944"/>
                  <a:pt x="10746740" y="1087944"/>
                  <a:pt x="10746740" y="1087944"/>
                </a:cubicBezTo>
                <a:cubicBezTo>
                  <a:pt x="10728325" y="1100009"/>
                  <a:pt x="10747375" y="1128584"/>
                  <a:pt x="10765155" y="1116519"/>
                </a:cubicBezTo>
                <a:cubicBezTo>
                  <a:pt x="10783570" y="1105088"/>
                  <a:pt x="10764520" y="1075879"/>
                  <a:pt x="10746740" y="1087944"/>
                </a:cubicBezTo>
                <a:close/>
                <a:moveTo>
                  <a:pt x="10595610" y="1123504"/>
                </a:moveTo>
                <a:cubicBezTo>
                  <a:pt x="10593070" y="1133029"/>
                  <a:pt x="10599420" y="1143824"/>
                  <a:pt x="10608945" y="1146363"/>
                </a:cubicBezTo>
                <a:cubicBezTo>
                  <a:pt x="10598785" y="1193988"/>
                  <a:pt x="10674350" y="1160969"/>
                  <a:pt x="10632440" y="1136204"/>
                </a:cubicBezTo>
                <a:cubicBezTo>
                  <a:pt x="10636885" y="1127313"/>
                  <a:pt x="10633710" y="1115249"/>
                  <a:pt x="10624185" y="1110804"/>
                </a:cubicBezTo>
                <a:cubicBezTo>
                  <a:pt x="10626725" y="1103819"/>
                  <a:pt x="10624820" y="1094929"/>
                  <a:pt x="10619105" y="1089213"/>
                </a:cubicBezTo>
                <a:cubicBezTo>
                  <a:pt x="10664825" y="1041588"/>
                  <a:pt x="10553065" y="1033969"/>
                  <a:pt x="10591800" y="1087309"/>
                </a:cubicBezTo>
                <a:cubicBezTo>
                  <a:pt x="10579100" y="1096199"/>
                  <a:pt x="10581005" y="1117788"/>
                  <a:pt x="10595610" y="1123504"/>
                </a:cubicBezTo>
                <a:close/>
                <a:moveTo>
                  <a:pt x="10754360" y="949513"/>
                </a:moveTo>
                <a:cubicBezTo>
                  <a:pt x="10796270" y="947609"/>
                  <a:pt x="10770870" y="883474"/>
                  <a:pt x="10739120" y="910144"/>
                </a:cubicBezTo>
                <a:cubicBezTo>
                  <a:pt x="10723880" y="923479"/>
                  <a:pt x="10734675" y="950149"/>
                  <a:pt x="10754360" y="949513"/>
                </a:cubicBezTo>
                <a:close/>
                <a:moveTo>
                  <a:pt x="10683875" y="937449"/>
                </a:moveTo>
                <a:cubicBezTo>
                  <a:pt x="10696575" y="985074"/>
                  <a:pt x="10760710" y="933638"/>
                  <a:pt x="10716895" y="911413"/>
                </a:cubicBezTo>
                <a:cubicBezTo>
                  <a:pt x="10706100" y="855534"/>
                  <a:pt x="10632440" y="914588"/>
                  <a:pt x="10683875" y="937449"/>
                </a:cubicBezTo>
                <a:close/>
                <a:moveTo>
                  <a:pt x="10612755" y="1024444"/>
                </a:moveTo>
                <a:cubicBezTo>
                  <a:pt x="10636885" y="1061274"/>
                  <a:pt x="10681335" y="1003488"/>
                  <a:pt x="10640060" y="988884"/>
                </a:cubicBezTo>
                <a:cubicBezTo>
                  <a:pt x="10614660" y="943163"/>
                  <a:pt x="10561955" y="1012379"/>
                  <a:pt x="10612755" y="1024444"/>
                </a:cubicBezTo>
                <a:close/>
                <a:moveTo>
                  <a:pt x="9133840" y="2333179"/>
                </a:moveTo>
                <a:cubicBezTo>
                  <a:pt x="9123680" y="2336989"/>
                  <a:pt x="9119235" y="2349054"/>
                  <a:pt x="9123680" y="2359214"/>
                </a:cubicBezTo>
                <a:cubicBezTo>
                  <a:pt x="9152255" y="2402394"/>
                  <a:pt x="9184005" y="2321114"/>
                  <a:pt x="9133840" y="2333179"/>
                </a:cubicBezTo>
                <a:close/>
                <a:moveTo>
                  <a:pt x="9323705" y="2261424"/>
                </a:moveTo>
                <a:cubicBezTo>
                  <a:pt x="9311640" y="2238564"/>
                  <a:pt x="9276715" y="2258249"/>
                  <a:pt x="9288780" y="2280474"/>
                </a:cubicBezTo>
                <a:cubicBezTo>
                  <a:pt x="9301480" y="2302699"/>
                  <a:pt x="9336405" y="2283649"/>
                  <a:pt x="9323705" y="2261424"/>
                </a:cubicBezTo>
                <a:close/>
                <a:moveTo>
                  <a:pt x="9302750" y="2412554"/>
                </a:moveTo>
                <a:cubicBezTo>
                  <a:pt x="9318625" y="2437319"/>
                  <a:pt x="9356725" y="2411284"/>
                  <a:pt x="9340215" y="2387154"/>
                </a:cubicBezTo>
                <a:cubicBezTo>
                  <a:pt x="9324340" y="2363024"/>
                  <a:pt x="9286240" y="2388424"/>
                  <a:pt x="9302750" y="2412554"/>
                </a:cubicBezTo>
                <a:close/>
                <a:moveTo>
                  <a:pt x="9387840" y="2354134"/>
                </a:moveTo>
                <a:cubicBezTo>
                  <a:pt x="9404985" y="2378264"/>
                  <a:pt x="9441815" y="2350959"/>
                  <a:pt x="9424035" y="2327464"/>
                </a:cubicBezTo>
                <a:cubicBezTo>
                  <a:pt x="9406890" y="2303334"/>
                  <a:pt x="9370060" y="2330639"/>
                  <a:pt x="9387840" y="2354134"/>
                </a:cubicBezTo>
                <a:close/>
                <a:moveTo>
                  <a:pt x="10891520" y="884744"/>
                </a:moveTo>
                <a:cubicBezTo>
                  <a:pt x="10870565" y="899349"/>
                  <a:pt x="10894060" y="931734"/>
                  <a:pt x="10914380" y="917129"/>
                </a:cubicBezTo>
                <a:cubicBezTo>
                  <a:pt x="10935970" y="902524"/>
                  <a:pt x="10912475" y="870138"/>
                  <a:pt x="10891520" y="884744"/>
                </a:cubicBezTo>
                <a:close/>
                <a:moveTo>
                  <a:pt x="9436735" y="1981388"/>
                </a:moveTo>
                <a:cubicBezTo>
                  <a:pt x="9458325" y="1981388"/>
                  <a:pt x="9452610" y="1947099"/>
                  <a:pt x="9431655" y="1954084"/>
                </a:cubicBezTo>
                <a:cubicBezTo>
                  <a:pt x="9417685" y="1959163"/>
                  <a:pt x="9421495" y="1982024"/>
                  <a:pt x="9436735" y="1981388"/>
                </a:cubicBezTo>
                <a:close/>
                <a:moveTo>
                  <a:pt x="9403080" y="2215069"/>
                </a:moveTo>
                <a:cubicBezTo>
                  <a:pt x="9397365" y="2205544"/>
                  <a:pt x="9385300" y="2202369"/>
                  <a:pt x="9375775" y="2208084"/>
                </a:cubicBezTo>
                <a:cubicBezTo>
                  <a:pt x="9375775" y="2208084"/>
                  <a:pt x="9375775" y="2208084"/>
                  <a:pt x="9375775" y="2208084"/>
                </a:cubicBezTo>
                <a:cubicBezTo>
                  <a:pt x="9337040" y="2242374"/>
                  <a:pt x="9421495" y="2263329"/>
                  <a:pt x="9403080" y="2215069"/>
                </a:cubicBezTo>
                <a:close/>
                <a:moveTo>
                  <a:pt x="9460865" y="2048063"/>
                </a:moveTo>
                <a:cubicBezTo>
                  <a:pt x="9441180" y="2058224"/>
                  <a:pt x="9457055" y="2088704"/>
                  <a:pt x="9476740" y="2077909"/>
                </a:cubicBezTo>
                <a:cubicBezTo>
                  <a:pt x="9496425" y="2068384"/>
                  <a:pt x="9480550" y="2037904"/>
                  <a:pt x="9460865" y="2048063"/>
                </a:cubicBezTo>
                <a:close/>
                <a:moveTo>
                  <a:pt x="9463405" y="1915349"/>
                </a:moveTo>
                <a:cubicBezTo>
                  <a:pt x="9482455" y="1915349"/>
                  <a:pt x="9478010" y="1884869"/>
                  <a:pt x="9459595" y="1890584"/>
                </a:cubicBezTo>
                <a:cubicBezTo>
                  <a:pt x="9445625" y="1893759"/>
                  <a:pt x="9449435" y="1915349"/>
                  <a:pt x="9463405" y="1915349"/>
                </a:cubicBezTo>
                <a:close/>
                <a:moveTo>
                  <a:pt x="9401810" y="2022029"/>
                </a:moveTo>
                <a:cubicBezTo>
                  <a:pt x="9383395" y="2029649"/>
                  <a:pt x="9395460" y="2058859"/>
                  <a:pt x="9413875" y="2050604"/>
                </a:cubicBezTo>
                <a:cubicBezTo>
                  <a:pt x="9432290" y="2042984"/>
                  <a:pt x="9420225" y="2013774"/>
                  <a:pt x="9401810" y="2022029"/>
                </a:cubicBezTo>
                <a:close/>
                <a:moveTo>
                  <a:pt x="9145905" y="2530029"/>
                </a:moveTo>
                <a:cubicBezTo>
                  <a:pt x="9182735" y="2529394"/>
                  <a:pt x="9168130" y="2470339"/>
                  <a:pt x="9135110" y="2487484"/>
                </a:cubicBezTo>
                <a:cubicBezTo>
                  <a:pt x="9114790" y="2497644"/>
                  <a:pt x="9123680" y="2530664"/>
                  <a:pt x="9145905" y="2530029"/>
                </a:cubicBezTo>
                <a:close/>
                <a:moveTo>
                  <a:pt x="9255125" y="2178239"/>
                </a:moveTo>
                <a:cubicBezTo>
                  <a:pt x="9276080" y="2170619"/>
                  <a:pt x="9263380" y="2138234"/>
                  <a:pt x="9243060" y="2146489"/>
                </a:cubicBezTo>
                <a:cubicBezTo>
                  <a:pt x="9222105" y="2154109"/>
                  <a:pt x="9234805" y="2186494"/>
                  <a:pt x="9255125" y="2178239"/>
                </a:cubicBezTo>
                <a:close/>
                <a:moveTo>
                  <a:pt x="9242425" y="2303969"/>
                </a:moveTo>
                <a:cubicBezTo>
                  <a:pt x="9231630" y="2281109"/>
                  <a:pt x="9195435" y="2298254"/>
                  <a:pt x="9206865" y="2321114"/>
                </a:cubicBezTo>
                <a:cubicBezTo>
                  <a:pt x="9218295" y="2344609"/>
                  <a:pt x="9254490" y="2326829"/>
                  <a:pt x="9242425" y="2303969"/>
                </a:cubicBezTo>
                <a:close/>
                <a:moveTo>
                  <a:pt x="9208135" y="2268409"/>
                </a:moveTo>
                <a:cubicBezTo>
                  <a:pt x="9230360" y="2259519"/>
                  <a:pt x="9215755" y="2225229"/>
                  <a:pt x="9194165" y="2234754"/>
                </a:cubicBezTo>
                <a:cubicBezTo>
                  <a:pt x="9171940" y="2243009"/>
                  <a:pt x="9186545" y="2277934"/>
                  <a:pt x="9208135" y="2268409"/>
                </a:cubicBezTo>
                <a:close/>
                <a:moveTo>
                  <a:pt x="9096375" y="2473514"/>
                </a:moveTo>
                <a:cubicBezTo>
                  <a:pt x="9121775" y="2462719"/>
                  <a:pt x="9103995" y="2423349"/>
                  <a:pt x="9079230" y="2434779"/>
                </a:cubicBezTo>
                <a:cubicBezTo>
                  <a:pt x="9053195" y="2446209"/>
                  <a:pt x="9071610" y="2485579"/>
                  <a:pt x="9096375" y="2473514"/>
                </a:cubicBezTo>
                <a:close/>
                <a:moveTo>
                  <a:pt x="9254490" y="2443669"/>
                </a:moveTo>
                <a:cubicBezTo>
                  <a:pt x="9239250" y="2418269"/>
                  <a:pt x="9200515" y="2442399"/>
                  <a:pt x="9215755" y="2467164"/>
                </a:cubicBezTo>
                <a:cubicBezTo>
                  <a:pt x="9230995" y="2492564"/>
                  <a:pt x="9269730" y="2468434"/>
                  <a:pt x="9254490" y="2443669"/>
                </a:cubicBezTo>
                <a:close/>
                <a:moveTo>
                  <a:pt x="9091930" y="2197289"/>
                </a:moveTo>
                <a:cubicBezTo>
                  <a:pt x="9073515" y="2202369"/>
                  <a:pt x="9077960" y="2230944"/>
                  <a:pt x="9096375" y="2230309"/>
                </a:cubicBezTo>
                <a:cubicBezTo>
                  <a:pt x="9121775" y="2230944"/>
                  <a:pt x="9116060" y="2190304"/>
                  <a:pt x="9091930" y="2197289"/>
                </a:cubicBezTo>
                <a:close/>
                <a:moveTo>
                  <a:pt x="9598025" y="2133154"/>
                </a:moveTo>
                <a:cubicBezTo>
                  <a:pt x="9580880" y="2111564"/>
                  <a:pt x="9547860" y="2138234"/>
                  <a:pt x="9565005" y="2159824"/>
                </a:cubicBezTo>
                <a:cubicBezTo>
                  <a:pt x="9582150" y="2181414"/>
                  <a:pt x="9615805" y="2154109"/>
                  <a:pt x="9598025" y="2133154"/>
                </a:cubicBezTo>
                <a:close/>
                <a:moveTo>
                  <a:pt x="9044305" y="2533839"/>
                </a:moveTo>
                <a:cubicBezTo>
                  <a:pt x="9033510" y="2538919"/>
                  <a:pt x="9028430" y="2552889"/>
                  <a:pt x="9033510" y="2563684"/>
                </a:cubicBezTo>
                <a:cubicBezTo>
                  <a:pt x="9068435" y="2611944"/>
                  <a:pt x="9101455" y="2517329"/>
                  <a:pt x="9044305" y="2533839"/>
                </a:cubicBezTo>
                <a:close/>
                <a:moveTo>
                  <a:pt x="9127490" y="2300159"/>
                </a:moveTo>
                <a:cubicBezTo>
                  <a:pt x="9149715" y="2292539"/>
                  <a:pt x="9137015" y="2256979"/>
                  <a:pt x="9114790" y="2265869"/>
                </a:cubicBezTo>
                <a:cubicBezTo>
                  <a:pt x="9092565" y="2273489"/>
                  <a:pt x="9105265" y="2308414"/>
                  <a:pt x="9127490" y="2300159"/>
                </a:cubicBezTo>
                <a:close/>
                <a:moveTo>
                  <a:pt x="9173210" y="2206814"/>
                </a:moveTo>
                <a:cubicBezTo>
                  <a:pt x="9198610" y="2206814"/>
                  <a:pt x="9192260" y="2165539"/>
                  <a:pt x="9168130" y="2173794"/>
                </a:cubicBezTo>
                <a:cubicBezTo>
                  <a:pt x="9149715" y="2178874"/>
                  <a:pt x="9154795" y="2207449"/>
                  <a:pt x="9173210" y="2206814"/>
                </a:cubicBezTo>
                <a:close/>
                <a:moveTo>
                  <a:pt x="9643110" y="1853119"/>
                </a:moveTo>
                <a:cubicBezTo>
                  <a:pt x="9662795" y="1853119"/>
                  <a:pt x="9657080" y="1821369"/>
                  <a:pt x="9638665" y="1828354"/>
                </a:cubicBezTo>
                <a:cubicBezTo>
                  <a:pt x="9625965" y="1833434"/>
                  <a:pt x="9629775" y="1853754"/>
                  <a:pt x="9643110" y="1853119"/>
                </a:cubicBezTo>
                <a:close/>
                <a:moveTo>
                  <a:pt x="9596120" y="1947099"/>
                </a:moveTo>
                <a:cubicBezTo>
                  <a:pt x="9605645" y="1964879"/>
                  <a:pt x="9632950" y="1950274"/>
                  <a:pt x="9623425" y="1932494"/>
                </a:cubicBezTo>
                <a:cubicBezTo>
                  <a:pt x="9614535" y="1914713"/>
                  <a:pt x="9586595" y="1929319"/>
                  <a:pt x="9596120" y="1947099"/>
                </a:cubicBezTo>
                <a:close/>
                <a:moveTo>
                  <a:pt x="9628505" y="1902013"/>
                </a:moveTo>
                <a:cubicBezTo>
                  <a:pt x="9651365" y="1901379"/>
                  <a:pt x="9643110" y="1865819"/>
                  <a:pt x="9622155" y="1875344"/>
                </a:cubicBezTo>
                <a:cubicBezTo>
                  <a:pt x="9608820" y="1881059"/>
                  <a:pt x="9613900" y="1902649"/>
                  <a:pt x="9628505" y="1902013"/>
                </a:cubicBezTo>
                <a:close/>
                <a:moveTo>
                  <a:pt x="9584055" y="1875344"/>
                </a:moveTo>
                <a:cubicBezTo>
                  <a:pt x="9603740" y="1875344"/>
                  <a:pt x="9598025" y="1844229"/>
                  <a:pt x="9579610" y="1850579"/>
                </a:cubicBezTo>
                <a:cubicBezTo>
                  <a:pt x="9566275" y="1855024"/>
                  <a:pt x="9570085" y="1875979"/>
                  <a:pt x="9584055" y="1875344"/>
                </a:cubicBezTo>
                <a:close/>
                <a:moveTo>
                  <a:pt x="9552305" y="2195384"/>
                </a:moveTo>
                <a:cubicBezTo>
                  <a:pt x="9530080" y="2214434"/>
                  <a:pt x="9559925" y="2248724"/>
                  <a:pt x="9581515" y="2229674"/>
                </a:cubicBezTo>
                <a:cubicBezTo>
                  <a:pt x="9604375" y="2211259"/>
                  <a:pt x="9574530" y="2176334"/>
                  <a:pt x="9552305" y="2195384"/>
                </a:cubicBezTo>
                <a:close/>
                <a:moveTo>
                  <a:pt x="9569450" y="2032824"/>
                </a:moveTo>
                <a:cubicBezTo>
                  <a:pt x="9549130" y="2045524"/>
                  <a:pt x="9570085" y="2076638"/>
                  <a:pt x="9589770" y="2063304"/>
                </a:cubicBezTo>
                <a:cubicBezTo>
                  <a:pt x="9610090" y="2050604"/>
                  <a:pt x="9589135" y="2019488"/>
                  <a:pt x="9569450" y="2032824"/>
                </a:cubicBezTo>
                <a:close/>
                <a:moveTo>
                  <a:pt x="9565640" y="1930588"/>
                </a:moveTo>
                <a:cubicBezTo>
                  <a:pt x="9587865" y="1930588"/>
                  <a:pt x="9580880" y="1895029"/>
                  <a:pt x="9559925" y="1903284"/>
                </a:cubicBezTo>
                <a:cubicBezTo>
                  <a:pt x="9545955" y="1908999"/>
                  <a:pt x="9550400" y="1931224"/>
                  <a:pt x="9565640" y="1930588"/>
                </a:cubicBezTo>
                <a:close/>
                <a:moveTo>
                  <a:pt x="9608820" y="2001074"/>
                </a:moveTo>
                <a:cubicBezTo>
                  <a:pt x="9637395" y="2000438"/>
                  <a:pt x="9624695" y="1955354"/>
                  <a:pt x="9599930" y="1969959"/>
                </a:cubicBezTo>
                <a:cubicBezTo>
                  <a:pt x="9585325" y="1978213"/>
                  <a:pt x="9592310" y="2001709"/>
                  <a:pt x="9608820" y="2001074"/>
                </a:cubicBezTo>
                <a:close/>
                <a:moveTo>
                  <a:pt x="9625965" y="2087434"/>
                </a:moveTo>
                <a:cubicBezTo>
                  <a:pt x="9646920" y="2072194"/>
                  <a:pt x="9622790" y="2040444"/>
                  <a:pt x="9602470" y="2055684"/>
                </a:cubicBezTo>
                <a:cubicBezTo>
                  <a:pt x="9581515" y="2070924"/>
                  <a:pt x="9605645" y="2102674"/>
                  <a:pt x="9625965" y="2087434"/>
                </a:cubicBezTo>
                <a:close/>
                <a:moveTo>
                  <a:pt x="9469755" y="2292539"/>
                </a:moveTo>
                <a:cubicBezTo>
                  <a:pt x="9487535" y="2316034"/>
                  <a:pt x="9523730" y="2286824"/>
                  <a:pt x="9505315" y="2264599"/>
                </a:cubicBezTo>
                <a:cubicBezTo>
                  <a:pt x="9487535" y="2241104"/>
                  <a:pt x="9451340" y="2269679"/>
                  <a:pt x="9469755" y="2292539"/>
                </a:cubicBezTo>
                <a:close/>
                <a:moveTo>
                  <a:pt x="9482455" y="2020759"/>
                </a:moveTo>
                <a:cubicBezTo>
                  <a:pt x="9500870" y="2012504"/>
                  <a:pt x="9487535" y="1983929"/>
                  <a:pt x="9469755" y="1992819"/>
                </a:cubicBezTo>
                <a:cubicBezTo>
                  <a:pt x="9451340" y="2000438"/>
                  <a:pt x="9464675" y="2029013"/>
                  <a:pt x="9482455" y="2020759"/>
                </a:cubicBezTo>
                <a:close/>
                <a:moveTo>
                  <a:pt x="9501505" y="1957259"/>
                </a:moveTo>
                <a:cubicBezTo>
                  <a:pt x="9523730" y="1957259"/>
                  <a:pt x="9516745" y="1922334"/>
                  <a:pt x="9496425" y="1929954"/>
                </a:cubicBezTo>
                <a:cubicBezTo>
                  <a:pt x="9481820" y="1935034"/>
                  <a:pt x="9486900" y="1957894"/>
                  <a:pt x="9501505" y="1957259"/>
                </a:cubicBezTo>
                <a:close/>
                <a:moveTo>
                  <a:pt x="9453245" y="2160459"/>
                </a:moveTo>
                <a:cubicBezTo>
                  <a:pt x="9436735" y="2170619"/>
                  <a:pt x="9444990" y="2197289"/>
                  <a:pt x="9464040" y="2196654"/>
                </a:cubicBezTo>
                <a:cubicBezTo>
                  <a:pt x="9497695" y="2195384"/>
                  <a:pt x="9481820" y="2142679"/>
                  <a:pt x="9453245" y="2160459"/>
                </a:cubicBezTo>
                <a:close/>
                <a:moveTo>
                  <a:pt x="9424035" y="2122359"/>
                </a:moveTo>
                <a:cubicBezTo>
                  <a:pt x="9403080" y="2133789"/>
                  <a:pt x="9421495" y="2166174"/>
                  <a:pt x="9441815" y="2154109"/>
                </a:cubicBezTo>
                <a:cubicBezTo>
                  <a:pt x="9463405" y="2142679"/>
                  <a:pt x="9444990" y="2110294"/>
                  <a:pt x="9424035" y="2122359"/>
                </a:cubicBezTo>
                <a:close/>
                <a:moveTo>
                  <a:pt x="9539605" y="2041713"/>
                </a:moveTo>
                <a:cubicBezTo>
                  <a:pt x="9567545" y="2041079"/>
                  <a:pt x="9556115" y="1996629"/>
                  <a:pt x="9531350" y="2009963"/>
                </a:cubicBezTo>
                <a:cubicBezTo>
                  <a:pt x="9516110" y="2018219"/>
                  <a:pt x="9522460" y="2042349"/>
                  <a:pt x="9539605" y="2041713"/>
                </a:cubicBezTo>
                <a:close/>
                <a:moveTo>
                  <a:pt x="9529445" y="1981388"/>
                </a:moveTo>
                <a:cubicBezTo>
                  <a:pt x="9538335" y="1999804"/>
                  <a:pt x="9566275" y="1985199"/>
                  <a:pt x="9557385" y="1967419"/>
                </a:cubicBezTo>
                <a:cubicBezTo>
                  <a:pt x="9548495" y="1949004"/>
                  <a:pt x="9520555" y="1962974"/>
                  <a:pt x="9529445" y="1981388"/>
                </a:cubicBezTo>
                <a:close/>
                <a:moveTo>
                  <a:pt x="9497695" y="2078544"/>
                </a:moveTo>
                <a:cubicBezTo>
                  <a:pt x="9477375" y="2090609"/>
                  <a:pt x="9497060" y="2122359"/>
                  <a:pt x="9516745" y="2109659"/>
                </a:cubicBezTo>
                <a:cubicBezTo>
                  <a:pt x="9537700" y="2098229"/>
                  <a:pt x="9518015" y="2065844"/>
                  <a:pt x="9497695" y="2078544"/>
                </a:cubicBezTo>
                <a:close/>
                <a:moveTo>
                  <a:pt x="9523730" y="1896299"/>
                </a:moveTo>
                <a:cubicBezTo>
                  <a:pt x="9542780" y="1896299"/>
                  <a:pt x="9537700" y="1865819"/>
                  <a:pt x="9519920" y="1871534"/>
                </a:cubicBezTo>
                <a:cubicBezTo>
                  <a:pt x="9506585" y="1875344"/>
                  <a:pt x="9509760" y="1896299"/>
                  <a:pt x="9523730" y="1896299"/>
                </a:cubicBezTo>
                <a:close/>
                <a:moveTo>
                  <a:pt x="11238230" y="618679"/>
                </a:moveTo>
                <a:cubicBezTo>
                  <a:pt x="11224260" y="595184"/>
                  <a:pt x="11187430" y="617409"/>
                  <a:pt x="11202035" y="640269"/>
                </a:cubicBezTo>
                <a:cubicBezTo>
                  <a:pt x="11215370" y="664399"/>
                  <a:pt x="11252200" y="642174"/>
                  <a:pt x="11238230" y="618679"/>
                </a:cubicBezTo>
                <a:close/>
                <a:moveTo>
                  <a:pt x="11771630" y="224344"/>
                </a:moveTo>
                <a:cubicBezTo>
                  <a:pt x="11807825" y="224344"/>
                  <a:pt x="11798300" y="166558"/>
                  <a:pt x="11764010" y="177354"/>
                </a:cubicBezTo>
                <a:cubicBezTo>
                  <a:pt x="11738610" y="184974"/>
                  <a:pt x="11745595" y="224979"/>
                  <a:pt x="11771630" y="224344"/>
                </a:cubicBezTo>
                <a:close/>
                <a:moveTo>
                  <a:pt x="11750675" y="413574"/>
                </a:moveTo>
                <a:cubicBezTo>
                  <a:pt x="11782425" y="413574"/>
                  <a:pt x="11774805" y="363408"/>
                  <a:pt x="11744960" y="372299"/>
                </a:cubicBezTo>
                <a:cubicBezTo>
                  <a:pt x="11722100" y="378649"/>
                  <a:pt x="11727180" y="414844"/>
                  <a:pt x="11750675" y="413574"/>
                </a:cubicBezTo>
                <a:close/>
                <a:moveTo>
                  <a:pt x="11783060" y="128458"/>
                </a:moveTo>
                <a:cubicBezTo>
                  <a:pt x="11821795" y="128458"/>
                  <a:pt x="11811000" y="66229"/>
                  <a:pt x="11774805" y="78929"/>
                </a:cubicBezTo>
                <a:cubicBezTo>
                  <a:pt x="11748135" y="87819"/>
                  <a:pt x="11755755" y="129729"/>
                  <a:pt x="11783060" y="128458"/>
                </a:cubicBezTo>
                <a:close/>
                <a:moveTo>
                  <a:pt x="11567795" y="477074"/>
                </a:moveTo>
                <a:cubicBezTo>
                  <a:pt x="11600815" y="476438"/>
                  <a:pt x="11590655" y="424369"/>
                  <a:pt x="11560175" y="436433"/>
                </a:cubicBezTo>
                <a:cubicBezTo>
                  <a:pt x="11537950" y="444054"/>
                  <a:pt x="11544935" y="478344"/>
                  <a:pt x="11567795" y="477074"/>
                </a:cubicBezTo>
                <a:close/>
                <a:moveTo>
                  <a:pt x="11791315" y="263713"/>
                </a:moveTo>
                <a:cubicBezTo>
                  <a:pt x="11762740" y="271333"/>
                  <a:pt x="11776075" y="315783"/>
                  <a:pt x="11804015" y="306894"/>
                </a:cubicBezTo>
                <a:cubicBezTo>
                  <a:pt x="11832590" y="299274"/>
                  <a:pt x="11819255" y="255458"/>
                  <a:pt x="11791315" y="263713"/>
                </a:cubicBezTo>
                <a:close/>
                <a:moveTo>
                  <a:pt x="11845290" y="388808"/>
                </a:moveTo>
                <a:cubicBezTo>
                  <a:pt x="11875770" y="388808"/>
                  <a:pt x="11870055" y="339913"/>
                  <a:pt x="11840210" y="346899"/>
                </a:cubicBezTo>
                <a:cubicBezTo>
                  <a:pt x="11816080" y="351979"/>
                  <a:pt x="11821160" y="389444"/>
                  <a:pt x="11845290" y="388808"/>
                </a:cubicBezTo>
                <a:close/>
                <a:moveTo>
                  <a:pt x="11764010" y="556449"/>
                </a:moveTo>
                <a:cubicBezTo>
                  <a:pt x="11740515" y="561529"/>
                  <a:pt x="11749405" y="597724"/>
                  <a:pt x="11772265" y="592009"/>
                </a:cubicBezTo>
                <a:cubicBezTo>
                  <a:pt x="11795760" y="586929"/>
                  <a:pt x="11787505" y="550734"/>
                  <a:pt x="11764010" y="556449"/>
                </a:cubicBezTo>
                <a:close/>
                <a:moveTo>
                  <a:pt x="11804015" y="451674"/>
                </a:moveTo>
                <a:cubicBezTo>
                  <a:pt x="11778615" y="457388"/>
                  <a:pt x="11788140" y="496124"/>
                  <a:pt x="11812905" y="490408"/>
                </a:cubicBezTo>
                <a:cubicBezTo>
                  <a:pt x="11838305" y="484694"/>
                  <a:pt x="11828780" y="445324"/>
                  <a:pt x="11804015" y="451674"/>
                </a:cubicBezTo>
                <a:close/>
                <a:moveTo>
                  <a:pt x="11680190" y="577404"/>
                </a:moveTo>
                <a:cubicBezTo>
                  <a:pt x="11657330" y="583119"/>
                  <a:pt x="11666855" y="619313"/>
                  <a:pt x="11689715" y="612963"/>
                </a:cubicBezTo>
                <a:cubicBezTo>
                  <a:pt x="11712575" y="606613"/>
                  <a:pt x="11703050" y="570419"/>
                  <a:pt x="11680190" y="577404"/>
                </a:cubicBezTo>
                <a:close/>
                <a:moveTo>
                  <a:pt x="11834495" y="559624"/>
                </a:moveTo>
                <a:cubicBezTo>
                  <a:pt x="11851640" y="604709"/>
                  <a:pt x="11897360" y="537399"/>
                  <a:pt x="11849100" y="538034"/>
                </a:cubicBezTo>
                <a:cubicBezTo>
                  <a:pt x="11839575" y="539938"/>
                  <a:pt x="11832590" y="549463"/>
                  <a:pt x="11834495" y="559624"/>
                </a:cubicBezTo>
                <a:close/>
                <a:moveTo>
                  <a:pt x="11707495" y="338644"/>
                </a:moveTo>
                <a:cubicBezTo>
                  <a:pt x="11735435" y="329119"/>
                  <a:pt x="11720195" y="285938"/>
                  <a:pt x="11692255" y="296099"/>
                </a:cubicBezTo>
                <a:cubicBezTo>
                  <a:pt x="11664315" y="304988"/>
                  <a:pt x="11680190" y="348804"/>
                  <a:pt x="11707495" y="338644"/>
                </a:cubicBezTo>
                <a:close/>
                <a:moveTo>
                  <a:pt x="11597005" y="601534"/>
                </a:moveTo>
                <a:cubicBezTo>
                  <a:pt x="11574145" y="608519"/>
                  <a:pt x="11585575" y="644079"/>
                  <a:pt x="11607800" y="636459"/>
                </a:cubicBezTo>
                <a:cubicBezTo>
                  <a:pt x="11630660" y="630109"/>
                  <a:pt x="11619230" y="593913"/>
                  <a:pt x="11597005" y="601534"/>
                </a:cubicBezTo>
                <a:close/>
                <a:moveTo>
                  <a:pt x="11583035" y="362774"/>
                </a:moveTo>
                <a:cubicBezTo>
                  <a:pt x="11593830" y="390079"/>
                  <a:pt x="11636375" y="372299"/>
                  <a:pt x="11624945" y="345629"/>
                </a:cubicBezTo>
                <a:cubicBezTo>
                  <a:pt x="11614150" y="318324"/>
                  <a:pt x="11571605" y="335469"/>
                  <a:pt x="11583035" y="362774"/>
                </a:cubicBezTo>
                <a:close/>
                <a:moveTo>
                  <a:pt x="11570335" y="305624"/>
                </a:moveTo>
                <a:cubicBezTo>
                  <a:pt x="11608435" y="304988"/>
                  <a:pt x="11595100" y="244029"/>
                  <a:pt x="11560175" y="259904"/>
                </a:cubicBezTo>
                <a:cubicBezTo>
                  <a:pt x="11537315" y="269429"/>
                  <a:pt x="11545570" y="306258"/>
                  <a:pt x="11570335" y="305624"/>
                </a:cubicBezTo>
                <a:close/>
                <a:moveTo>
                  <a:pt x="11572875" y="218629"/>
                </a:moveTo>
                <a:cubicBezTo>
                  <a:pt x="11614150" y="217994"/>
                  <a:pt x="11598275" y="152588"/>
                  <a:pt x="11561445" y="170369"/>
                </a:cubicBezTo>
                <a:cubicBezTo>
                  <a:pt x="11537950" y="181799"/>
                  <a:pt x="11547475" y="219899"/>
                  <a:pt x="11572875" y="218629"/>
                </a:cubicBezTo>
                <a:close/>
                <a:moveTo>
                  <a:pt x="11670030" y="261808"/>
                </a:moveTo>
                <a:cubicBezTo>
                  <a:pt x="11707495" y="261174"/>
                  <a:pt x="11696065" y="202119"/>
                  <a:pt x="11661140" y="215454"/>
                </a:cubicBezTo>
                <a:cubicBezTo>
                  <a:pt x="11637010" y="224344"/>
                  <a:pt x="11644630" y="263079"/>
                  <a:pt x="11670030" y="261808"/>
                </a:cubicBezTo>
                <a:close/>
                <a:moveTo>
                  <a:pt x="11613515" y="526604"/>
                </a:moveTo>
                <a:cubicBezTo>
                  <a:pt x="11621135" y="551369"/>
                  <a:pt x="11659235" y="538034"/>
                  <a:pt x="11650980" y="513904"/>
                </a:cubicBezTo>
                <a:cubicBezTo>
                  <a:pt x="11643360" y="489774"/>
                  <a:pt x="11605260" y="502474"/>
                  <a:pt x="11613515" y="526604"/>
                </a:cubicBezTo>
                <a:close/>
                <a:moveTo>
                  <a:pt x="11676380" y="170369"/>
                </a:moveTo>
                <a:cubicBezTo>
                  <a:pt x="11716385" y="169733"/>
                  <a:pt x="11703685" y="106233"/>
                  <a:pt x="11666220" y="121474"/>
                </a:cubicBezTo>
                <a:cubicBezTo>
                  <a:pt x="11641455" y="131633"/>
                  <a:pt x="11649710" y="171004"/>
                  <a:pt x="11676380" y="170369"/>
                </a:cubicBezTo>
                <a:close/>
                <a:moveTo>
                  <a:pt x="11658600" y="443419"/>
                </a:moveTo>
                <a:cubicBezTo>
                  <a:pt x="11690985" y="442783"/>
                  <a:pt x="11682095" y="391983"/>
                  <a:pt x="11651615" y="402144"/>
                </a:cubicBezTo>
                <a:cubicBezTo>
                  <a:pt x="11629390" y="409129"/>
                  <a:pt x="11635740" y="444054"/>
                  <a:pt x="11658600" y="443419"/>
                </a:cubicBezTo>
                <a:close/>
                <a:moveTo>
                  <a:pt x="11738610" y="488504"/>
                </a:moveTo>
                <a:cubicBezTo>
                  <a:pt x="11716385" y="441513"/>
                  <a:pt x="11673205" y="518349"/>
                  <a:pt x="11725275" y="512633"/>
                </a:cubicBezTo>
                <a:lnTo>
                  <a:pt x="11725275" y="512633"/>
                </a:lnTo>
                <a:cubicBezTo>
                  <a:pt x="11736070" y="510094"/>
                  <a:pt x="11741785" y="498663"/>
                  <a:pt x="11738610" y="488504"/>
                </a:cubicBezTo>
                <a:close/>
                <a:moveTo>
                  <a:pt x="12115800" y="50988"/>
                </a:moveTo>
                <a:cubicBezTo>
                  <a:pt x="12150725" y="51624"/>
                  <a:pt x="12147550" y="-3621"/>
                  <a:pt x="12113260" y="188"/>
                </a:cubicBezTo>
                <a:cubicBezTo>
                  <a:pt x="12082145" y="3363"/>
                  <a:pt x="12084685" y="52258"/>
                  <a:pt x="12115800" y="50988"/>
                </a:cubicBezTo>
                <a:close/>
                <a:moveTo>
                  <a:pt x="12099290" y="424369"/>
                </a:moveTo>
                <a:cubicBezTo>
                  <a:pt x="12097385" y="398969"/>
                  <a:pt x="12057380" y="402779"/>
                  <a:pt x="12059920" y="428179"/>
                </a:cubicBezTo>
                <a:cubicBezTo>
                  <a:pt x="12062460" y="453579"/>
                  <a:pt x="12102465" y="449769"/>
                  <a:pt x="12099290" y="424369"/>
                </a:cubicBezTo>
                <a:close/>
                <a:moveTo>
                  <a:pt x="12088495" y="151954"/>
                </a:moveTo>
                <a:cubicBezTo>
                  <a:pt x="12089765" y="151954"/>
                  <a:pt x="12090400" y="151954"/>
                  <a:pt x="12091670" y="151954"/>
                </a:cubicBezTo>
                <a:lnTo>
                  <a:pt x="12091670" y="151954"/>
                </a:lnTo>
                <a:cubicBezTo>
                  <a:pt x="12122785" y="148779"/>
                  <a:pt x="12117070" y="99883"/>
                  <a:pt x="12085955" y="104329"/>
                </a:cubicBezTo>
                <a:cubicBezTo>
                  <a:pt x="12056745" y="107504"/>
                  <a:pt x="12059285" y="153224"/>
                  <a:pt x="12088495" y="151954"/>
                </a:cubicBezTo>
                <a:close/>
                <a:moveTo>
                  <a:pt x="12015470" y="334833"/>
                </a:moveTo>
                <a:cubicBezTo>
                  <a:pt x="12018645" y="362138"/>
                  <a:pt x="12061190" y="356424"/>
                  <a:pt x="12057380" y="329119"/>
                </a:cubicBezTo>
                <a:cubicBezTo>
                  <a:pt x="12054205" y="302449"/>
                  <a:pt x="12011660" y="308163"/>
                  <a:pt x="12015470" y="334833"/>
                </a:cubicBezTo>
                <a:close/>
                <a:moveTo>
                  <a:pt x="12090400" y="524699"/>
                </a:moveTo>
                <a:cubicBezTo>
                  <a:pt x="12091670" y="548829"/>
                  <a:pt x="12129135" y="545654"/>
                  <a:pt x="12127230" y="522158"/>
                </a:cubicBezTo>
                <a:cubicBezTo>
                  <a:pt x="12125325" y="498029"/>
                  <a:pt x="12087860" y="500569"/>
                  <a:pt x="12090400" y="524699"/>
                </a:cubicBezTo>
                <a:close/>
                <a:moveTo>
                  <a:pt x="12111990" y="324038"/>
                </a:moveTo>
                <a:cubicBezTo>
                  <a:pt x="12113895" y="351344"/>
                  <a:pt x="12156440" y="348169"/>
                  <a:pt x="12154535" y="320863"/>
                </a:cubicBezTo>
                <a:cubicBezTo>
                  <a:pt x="12152630" y="293558"/>
                  <a:pt x="12109450" y="296733"/>
                  <a:pt x="12111990" y="324038"/>
                </a:cubicBezTo>
                <a:close/>
                <a:moveTo>
                  <a:pt x="12122785" y="223708"/>
                </a:moveTo>
                <a:cubicBezTo>
                  <a:pt x="12120245" y="194499"/>
                  <a:pt x="12074525" y="198944"/>
                  <a:pt x="12077700" y="228154"/>
                </a:cubicBezTo>
                <a:cubicBezTo>
                  <a:pt x="12080240" y="257999"/>
                  <a:pt x="12125960" y="252919"/>
                  <a:pt x="12122785" y="223708"/>
                </a:cubicBezTo>
                <a:close/>
                <a:moveTo>
                  <a:pt x="12109450" y="722184"/>
                </a:moveTo>
                <a:cubicBezTo>
                  <a:pt x="12110085" y="742504"/>
                  <a:pt x="12141835" y="741234"/>
                  <a:pt x="12140565" y="720913"/>
                </a:cubicBezTo>
                <a:cubicBezTo>
                  <a:pt x="12139295" y="700594"/>
                  <a:pt x="12108180" y="701863"/>
                  <a:pt x="12109450" y="722184"/>
                </a:cubicBezTo>
                <a:close/>
                <a:moveTo>
                  <a:pt x="11969115" y="439608"/>
                </a:moveTo>
                <a:cubicBezTo>
                  <a:pt x="11972290" y="465008"/>
                  <a:pt x="12012295" y="459294"/>
                  <a:pt x="12008485" y="433894"/>
                </a:cubicBezTo>
                <a:cubicBezTo>
                  <a:pt x="12005310" y="409129"/>
                  <a:pt x="11965305" y="414208"/>
                  <a:pt x="11969115" y="439608"/>
                </a:cubicBezTo>
                <a:close/>
                <a:moveTo>
                  <a:pt x="11892280" y="94169"/>
                </a:moveTo>
                <a:cubicBezTo>
                  <a:pt x="11929745" y="94169"/>
                  <a:pt x="11922125" y="34479"/>
                  <a:pt x="11885295" y="44004"/>
                </a:cubicBezTo>
                <a:cubicBezTo>
                  <a:pt x="11857355" y="51624"/>
                  <a:pt x="11863705" y="95438"/>
                  <a:pt x="11892280" y="94169"/>
                </a:cubicBezTo>
                <a:close/>
                <a:moveTo>
                  <a:pt x="11892280" y="237679"/>
                </a:moveTo>
                <a:cubicBezTo>
                  <a:pt x="11863705" y="244029"/>
                  <a:pt x="11873865" y="288479"/>
                  <a:pt x="11902440" y="281494"/>
                </a:cubicBezTo>
                <a:cubicBezTo>
                  <a:pt x="11931015" y="275779"/>
                  <a:pt x="11920855" y="230694"/>
                  <a:pt x="11892280" y="237679"/>
                </a:cubicBezTo>
                <a:close/>
                <a:moveTo>
                  <a:pt x="11994515" y="217358"/>
                </a:moveTo>
                <a:cubicBezTo>
                  <a:pt x="11967845" y="221169"/>
                  <a:pt x="11971020" y="263079"/>
                  <a:pt x="11998325" y="262444"/>
                </a:cubicBezTo>
                <a:cubicBezTo>
                  <a:pt x="12030075" y="262444"/>
                  <a:pt x="12025630" y="212279"/>
                  <a:pt x="11994515" y="217358"/>
                </a:cubicBezTo>
                <a:close/>
                <a:moveTo>
                  <a:pt x="11934825" y="523429"/>
                </a:moveTo>
                <a:cubicBezTo>
                  <a:pt x="11911330" y="526604"/>
                  <a:pt x="11917045" y="563434"/>
                  <a:pt x="11940540" y="559624"/>
                </a:cubicBezTo>
                <a:cubicBezTo>
                  <a:pt x="11963400" y="557084"/>
                  <a:pt x="11958320" y="519619"/>
                  <a:pt x="11934825" y="523429"/>
                </a:cubicBezTo>
                <a:close/>
                <a:moveTo>
                  <a:pt x="11875770" y="193229"/>
                </a:moveTo>
                <a:cubicBezTo>
                  <a:pt x="11910695" y="193229"/>
                  <a:pt x="11903710" y="136713"/>
                  <a:pt x="11869420" y="146238"/>
                </a:cubicBezTo>
                <a:cubicBezTo>
                  <a:pt x="11842750" y="152588"/>
                  <a:pt x="11848465" y="193863"/>
                  <a:pt x="11875770" y="193229"/>
                </a:cubicBezTo>
                <a:close/>
                <a:moveTo>
                  <a:pt x="11919585" y="351344"/>
                </a:moveTo>
                <a:cubicBezTo>
                  <a:pt x="11924030" y="378649"/>
                  <a:pt x="11966575" y="370394"/>
                  <a:pt x="11961495" y="343724"/>
                </a:cubicBezTo>
                <a:cubicBezTo>
                  <a:pt x="11956415" y="316419"/>
                  <a:pt x="11913870" y="324674"/>
                  <a:pt x="11919585" y="351344"/>
                </a:cubicBezTo>
                <a:close/>
                <a:moveTo>
                  <a:pt x="11981180" y="169099"/>
                </a:moveTo>
                <a:cubicBezTo>
                  <a:pt x="12015470" y="169099"/>
                  <a:pt x="12010390" y="115124"/>
                  <a:pt x="11976735" y="121474"/>
                </a:cubicBezTo>
                <a:cubicBezTo>
                  <a:pt x="11948795" y="125919"/>
                  <a:pt x="11953240" y="169733"/>
                  <a:pt x="11981180" y="169099"/>
                </a:cubicBezTo>
                <a:close/>
                <a:moveTo>
                  <a:pt x="12022455" y="549463"/>
                </a:moveTo>
                <a:cubicBezTo>
                  <a:pt x="12047855" y="549463"/>
                  <a:pt x="12045315" y="510094"/>
                  <a:pt x="12020550" y="512633"/>
                </a:cubicBezTo>
                <a:cubicBezTo>
                  <a:pt x="11998325" y="514538"/>
                  <a:pt x="12000230" y="549463"/>
                  <a:pt x="12022455" y="549463"/>
                </a:cubicBezTo>
                <a:close/>
                <a:moveTo>
                  <a:pt x="12002770" y="68133"/>
                </a:moveTo>
                <a:cubicBezTo>
                  <a:pt x="12038965" y="68133"/>
                  <a:pt x="12033250" y="10983"/>
                  <a:pt x="11997690" y="17969"/>
                </a:cubicBezTo>
                <a:cubicBezTo>
                  <a:pt x="11968480" y="23049"/>
                  <a:pt x="11973560" y="69404"/>
                  <a:pt x="12002770" y="68133"/>
                </a:cubicBezTo>
                <a:close/>
                <a:moveTo>
                  <a:pt x="11460480" y="604709"/>
                </a:moveTo>
                <a:cubicBezTo>
                  <a:pt x="11491595" y="604074"/>
                  <a:pt x="11481435" y="555179"/>
                  <a:pt x="11452860" y="566609"/>
                </a:cubicBezTo>
                <a:cubicBezTo>
                  <a:pt x="11433175" y="574229"/>
                  <a:pt x="11439525" y="605344"/>
                  <a:pt x="11460480" y="604709"/>
                </a:cubicBezTo>
                <a:close/>
                <a:moveTo>
                  <a:pt x="11099165" y="538034"/>
                </a:moveTo>
                <a:cubicBezTo>
                  <a:pt x="11144885" y="536129"/>
                  <a:pt x="11119485" y="465008"/>
                  <a:pt x="11082655" y="492949"/>
                </a:cubicBezTo>
                <a:cubicBezTo>
                  <a:pt x="11064240" y="507554"/>
                  <a:pt x="11076305" y="538669"/>
                  <a:pt x="11099165" y="538034"/>
                </a:cubicBezTo>
                <a:close/>
                <a:moveTo>
                  <a:pt x="11135360" y="615504"/>
                </a:moveTo>
                <a:cubicBezTo>
                  <a:pt x="11151870" y="639634"/>
                  <a:pt x="11189335" y="613599"/>
                  <a:pt x="11172825" y="590104"/>
                </a:cubicBezTo>
                <a:cubicBezTo>
                  <a:pt x="11156315" y="565338"/>
                  <a:pt x="11118215" y="591374"/>
                  <a:pt x="11135360" y="615504"/>
                </a:cubicBezTo>
                <a:close/>
                <a:moveTo>
                  <a:pt x="11095355" y="549463"/>
                </a:moveTo>
                <a:cubicBezTo>
                  <a:pt x="11070590" y="567879"/>
                  <a:pt x="11100435" y="606613"/>
                  <a:pt x="11124565" y="587563"/>
                </a:cubicBezTo>
                <a:cubicBezTo>
                  <a:pt x="11149330" y="568513"/>
                  <a:pt x="11119485" y="529779"/>
                  <a:pt x="11095355" y="549463"/>
                </a:cubicBezTo>
                <a:close/>
                <a:moveTo>
                  <a:pt x="11038840" y="809179"/>
                </a:moveTo>
                <a:cubicBezTo>
                  <a:pt x="11073765" y="847913"/>
                  <a:pt x="11092815" y="762188"/>
                  <a:pt x="11045190" y="781874"/>
                </a:cubicBezTo>
                <a:cubicBezTo>
                  <a:pt x="11045190" y="781874"/>
                  <a:pt x="11045190" y="781874"/>
                  <a:pt x="11045190" y="781874"/>
                </a:cubicBezTo>
                <a:cubicBezTo>
                  <a:pt x="11035665" y="787588"/>
                  <a:pt x="11032490" y="799654"/>
                  <a:pt x="11038840" y="809179"/>
                </a:cubicBezTo>
                <a:close/>
                <a:moveTo>
                  <a:pt x="11009630" y="618044"/>
                </a:moveTo>
                <a:cubicBezTo>
                  <a:pt x="11009630" y="618044"/>
                  <a:pt x="11009630" y="618044"/>
                  <a:pt x="11009630" y="618044"/>
                </a:cubicBezTo>
                <a:cubicBezTo>
                  <a:pt x="10985500" y="637729"/>
                  <a:pt x="11016615" y="675194"/>
                  <a:pt x="11040110" y="654874"/>
                </a:cubicBezTo>
                <a:cubicBezTo>
                  <a:pt x="11064875" y="635188"/>
                  <a:pt x="11033760" y="597724"/>
                  <a:pt x="11009630" y="618044"/>
                </a:cubicBezTo>
                <a:close/>
                <a:moveTo>
                  <a:pt x="11220450" y="557719"/>
                </a:moveTo>
                <a:cubicBezTo>
                  <a:pt x="11260455" y="601534"/>
                  <a:pt x="11282045" y="503744"/>
                  <a:pt x="11227435" y="526604"/>
                </a:cubicBezTo>
                <a:cubicBezTo>
                  <a:pt x="11227435" y="526604"/>
                  <a:pt x="11227435" y="526604"/>
                  <a:pt x="11227435" y="526604"/>
                </a:cubicBezTo>
                <a:cubicBezTo>
                  <a:pt x="11217275" y="532954"/>
                  <a:pt x="11214100" y="546924"/>
                  <a:pt x="11220450" y="557719"/>
                </a:cubicBezTo>
                <a:close/>
                <a:moveTo>
                  <a:pt x="11188065" y="465644"/>
                </a:moveTo>
                <a:cubicBezTo>
                  <a:pt x="11233150" y="463738"/>
                  <a:pt x="11209020" y="393888"/>
                  <a:pt x="11172190" y="419924"/>
                </a:cubicBezTo>
                <a:cubicBezTo>
                  <a:pt x="11153140" y="434529"/>
                  <a:pt x="11164570" y="466913"/>
                  <a:pt x="11188065" y="465644"/>
                </a:cubicBezTo>
                <a:close/>
                <a:moveTo>
                  <a:pt x="11279505" y="397699"/>
                </a:moveTo>
                <a:cubicBezTo>
                  <a:pt x="11323320" y="395794"/>
                  <a:pt x="11301730" y="327213"/>
                  <a:pt x="11264900" y="351344"/>
                </a:cubicBezTo>
                <a:cubicBezTo>
                  <a:pt x="11244580" y="364679"/>
                  <a:pt x="11256010" y="398333"/>
                  <a:pt x="11279505" y="397699"/>
                </a:cubicBezTo>
                <a:close/>
                <a:moveTo>
                  <a:pt x="11182985" y="484058"/>
                </a:moveTo>
                <a:cubicBezTo>
                  <a:pt x="11157585" y="501838"/>
                  <a:pt x="11186160" y="541209"/>
                  <a:pt x="11210925" y="522794"/>
                </a:cubicBezTo>
                <a:cubicBezTo>
                  <a:pt x="11236325" y="505013"/>
                  <a:pt x="11207750" y="465008"/>
                  <a:pt x="11182985" y="484058"/>
                </a:cubicBezTo>
                <a:close/>
                <a:moveTo>
                  <a:pt x="11527155" y="557719"/>
                </a:moveTo>
                <a:cubicBezTo>
                  <a:pt x="11536045" y="581849"/>
                  <a:pt x="11573510" y="567879"/>
                  <a:pt x="11563985" y="543749"/>
                </a:cubicBezTo>
                <a:cubicBezTo>
                  <a:pt x="11555730" y="520254"/>
                  <a:pt x="11517630" y="534224"/>
                  <a:pt x="11527155" y="557719"/>
                </a:cubicBezTo>
                <a:close/>
                <a:moveTo>
                  <a:pt x="11036935" y="872679"/>
                </a:moveTo>
                <a:cubicBezTo>
                  <a:pt x="11049000" y="893634"/>
                  <a:pt x="11080750" y="874584"/>
                  <a:pt x="11068685" y="854263"/>
                </a:cubicBezTo>
                <a:cubicBezTo>
                  <a:pt x="11057255" y="833309"/>
                  <a:pt x="11024870" y="852359"/>
                  <a:pt x="11036935" y="872679"/>
                </a:cubicBezTo>
                <a:close/>
                <a:moveTo>
                  <a:pt x="10925810" y="690434"/>
                </a:moveTo>
                <a:cubicBezTo>
                  <a:pt x="10889615" y="760919"/>
                  <a:pt x="11017885" y="719009"/>
                  <a:pt x="10947400" y="683449"/>
                </a:cubicBezTo>
                <a:cubicBezTo>
                  <a:pt x="10986770" y="607884"/>
                  <a:pt x="10848340" y="653604"/>
                  <a:pt x="10925810" y="690434"/>
                </a:cubicBezTo>
                <a:close/>
                <a:moveTo>
                  <a:pt x="10969625" y="891729"/>
                </a:moveTo>
                <a:cubicBezTo>
                  <a:pt x="10949305" y="903794"/>
                  <a:pt x="10968990" y="935544"/>
                  <a:pt x="10988675" y="922844"/>
                </a:cubicBezTo>
                <a:cubicBezTo>
                  <a:pt x="11008995" y="910779"/>
                  <a:pt x="10989310" y="879029"/>
                  <a:pt x="10969625" y="891729"/>
                </a:cubicBezTo>
                <a:close/>
                <a:moveTo>
                  <a:pt x="9279255" y="2355404"/>
                </a:moveTo>
                <a:cubicBezTo>
                  <a:pt x="9265920" y="2331274"/>
                  <a:pt x="9228455" y="2352864"/>
                  <a:pt x="9242425" y="2376359"/>
                </a:cubicBezTo>
                <a:cubicBezTo>
                  <a:pt x="9255760" y="2400489"/>
                  <a:pt x="9293225" y="2378899"/>
                  <a:pt x="9279255" y="2355404"/>
                </a:cubicBezTo>
                <a:close/>
                <a:moveTo>
                  <a:pt x="10994390" y="779334"/>
                </a:moveTo>
                <a:cubicBezTo>
                  <a:pt x="10978515" y="757109"/>
                  <a:pt x="10943590" y="782509"/>
                  <a:pt x="10960100" y="804099"/>
                </a:cubicBezTo>
                <a:cubicBezTo>
                  <a:pt x="10976610" y="826324"/>
                  <a:pt x="11010900" y="800924"/>
                  <a:pt x="10994390" y="779334"/>
                </a:cubicBezTo>
                <a:close/>
                <a:moveTo>
                  <a:pt x="10995025" y="837754"/>
                </a:moveTo>
                <a:cubicBezTo>
                  <a:pt x="10981055" y="816163"/>
                  <a:pt x="10947400" y="839024"/>
                  <a:pt x="10962005" y="859979"/>
                </a:cubicBezTo>
                <a:cubicBezTo>
                  <a:pt x="10975975" y="881569"/>
                  <a:pt x="11009630" y="858709"/>
                  <a:pt x="10995025" y="837754"/>
                </a:cubicBezTo>
                <a:close/>
                <a:moveTo>
                  <a:pt x="11012805" y="612963"/>
                </a:moveTo>
                <a:cubicBezTo>
                  <a:pt x="11059160" y="611059"/>
                  <a:pt x="11031855" y="539304"/>
                  <a:pt x="10995660" y="568513"/>
                </a:cubicBezTo>
                <a:cubicBezTo>
                  <a:pt x="10978515" y="583754"/>
                  <a:pt x="10990580" y="613599"/>
                  <a:pt x="11012805" y="612963"/>
                </a:cubicBezTo>
                <a:close/>
                <a:moveTo>
                  <a:pt x="10970895" y="738694"/>
                </a:moveTo>
                <a:cubicBezTo>
                  <a:pt x="10988675" y="762188"/>
                  <a:pt x="11024870" y="733613"/>
                  <a:pt x="11006455" y="710754"/>
                </a:cubicBezTo>
                <a:cubicBezTo>
                  <a:pt x="10988675" y="687894"/>
                  <a:pt x="10952480" y="716469"/>
                  <a:pt x="10970895" y="738694"/>
                </a:cubicBezTo>
                <a:close/>
                <a:moveTo>
                  <a:pt x="10891520" y="804734"/>
                </a:moveTo>
                <a:cubicBezTo>
                  <a:pt x="10909935" y="827594"/>
                  <a:pt x="10945495" y="797749"/>
                  <a:pt x="10925810" y="775524"/>
                </a:cubicBezTo>
                <a:cubicBezTo>
                  <a:pt x="10907395" y="752663"/>
                  <a:pt x="10872470" y="782509"/>
                  <a:pt x="10891520" y="804734"/>
                </a:cubicBezTo>
                <a:close/>
                <a:moveTo>
                  <a:pt x="11448415" y="839659"/>
                </a:moveTo>
                <a:cubicBezTo>
                  <a:pt x="11454130" y="859344"/>
                  <a:pt x="11483975" y="849819"/>
                  <a:pt x="11478260" y="830769"/>
                </a:cubicBezTo>
                <a:cubicBezTo>
                  <a:pt x="11472545" y="811084"/>
                  <a:pt x="11442065" y="819974"/>
                  <a:pt x="11448415" y="839659"/>
                </a:cubicBezTo>
                <a:close/>
                <a:moveTo>
                  <a:pt x="11397615" y="452308"/>
                </a:moveTo>
                <a:cubicBezTo>
                  <a:pt x="11410950" y="478344"/>
                  <a:pt x="11451590" y="456754"/>
                  <a:pt x="11437620" y="431354"/>
                </a:cubicBezTo>
                <a:cubicBezTo>
                  <a:pt x="11424285" y="405319"/>
                  <a:pt x="11383645" y="426274"/>
                  <a:pt x="11397615" y="452308"/>
                </a:cubicBezTo>
                <a:close/>
                <a:moveTo>
                  <a:pt x="11384915" y="639634"/>
                </a:moveTo>
                <a:cubicBezTo>
                  <a:pt x="11408410" y="629474"/>
                  <a:pt x="11391265" y="592644"/>
                  <a:pt x="11368405" y="604074"/>
                </a:cubicBezTo>
                <a:cubicBezTo>
                  <a:pt x="11344910" y="614869"/>
                  <a:pt x="11362055" y="651063"/>
                  <a:pt x="11384915" y="639634"/>
                </a:cubicBezTo>
                <a:close/>
                <a:moveTo>
                  <a:pt x="11399520" y="555179"/>
                </a:moveTo>
                <a:lnTo>
                  <a:pt x="11399520" y="555179"/>
                </a:lnTo>
                <a:cubicBezTo>
                  <a:pt x="11424285" y="543113"/>
                  <a:pt x="11404600" y="504379"/>
                  <a:pt x="11380470" y="517079"/>
                </a:cubicBezTo>
                <a:cubicBezTo>
                  <a:pt x="11355705" y="529144"/>
                  <a:pt x="11375390" y="567244"/>
                  <a:pt x="11399520" y="555179"/>
                </a:cubicBezTo>
                <a:close/>
                <a:moveTo>
                  <a:pt x="11490960" y="741234"/>
                </a:moveTo>
                <a:cubicBezTo>
                  <a:pt x="11483975" y="720279"/>
                  <a:pt x="11451590" y="731074"/>
                  <a:pt x="11458575" y="752029"/>
                </a:cubicBezTo>
                <a:cubicBezTo>
                  <a:pt x="11465560" y="772984"/>
                  <a:pt x="11497945" y="762188"/>
                  <a:pt x="11490960" y="741234"/>
                </a:cubicBezTo>
                <a:close/>
                <a:moveTo>
                  <a:pt x="11452225" y="341183"/>
                </a:moveTo>
                <a:cubicBezTo>
                  <a:pt x="11466830" y="369124"/>
                  <a:pt x="11509375" y="345629"/>
                  <a:pt x="11494770" y="318324"/>
                </a:cubicBezTo>
                <a:cubicBezTo>
                  <a:pt x="11480165" y="291019"/>
                  <a:pt x="11436985" y="314513"/>
                  <a:pt x="11452225" y="341183"/>
                </a:cubicBezTo>
                <a:close/>
                <a:moveTo>
                  <a:pt x="11489055" y="405319"/>
                </a:moveTo>
                <a:cubicBezTo>
                  <a:pt x="11501120" y="431988"/>
                  <a:pt x="11543030" y="412304"/>
                  <a:pt x="11529695" y="386269"/>
                </a:cubicBezTo>
                <a:cubicBezTo>
                  <a:pt x="11518265" y="359599"/>
                  <a:pt x="11476355" y="378649"/>
                  <a:pt x="11489055" y="405319"/>
                </a:cubicBezTo>
                <a:close/>
                <a:moveTo>
                  <a:pt x="10886440" y="833944"/>
                </a:moveTo>
                <a:cubicBezTo>
                  <a:pt x="10864215" y="850454"/>
                  <a:pt x="10890885" y="884744"/>
                  <a:pt x="10912475" y="867599"/>
                </a:cubicBezTo>
                <a:cubicBezTo>
                  <a:pt x="10934700" y="850454"/>
                  <a:pt x="10908030" y="816799"/>
                  <a:pt x="10886440" y="833944"/>
                </a:cubicBezTo>
                <a:close/>
                <a:moveTo>
                  <a:pt x="11471910" y="273238"/>
                </a:moveTo>
                <a:cubicBezTo>
                  <a:pt x="11513820" y="271969"/>
                  <a:pt x="11496675" y="205294"/>
                  <a:pt x="11459210" y="225613"/>
                </a:cubicBezTo>
                <a:cubicBezTo>
                  <a:pt x="11436985" y="237679"/>
                  <a:pt x="11447145" y="274508"/>
                  <a:pt x="11471910" y="273238"/>
                </a:cubicBezTo>
                <a:close/>
                <a:moveTo>
                  <a:pt x="11366500" y="363408"/>
                </a:moveTo>
                <a:cubicBezTo>
                  <a:pt x="11339195" y="379283"/>
                  <a:pt x="11364595" y="421194"/>
                  <a:pt x="11391265" y="404683"/>
                </a:cubicBezTo>
                <a:cubicBezTo>
                  <a:pt x="11417935" y="388808"/>
                  <a:pt x="11392535" y="346899"/>
                  <a:pt x="11366500" y="363408"/>
                </a:cubicBezTo>
                <a:close/>
                <a:moveTo>
                  <a:pt x="11285220" y="644713"/>
                </a:moveTo>
                <a:cubicBezTo>
                  <a:pt x="11262360" y="656144"/>
                  <a:pt x="11280775" y="691704"/>
                  <a:pt x="11303000" y="679638"/>
                </a:cubicBezTo>
                <a:cubicBezTo>
                  <a:pt x="11325860" y="668209"/>
                  <a:pt x="11308080" y="632649"/>
                  <a:pt x="11285220" y="644713"/>
                </a:cubicBezTo>
                <a:close/>
                <a:moveTo>
                  <a:pt x="11273155" y="421829"/>
                </a:moveTo>
                <a:cubicBezTo>
                  <a:pt x="11247120" y="438974"/>
                  <a:pt x="11273790" y="479613"/>
                  <a:pt x="11299825" y="461833"/>
                </a:cubicBezTo>
                <a:cubicBezTo>
                  <a:pt x="11325860" y="444688"/>
                  <a:pt x="11299190" y="404049"/>
                  <a:pt x="11273155" y="421829"/>
                </a:cubicBezTo>
                <a:close/>
                <a:moveTo>
                  <a:pt x="11414760" y="767269"/>
                </a:moveTo>
                <a:cubicBezTo>
                  <a:pt x="11407140" y="746313"/>
                  <a:pt x="11374755" y="758379"/>
                  <a:pt x="11383010" y="779334"/>
                </a:cubicBezTo>
                <a:cubicBezTo>
                  <a:pt x="11390630" y="800288"/>
                  <a:pt x="11423015" y="788224"/>
                  <a:pt x="11414760" y="767269"/>
                </a:cubicBezTo>
                <a:close/>
                <a:moveTo>
                  <a:pt x="11242675" y="818069"/>
                </a:moveTo>
                <a:cubicBezTo>
                  <a:pt x="11222355" y="826324"/>
                  <a:pt x="11236325" y="858074"/>
                  <a:pt x="11256010" y="849184"/>
                </a:cubicBezTo>
                <a:cubicBezTo>
                  <a:pt x="11276965" y="840294"/>
                  <a:pt x="11262995" y="808544"/>
                  <a:pt x="11242675" y="818069"/>
                </a:cubicBezTo>
                <a:close/>
                <a:moveTo>
                  <a:pt x="11322685" y="571054"/>
                </a:moveTo>
                <a:cubicBezTo>
                  <a:pt x="11309985" y="546924"/>
                  <a:pt x="11271885" y="567879"/>
                  <a:pt x="11285855" y="591374"/>
                </a:cubicBezTo>
                <a:cubicBezTo>
                  <a:pt x="11298555" y="615504"/>
                  <a:pt x="11336020" y="594549"/>
                  <a:pt x="11322685" y="571054"/>
                </a:cubicBezTo>
                <a:close/>
                <a:moveTo>
                  <a:pt x="11245850" y="893634"/>
                </a:moveTo>
                <a:cubicBezTo>
                  <a:pt x="11226800" y="900619"/>
                  <a:pt x="11238865" y="930463"/>
                  <a:pt x="11257280" y="922209"/>
                </a:cubicBezTo>
                <a:cubicBezTo>
                  <a:pt x="11275695" y="915859"/>
                  <a:pt x="11264265" y="886013"/>
                  <a:pt x="11245850" y="893634"/>
                </a:cubicBezTo>
                <a:close/>
                <a:moveTo>
                  <a:pt x="11374755" y="332929"/>
                </a:moveTo>
                <a:cubicBezTo>
                  <a:pt x="11417935" y="331658"/>
                  <a:pt x="11398250" y="263713"/>
                  <a:pt x="11360785" y="285938"/>
                </a:cubicBezTo>
                <a:cubicBezTo>
                  <a:pt x="11339195" y="299274"/>
                  <a:pt x="11349990" y="334199"/>
                  <a:pt x="11374755" y="332929"/>
                </a:cubicBezTo>
                <a:close/>
                <a:moveTo>
                  <a:pt x="11308080" y="503108"/>
                </a:moveTo>
                <a:cubicBezTo>
                  <a:pt x="11322685" y="528509"/>
                  <a:pt x="11362055" y="505649"/>
                  <a:pt x="11346815" y="480249"/>
                </a:cubicBezTo>
                <a:cubicBezTo>
                  <a:pt x="11332845" y="454849"/>
                  <a:pt x="11292840" y="478344"/>
                  <a:pt x="11308080" y="503108"/>
                </a:cubicBezTo>
                <a:close/>
                <a:moveTo>
                  <a:pt x="8964930" y="2007424"/>
                </a:moveTo>
                <a:cubicBezTo>
                  <a:pt x="8982075" y="2007424"/>
                  <a:pt x="8980805" y="1980754"/>
                  <a:pt x="8963660" y="1982024"/>
                </a:cubicBezTo>
                <a:cubicBezTo>
                  <a:pt x="8947785" y="1983294"/>
                  <a:pt x="8949055" y="2008059"/>
                  <a:pt x="8964930" y="2007424"/>
                </a:cubicBezTo>
                <a:close/>
                <a:moveTo>
                  <a:pt x="8071485" y="2028379"/>
                </a:moveTo>
                <a:cubicBezTo>
                  <a:pt x="8089265" y="2032824"/>
                  <a:pt x="8095615" y="2004884"/>
                  <a:pt x="8077835" y="2001074"/>
                </a:cubicBezTo>
                <a:cubicBezTo>
                  <a:pt x="8060056" y="1996629"/>
                  <a:pt x="8053706" y="2024569"/>
                  <a:pt x="8071485" y="2028379"/>
                </a:cubicBezTo>
                <a:close/>
                <a:moveTo>
                  <a:pt x="8078470" y="1942019"/>
                </a:moveTo>
                <a:cubicBezTo>
                  <a:pt x="8094345" y="1945829"/>
                  <a:pt x="8100060" y="1920429"/>
                  <a:pt x="8083550" y="1917254"/>
                </a:cubicBezTo>
                <a:cubicBezTo>
                  <a:pt x="8067675" y="1914079"/>
                  <a:pt x="8062595" y="1938844"/>
                  <a:pt x="8078470" y="1942019"/>
                </a:cubicBezTo>
                <a:close/>
                <a:moveTo>
                  <a:pt x="8059420" y="2230309"/>
                </a:moveTo>
                <a:cubicBezTo>
                  <a:pt x="8080375" y="2236024"/>
                  <a:pt x="8089265" y="2203004"/>
                  <a:pt x="8067675" y="2197289"/>
                </a:cubicBezTo>
                <a:cubicBezTo>
                  <a:pt x="8047356" y="2191574"/>
                  <a:pt x="8038465" y="2225229"/>
                  <a:pt x="8059420" y="2230309"/>
                </a:cubicBezTo>
                <a:close/>
                <a:moveTo>
                  <a:pt x="8003540" y="2309684"/>
                </a:moveTo>
                <a:cubicBezTo>
                  <a:pt x="7997190" y="2332544"/>
                  <a:pt x="8032750" y="2342704"/>
                  <a:pt x="8039100" y="2319209"/>
                </a:cubicBezTo>
                <a:cubicBezTo>
                  <a:pt x="8046085" y="2296349"/>
                  <a:pt x="8009890" y="2286189"/>
                  <a:pt x="8003540" y="2309684"/>
                </a:cubicBezTo>
                <a:close/>
                <a:moveTo>
                  <a:pt x="8138160" y="2249359"/>
                </a:moveTo>
                <a:cubicBezTo>
                  <a:pt x="8159115" y="2254439"/>
                  <a:pt x="8167370" y="2220784"/>
                  <a:pt x="8145781" y="2216339"/>
                </a:cubicBezTo>
                <a:cubicBezTo>
                  <a:pt x="8124190" y="2211259"/>
                  <a:pt x="8117206" y="2244914"/>
                  <a:pt x="8138160" y="2249359"/>
                </a:cubicBezTo>
                <a:close/>
                <a:moveTo>
                  <a:pt x="8139431" y="2043619"/>
                </a:moveTo>
                <a:cubicBezTo>
                  <a:pt x="8157210" y="2048063"/>
                  <a:pt x="8163560" y="2019488"/>
                  <a:pt x="8145145" y="2016313"/>
                </a:cubicBezTo>
                <a:cubicBezTo>
                  <a:pt x="8127365" y="2011869"/>
                  <a:pt x="8121650" y="2039809"/>
                  <a:pt x="8139431" y="2043619"/>
                </a:cubicBezTo>
                <a:close/>
                <a:moveTo>
                  <a:pt x="8140700" y="2556064"/>
                </a:moveTo>
                <a:cubicBezTo>
                  <a:pt x="8113395" y="2550984"/>
                  <a:pt x="8106410" y="2593529"/>
                  <a:pt x="8133081" y="2597974"/>
                </a:cubicBezTo>
                <a:cubicBezTo>
                  <a:pt x="8160385" y="2603054"/>
                  <a:pt x="8168006" y="2560509"/>
                  <a:pt x="8140700" y="2556064"/>
                </a:cubicBezTo>
                <a:close/>
                <a:moveTo>
                  <a:pt x="8140700" y="1954719"/>
                </a:moveTo>
                <a:cubicBezTo>
                  <a:pt x="8140700" y="1954719"/>
                  <a:pt x="8140700" y="1954719"/>
                  <a:pt x="8140700" y="1954719"/>
                </a:cubicBezTo>
                <a:cubicBezTo>
                  <a:pt x="8140700" y="1954719"/>
                  <a:pt x="8140700" y="1954719"/>
                  <a:pt x="8140700" y="1954719"/>
                </a:cubicBezTo>
                <a:lnTo>
                  <a:pt x="8140700" y="1954719"/>
                </a:lnTo>
                <a:close/>
                <a:moveTo>
                  <a:pt x="8140700" y="1954719"/>
                </a:moveTo>
                <a:cubicBezTo>
                  <a:pt x="8194675" y="1933129"/>
                  <a:pt x="8098790" y="1915349"/>
                  <a:pt x="8140700" y="1954719"/>
                </a:cubicBezTo>
                <a:lnTo>
                  <a:pt x="8140700" y="1954719"/>
                </a:lnTo>
                <a:close/>
                <a:moveTo>
                  <a:pt x="8016240" y="1928684"/>
                </a:moveTo>
                <a:cubicBezTo>
                  <a:pt x="8032115" y="1932494"/>
                  <a:pt x="8037831" y="1907094"/>
                  <a:pt x="8021956" y="1903919"/>
                </a:cubicBezTo>
                <a:cubicBezTo>
                  <a:pt x="8005445" y="1900109"/>
                  <a:pt x="7999731" y="1925509"/>
                  <a:pt x="8016240" y="1928684"/>
                </a:cubicBezTo>
                <a:close/>
                <a:moveTo>
                  <a:pt x="7954010" y="1914713"/>
                </a:moveTo>
                <a:cubicBezTo>
                  <a:pt x="7969885" y="1919159"/>
                  <a:pt x="7976235" y="1893759"/>
                  <a:pt x="7959725" y="1889949"/>
                </a:cubicBezTo>
                <a:cubicBezTo>
                  <a:pt x="7943850" y="1886138"/>
                  <a:pt x="7938135" y="1910904"/>
                  <a:pt x="7954010" y="1914713"/>
                </a:cubicBezTo>
                <a:close/>
                <a:moveTo>
                  <a:pt x="7944485" y="2272219"/>
                </a:moveTo>
                <a:cubicBezTo>
                  <a:pt x="7921625" y="2264599"/>
                  <a:pt x="7910831" y="2300159"/>
                  <a:pt x="7933690" y="2307144"/>
                </a:cubicBezTo>
                <a:cubicBezTo>
                  <a:pt x="7955915" y="2314764"/>
                  <a:pt x="7967345" y="2279204"/>
                  <a:pt x="7944485" y="2272219"/>
                </a:cubicBezTo>
                <a:close/>
                <a:moveTo>
                  <a:pt x="7927340" y="2526219"/>
                </a:moveTo>
                <a:cubicBezTo>
                  <a:pt x="7919085" y="2552254"/>
                  <a:pt x="7960360" y="2564319"/>
                  <a:pt x="7967981" y="2538284"/>
                </a:cubicBezTo>
                <a:cubicBezTo>
                  <a:pt x="7976235" y="2511614"/>
                  <a:pt x="7934960" y="2499549"/>
                  <a:pt x="7927340" y="2526219"/>
                </a:cubicBezTo>
                <a:close/>
                <a:moveTo>
                  <a:pt x="7947660" y="2060763"/>
                </a:moveTo>
                <a:cubicBezTo>
                  <a:pt x="7928610" y="2054413"/>
                  <a:pt x="7919720" y="2084894"/>
                  <a:pt x="7938770" y="2090609"/>
                </a:cubicBezTo>
                <a:cubicBezTo>
                  <a:pt x="7957820" y="2096324"/>
                  <a:pt x="7966710" y="2065844"/>
                  <a:pt x="7947660" y="2060763"/>
                </a:cubicBezTo>
                <a:close/>
                <a:moveTo>
                  <a:pt x="8004175" y="2011869"/>
                </a:moveTo>
                <a:cubicBezTo>
                  <a:pt x="8021956" y="2016949"/>
                  <a:pt x="8028940" y="1989009"/>
                  <a:pt x="8011160" y="1984563"/>
                </a:cubicBezTo>
                <a:cubicBezTo>
                  <a:pt x="7993381" y="1980119"/>
                  <a:pt x="7986395" y="2008059"/>
                  <a:pt x="8004175" y="2011869"/>
                </a:cubicBezTo>
                <a:close/>
                <a:moveTo>
                  <a:pt x="7981950" y="2208719"/>
                </a:moveTo>
                <a:cubicBezTo>
                  <a:pt x="8002906" y="2215069"/>
                  <a:pt x="8013065" y="2182049"/>
                  <a:pt x="7991475" y="2176334"/>
                </a:cubicBezTo>
                <a:cubicBezTo>
                  <a:pt x="7970520" y="2169984"/>
                  <a:pt x="7960360" y="2203004"/>
                  <a:pt x="7981950" y="2208719"/>
                </a:cubicBezTo>
                <a:close/>
                <a:moveTo>
                  <a:pt x="8018781" y="2081084"/>
                </a:moveTo>
                <a:cubicBezTo>
                  <a:pt x="7996556" y="2075369"/>
                  <a:pt x="7991475" y="2111564"/>
                  <a:pt x="8014335" y="2111564"/>
                </a:cubicBezTo>
                <a:cubicBezTo>
                  <a:pt x="8032115" y="2112199"/>
                  <a:pt x="8036560" y="2084894"/>
                  <a:pt x="8018781" y="2081084"/>
                </a:cubicBezTo>
                <a:close/>
                <a:moveTo>
                  <a:pt x="8174356" y="2465259"/>
                </a:moveTo>
                <a:cubicBezTo>
                  <a:pt x="8179435" y="2440494"/>
                  <a:pt x="8140065" y="2432874"/>
                  <a:pt x="8135620" y="2457639"/>
                </a:cubicBezTo>
                <a:cubicBezTo>
                  <a:pt x="8130540" y="2483039"/>
                  <a:pt x="8169910" y="2490659"/>
                  <a:pt x="8174356" y="2465259"/>
                </a:cubicBezTo>
                <a:close/>
                <a:moveTo>
                  <a:pt x="8021320" y="2552254"/>
                </a:moveTo>
                <a:cubicBezTo>
                  <a:pt x="8014970" y="2578924"/>
                  <a:pt x="8056245" y="2589084"/>
                  <a:pt x="8062595" y="2561779"/>
                </a:cubicBezTo>
                <a:cubicBezTo>
                  <a:pt x="8069581" y="2535109"/>
                  <a:pt x="8027035" y="2525584"/>
                  <a:pt x="8021320" y="2552254"/>
                </a:cubicBezTo>
                <a:close/>
                <a:moveTo>
                  <a:pt x="8308975" y="2598609"/>
                </a:moveTo>
                <a:cubicBezTo>
                  <a:pt x="8307070" y="2625914"/>
                  <a:pt x="8350250" y="2628454"/>
                  <a:pt x="8351520" y="2601149"/>
                </a:cubicBezTo>
                <a:cubicBezTo>
                  <a:pt x="8353425" y="2573844"/>
                  <a:pt x="8310245" y="2570669"/>
                  <a:pt x="8308975" y="2598609"/>
                </a:cubicBezTo>
                <a:close/>
                <a:moveTo>
                  <a:pt x="8332470" y="2063938"/>
                </a:moveTo>
                <a:cubicBezTo>
                  <a:pt x="8333740" y="2100769"/>
                  <a:pt x="8383906" y="2063304"/>
                  <a:pt x="8348345" y="2051874"/>
                </a:cubicBezTo>
                <a:cubicBezTo>
                  <a:pt x="8340725" y="2051238"/>
                  <a:pt x="8333740" y="2056319"/>
                  <a:pt x="8332470" y="2063938"/>
                </a:cubicBezTo>
                <a:close/>
                <a:moveTo>
                  <a:pt x="8361045" y="2360484"/>
                </a:moveTo>
                <a:cubicBezTo>
                  <a:pt x="8337550" y="2357944"/>
                  <a:pt x="8333740" y="2394774"/>
                  <a:pt x="8357235" y="2397314"/>
                </a:cubicBezTo>
                <a:cubicBezTo>
                  <a:pt x="8381365" y="2399219"/>
                  <a:pt x="8385175" y="2362389"/>
                  <a:pt x="8361045" y="2360484"/>
                </a:cubicBezTo>
                <a:close/>
                <a:moveTo>
                  <a:pt x="8145145" y="2128074"/>
                </a:moveTo>
                <a:cubicBezTo>
                  <a:pt x="8140700" y="2147759"/>
                  <a:pt x="8171181" y="2154744"/>
                  <a:pt x="8175625" y="2134424"/>
                </a:cubicBezTo>
                <a:cubicBezTo>
                  <a:pt x="8180070" y="2115374"/>
                  <a:pt x="8148956" y="2108389"/>
                  <a:pt x="8145145" y="2128074"/>
                </a:cubicBezTo>
                <a:close/>
                <a:moveTo>
                  <a:pt x="8357870" y="2737674"/>
                </a:moveTo>
                <a:cubicBezTo>
                  <a:pt x="8387081" y="2738309"/>
                  <a:pt x="8387715" y="2692589"/>
                  <a:pt x="8358506" y="2692589"/>
                </a:cubicBezTo>
                <a:cubicBezTo>
                  <a:pt x="8329295" y="2691954"/>
                  <a:pt x="8328660" y="2738309"/>
                  <a:pt x="8357870" y="2737674"/>
                </a:cubicBezTo>
                <a:close/>
                <a:moveTo>
                  <a:pt x="8338185" y="2467164"/>
                </a:moveTo>
                <a:cubicBezTo>
                  <a:pt x="8311515" y="2464624"/>
                  <a:pt x="8309610" y="2507169"/>
                  <a:pt x="8336915" y="2506534"/>
                </a:cubicBezTo>
                <a:cubicBezTo>
                  <a:pt x="8361045" y="2507169"/>
                  <a:pt x="8362950" y="2469069"/>
                  <a:pt x="8338185" y="2467164"/>
                </a:cubicBezTo>
                <a:close/>
                <a:moveTo>
                  <a:pt x="8304531" y="2174429"/>
                </a:moveTo>
                <a:cubicBezTo>
                  <a:pt x="8324215" y="2178239"/>
                  <a:pt x="8329295" y="2146489"/>
                  <a:pt x="8309610" y="2143949"/>
                </a:cubicBezTo>
                <a:cubicBezTo>
                  <a:pt x="8289925" y="2140139"/>
                  <a:pt x="8284845" y="2171889"/>
                  <a:pt x="8304531" y="2174429"/>
                </a:cubicBezTo>
                <a:close/>
                <a:moveTo>
                  <a:pt x="8379460" y="2185224"/>
                </a:moveTo>
                <a:cubicBezTo>
                  <a:pt x="8399145" y="2188399"/>
                  <a:pt x="8403590" y="2156649"/>
                  <a:pt x="8383270" y="2154109"/>
                </a:cubicBezTo>
                <a:cubicBezTo>
                  <a:pt x="8363585" y="2151569"/>
                  <a:pt x="8359140" y="2182684"/>
                  <a:pt x="8379460" y="2185224"/>
                </a:cubicBezTo>
                <a:close/>
                <a:moveTo>
                  <a:pt x="8392795" y="1993454"/>
                </a:moveTo>
                <a:cubicBezTo>
                  <a:pt x="8409305" y="1995359"/>
                  <a:pt x="8412480" y="1969959"/>
                  <a:pt x="8395970" y="1968054"/>
                </a:cubicBezTo>
                <a:cubicBezTo>
                  <a:pt x="8379460" y="1966149"/>
                  <a:pt x="8376285" y="1991549"/>
                  <a:pt x="8392795" y="1993454"/>
                </a:cubicBezTo>
                <a:close/>
                <a:moveTo>
                  <a:pt x="7936865" y="1994088"/>
                </a:moveTo>
                <a:lnTo>
                  <a:pt x="7936865" y="1994088"/>
                </a:lnTo>
                <a:cubicBezTo>
                  <a:pt x="7954010" y="1999169"/>
                  <a:pt x="7962265" y="1971229"/>
                  <a:pt x="7944485" y="1966784"/>
                </a:cubicBezTo>
                <a:cubicBezTo>
                  <a:pt x="7926706" y="1961704"/>
                  <a:pt x="7919085" y="1989644"/>
                  <a:pt x="7936865" y="1994088"/>
                </a:cubicBezTo>
                <a:close/>
                <a:moveTo>
                  <a:pt x="8329295" y="1985199"/>
                </a:moveTo>
                <a:cubicBezTo>
                  <a:pt x="8345806" y="1987738"/>
                  <a:pt x="8348981" y="1961704"/>
                  <a:pt x="8332470" y="1959799"/>
                </a:cubicBezTo>
                <a:cubicBezTo>
                  <a:pt x="8316595" y="1957894"/>
                  <a:pt x="8313420" y="1983294"/>
                  <a:pt x="8329295" y="1985199"/>
                </a:cubicBezTo>
                <a:close/>
                <a:moveTo>
                  <a:pt x="8195945" y="2041079"/>
                </a:moveTo>
                <a:cubicBezTo>
                  <a:pt x="8192135" y="2058859"/>
                  <a:pt x="8220710" y="2064574"/>
                  <a:pt x="8223885" y="2046159"/>
                </a:cubicBezTo>
                <a:cubicBezTo>
                  <a:pt x="8227695" y="2028379"/>
                  <a:pt x="8199120" y="2022663"/>
                  <a:pt x="8195945" y="2041079"/>
                </a:cubicBezTo>
                <a:close/>
                <a:moveTo>
                  <a:pt x="8264525" y="2053144"/>
                </a:moveTo>
                <a:cubicBezTo>
                  <a:pt x="8261350" y="2070924"/>
                  <a:pt x="8289290" y="2076004"/>
                  <a:pt x="8292465" y="2057588"/>
                </a:cubicBezTo>
                <a:cubicBezTo>
                  <a:pt x="8295006" y="2039809"/>
                  <a:pt x="8267065" y="2035363"/>
                  <a:pt x="8264525" y="2053144"/>
                </a:cubicBezTo>
                <a:close/>
                <a:moveTo>
                  <a:pt x="8265160" y="2479229"/>
                </a:moveTo>
                <a:cubicBezTo>
                  <a:pt x="8266431" y="2468434"/>
                  <a:pt x="8258810" y="2458274"/>
                  <a:pt x="8248015" y="2457004"/>
                </a:cubicBezTo>
                <a:cubicBezTo>
                  <a:pt x="8196581" y="2458909"/>
                  <a:pt x="8249285" y="2528759"/>
                  <a:pt x="8265160" y="2479229"/>
                </a:cubicBezTo>
                <a:close/>
                <a:moveTo>
                  <a:pt x="8203565" y="1965513"/>
                </a:moveTo>
                <a:cubicBezTo>
                  <a:pt x="8219440" y="1968688"/>
                  <a:pt x="8224520" y="1943288"/>
                  <a:pt x="8208010" y="1940749"/>
                </a:cubicBezTo>
                <a:cubicBezTo>
                  <a:pt x="8191500" y="1937574"/>
                  <a:pt x="8187056" y="1962974"/>
                  <a:pt x="8203565" y="1965513"/>
                </a:cubicBezTo>
                <a:close/>
                <a:moveTo>
                  <a:pt x="8218170" y="2143314"/>
                </a:moveTo>
                <a:cubicBezTo>
                  <a:pt x="8214360" y="2162999"/>
                  <a:pt x="8244840" y="2168714"/>
                  <a:pt x="8248650" y="2149029"/>
                </a:cubicBezTo>
                <a:cubicBezTo>
                  <a:pt x="8252460" y="2129344"/>
                  <a:pt x="8221345" y="2123629"/>
                  <a:pt x="8218170" y="2143314"/>
                </a:cubicBezTo>
                <a:close/>
                <a:moveTo>
                  <a:pt x="8223885" y="2232849"/>
                </a:moveTo>
                <a:cubicBezTo>
                  <a:pt x="8200390" y="2228404"/>
                  <a:pt x="8196581" y="2266504"/>
                  <a:pt x="8220710" y="2266504"/>
                </a:cubicBezTo>
                <a:cubicBezTo>
                  <a:pt x="8241031" y="2266504"/>
                  <a:pt x="8244206" y="2236024"/>
                  <a:pt x="8223885" y="2232849"/>
                </a:cubicBezTo>
                <a:close/>
                <a:moveTo>
                  <a:pt x="8266431" y="1976309"/>
                </a:moveTo>
                <a:cubicBezTo>
                  <a:pt x="8282306" y="1978849"/>
                  <a:pt x="8286750" y="1953449"/>
                  <a:pt x="8270240" y="1950909"/>
                </a:cubicBezTo>
                <a:cubicBezTo>
                  <a:pt x="8254365" y="1948369"/>
                  <a:pt x="8249920" y="1973769"/>
                  <a:pt x="8266431" y="1976309"/>
                </a:cubicBezTo>
                <a:close/>
                <a:moveTo>
                  <a:pt x="8230870" y="2611944"/>
                </a:moveTo>
                <a:cubicBezTo>
                  <a:pt x="8258175" y="2615754"/>
                  <a:pt x="8263256" y="2572574"/>
                  <a:pt x="8235950" y="2570034"/>
                </a:cubicBezTo>
                <a:cubicBezTo>
                  <a:pt x="8208645" y="2566224"/>
                  <a:pt x="8203565" y="2609404"/>
                  <a:pt x="8230870" y="2611944"/>
                </a:cubicBezTo>
                <a:close/>
                <a:moveTo>
                  <a:pt x="7707631" y="1849944"/>
                </a:moveTo>
                <a:cubicBezTo>
                  <a:pt x="7723506" y="1855024"/>
                  <a:pt x="7730490" y="1830259"/>
                  <a:pt x="7714615" y="1825813"/>
                </a:cubicBezTo>
                <a:cubicBezTo>
                  <a:pt x="7699375" y="1820734"/>
                  <a:pt x="7691756" y="1845499"/>
                  <a:pt x="7707631" y="1849944"/>
                </a:cubicBezTo>
                <a:close/>
                <a:moveTo>
                  <a:pt x="7616190" y="2037904"/>
                </a:moveTo>
                <a:cubicBezTo>
                  <a:pt x="7596506" y="2029013"/>
                  <a:pt x="7582535" y="2060763"/>
                  <a:pt x="7602856" y="2069019"/>
                </a:cubicBezTo>
                <a:cubicBezTo>
                  <a:pt x="7622540" y="2078544"/>
                  <a:pt x="7636510" y="2046794"/>
                  <a:pt x="7616190" y="2037904"/>
                </a:cubicBezTo>
                <a:close/>
                <a:moveTo>
                  <a:pt x="7598410" y="1870899"/>
                </a:moveTo>
                <a:cubicBezTo>
                  <a:pt x="7592060" y="1888044"/>
                  <a:pt x="7618731" y="1897569"/>
                  <a:pt x="7625081" y="1880424"/>
                </a:cubicBezTo>
                <a:cubicBezTo>
                  <a:pt x="7631431" y="1863279"/>
                  <a:pt x="7604125" y="1853754"/>
                  <a:pt x="7598410" y="1870899"/>
                </a:cubicBezTo>
                <a:close/>
                <a:moveTo>
                  <a:pt x="7601585" y="2157284"/>
                </a:moveTo>
                <a:cubicBezTo>
                  <a:pt x="7591425" y="2178874"/>
                  <a:pt x="7625081" y="2194114"/>
                  <a:pt x="7635240" y="2172524"/>
                </a:cubicBezTo>
                <a:cubicBezTo>
                  <a:pt x="7645400" y="2151569"/>
                  <a:pt x="7611110" y="2135694"/>
                  <a:pt x="7601585" y="2157284"/>
                </a:cubicBezTo>
                <a:close/>
                <a:moveTo>
                  <a:pt x="7586345" y="1812479"/>
                </a:moveTo>
                <a:cubicBezTo>
                  <a:pt x="7601585" y="1817559"/>
                  <a:pt x="7609840" y="1792794"/>
                  <a:pt x="7593965" y="1788349"/>
                </a:cubicBezTo>
                <a:cubicBezTo>
                  <a:pt x="7578090" y="1783269"/>
                  <a:pt x="7570470" y="1808034"/>
                  <a:pt x="7586345" y="1812479"/>
                </a:cubicBezTo>
                <a:close/>
                <a:moveTo>
                  <a:pt x="7585075" y="1964244"/>
                </a:moveTo>
                <a:cubicBezTo>
                  <a:pt x="7603490" y="1972499"/>
                  <a:pt x="7615556" y="1942654"/>
                  <a:pt x="7596506" y="1935669"/>
                </a:cubicBezTo>
                <a:cubicBezTo>
                  <a:pt x="7578090" y="1928049"/>
                  <a:pt x="7566025" y="1957259"/>
                  <a:pt x="7585075" y="1964244"/>
                </a:cubicBezTo>
                <a:close/>
                <a:moveTo>
                  <a:pt x="8428355" y="2472244"/>
                </a:moveTo>
                <a:cubicBezTo>
                  <a:pt x="8402955" y="2470974"/>
                  <a:pt x="8401685" y="2511614"/>
                  <a:pt x="8427085" y="2511614"/>
                </a:cubicBezTo>
                <a:cubicBezTo>
                  <a:pt x="8453120" y="2512884"/>
                  <a:pt x="8454390" y="2472879"/>
                  <a:pt x="8428355" y="2472244"/>
                </a:cubicBezTo>
                <a:close/>
                <a:moveTo>
                  <a:pt x="7667625" y="2078544"/>
                </a:moveTo>
                <a:cubicBezTo>
                  <a:pt x="7658735" y="2098864"/>
                  <a:pt x="7690485" y="2112199"/>
                  <a:pt x="7698740" y="2091244"/>
                </a:cubicBezTo>
                <a:cubicBezTo>
                  <a:pt x="7707631" y="2071559"/>
                  <a:pt x="7675881" y="2058224"/>
                  <a:pt x="7667625" y="2078544"/>
                </a:cubicBezTo>
                <a:close/>
                <a:moveTo>
                  <a:pt x="7646670" y="1831529"/>
                </a:moveTo>
                <a:cubicBezTo>
                  <a:pt x="7662545" y="1836609"/>
                  <a:pt x="7670165" y="1811844"/>
                  <a:pt x="7654290" y="1807399"/>
                </a:cubicBezTo>
                <a:cubicBezTo>
                  <a:pt x="7639050" y="1802319"/>
                  <a:pt x="7630795" y="1827084"/>
                  <a:pt x="7646670" y="1831529"/>
                </a:cubicBezTo>
                <a:close/>
                <a:moveTo>
                  <a:pt x="7672070" y="1912174"/>
                </a:moveTo>
                <a:cubicBezTo>
                  <a:pt x="7689215" y="1918524"/>
                  <a:pt x="7698740" y="1891219"/>
                  <a:pt x="7680960" y="1885504"/>
                </a:cubicBezTo>
                <a:cubicBezTo>
                  <a:pt x="7663815" y="1879154"/>
                  <a:pt x="7654925" y="1906459"/>
                  <a:pt x="7672070" y="1912174"/>
                </a:cubicBezTo>
                <a:close/>
                <a:moveTo>
                  <a:pt x="7533640" y="1846769"/>
                </a:moveTo>
                <a:cubicBezTo>
                  <a:pt x="7527290" y="1863913"/>
                  <a:pt x="7553960" y="1874074"/>
                  <a:pt x="7560310" y="1856929"/>
                </a:cubicBezTo>
                <a:cubicBezTo>
                  <a:pt x="7566660" y="1839784"/>
                  <a:pt x="7539356" y="1829624"/>
                  <a:pt x="7533640" y="1846769"/>
                </a:cubicBezTo>
                <a:close/>
                <a:moveTo>
                  <a:pt x="7456170" y="2001709"/>
                </a:moveTo>
                <a:cubicBezTo>
                  <a:pt x="7475856" y="2011869"/>
                  <a:pt x="7491095" y="1980754"/>
                  <a:pt x="7470775" y="1971229"/>
                </a:cubicBezTo>
                <a:cubicBezTo>
                  <a:pt x="7451090" y="1961069"/>
                  <a:pt x="7435850" y="1992184"/>
                  <a:pt x="7456170" y="2001709"/>
                </a:cubicBezTo>
                <a:close/>
                <a:moveTo>
                  <a:pt x="7468870" y="1822004"/>
                </a:moveTo>
                <a:cubicBezTo>
                  <a:pt x="7461885" y="1839149"/>
                  <a:pt x="7488556" y="1849309"/>
                  <a:pt x="7494906" y="1832163"/>
                </a:cubicBezTo>
                <a:cubicBezTo>
                  <a:pt x="7501890" y="1815654"/>
                  <a:pt x="7475220" y="1804859"/>
                  <a:pt x="7468870" y="1822004"/>
                </a:cubicBezTo>
                <a:close/>
                <a:moveTo>
                  <a:pt x="7465060" y="1773109"/>
                </a:moveTo>
                <a:cubicBezTo>
                  <a:pt x="7480300" y="1778824"/>
                  <a:pt x="7489190" y="1754059"/>
                  <a:pt x="7473315" y="1748979"/>
                </a:cubicBezTo>
                <a:cubicBezTo>
                  <a:pt x="7458075" y="1743263"/>
                  <a:pt x="7449185" y="1768029"/>
                  <a:pt x="7465060" y="1773109"/>
                </a:cubicBezTo>
                <a:close/>
                <a:moveTo>
                  <a:pt x="7480300" y="2335719"/>
                </a:moveTo>
                <a:cubicBezTo>
                  <a:pt x="7466965" y="2359849"/>
                  <a:pt x="7505065" y="2380169"/>
                  <a:pt x="7517765" y="2355404"/>
                </a:cubicBezTo>
                <a:cubicBezTo>
                  <a:pt x="7531100" y="2331909"/>
                  <a:pt x="7493000" y="2311589"/>
                  <a:pt x="7480300" y="2335719"/>
                </a:cubicBezTo>
                <a:close/>
                <a:moveTo>
                  <a:pt x="7576185" y="2409379"/>
                </a:moveTo>
                <a:cubicBezTo>
                  <a:pt x="7600315" y="2421444"/>
                  <a:pt x="7620000" y="2383344"/>
                  <a:pt x="7594600" y="2371279"/>
                </a:cubicBezTo>
                <a:cubicBezTo>
                  <a:pt x="7570470" y="2358579"/>
                  <a:pt x="7551420" y="2397314"/>
                  <a:pt x="7576185" y="2409379"/>
                </a:cubicBezTo>
                <a:close/>
                <a:moveTo>
                  <a:pt x="7738110" y="1934399"/>
                </a:moveTo>
                <a:cubicBezTo>
                  <a:pt x="7755256" y="1940113"/>
                  <a:pt x="7764781" y="1912809"/>
                  <a:pt x="7747000" y="1907729"/>
                </a:cubicBezTo>
                <a:cubicBezTo>
                  <a:pt x="7729220" y="1901379"/>
                  <a:pt x="7720331" y="1928684"/>
                  <a:pt x="7738110" y="1934399"/>
                </a:cubicBezTo>
                <a:close/>
                <a:moveTo>
                  <a:pt x="7515860" y="1935669"/>
                </a:moveTo>
                <a:cubicBezTo>
                  <a:pt x="7534275" y="1943924"/>
                  <a:pt x="7546975" y="1914713"/>
                  <a:pt x="7527925" y="1907094"/>
                </a:cubicBezTo>
                <a:cubicBezTo>
                  <a:pt x="7509510" y="1898838"/>
                  <a:pt x="7496810" y="1928049"/>
                  <a:pt x="7515860" y="1935669"/>
                </a:cubicBezTo>
                <a:close/>
                <a:moveTo>
                  <a:pt x="7520306" y="2013774"/>
                </a:moveTo>
                <a:cubicBezTo>
                  <a:pt x="7510781" y="2033459"/>
                  <a:pt x="7541895" y="2048063"/>
                  <a:pt x="7550785" y="2027744"/>
                </a:cubicBezTo>
                <a:cubicBezTo>
                  <a:pt x="7560945" y="2008059"/>
                  <a:pt x="7529831" y="1993454"/>
                  <a:pt x="7520306" y="2013774"/>
                </a:cubicBezTo>
                <a:close/>
                <a:moveTo>
                  <a:pt x="7525385" y="1793429"/>
                </a:moveTo>
                <a:cubicBezTo>
                  <a:pt x="7540625" y="1798509"/>
                  <a:pt x="7548881" y="1774379"/>
                  <a:pt x="7533006" y="1769299"/>
                </a:cubicBezTo>
                <a:cubicBezTo>
                  <a:pt x="7517765" y="1763584"/>
                  <a:pt x="7509510" y="1788349"/>
                  <a:pt x="7525385" y="1793429"/>
                </a:cubicBezTo>
                <a:close/>
                <a:moveTo>
                  <a:pt x="7804150" y="1955354"/>
                </a:moveTo>
                <a:cubicBezTo>
                  <a:pt x="7821295" y="1961069"/>
                  <a:pt x="7830185" y="1933763"/>
                  <a:pt x="7812406" y="1928684"/>
                </a:cubicBezTo>
                <a:cubicBezTo>
                  <a:pt x="7794625" y="1922334"/>
                  <a:pt x="7786370" y="1950274"/>
                  <a:pt x="7804150" y="1955354"/>
                </a:cubicBezTo>
                <a:close/>
                <a:moveTo>
                  <a:pt x="7830820" y="1883599"/>
                </a:moveTo>
                <a:cubicBezTo>
                  <a:pt x="7846695" y="1888044"/>
                  <a:pt x="7853681" y="1863279"/>
                  <a:pt x="7837170" y="1858834"/>
                </a:cubicBezTo>
                <a:cubicBezTo>
                  <a:pt x="7821295" y="1855024"/>
                  <a:pt x="7814310" y="1879788"/>
                  <a:pt x="7830820" y="1883599"/>
                </a:cubicBezTo>
                <a:close/>
                <a:moveTo>
                  <a:pt x="7817485" y="2136964"/>
                </a:moveTo>
                <a:cubicBezTo>
                  <a:pt x="7809865" y="2157284"/>
                  <a:pt x="7842250" y="2169349"/>
                  <a:pt x="7849235" y="2148394"/>
                </a:cubicBezTo>
                <a:cubicBezTo>
                  <a:pt x="7857490" y="2128074"/>
                  <a:pt x="7824470" y="2116009"/>
                  <a:pt x="7817485" y="2136964"/>
                </a:cubicBezTo>
                <a:close/>
                <a:moveTo>
                  <a:pt x="7795895" y="2044254"/>
                </a:moveTo>
                <a:cubicBezTo>
                  <a:pt x="7814945" y="2051238"/>
                  <a:pt x="7825106" y="2021394"/>
                  <a:pt x="7806056" y="2015044"/>
                </a:cubicBezTo>
                <a:cubicBezTo>
                  <a:pt x="7787006" y="2008059"/>
                  <a:pt x="7776845" y="2037904"/>
                  <a:pt x="7795895" y="2044254"/>
                </a:cubicBezTo>
                <a:close/>
                <a:moveTo>
                  <a:pt x="7851140" y="2279839"/>
                </a:moveTo>
                <a:cubicBezTo>
                  <a:pt x="7873365" y="2288094"/>
                  <a:pt x="7886065" y="2252534"/>
                  <a:pt x="7863206" y="2245549"/>
                </a:cubicBezTo>
                <a:cubicBezTo>
                  <a:pt x="7840981" y="2236659"/>
                  <a:pt x="7828915" y="2272219"/>
                  <a:pt x="7851140" y="2279839"/>
                </a:cubicBezTo>
                <a:close/>
                <a:moveTo>
                  <a:pt x="7893685" y="2163634"/>
                </a:moveTo>
                <a:cubicBezTo>
                  <a:pt x="7886700" y="2184589"/>
                  <a:pt x="7919085" y="2195384"/>
                  <a:pt x="7926070" y="2173794"/>
                </a:cubicBezTo>
                <a:cubicBezTo>
                  <a:pt x="7933056" y="2153474"/>
                  <a:pt x="7900035" y="2142679"/>
                  <a:pt x="7893685" y="2163634"/>
                </a:cubicBezTo>
                <a:close/>
                <a:moveTo>
                  <a:pt x="7882890" y="2410014"/>
                </a:moveTo>
                <a:cubicBezTo>
                  <a:pt x="7907020" y="2418904"/>
                  <a:pt x="7919720" y="2380169"/>
                  <a:pt x="7895590" y="2372549"/>
                </a:cubicBezTo>
                <a:cubicBezTo>
                  <a:pt x="7871460" y="2364294"/>
                  <a:pt x="7858760" y="2402394"/>
                  <a:pt x="7882890" y="2410014"/>
                </a:cubicBezTo>
                <a:close/>
                <a:moveTo>
                  <a:pt x="7724775" y="2018854"/>
                </a:moveTo>
                <a:cubicBezTo>
                  <a:pt x="7743190" y="2025838"/>
                  <a:pt x="7754620" y="1996629"/>
                  <a:pt x="7735570" y="1989644"/>
                </a:cubicBezTo>
                <a:cubicBezTo>
                  <a:pt x="7717156" y="1982659"/>
                  <a:pt x="7705725" y="2012504"/>
                  <a:pt x="7724775" y="2018854"/>
                </a:cubicBezTo>
                <a:close/>
                <a:moveTo>
                  <a:pt x="7892415" y="1899474"/>
                </a:moveTo>
                <a:cubicBezTo>
                  <a:pt x="7908290" y="1903919"/>
                  <a:pt x="7914640" y="1878519"/>
                  <a:pt x="7898765" y="1874709"/>
                </a:cubicBezTo>
                <a:cubicBezTo>
                  <a:pt x="7882256" y="1870899"/>
                  <a:pt x="7876540" y="1895663"/>
                  <a:pt x="7892415" y="1899474"/>
                </a:cubicBezTo>
                <a:close/>
                <a:moveTo>
                  <a:pt x="7870190" y="1975038"/>
                </a:moveTo>
                <a:cubicBezTo>
                  <a:pt x="7887335" y="1980754"/>
                  <a:pt x="7895590" y="1952813"/>
                  <a:pt x="7877810" y="1947734"/>
                </a:cubicBezTo>
                <a:cubicBezTo>
                  <a:pt x="7860665" y="1942654"/>
                  <a:pt x="7852410" y="1970594"/>
                  <a:pt x="7870190" y="1975038"/>
                </a:cubicBezTo>
                <a:close/>
                <a:moveTo>
                  <a:pt x="7867015" y="2067749"/>
                </a:moveTo>
                <a:cubicBezTo>
                  <a:pt x="7886065" y="2074099"/>
                  <a:pt x="7896225" y="2044254"/>
                  <a:pt x="7876540" y="2037904"/>
                </a:cubicBezTo>
                <a:cubicBezTo>
                  <a:pt x="7857490" y="2031554"/>
                  <a:pt x="7847331" y="2062034"/>
                  <a:pt x="7867015" y="2067749"/>
                </a:cubicBezTo>
                <a:close/>
                <a:moveTo>
                  <a:pt x="7742556" y="2109024"/>
                </a:moveTo>
                <a:cubicBezTo>
                  <a:pt x="7734300" y="2129344"/>
                  <a:pt x="7766685" y="2142044"/>
                  <a:pt x="7774306" y="2121089"/>
                </a:cubicBezTo>
                <a:cubicBezTo>
                  <a:pt x="7781925" y="2100769"/>
                  <a:pt x="7750175" y="2088069"/>
                  <a:pt x="7742556" y="2109024"/>
                </a:cubicBezTo>
                <a:close/>
                <a:moveTo>
                  <a:pt x="7665085" y="2450654"/>
                </a:moveTo>
                <a:cubicBezTo>
                  <a:pt x="7689850" y="2462084"/>
                  <a:pt x="7707631" y="2422714"/>
                  <a:pt x="7682231" y="2411919"/>
                </a:cubicBezTo>
                <a:cubicBezTo>
                  <a:pt x="7657465" y="2400489"/>
                  <a:pt x="7639685" y="2439859"/>
                  <a:pt x="7665085" y="2450654"/>
                </a:cubicBezTo>
                <a:close/>
                <a:moveTo>
                  <a:pt x="7674610" y="1983294"/>
                </a:moveTo>
                <a:cubicBezTo>
                  <a:pt x="7682231" y="1964244"/>
                  <a:pt x="7652385" y="1953449"/>
                  <a:pt x="7645400" y="1971863"/>
                </a:cubicBezTo>
                <a:cubicBezTo>
                  <a:pt x="7638415" y="1990913"/>
                  <a:pt x="7667625" y="2002344"/>
                  <a:pt x="7674610" y="1983294"/>
                </a:cubicBezTo>
                <a:close/>
                <a:moveTo>
                  <a:pt x="7771765" y="2449384"/>
                </a:moveTo>
                <a:cubicBezTo>
                  <a:pt x="7746365" y="2438589"/>
                  <a:pt x="7730490" y="2479229"/>
                  <a:pt x="7756525" y="2488754"/>
                </a:cubicBezTo>
                <a:cubicBezTo>
                  <a:pt x="7781290" y="2498914"/>
                  <a:pt x="7797165" y="2458909"/>
                  <a:pt x="7771765" y="2449384"/>
                </a:cubicBezTo>
                <a:close/>
                <a:moveTo>
                  <a:pt x="7713981" y="2206814"/>
                </a:moveTo>
                <a:cubicBezTo>
                  <a:pt x="7723506" y="2185224"/>
                  <a:pt x="7689215" y="2170619"/>
                  <a:pt x="7680325" y="2192209"/>
                </a:cubicBezTo>
                <a:cubicBezTo>
                  <a:pt x="7670800" y="2214434"/>
                  <a:pt x="7704456" y="2229039"/>
                  <a:pt x="7713981" y="2206814"/>
                </a:cubicBezTo>
                <a:close/>
                <a:moveTo>
                  <a:pt x="7769225" y="1867088"/>
                </a:moveTo>
                <a:cubicBezTo>
                  <a:pt x="7785100" y="1871534"/>
                  <a:pt x="7792085" y="1846769"/>
                  <a:pt x="7776210" y="1842324"/>
                </a:cubicBezTo>
                <a:cubicBezTo>
                  <a:pt x="7760335" y="1837879"/>
                  <a:pt x="7753350" y="1862644"/>
                  <a:pt x="7769225" y="1867088"/>
                </a:cubicBezTo>
                <a:close/>
                <a:moveTo>
                  <a:pt x="7820025" y="2745929"/>
                </a:moveTo>
                <a:cubicBezTo>
                  <a:pt x="7830820" y="2716719"/>
                  <a:pt x="7784465" y="2700844"/>
                  <a:pt x="7774940" y="2730054"/>
                </a:cubicBezTo>
                <a:cubicBezTo>
                  <a:pt x="7764145" y="2759899"/>
                  <a:pt x="7809865" y="2775774"/>
                  <a:pt x="7820025" y="2745929"/>
                </a:cubicBezTo>
                <a:close/>
                <a:moveTo>
                  <a:pt x="7793990" y="2239199"/>
                </a:moveTo>
                <a:cubicBezTo>
                  <a:pt x="7802881" y="2216974"/>
                  <a:pt x="7767956" y="2203639"/>
                  <a:pt x="7759700" y="2225864"/>
                </a:cubicBezTo>
                <a:cubicBezTo>
                  <a:pt x="7750810" y="2248089"/>
                  <a:pt x="7785100" y="2261424"/>
                  <a:pt x="7793990" y="2239199"/>
                </a:cubicBezTo>
                <a:close/>
                <a:moveTo>
                  <a:pt x="9373870" y="2170619"/>
                </a:moveTo>
                <a:cubicBezTo>
                  <a:pt x="9363075" y="2149664"/>
                  <a:pt x="9330055" y="2166174"/>
                  <a:pt x="9341485" y="2187764"/>
                </a:cubicBezTo>
                <a:cubicBezTo>
                  <a:pt x="9351645" y="2208719"/>
                  <a:pt x="9385300" y="2191574"/>
                  <a:pt x="9373870" y="2170619"/>
                </a:cubicBezTo>
                <a:close/>
                <a:moveTo>
                  <a:pt x="9018905" y="2251264"/>
                </a:moveTo>
                <a:cubicBezTo>
                  <a:pt x="9043670" y="2251264"/>
                  <a:pt x="9038590" y="2211894"/>
                  <a:pt x="9015095" y="2217609"/>
                </a:cubicBezTo>
                <a:cubicBezTo>
                  <a:pt x="8996045" y="2222054"/>
                  <a:pt x="8999220" y="2251899"/>
                  <a:pt x="9018905" y="2251264"/>
                </a:cubicBezTo>
                <a:close/>
                <a:moveTo>
                  <a:pt x="8977630" y="2499549"/>
                </a:moveTo>
                <a:cubicBezTo>
                  <a:pt x="8987155" y="2525584"/>
                  <a:pt x="9027160" y="2509709"/>
                  <a:pt x="9017000" y="2484309"/>
                </a:cubicBezTo>
                <a:cubicBezTo>
                  <a:pt x="9008110" y="2458274"/>
                  <a:pt x="8967470" y="2474149"/>
                  <a:pt x="8977630" y="2499549"/>
                </a:cubicBezTo>
                <a:close/>
                <a:moveTo>
                  <a:pt x="8989060" y="2409379"/>
                </a:moveTo>
                <a:cubicBezTo>
                  <a:pt x="8964930" y="2363659"/>
                  <a:pt x="8924925" y="2441129"/>
                  <a:pt x="8976360" y="2434144"/>
                </a:cubicBezTo>
                <a:lnTo>
                  <a:pt x="8976360" y="2434144"/>
                </a:lnTo>
                <a:cubicBezTo>
                  <a:pt x="8986520" y="2430969"/>
                  <a:pt x="8992235" y="2419539"/>
                  <a:pt x="8989060" y="2409379"/>
                </a:cubicBezTo>
                <a:close/>
                <a:moveTo>
                  <a:pt x="8939530" y="2604324"/>
                </a:moveTo>
                <a:cubicBezTo>
                  <a:pt x="8950325" y="2631629"/>
                  <a:pt x="8992870" y="2613849"/>
                  <a:pt x="8981440" y="2587179"/>
                </a:cubicBezTo>
                <a:cubicBezTo>
                  <a:pt x="8970010" y="2559874"/>
                  <a:pt x="8927465" y="2577654"/>
                  <a:pt x="8939530" y="2604324"/>
                </a:cubicBezTo>
                <a:close/>
                <a:moveTo>
                  <a:pt x="8952230" y="2315399"/>
                </a:moveTo>
                <a:cubicBezTo>
                  <a:pt x="8929370" y="2321114"/>
                  <a:pt x="8938895" y="2357309"/>
                  <a:pt x="8961120" y="2350959"/>
                </a:cubicBezTo>
                <a:cubicBezTo>
                  <a:pt x="8984615" y="2345879"/>
                  <a:pt x="8975090" y="2309684"/>
                  <a:pt x="8952230" y="2315399"/>
                </a:cubicBezTo>
                <a:close/>
                <a:moveTo>
                  <a:pt x="9044940" y="2327464"/>
                </a:moveTo>
                <a:cubicBezTo>
                  <a:pt x="9067800" y="2320479"/>
                  <a:pt x="9057005" y="2284919"/>
                  <a:pt x="9034145" y="2292539"/>
                </a:cubicBezTo>
                <a:cubicBezTo>
                  <a:pt x="9011285" y="2298889"/>
                  <a:pt x="9022715" y="2335084"/>
                  <a:pt x="9044940" y="2327464"/>
                </a:cubicBezTo>
                <a:close/>
                <a:moveTo>
                  <a:pt x="9027795" y="2001709"/>
                </a:moveTo>
                <a:cubicBezTo>
                  <a:pt x="9044940" y="2001709"/>
                  <a:pt x="9043670" y="1974404"/>
                  <a:pt x="9026525" y="1976309"/>
                </a:cubicBezTo>
                <a:cubicBezTo>
                  <a:pt x="9011285" y="1977579"/>
                  <a:pt x="9012555" y="2001709"/>
                  <a:pt x="9027795" y="2001709"/>
                </a:cubicBezTo>
                <a:close/>
                <a:moveTo>
                  <a:pt x="9035415" y="2149664"/>
                </a:moveTo>
                <a:cubicBezTo>
                  <a:pt x="9039225" y="2169349"/>
                  <a:pt x="9070340" y="2162999"/>
                  <a:pt x="9065895" y="2143314"/>
                </a:cubicBezTo>
                <a:cubicBezTo>
                  <a:pt x="9062085" y="2123629"/>
                  <a:pt x="9031605" y="2129979"/>
                  <a:pt x="9035415" y="2149664"/>
                </a:cubicBezTo>
                <a:close/>
                <a:moveTo>
                  <a:pt x="9033510" y="2055049"/>
                </a:moveTo>
                <a:cubicBezTo>
                  <a:pt x="9015095" y="2057588"/>
                  <a:pt x="9019540" y="2086163"/>
                  <a:pt x="9037955" y="2082988"/>
                </a:cubicBezTo>
                <a:cubicBezTo>
                  <a:pt x="9055735" y="2080449"/>
                  <a:pt x="9051290" y="2051874"/>
                  <a:pt x="9033510" y="2055049"/>
                </a:cubicBezTo>
                <a:close/>
                <a:moveTo>
                  <a:pt x="8965565" y="2063938"/>
                </a:moveTo>
                <a:cubicBezTo>
                  <a:pt x="8947150" y="2065844"/>
                  <a:pt x="8950960" y="2094419"/>
                  <a:pt x="8968740" y="2091879"/>
                </a:cubicBezTo>
                <a:cubicBezTo>
                  <a:pt x="8986520" y="2089974"/>
                  <a:pt x="8983345" y="2061399"/>
                  <a:pt x="8965565" y="2063938"/>
                </a:cubicBezTo>
                <a:close/>
                <a:moveTo>
                  <a:pt x="8876665" y="2421444"/>
                </a:moveTo>
                <a:cubicBezTo>
                  <a:pt x="8851900" y="2427794"/>
                  <a:pt x="8862060" y="2466529"/>
                  <a:pt x="8886825" y="2459544"/>
                </a:cubicBezTo>
                <a:cubicBezTo>
                  <a:pt x="8911590" y="2453829"/>
                  <a:pt x="8901430" y="2415094"/>
                  <a:pt x="8876665" y="2421444"/>
                </a:cubicBezTo>
                <a:close/>
                <a:moveTo>
                  <a:pt x="8869680" y="2335084"/>
                </a:moveTo>
                <a:cubicBezTo>
                  <a:pt x="8846185" y="2339529"/>
                  <a:pt x="8853805" y="2376359"/>
                  <a:pt x="8877300" y="2371279"/>
                </a:cubicBezTo>
                <a:cubicBezTo>
                  <a:pt x="8900160" y="2366199"/>
                  <a:pt x="8892540" y="2329369"/>
                  <a:pt x="8869680" y="2335084"/>
                </a:cubicBezTo>
                <a:close/>
                <a:moveTo>
                  <a:pt x="8842375" y="2639249"/>
                </a:moveTo>
                <a:cubicBezTo>
                  <a:pt x="8851900" y="2667189"/>
                  <a:pt x="8895080" y="2651949"/>
                  <a:pt x="8884920" y="2624644"/>
                </a:cubicBezTo>
                <a:cubicBezTo>
                  <a:pt x="8876030" y="2596704"/>
                  <a:pt x="8832850" y="2611944"/>
                  <a:pt x="8842375" y="2639249"/>
                </a:cubicBezTo>
                <a:close/>
                <a:moveTo>
                  <a:pt x="8901430" y="2156014"/>
                </a:moveTo>
                <a:cubicBezTo>
                  <a:pt x="8881110" y="2157919"/>
                  <a:pt x="8885555" y="2189669"/>
                  <a:pt x="8905240" y="2187129"/>
                </a:cubicBezTo>
                <a:cubicBezTo>
                  <a:pt x="8925560" y="2184589"/>
                  <a:pt x="8921750" y="2152839"/>
                  <a:pt x="8901430" y="2156014"/>
                </a:cubicBezTo>
                <a:close/>
                <a:moveTo>
                  <a:pt x="8899525" y="2504629"/>
                </a:moveTo>
                <a:cubicBezTo>
                  <a:pt x="8872855" y="2512884"/>
                  <a:pt x="8886825" y="2553524"/>
                  <a:pt x="8912860" y="2544634"/>
                </a:cubicBezTo>
                <a:cubicBezTo>
                  <a:pt x="8938895" y="2536379"/>
                  <a:pt x="8925560" y="2495739"/>
                  <a:pt x="8899525" y="2504629"/>
                </a:cubicBezTo>
                <a:close/>
                <a:moveTo>
                  <a:pt x="8975090" y="2145219"/>
                </a:moveTo>
                <a:cubicBezTo>
                  <a:pt x="8955405" y="2148394"/>
                  <a:pt x="8960485" y="2179509"/>
                  <a:pt x="8980170" y="2175699"/>
                </a:cubicBezTo>
                <a:lnTo>
                  <a:pt x="8980170" y="2175699"/>
                </a:lnTo>
                <a:cubicBezTo>
                  <a:pt x="8999855" y="2172524"/>
                  <a:pt x="8994775" y="2141409"/>
                  <a:pt x="8975090" y="2145219"/>
                </a:cubicBezTo>
                <a:close/>
                <a:moveTo>
                  <a:pt x="7404735" y="1796604"/>
                </a:moveTo>
                <a:cubicBezTo>
                  <a:pt x="7397750" y="1813113"/>
                  <a:pt x="7424420" y="1824544"/>
                  <a:pt x="7430770" y="1807399"/>
                </a:cubicBezTo>
                <a:cubicBezTo>
                  <a:pt x="7437756" y="1790254"/>
                  <a:pt x="7411085" y="1779459"/>
                  <a:pt x="7404735" y="1796604"/>
                </a:cubicBezTo>
                <a:close/>
                <a:moveTo>
                  <a:pt x="9049385" y="2366834"/>
                </a:moveTo>
                <a:cubicBezTo>
                  <a:pt x="9025255" y="2375089"/>
                  <a:pt x="9039225" y="2413189"/>
                  <a:pt x="9063355" y="2403664"/>
                </a:cubicBezTo>
                <a:cubicBezTo>
                  <a:pt x="9087485" y="2395409"/>
                  <a:pt x="9073515" y="2357309"/>
                  <a:pt x="9049385" y="2366834"/>
                </a:cubicBezTo>
                <a:close/>
                <a:moveTo>
                  <a:pt x="8940165" y="2268409"/>
                </a:moveTo>
                <a:cubicBezTo>
                  <a:pt x="8964295" y="2268409"/>
                  <a:pt x="8960485" y="2230309"/>
                  <a:pt x="8936990" y="2234754"/>
                </a:cubicBezTo>
                <a:cubicBezTo>
                  <a:pt x="8917305" y="2238564"/>
                  <a:pt x="8920480" y="2269044"/>
                  <a:pt x="8940165" y="2268409"/>
                </a:cubicBezTo>
                <a:close/>
                <a:moveTo>
                  <a:pt x="9091295" y="1994088"/>
                </a:moveTo>
                <a:cubicBezTo>
                  <a:pt x="9091930" y="1994088"/>
                  <a:pt x="9092565" y="1994088"/>
                  <a:pt x="9093200" y="1994088"/>
                </a:cubicBezTo>
                <a:lnTo>
                  <a:pt x="9093200" y="1994088"/>
                </a:lnTo>
                <a:cubicBezTo>
                  <a:pt x="9137650" y="1960434"/>
                  <a:pt x="9042400" y="1966149"/>
                  <a:pt x="9091295" y="1994088"/>
                </a:cubicBezTo>
                <a:close/>
                <a:moveTo>
                  <a:pt x="9340850" y="1948369"/>
                </a:moveTo>
                <a:cubicBezTo>
                  <a:pt x="9359265" y="1948369"/>
                  <a:pt x="9356090" y="1919159"/>
                  <a:pt x="9337675" y="1923604"/>
                </a:cubicBezTo>
                <a:cubicBezTo>
                  <a:pt x="9323705" y="1926144"/>
                  <a:pt x="9326245" y="1948369"/>
                  <a:pt x="9340850" y="1948369"/>
                </a:cubicBezTo>
                <a:close/>
                <a:moveTo>
                  <a:pt x="9337675" y="2079179"/>
                </a:moveTo>
                <a:cubicBezTo>
                  <a:pt x="9339580" y="2079179"/>
                  <a:pt x="9341485" y="2078544"/>
                  <a:pt x="9343390" y="2077909"/>
                </a:cubicBezTo>
                <a:lnTo>
                  <a:pt x="9343390" y="2077909"/>
                </a:lnTo>
                <a:cubicBezTo>
                  <a:pt x="9386570" y="2031554"/>
                  <a:pt x="9281160" y="2050604"/>
                  <a:pt x="9337675" y="2079179"/>
                </a:cubicBezTo>
                <a:close/>
                <a:moveTo>
                  <a:pt x="9319260" y="2006154"/>
                </a:moveTo>
                <a:cubicBezTo>
                  <a:pt x="9314180" y="1988374"/>
                  <a:pt x="9286875" y="1996629"/>
                  <a:pt x="9291955" y="2013774"/>
                </a:cubicBezTo>
                <a:cubicBezTo>
                  <a:pt x="9297035" y="2031554"/>
                  <a:pt x="9324340" y="2023934"/>
                  <a:pt x="9319260" y="2006154"/>
                </a:cubicBezTo>
                <a:close/>
                <a:moveTo>
                  <a:pt x="9371330" y="2004249"/>
                </a:moveTo>
                <a:cubicBezTo>
                  <a:pt x="9392920" y="2004249"/>
                  <a:pt x="9387205" y="1970594"/>
                  <a:pt x="9366885" y="1976944"/>
                </a:cubicBezTo>
                <a:cubicBezTo>
                  <a:pt x="9352280" y="1980754"/>
                  <a:pt x="9356090" y="2004249"/>
                  <a:pt x="9371330" y="2004249"/>
                </a:cubicBezTo>
                <a:close/>
                <a:moveTo>
                  <a:pt x="8901430" y="2011869"/>
                </a:moveTo>
                <a:cubicBezTo>
                  <a:pt x="8918575" y="2011869"/>
                  <a:pt x="8917305" y="1985199"/>
                  <a:pt x="8900795" y="1986469"/>
                </a:cubicBezTo>
                <a:cubicBezTo>
                  <a:pt x="8884920" y="1987104"/>
                  <a:pt x="8885555" y="2011869"/>
                  <a:pt x="8901430" y="2011869"/>
                </a:cubicBezTo>
                <a:close/>
                <a:moveTo>
                  <a:pt x="9278620" y="1962338"/>
                </a:moveTo>
                <a:cubicBezTo>
                  <a:pt x="9297035" y="1962338"/>
                  <a:pt x="9293860" y="1933129"/>
                  <a:pt x="9276080" y="1936938"/>
                </a:cubicBezTo>
                <a:cubicBezTo>
                  <a:pt x="9261475" y="1940113"/>
                  <a:pt x="9264015" y="1962338"/>
                  <a:pt x="9278620" y="1962338"/>
                </a:cubicBezTo>
                <a:close/>
                <a:moveTo>
                  <a:pt x="9402445" y="1932494"/>
                </a:moveTo>
                <a:cubicBezTo>
                  <a:pt x="9420860" y="1932494"/>
                  <a:pt x="9417050" y="1902649"/>
                  <a:pt x="9399270" y="1907729"/>
                </a:cubicBezTo>
                <a:cubicBezTo>
                  <a:pt x="9384665" y="1910904"/>
                  <a:pt x="9387840" y="1933129"/>
                  <a:pt x="9402445" y="1932494"/>
                </a:cubicBezTo>
                <a:close/>
                <a:moveTo>
                  <a:pt x="9338945" y="2125534"/>
                </a:moveTo>
                <a:cubicBezTo>
                  <a:pt x="9330690" y="2105214"/>
                  <a:pt x="9298940" y="2118549"/>
                  <a:pt x="9307830" y="2138869"/>
                </a:cubicBezTo>
                <a:cubicBezTo>
                  <a:pt x="9316720" y="2159189"/>
                  <a:pt x="9347835" y="2145854"/>
                  <a:pt x="9338945" y="2125534"/>
                </a:cubicBezTo>
                <a:close/>
                <a:moveTo>
                  <a:pt x="9411970" y="2091879"/>
                </a:moveTo>
                <a:cubicBezTo>
                  <a:pt x="9403080" y="2072194"/>
                  <a:pt x="9371965" y="2086799"/>
                  <a:pt x="9381490" y="2106484"/>
                </a:cubicBezTo>
                <a:cubicBezTo>
                  <a:pt x="9391015" y="2126804"/>
                  <a:pt x="9421495" y="2111564"/>
                  <a:pt x="9411970" y="2091879"/>
                </a:cubicBezTo>
                <a:close/>
                <a:moveTo>
                  <a:pt x="9272270" y="2200464"/>
                </a:moveTo>
                <a:cubicBezTo>
                  <a:pt x="9254490" y="2208084"/>
                  <a:pt x="9261475" y="2236024"/>
                  <a:pt x="9279890" y="2235389"/>
                </a:cubicBezTo>
                <a:cubicBezTo>
                  <a:pt x="9309735" y="2234754"/>
                  <a:pt x="9299575" y="2188399"/>
                  <a:pt x="9272270" y="2200464"/>
                </a:cubicBezTo>
                <a:close/>
                <a:moveTo>
                  <a:pt x="9252585" y="2093149"/>
                </a:moveTo>
                <a:cubicBezTo>
                  <a:pt x="9258935" y="2112199"/>
                  <a:pt x="9288780" y="2102039"/>
                  <a:pt x="9281795" y="2083624"/>
                </a:cubicBezTo>
                <a:cubicBezTo>
                  <a:pt x="9276080" y="2063938"/>
                  <a:pt x="9246235" y="2074099"/>
                  <a:pt x="9252585" y="2093149"/>
                </a:cubicBezTo>
                <a:close/>
                <a:moveTo>
                  <a:pt x="9154160" y="1985199"/>
                </a:moveTo>
                <a:cubicBezTo>
                  <a:pt x="9171940" y="1985199"/>
                  <a:pt x="9170035" y="1957259"/>
                  <a:pt x="9152255" y="1959799"/>
                </a:cubicBezTo>
                <a:cubicBezTo>
                  <a:pt x="9137015" y="1961704"/>
                  <a:pt x="9138920" y="1985834"/>
                  <a:pt x="9154160" y="1985199"/>
                </a:cubicBezTo>
                <a:close/>
                <a:moveTo>
                  <a:pt x="9090025" y="2060129"/>
                </a:moveTo>
                <a:cubicBezTo>
                  <a:pt x="9093200" y="2078544"/>
                  <a:pt x="9121140" y="2072829"/>
                  <a:pt x="9117965" y="2055049"/>
                </a:cubicBezTo>
                <a:cubicBezTo>
                  <a:pt x="9114790" y="2036634"/>
                  <a:pt x="9086215" y="2042349"/>
                  <a:pt x="9090025" y="2060129"/>
                </a:cubicBezTo>
                <a:close/>
                <a:moveTo>
                  <a:pt x="9157335" y="2046794"/>
                </a:moveTo>
                <a:cubicBezTo>
                  <a:pt x="9161145" y="2064574"/>
                  <a:pt x="9189085" y="2058859"/>
                  <a:pt x="9184640" y="2041079"/>
                </a:cubicBezTo>
                <a:cubicBezTo>
                  <a:pt x="9181465" y="2023299"/>
                  <a:pt x="9153525" y="2029013"/>
                  <a:pt x="9157335" y="2046794"/>
                </a:cubicBezTo>
                <a:close/>
                <a:moveTo>
                  <a:pt x="9108440" y="2133789"/>
                </a:moveTo>
                <a:cubicBezTo>
                  <a:pt x="9112885" y="2153474"/>
                  <a:pt x="9144000" y="2145854"/>
                  <a:pt x="9138920" y="2126169"/>
                </a:cubicBezTo>
                <a:cubicBezTo>
                  <a:pt x="9134475" y="2106484"/>
                  <a:pt x="9103360" y="2114104"/>
                  <a:pt x="9108440" y="2133789"/>
                </a:cubicBezTo>
                <a:close/>
                <a:moveTo>
                  <a:pt x="9225280" y="2031554"/>
                </a:moveTo>
                <a:cubicBezTo>
                  <a:pt x="9229725" y="2049334"/>
                  <a:pt x="9257665" y="2042349"/>
                  <a:pt x="9252585" y="2024569"/>
                </a:cubicBezTo>
                <a:cubicBezTo>
                  <a:pt x="9248140" y="2006788"/>
                  <a:pt x="9220200" y="2013774"/>
                  <a:pt x="9225280" y="2031554"/>
                </a:cubicBezTo>
                <a:close/>
                <a:moveTo>
                  <a:pt x="9216390" y="1974404"/>
                </a:moveTo>
                <a:cubicBezTo>
                  <a:pt x="9234170" y="1974404"/>
                  <a:pt x="9231630" y="1945829"/>
                  <a:pt x="9213850" y="1949004"/>
                </a:cubicBezTo>
                <a:cubicBezTo>
                  <a:pt x="9199245" y="1951544"/>
                  <a:pt x="9201785" y="1975038"/>
                  <a:pt x="9216390" y="1974404"/>
                </a:cubicBezTo>
                <a:close/>
                <a:moveTo>
                  <a:pt x="9180830" y="2114739"/>
                </a:moveTo>
                <a:cubicBezTo>
                  <a:pt x="9186545" y="2134424"/>
                  <a:pt x="9216390" y="2125534"/>
                  <a:pt x="9210675" y="2105849"/>
                </a:cubicBezTo>
                <a:cubicBezTo>
                  <a:pt x="9205595" y="2086799"/>
                  <a:pt x="9175115" y="2095688"/>
                  <a:pt x="9180830" y="2114739"/>
                </a:cubicBezTo>
                <a:close/>
                <a:moveTo>
                  <a:pt x="8646795" y="2013774"/>
                </a:moveTo>
                <a:cubicBezTo>
                  <a:pt x="8663305" y="2014409"/>
                  <a:pt x="8663940" y="1989009"/>
                  <a:pt x="8648065" y="1988374"/>
                </a:cubicBezTo>
                <a:cubicBezTo>
                  <a:pt x="8631555" y="1987104"/>
                  <a:pt x="8630285" y="2013138"/>
                  <a:pt x="8646795" y="2013774"/>
                </a:cubicBezTo>
                <a:close/>
                <a:moveTo>
                  <a:pt x="8583295" y="2010599"/>
                </a:moveTo>
                <a:cubicBezTo>
                  <a:pt x="8599805" y="2011869"/>
                  <a:pt x="8601075" y="1985834"/>
                  <a:pt x="8584565" y="1985199"/>
                </a:cubicBezTo>
                <a:cubicBezTo>
                  <a:pt x="8568055" y="1983929"/>
                  <a:pt x="8566785" y="2009963"/>
                  <a:pt x="8583295" y="2010599"/>
                </a:cubicBezTo>
                <a:close/>
                <a:moveTo>
                  <a:pt x="8531225" y="2168079"/>
                </a:moveTo>
                <a:cubicBezTo>
                  <a:pt x="8510270" y="2166809"/>
                  <a:pt x="8509635" y="2199194"/>
                  <a:pt x="8530590" y="2199194"/>
                </a:cubicBezTo>
                <a:cubicBezTo>
                  <a:pt x="8549640" y="2199194"/>
                  <a:pt x="8550910" y="2168714"/>
                  <a:pt x="8531225" y="2168079"/>
                </a:cubicBezTo>
                <a:close/>
                <a:moveTo>
                  <a:pt x="8444230" y="2403029"/>
                </a:moveTo>
                <a:cubicBezTo>
                  <a:pt x="8467725" y="2404934"/>
                  <a:pt x="8469630" y="2367469"/>
                  <a:pt x="8446135" y="2366199"/>
                </a:cubicBezTo>
                <a:cubicBezTo>
                  <a:pt x="8422005" y="2364929"/>
                  <a:pt x="8420100" y="2402394"/>
                  <a:pt x="8444230" y="2403029"/>
                </a:cubicBezTo>
                <a:close/>
                <a:moveTo>
                  <a:pt x="8589645" y="2185859"/>
                </a:moveTo>
                <a:cubicBezTo>
                  <a:pt x="8589010" y="2206179"/>
                  <a:pt x="8620760" y="2206814"/>
                  <a:pt x="8620760" y="2186494"/>
                </a:cubicBezTo>
                <a:cubicBezTo>
                  <a:pt x="8621395" y="2166809"/>
                  <a:pt x="8589645" y="2166174"/>
                  <a:pt x="8589645" y="2185859"/>
                </a:cubicBezTo>
                <a:close/>
                <a:moveTo>
                  <a:pt x="8620760" y="2267774"/>
                </a:moveTo>
                <a:cubicBezTo>
                  <a:pt x="8598535" y="2267774"/>
                  <a:pt x="8599170" y="2302064"/>
                  <a:pt x="8621395" y="2301429"/>
                </a:cubicBezTo>
                <a:cubicBezTo>
                  <a:pt x="8642985" y="2302064"/>
                  <a:pt x="8642350" y="2267139"/>
                  <a:pt x="8620760" y="2267774"/>
                </a:cubicBezTo>
                <a:close/>
                <a:moveTo>
                  <a:pt x="8598535" y="2385884"/>
                </a:moveTo>
                <a:cubicBezTo>
                  <a:pt x="8599170" y="2410014"/>
                  <a:pt x="8636635" y="2408109"/>
                  <a:pt x="8635365" y="2383979"/>
                </a:cubicBezTo>
                <a:cubicBezTo>
                  <a:pt x="8634730" y="2360484"/>
                  <a:pt x="8597265" y="2362389"/>
                  <a:pt x="8598535" y="2385884"/>
                </a:cubicBezTo>
                <a:close/>
                <a:moveTo>
                  <a:pt x="8621395" y="2105214"/>
                </a:moveTo>
                <a:cubicBezTo>
                  <a:pt x="8639810" y="2106484"/>
                  <a:pt x="8640445" y="2077274"/>
                  <a:pt x="8622665" y="2077274"/>
                </a:cubicBezTo>
                <a:cubicBezTo>
                  <a:pt x="8604250" y="2076004"/>
                  <a:pt x="8602980" y="2105214"/>
                  <a:pt x="8621395" y="2105214"/>
                </a:cubicBezTo>
                <a:close/>
                <a:moveTo>
                  <a:pt x="8591550" y="2488754"/>
                </a:moveTo>
                <a:cubicBezTo>
                  <a:pt x="8593455" y="2514154"/>
                  <a:pt x="8633460" y="2510979"/>
                  <a:pt x="8630920" y="2485579"/>
                </a:cubicBezTo>
                <a:cubicBezTo>
                  <a:pt x="8629015" y="2460179"/>
                  <a:pt x="8589010" y="2463354"/>
                  <a:pt x="8591550" y="2488754"/>
                </a:cubicBezTo>
                <a:close/>
                <a:moveTo>
                  <a:pt x="8531225" y="2405569"/>
                </a:moveTo>
                <a:cubicBezTo>
                  <a:pt x="8555355" y="2406204"/>
                  <a:pt x="8555355" y="2368739"/>
                  <a:pt x="8531225" y="2368739"/>
                </a:cubicBezTo>
                <a:cubicBezTo>
                  <a:pt x="8507730" y="2368104"/>
                  <a:pt x="8507095" y="2405569"/>
                  <a:pt x="8531225" y="2405569"/>
                </a:cubicBezTo>
                <a:close/>
                <a:moveTo>
                  <a:pt x="8523605" y="2283649"/>
                </a:moveTo>
                <a:cubicBezTo>
                  <a:pt x="8523605" y="2293174"/>
                  <a:pt x="8530590" y="2300794"/>
                  <a:pt x="8540115" y="2301429"/>
                </a:cubicBezTo>
                <a:lnTo>
                  <a:pt x="8540115" y="2301429"/>
                </a:lnTo>
                <a:cubicBezTo>
                  <a:pt x="8583930" y="2295079"/>
                  <a:pt x="8532495" y="2240469"/>
                  <a:pt x="8523605" y="2283649"/>
                </a:cubicBezTo>
                <a:close/>
                <a:moveTo>
                  <a:pt x="8459470" y="2690049"/>
                </a:moveTo>
                <a:cubicBezTo>
                  <a:pt x="8430260" y="2691319"/>
                  <a:pt x="8432800" y="2737674"/>
                  <a:pt x="8462010" y="2735134"/>
                </a:cubicBezTo>
                <a:cubicBezTo>
                  <a:pt x="8491855" y="2733864"/>
                  <a:pt x="8488680" y="2688144"/>
                  <a:pt x="8459470" y="2690049"/>
                </a:cubicBezTo>
                <a:cubicBezTo>
                  <a:pt x="8459470" y="2690049"/>
                  <a:pt x="8459470" y="2690049"/>
                  <a:pt x="8459470" y="2690049"/>
                </a:cubicBezTo>
                <a:close/>
                <a:moveTo>
                  <a:pt x="8898255" y="2098864"/>
                </a:moveTo>
                <a:cubicBezTo>
                  <a:pt x="8917305" y="2098864"/>
                  <a:pt x="8916035" y="2069019"/>
                  <a:pt x="8896985" y="2070924"/>
                </a:cubicBezTo>
                <a:cubicBezTo>
                  <a:pt x="8879205" y="2072194"/>
                  <a:pt x="8880475" y="2099499"/>
                  <a:pt x="8898255" y="2098864"/>
                </a:cubicBezTo>
                <a:close/>
                <a:moveTo>
                  <a:pt x="8461375" y="2263329"/>
                </a:moveTo>
                <a:cubicBezTo>
                  <a:pt x="8439150" y="2261424"/>
                  <a:pt x="8437245" y="2295714"/>
                  <a:pt x="8458835" y="2296984"/>
                </a:cubicBezTo>
                <a:cubicBezTo>
                  <a:pt x="8481060" y="2298889"/>
                  <a:pt x="8483600" y="2264599"/>
                  <a:pt x="8461375" y="2263329"/>
                </a:cubicBezTo>
                <a:close/>
                <a:moveTo>
                  <a:pt x="8454390" y="2193479"/>
                </a:moveTo>
                <a:cubicBezTo>
                  <a:pt x="8474075" y="2195384"/>
                  <a:pt x="8477250" y="2164269"/>
                  <a:pt x="8456930" y="2162364"/>
                </a:cubicBezTo>
                <a:cubicBezTo>
                  <a:pt x="8437245" y="2160459"/>
                  <a:pt x="8434070" y="2191574"/>
                  <a:pt x="8454390" y="2193479"/>
                </a:cubicBezTo>
                <a:close/>
                <a:moveTo>
                  <a:pt x="8541385" y="2705924"/>
                </a:moveTo>
                <a:cubicBezTo>
                  <a:pt x="8545195" y="2735134"/>
                  <a:pt x="8590280" y="2728784"/>
                  <a:pt x="8586470" y="2700209"/>
                </a:cubicBezTo>
                <a:cubicBezTo>
                  <a:pt x="8582660" y="2670999"/>
                  <a:pt x="8536940" y="2676714"/>
                  <a:pt x="8541385" y="2705924"/>
                </a:cubicBezTo>
                <a:close/>
                <a:moveTo>
                  <a:pt x="8551545" y="2102039"/>
                </a:moveTo>
                <a:cubicBezTo>
                  <a:pt x="8569960" y="2103309"/>
                  <a:pt x="8571865" y="2074734"/>
                  <a:pt x="8553450" y="2074099"/>
                </a:cubicBezTo>
                <a:cubicBezTo>
                  <a:pt x="8535035" y="2072194"/>
                  <a:pt x="8533765" y="2100769"/>
                  <a:pt x="8551545" y="2102039"/>
                </a:cubicBezTo>
                <a:close/>
                <a:moveTo>
                  <a:pt x="8519795" y="2006154"/>
                </a:moveTo>
                <a:cubicBezTo>
                  <a:pt x="8536305" y="2008059"/>
                  <a:pt x="8538210" y="1982024"/>
                  <a:pt x="8521700" y="1980754"/>
                </a:cubicBezTo>
                <a:cubicBezTo>
                  <a:pt x="8505190" y="1979484"/>
                  <a:pt x="8503285" y="2004884"/>
                  <a:pt x="8519795" y="2006154"/>
                </a:cubicBezTo>
                <a:close/>
                <a:moveTo>
                  <a:pt x="8482330" y="2096324"/>
                </a:moveTo>
                <a:cubicBezTo>
                  <a:pt x="8500745" y="2098229"/>
                  <a:pt x="8503285" y="2069654"/>
                  <a:pt x="8484870" y="2068384"/>
                </a:cubicBezTo>
                <a:cubicBezTo>
                  <a:pt x="8467090" y="2066479"/>
                  <a:pt x="8463915" y="2095054"/>
                  <a:pt x="8482330" y="2096324"/>
                </a:cubicBezTo>
                <a:close/>
                <a:moveTo>
                  <a:pt x="8456295" y="2000438"/>
                </a:moveTo>
                <a:cubicBezTo>
                  <a:pt x="8472805" y="2002344"/>
                  <a:pt x="8475345" y="1976309"/>
                  <a:pt x="8458835" y="1975038"/>
                </a:cubicBezTo>
                <a:cubicBezTo>
                  <a:pt x="8442325" y="1973134"/>
                  <a:pt x="8439785" y="1999169"/>
                  <a:pt x="8456295" y="2000438"/>
                </a:cubicBezTo>
                <a:close/>
                <a:moveTo>
                  <a:pt x="8785860" y="2349689"/>
                </a:moveTo>
                <a:cubicBezTo>
                  <a:pt x="8762365" y="2352864"/>
                  <a:pt x="8768080" y="2389694"/>
                  <a:pt x="8791575" y="2385884"/>
                </a:cubicBezTo>
                <a:cubicBezTo>
                  <a:pt x="8814435" y="2382709"/>
                  <a:pt x="8808720" y="2345879"/>
                  <a:pt x="8785860" y="2349689"/>
                </a:cubicBezTo>
                <a:close/>
                <a:moveTo>
                  <a:pt x="8788400" y="2441764"/>
                </a:moveTo>
                <a:cubicBezTo>
                  <a:pt x="8763000" y="2446209"/>
                  <a:pt x="8771255" y="2486214"/>
                  <a:pt x="8796020" y="2480499"/>
                </a:cubicBezTo>
                <a:cubicBezTo>
                  <a:pt x="8821420" y="2476054"/>
                  <a:pt x="8813800" y="2436684"/>
                  <a:pt x="8788400" y="2441764"/>
                </a:cubicBezTo>
                <a:close/>
                <a:moveTo>
                  <a:pt x="8759190" y="2640519"/>
                </a:moveTo>
                <a:cubicBezTo>
                  <a:pt x="8730615" y="2647504"/>
                  <a:pt x="8743315" y="2691954"/>
                  <a:pt x="8771255" y="2684334"/>
                </a:cubicBezTo>
                <a:cubicBezTo>
                  <a:pt x="8799830" y="2676714"/>
                  <a:pt x="8787765" y="2632264"/>
                  <a:pt x="8759190" y="2640519"/>
                </a:cubicBezTo>
                <a:close/>
                <a:moveTo>
                  <a:pt x="8779510" y="2258884"/>
                </a:moveTo>
                <a:cubicBezTo>
                  <a:pt x="8757285" y="2260789"/>
                  <a:pt x="8761095" y="2295079"/>
                  <a:pt x="8783320" y="2292539"/>
                </a:cubicBezTo>
                <a:cubicBezTo>
                  <a:pt x="8804910" y="2290634"/>
                  <a:pt x="8801735" y="2256344"/>
                  <a:pt x="8779510" y="2258884"/>
                </a:cubicBezTo>
                <a:close/>
                <a:moveTo>
                  <a:pt x="8837930" y="2014409"/>
                </a:moveTo>
                <a:cubicBezTo>
                  <a:pt x="8854440" y="2014409"/>
                  <a:pt x="8854440" y="1988374"/>
                  <a:pt x="8837295" y="1989009"/>
                </a:cubicBezTo>
                <a:cubicBezTo>
                  <a:pt x="8821420" y="1989009"/>
                  <a:pt x="8821420" y="2014409"/>
                  <a:pt x="8837930" y="2014409"/>
                </a:cubicBezTo>
                <a:close/>
                <a:moveTo>
                  <a:pt x="8844280" y="2267774"/>
                </a:moveTo>
                <a:cubicBezTo>
                  <a:pt x="8847455" y="2289364"/>
                  <a:pt x="8881110" y="2284284"/>
                  <a:pt x="8877935" y="2262694"/>
                </a:cubicBezTo>
                <a:cubicBezTo>
                  <a:pt x="8874760" y="2241104"/>
                  <a:pt x="8840470" y="2246184"/>
                  <a:pt x="8844280" y="2267774"/>
                </a:cubicBezTo>
                <a:close/>
                <a:moveTo>
                  <a:pt x="8774430" y="2015679"/>
                </a:moveTo>
                <a:cubicBezTo>
                  <a:pt x="8790940" y="2015679"/>
                  <a:pt x="8790940" y="1989644"/>
                  <a:pt x="8774430" y="1990279"/>
                </a:cubicBezTo>
                <a:cubicBezTo>
                  <a:pt x="8757920" y="1990279"/>
                  <a:pt x="8757920" y="2015679"/>
                  <a:pt x="8774430" y="2015679"/>
                </a:cubicBezTo>
                <a:close/>
                <a:moveTo>
                  <a:pt x="8829040" y="2103944"/>
                </a:moveTo>
                <a:cubicBezTo>
                  <a:pt x="8848090" y="2103944"/>
                  <a:pt x="8846820" y="2074734"/>
                  <a:pt x="8828405" y="2076004"/>
                </a:cubicBezTo>
                <a:cubicBezTo>
                  <a:pt x="8810625" y="2076004"/>
                  <a:pt x="8811260" y="2103944"/>
                  <a:pt x="8829040" y="2103944"/>
                </a:cubicBezTo>
                <a:close/>
                <a:moveTo>
                  <a:pt x="8829040" y="2194749"/>
                </a:moveTo>
                <a:cubicBezTo>
                  <a:pt x="8849995" y="2194749"/>
                  <a:pt x="8848725" y="2161729"/>
                  <a:pt x="8827770" y="2163634"/>
                </a:cubicBezTo>
                <a:cubicBezTo>
                  <a:pt x="8808720" y="2164904"/>
                  <a:pt x="8809990" y="2195384"/>
                  <a:pt x="8829040" y="2194749"/>
                </a:cubicBezTo>
                <a:close/>
                <a:moveTo>
                  <a:pt x="8642985" y="2690684"/>
                </a:moveTo>
                <a:cubicBezTo>
                  <a:pt x="8648700" y="2719259"/>
                  <a:pt x="8693150" y="2710369"/>
                  <a:pt x="8687435" y="2681794"/>
                </a:cubicBezTo>
                <a:cubicBezTo>
                  <a:pt x="8681720" y="2652584"/>
                  <a:pt x="8636635" y="2662109"/>
                  <a:pt x="8642985" y="2690684"/>
                </a:cubicBezTo>
                <a:close/>
                <a:moveTo>
                  <a:pt x="8702040" y="2298889"/>
                </a:moveTo>
                <a:cubicBezTo>
                  <a:pt x="8724265" y="2297619"/>
                  <a:pt x="8721725" y="2263329"/>
                  <a:pt x="8700135" y="2265234"/>
                </a:cubicBezTo>
                <a:cubicBezTo>
                  <a:pt x="8678545" y="2265869"/>
                  <a:pt x="8680450" y="2300159"/>
                  <a:pt x="8702040" y="2298889"/>
                </a:cubicBezTo>
                <a:close/>
                <a:moveTo>
                  <a:pt x="8679815" y="2202369"/>
                </a:moveTo>
                <a:cubicBezTo>
                  <a:pt x="8700135" y="2202369"/>
                  <a:pt x="8700135" y="2170619"/>
                  <a:pt x="8679815" y="2171254"/>
                </a:cubicBezTo>
                <a:cubicBezTo>
                  <a:pt x="8659495" y="2171254"/>
                  <a:pt x="8660130" y="2202369"/>
                  <a:pt x="8679815" y="2202369"/>
                </a:cubicBezTo>
                <a:close/>
                <a:moveTo>
                  <a:pt x="8684895" y="2380169"/>
                </a:moveTo>
                <a:cubicBezTo>
                  <a:pt x="8686800" y="2403664"/>
                  <a:pt x="8724265" y="2399854"/>
                  <a:pt x="8721725" y="2376359"/>
                </a:cubicBezTo>
                <a:cubicBezTo>
                  <a:pt x="8719185" y="2352864"/>
                  <a:pt x="8681720" y="2356674"/>
                  <a:pt x="8684895" y="2380169"/>
                </a:cubicBezTo>
                <a:close/>
                <a:moveTo>
                  <a:pt x="8690610" y="2107119"/>
                </a:moveTo>
                <a:cubicBezTo>
                  <a:pt x="8709025" y="2107754"/>
                  <a:pt x="8709025" y="2078544"/>
                  <a:pt x="8690610" y="2079179"/>
                </a:cubicBezTo>
                <a:cubicBezTo>
                  <a:pt x="8672830" y="2078544"/>
                  <a:pt x="8672830" y="2107119"/>
                  <a:pt x="8690610" y="2107119"/>
                </a:cubicBezTo>
                <a:close/>
                <a:moveTo>
                  <a:pt x="8710930" y="2015044"/>
                </a:moveTo>
                <a:cubicBezTo>
                  <a:pt x="8727440" y="2015679"/>
                  <a:pt x="8727440" y="1989644"/>
                  <a:pt x="8711565" y="1989644"/>
                </a:cubicBezTo>
                <a:cubicBezTo>
                  <a:pt x="8694420" y="1989009"/>
                  <a:pt x="8694420" y="2015044"/>
                  <a:pt x="8710930" y="2015044"/>
                </a:cubicBezTo>
                <a:close/>
                <a:moveTo>
                  <a:pt x="8721725" y="2474149"/>
                </a:moveTo>
                <a:cubicBezTo>
                  <a:pt x="8718550" y="2448749"/>
                  <a:pt x="8678545" y="2454464"/>
                  <a:pt x="8682355" y="2479864"/>
                </a:cubicBezTo>
                <a:cubicBezTo>
                  <a:pt x="8686165" y="2505264"/>
                  <a:pt x="8725535" y="2499549"/>
                  <a:pt x="8721725" y="2474149"/>
                </a:cubicBezTo>
                <a:close/>
                <a:moveTo>
                  <a:pt x="8754745" y="2199829"/>
                </a:moveTo>
                <a:cubicBezTo>
                  <a:pt x="8775065" y="2199829"/>
                  <a:pt x="8774430" y="2167444"/>
                  <a:pt x="8754110" y="2168714"/>
                </a:cubicBezTo>
                <a:cubicBezTo>
                  <a:pt x="8733790" y="2169349"/>
                  <a:pt x="8735060" y="2200464"/>
                  <a:pt x="8754745" y="2199829"/>
                </a:cubicBezTo>
                <a:close/>
                <a:moveTo>
                  <a:pt x="8759825" y="2106484"/>
                </a:moveTo>
                <a:cubicBezTo>
                  <a:pt x="8778240" y="2106484"/>
                  <a:pt x="8778240" y="2077274"/>
                  <a:pt x="8759190" y="2078544"/>
                </a:cubicBezTo>
                <a:cubicBezTo>
                  <a:pt x="8741410" y="2078544"/>
                  <a:pt x="8742045" y="2106484"/>
                  <a:pt x="8759825" y="2106484"/>
                </a:cubicBezTo>
                <a:close/>
                <a:moveTo>
                  <a:pt x="5309870" y="1019363"/>
                </a:moveTo>
                <a:cubicBezTo>
                  <a:pt x="5293995" y="1016188"/>
                  <a:pt x="5288915" y="1041588"/>
                  <a:pt x="5305425" y="1044129"/>
                </a:cubicBezTo>
                <a:cubicBezTo>
                  <a:pt x="5321935" y="1047938"/>
                  <a:pt x="5326380" y="1021904"/>
                  <a:pt x="5309870" y="1019363"/>
                </a:cubicBezTo>
                <a:close/>
                <a:moveTo>
                  <a:pt x="7705090" y="2677984"/>
                </a:moveTo>
                <a:cubicBezTo>
                  <a:pt x="7676515" y="2665919"/>
                  <a:pt x="7658100" y="2711004"/>
                  <a:pt x="7686675" y="2722434"/>
                </a:cubicBezTo>
                <a:cubicBezTo>
                  <a:pt x="7715250" y="2734499"/>
                  <a:pt x="7734300" y="2688779"/>
                  <a:pt x="7705090" y="2677984"/>
                </a:cubicBezTo>
                <a:close/>
                <a:moveTo>
                  <a:pt x="7699375" y="2806254"/>
                </a:moveTo>
                <a:cubicBezTo>
                  <a:pt x="7668895" y="2793554"/>
                  <a:pt x="7649845" y="2841814"/>
                  <a:pt x="7680325" y="2853244"/>
                </a:cubicBezTo>
                <a:cubicBezTo>
                  <a:pt x="7710806" y="2866579"/>
                  <a:pt x="7730490" y="2818319"/>
                  <a:pt x="7699375" y="2806254"/>
                </a:cubicBezTo>
                <a:close/>
                <a:moveTo>
                  <a:pt x="7764145" y="2572574"/>
                </a:moveTo>
                <a:cubicBezTo>
                  <a:pt x="7736840" y="2561779"/>
                  <a:pt x="7720331" y="2604324"/>
                  <a:pt x="7747635" y="2614484"/>
                </a:cubicBezTo>
                <a:lnTo>
                  <a:pt x="7747635" y="2614484"/>
                </a:lnTo>
                <a:cubicBezTo>
                  <a:pt x="7774940" y="2625279"/>
                  <a:pt x="7792085" y="2582734"/>
                  <a:pt x="7764145" y="2572574"/>
                </a:cubicBezTo>
                <a:close/>
                <a:moveTo>
                  <a:pt x="7725410" y="2308414"/>
                </a:moveTo>
                <a:cubicBezTo>
                  <a:pt x="7701915" y="2298254"/>
                  <a:pt x="7686040" y="2335084"/>
                  <a:pt x="7710170" y="2344609"/>
                </a:cubicBezTo>
                <a:cubicBezTo>
                  <a:pt x="7733031" y="2355404"/>
                  <a:pt x="7749540" y="2317939"/>
                  <a:pt x="7725410" y="2308414"/>
                </a:cubicBezTo>
                <a:close/>
                <a:moveTo>
                  <a:pt x="7569200" y="2258249"/>
                </a:moveTo>
                <a:cubicBezTo>
                  <a:pt x="7581265" y="2235389"/>
                  <a:pt x="7545070" y="2217609"/>
                  <a:pt x="7533640" y="2240469"/>
                </a:cubicBezTo>
                <a:cubicBezTo>
                  <a:pt x="7521575" y="2263329"/>
                  <a:pt x="7557770" y="2281744"/>
                  <a:pt x="7569200" y="2258249"/>
                </a:cubicBezTo>
                <a:close/>
                <a:moveTo>
                  <a:pt x="7588250" y="2519869"/>
                </a:moveTo>
                <a:cubicBezTo>
                  <a:pt x="7601585" y="2493834"/>
                  <a:pt x="7560310" y="2473514"/>
                  <a:pt x="7547610" y="2500184"/>
                </a:cubicBezTo>
                <a:cubicBezTo>
                  <a:pt x="7534275" y="2526219"/>
                  <a:pt x="7575550" y="2546539"/>
                  <a:pt x="7588250" y="2519869"/>
                </a:cubicBezTo>
                <a:close/>
                <a:moveTo>
                  <a:pt x="7595870" y="2761804"/>
                </a:moveTo>
                <a:cubicBezTo>
                  <a:pt x="7566025" y="2747199"/>
                  <a:pt x="7544435" y="2794189"/>
                  <a:pt x="7574281" y="2808159"/>
                </a:cubicBezTo>
                <a:cubicBezTo>
                  <a:pt x="7603490" y="2822129"/>
                  <a:pt x="7625715" y="2775139"/>
                  <a:pt x="7595870" y="2761804"/>
                </a:cubicBezTo>
                <a:close/>
                <a:moveTo>
                  <a:pt x="7651750" y="2297619"/>
                </a:moveTo>
                <a:cubicBezTo>
                  <a:pt x="7662545" y="2274759"/>
                  <a:pt x="7626350" y="2257614"/>
                  <a:pt x="7615556" y="2281109"/>
                </a:cubicBezTo>
                <a:cubicBezTo>
                  <a:pt x="7604760" y="2303969"/>
                  <a:pt x="7641590" y="2321114"/>
                  <a:pt x="7651750" y="2297619"/>
                </a:cubicBezTo>
                <a:close/>
                <a:moveTo>
                  <a:pt x="7606665" y="2634169"/>
                </a:moveTo>
                <a:cubicBezTo>
                  <a:pt x="7578725" y="2620199"/>
                  <a:pt x="7557770" y="2664649"/>
                  <a:pt x="7586345" y="2677349"/>
                </a:cubicBezTo>
                <a:cubicBezTo>
                  <a:pt x="7614285" y="2691319"/>
                  <a:pt x="7635240" y="2647504"/>
                  <a:pt x="7606665" y="2634169"/>
                </a:cubicBezTo>
                <a:close/>
                <a:moveTo>
                  <a:pt x="7681595" y="2563049"/>
                </a:moveTo>
                <a:cubicBezTo>
                  <a:pt x="7693660" y="2536379"/>
                  <a:pt x="7651750" y="2517964"/>
                  <a:pt x="7640320" y="2544634"/>
                </a:cubicBezTo>
                <a:cubicBezTo>
                  <a:pt x="7628256" y="2571304"/>
                  <a:pt x="7670165" y="2590354"/>
                  <a:pt x="7681595" y="2563049"/>
                </a:cubicBezTo>
                <a:close/>
                <a:moveTo>
                  <a:pt x="7805420" y="2844989"/>
                </a:moveTo>
                <a:cubicBezTo>
                  <a:pt x="7774306" y="2834194"/>
                  <a:pt x="7757795" y="2883089"/>
                  <a:pt x="7789545" y="2893248"/>
                </a:cubicBezTo>
                <a:cubicBezTo>
                  <a:pt x="7820025" y="2904679"/>
                  <a:pt x="7836535" y="2855148"/>
                  <a:pt x="7805420" y="2844989"/>
                </a:cubicBezTo>
                <a:close/>
                <a:moveTo>
                  <a:pt x="7957820" y="2636074"/>
                </a:moveTo>
                <a:cubicBezTo>
                  <a:pt x="7929881" y="2627819"/>
                  <a:pt x="7917815" y="2672269"/>
                  <a:pt x="7945756" y="2679889"/>
                </a:cubicBezTo>
                <a:cubicBezTo>
                  <a:pt x="7973695" y="2688144"/>
                  <a:pt x="7986395" y="2643059"/>
                  <a:pt x="7957820" y="2636074"/>
                </a:cubicBezTo>
                <a:close/>
                <a:moveTo>
                  <a:pt x="7995285" y="2424619"/>
                </a:moveTo>
                <a:cubicBezTo>
                  <a:pt x="8002906" y="2399854"/>
                  <a:pt x="7964170" y="2389059"/>
                  <a:pt x="7957185" y="2413824"/>
                </a:cubicBezTo>
                <a:cubicBezTo>
                  <a:pt x="7950200" y="2437954"/>
                  <a:pt x="7988935" y="2449384"/>
                  <a:pt x="7995285" y="2424619"/>
                </a:cubicBezTo>
                <a:close/>
                <a:moveTo>
                  <a:pt x="8011795" y="2773869"/>
                </a:moveTo>
                <a:cubicBezTo>
                  <a:pt x="7978140" y="2766249"/>
                  <a:pt x="7972425" y="2821494"/>
                  <a:pt x="8006715" y="2821494"/>
                </a:cubicBezTo>
                <a:cubicBezTo>
                  <a:pt x="8034020" y="2822129"/>
                  <a:pt x="8039100" y="2778949"/>
                  <a:pt x="8011795" y="2773869"/>
                </a:cubicBezTo>
                <a:close/>
                <a:moveTo>
                  <a:pt x="7913370" y="2877373"/>
                </a:moveTo>
                <a:cubicBezTo>
                  <a:pt x="7881620" y="2868484"/>
                  <a:pt x="7868285" y="2918648"/>
                  <a:pt x="7900670" y="2926269"/>
                </a:cubicBezTo>
                <a:cubicBezTo>
                  <a:pt x="7931785" y="2935159"/>
                  <a:pt x="7945120" y="2884994"/>
                  <a:pt x="7913370" y="2877373"/>
                </a:cubicBezTo>
                <a:close/>
                <a:moveTo>
                  <a:pt x="7809865" y="2342069"/>
                </a:moveTo>
                <a:cubicBezTo>
                  <a:pt x="7786370" y="2332544"/>
                  <a:pt x="7771765" y="2370009"/>
                  <a:pt x="7795895" y="2378899"/>
                </a:cubicBezTo>
                <a:cubicBezTo>
                  <a:pt x="7819390" y="2388424"/>
                  <a:pt x="7833995" y="2350959"/>
                  <a:pt x="7809865" y="2342069"/>
                </a:cubicBezTo>
                <a:close/>
                <a:moveTo>
                  <a:pt x="7860031" y="2606864"/>
                </a:moveTo>
                <a:cubicBezTo>
                  <a:pt x="7832090" y="2597339"/>
                  <a:pt x="7818120" y="2641154"/>
                  <a:pt x="7846060" y="2650044"/>
                </a:cubicBezTo>
                <a:cubicBezTo>
                  <a:pt x="7873365" y="2659569"/>
                  <a:pt x="7887970" y="2615754"/>
                  <a:pt x="7860031" y="2606864"/>
                </a:cubicBezTo>
                <a:close/>
                <a:moveTo>
                  <a:pt x="7861935" y="2482404"/>
                </a:moveTo>
                <a:cubicBezTo>
                  <a:pt x="7835900" y="2472879"/>
                  <a:pt x="7821931" y="2514154"/>
                  <a:pt x="7847965" y="2522409"/>
                </a:cubicBezTo>
                <a:cubicBezTo>
                  <a:pt x="7874000" y="2531934"/>
                  <a:pt x="7887970" y="2491294"/>
                  <a:pt x="7861935" y="2482404"/>
                </a:cubicBezTo>
                <a:close/>
                <a:moveTo>
                  <a:pt x="7894320" y="2794189"/>
                </a:moveTo>
                <a:cubicBezTo>
                  <a:pt x="7923531" y="2803079"/>
                  <a:pt x="7937500" y="2756089"/>
                  <a:pt x="7907656" y="2747834"/>
                </a:cubicBezTo>
                <a:cubicBezTo>
                  <a:pt x="7877810" y="2738944"/>
                  <a:pt x="7864475" y="2785934"/>
                  <a:pt x="7894320" y="2794189"/>
                </a:cubicBezTo>
                <a:close/>
                <a:moveTo>
                  <a:pt x="7460615" y="2224594"/>
                </a:moveTo>
                <a:cubicBezTo>
                  <a:pt x="7482840" y="2237294"/>
                  <a:pt x="7501890" y="2201734"/>
                  <a:pt x="7479031" y="2189669"/>
                </a:cubicBezTo>
                <a:cubicBezTo>
                  <a:pt x="7456806" y="2177604"/>
                  <a:pt x="7437756" y="2213164"/>
                  <a:pt x="7460615" y="2224594"/>
                </a:cubicBezTo>
                <a:close/>
                <a:moveTo>
                  <a:pt x="7395845" y="2656394"/>
                </a:moveTo>
                <a:cubicBezTo>
                  <a:pt x="7367906" y="2639249"/>
                  <a:pt x="7341235" y="2684334"/>
                  <a:pt x="7370445" y="2700209"/>
                </a:cubicBezTo>
                <a:cubicBezTo>
                  <a:pt x="7397750" y="2717354"/>
                  <a:pt x="7424420" y="2672904"/>
                  <a:pt x="7395845" y="2656394"/>
                </a:cubicBezTo>
                <a:close/>
                <a:moveTo>
                  <a:pt x="7324090" y="2478594"/>
                </a:moveTo>
                <a:cubicBezTo>
                  <a:pt x="7298056" y="2461449"/>
                  <a:pt x="7272020" y="2502724"/>
                  <a:pt x="7298690" y="2519234"/>
                </a:cubicBezTo>
                <a:cubicBezTo>
                  <a:pt x="7324090" y="2536379"/>
                  <a:pt x="7350760" y="2495104"/>
                  <a:pt x="7324090" y="2478594"/>
                </a:cubicBezTo>
                <a:close/>
                <a:moveTo>
                  <a:pt x="7298690" y="2597339"/>
                </a:moveTo>
                <a:cubicBezTo>
                  <a:pt x="7271385" y="2578924"/>
                  <a:pt x="7243445" y="2622739"/>
                  <a:pt x="7271385" y="2640519"/>
                </a:cubicBezTo>
                <a:cubicBezTo>
                  <a:pt x="7298690" y="2658299"/>
                  <a:pt x="7327265" y="2615119"/>
                  <a:pt x="7298690" y="2597339"/>
                </a:cubicBezTo>
                <a:close/>
                <a:moveTo>
                  <a:pt x="7366635" y="1780729"/>
                </a:moveTo>
                <a:cubicBezTo>
                  <a:pt x="7373620" y="1764219"/>
                  <a:pt x="7347585" y="1752788"/>
                  <a:pt x="7340600" y="1769934"/>
                </a:cubicBezTo>
                <a:cubicBezTo>
                  <a:pt x="7333615" y="1787079"/>
                  <a:pt x="7359650" y="1797874"/>
                  <a:pt x="7366635" y="1780729"/>
                </a:cubicBezTo>
                <a:close/>
                <a:moveTo>
                  <a:pt x="7340600" y="2231579"/>
                </a:moveTo>
                <a:cubicBezTo>
                  <a:pt x="7317106" y="2216974"/>
                  <a:pt x="7294881" y="2253804"/>
                  <a:pt x="7318375" y="2267774"/>
                </a:cubicBezTo>
                <a:cubicBezTo>
                  <a:pt x="7341870" y="2282379"/>
                  <a:pt x="7364731" y="2245549"/>
                  <a:pt x="7340600" y="2231579"/>
                </a:cubicBezTo>
                <a:close/>
                <a:moveTo>
                  <a:pt x="7204710" y="2534474"/>
                </a:moveTo>
                <a:cubicBezTo>
                  <a:pt x="7178040" y="2515424"/>
                  <a:pt x="7148195" y="2557969"/>
                  <a:pt x="7176135" y="2576384"/>
                </a:cubicBezTo>
                <a:cubicBezTo>
                  <a:pt x="7202170" y="2595434"/>
                  <a:pt x="7232015" y="2552889"/>
                  <a:pt x="7204710" y="2534474"/>
                </a:cubicBezTo>
                <a:close/>
                <a:moveTo>
                  <a:pt x="7145020" y="2357944"/>
                </a:moveTo>
                <a:cubicBezTo>
                  <a:pt x="7120256" y="2339529"/>
                  <a:pt x="7091681" y="2378899"/>
                  <a:pt x="7117081" y="2396679"/>
                </a:cubicBezTo>
                <a:cubicBezTo>
                  <a:pt x="7141845" y="2415094"/>
                  <a:pt x="7171056" y="2375724"/>
                  <a:pt x="7145020" y="2357944"/>
                </a:cubicBezTo>
                <a:close/>
                <a:moveTo>
                  <a:pt x="7233920" y="2419539"/>
                </a:moveTo>
                <a:cubicBezTo>
                  <a:pt x="7208520" y="2401759"/>
                  <a:pt x="7181215" y="2442399"/>
                  <a:pt x="7207250" y="2459544"/>
                </a:cubicBezTo>
                <a:cubicBezTo>
                  <a:pt x="7232015" y="2477324"/>
                  <a:pt x="7259956" y="2436684"/>
                  <a:pt x="7233920" y="2419539"/>
                </a:cubicBezTo>
                <a:close/>
                <a:moveTo>
                  <a:pt x="7265035" y="2209354"/>
                </a:moveTo>
                <a:cubicBezTo>
                  <a:pt x="7280275" y="2186494"/>
                  <a:pt x="7244081" y="2162999"/>
                  <a:pt x="7229475" y="2186494"/>
                </a:cubicBezTo>
                <a:cubicBezTo>
                  <a:pt x="7214235" y="2208719"/>
                  <a:pt x="7250431" y="2232214"/>
                  <a:pt x="7265035" y="2209354"/>
                </a:cubicBezTo>
                <a:close/>
                <a:moveTo>
                  <a:pt x="7510781" y="2586544"/>
                </a:moveTo>
                <a:cubicBezTo>
                  <a:pt x="7483475" y="2571939"/>
                  <a:pt x="7460615" y="2615119"/>
                  <a:pt x="7488556" y="2629089"/>
                </a:cubicBezTo>
                <a:cubicBezTo>
                  <a:pt x="7515225" y="2643694"/>
                  <a:pt x="7538085" y="2600514"/>
                  <a:pt x="7510781" y="2586544"/>
                </a:cubicBezTo>
                <a:close/>
                <a:moveTo>
                  <a:pt x="7494270" y="2711639"/>
                </a:moveTo>
                <a:cubicBezTo>
                  <a:pt x="7465060" y="2695764"/>
                  <a:pt x="7440931" y="2741484"/>
                  <a:pt x="7470775" y="2756724"/>
                </a:cubicBezTo>
                <a:cubicBezTo>
                  <a:pt x="7499350" y="2772599"/>
                  <a:pt x="7524115" y="2726879"/>
                  <a:pt x="7494270" y="2711639"/>
                </a:cubicBezTo>
                <a:close/>
                <a:moveTo>
                  <a:pt x="7465695" y="2482404"/>
                </a:moveTo>
                <a:cubicBezTo>
                  <a:pt x="7491095" y="2497009"/>
                  <a:pt x="7513320" y="2456369"/>
                  <a:pt x="7487285" y="2443034"/>
                </a:cubicBezTo>
                <a:cubicBezTo>
                  <a:pt x="7461885" y="2428429"/>
                  <a:pt x="7439660" y="2469069"/>
                  <a:pt x="7465695" y="2482404"/>
                </a:cubicBezTo>
                <a:close/>
                <a:moveTo>
                  <a:pt x="8023225" y="2901504"/>
                </a:moveTo>
                <a:cubicBezTo>
                  <a:pt x="7990840" y="2895154"/>
                  <a:pt x="7981315" y="2945954"/>
                  <a:pt x="8013700" y="2951669"/>
                </a:cubicBezTo>
                <a:cubicBezTo>
                  <a:pt x="8045450" y="2958019"/>
                  <a:pt x="8055610" y="2907219"/>
                  <a:pt x="8023225" y="2901504"/>
                </a:cubicBezTo>
                <a:close/>
                <a:moveTo>
                  <a:pt x="7532370" y="2145219"/>
                </a:moveTo>
                <a:cubicBezTo>
                  <a:pt x="7553325" y="2156014"/>
                  <a:pt x="7569835" y="2122359"/>
                  <a:pt x="7548245" y="2112199"/>
                </a:cubicBezTo>
                <a:cubicBezTo>
                  <a:pt x="7527290" y="2101404"/>
                  <a:pt x="7510781" y="2135059"/>
                  <a:pt x="7532370" y="2145219"/>
                </a:cubicBezTo>
                <a:lnTo>
                  <a:pt x="7532370" y="2145219"/>
                </a:lnTo>
                <a:close/>
                <a:moveTo>
                  <a:pt x="7424420" y="2280474"/>
                </a:moveTo>
                <a:cubicBezTo>
                  <a:pt x="7400925" y="2266504"/>
                  <a:pt x="7379335" y="2303969"/>
                  <a:pt x="7403465" y="2317304"/>
                </a:cubicBezTo>
                <a:lnTo>
                  <a:pt x="7403465" y="2317304"/>
                </a:lnTo>
                <a:cubicBezTo>
                  <a:pt x="7426960" y="2331274"/>
                  <a:pt x="7448550" y="2293809"/>
                  <a:pt x="7424420" y="2280474"/>
                </a:cubicBezTo>
                <a:close/>
                <a:moveTo>
                  <a:pt x="7416165" y="2534474"/>
                </a:moveTo>
                <a:cubicBezTo>
                  <a:pt x="7389495" y="2518599"/>
                  <a:pt x="7364731" y="2560509"/>
                  <a:pt x="7392035" y="2575749"/>
                </a:cubicBezTo>
                <a:cubicBezTo>
                  <a:pt x="7418706" y="2592259"/>
                  <a:pt x="7443470" y="2549714"/>
                  <a:pt x="7416165" y="2534474"/>
                </a:cubicBezTo>
                <a:close/>
                <a:moveTo>
                  <a:pt x="7454900" y="2105849"/>
                </a:moveTo>
                <a:cubicBezTo>
                  <a:pt x="7475856" y="2117279"/>
                  <a:pt x="7493000" y="2083624"/>
                  <a:pt x="7472045" y="2073463"/>
                </a:cubicBezTo>
                <a:cubicBezTo>
                  <a:pt x="7451090" y="2062034"/>
                  <a:pt x="7433945" y="2095688"/>
                  <a:pt x="7454900" y="2105849"/>
                </a:cubicBezTo>
                <a:lnTo>
                  <a:pt x="7454900" y="2105849"/>
                </a:lnTo>
                <a:close/>
                <a:moveTo>
                  <a:pt x="7459345" y="1877249"/>
                </a:moveTo>
                <a:cubicBezTo>
                  <a:pt x="7436485" y="1867724"/>
                  <a:pt x="7428231" y="1906459"/>
                  <a:pt x="7452995" y="1907094"/>
                </a:cubicBezTo>
                <a:cubicBezTo>
                  <a:pt x="7469506" y="1907729"/>
                  <a:pt x="7474585" y="1883599"/>
                  <a:pt x="7459345" y="1877249"/>
                </a:cubicBezTo>
                <a:close/>
                <a:moveTo>
                  <a:pt x="8580120" y="2894519"/>
                </a:moveTo>
                <a:cubicBezTo>
                  <a:pt x="8547735" y="2900869"/>
                  <a:pt x="8559165" y="2951669"/>
                  <a:pt x="8590915" y="2944048"/>
                </a:cubicBezTo>
                <a:cubicBezTo>
                  <a:pt x="8623300" y="2937698"/>
                  <a:pt x="8611870" y="2886898"/>
                  <a:pt x="8580120" y="2894519"/>
                </a:cubicBezTo>
                <a:close/>
                <a:moveTo>
                  <a:pt x="9139555" y="2566224"/>
                </a:moveTo>
                <a:cubicBezTo>
                  <a:pt x="9139555" y="2566224"/>
                  <a:pt x="9139555" y="2566224"/>
                  <a:pt x="9139555" y="2566224"/>
                </a:cubicBezTo>
                <a:cubicBezTo>
                  <a:pt x="9112885" y="2582099"/>
                  <a:pt x="9138285" y="2624009"/>
                  <a:pt x="9164320" y="2607499"/>
                </a:cubicBezTo>
                <a:cubicBezTo>
                  <a:pt x="9190990" y="2592259"/>
                  <a:pt x="9166225" y="2550349"/>
                  <a:pt x="9139555" y="2566224"/>
                </a:cubicBezTo>
                <a:close/>
                <a:moveTo>
                  <a:pt x="8676005" y="2789109"/>
                </a:moveTo>
                <a:cubicBezTo>
                  <a:pt x="8651240" y="2730689"/>
                  <a:pt x="8595360" y="2821494"/>
                  <a:pt x="8658225" y="2817684"/>
                </a:cubicBezTo>
                <a:lnTo>
                  <a:pt x="8658225" y="2817684"/>
                </a:lnTo>
                <a:cubicBezTo>
                  <a:pt x="8670925" y="2814509"/>
                  <a:pt x="8679180" y="2801809"/>
                  <a:pt x="8676005" y="2789109"/>
                </a:cubicBezTo>
                <a:close/>
                <a:moveTo>
                  <a:pt x="8642350" y="2586544"/>
                </a:moveTo>
                <a:cubicBezTo>
                  <a:pt x="8639175" y="2559239"/>
                  <a:pt x="8596630" y="2564954"/>
                  <a:pt x="8600440" y="2592259"/>
                </a:cubicBezTo>
                <a:cubicBezTo>
                  <a:pt x="8603615" y="2619564"/>
                  <a:pt x="8646795" y="2613849"/>
                  <a:pt x="8642350" y="2586544"/>
                </a:cubicBezTo>
                <a:close/>
                <a:moveTo>
                  <a:pt x="8738235" y="2569399"/>
                </a:moveTo>
                <a:cubicBezTo>
                  <a:pt x="8733155" y="2542094"/>
                  <a:pt x="8691245" y="2550349"/>
                  <a:pt x="8696960" y="2577654"/>
                </a:cubicBezTo>
                <a:cubicBezTo>
                  <a:pt x="8702040" y="2604959"/>
                  <a:pt x="8743950" y="2596069"/>
                  <a:pt x="8738235" y="2569399"/>
                </a:cubicBezTo>
                <a:close/>
                <a:moveTo>
                  <a:pt x="8688705" y="2866579"/>
                </a:moveTo>
                <a:cubicBezTo>
                  <a:pt x="8656955" y="2875469"/>
                  <a:pt x="8672195" y="2924998"/>
                  <a:pt x="8703310" y="2915473"/>
                </a:cubicBezTo>
                <a:cubicBezTo>
                  <a:pt x="8735060" y="2905948"/>
                  <a:pt x="8719820" y="2856419"/>
                  <a:pt x="8688705" y="2866579"/>
                </a:cubicBezTo>
                <a:close/>
                <a:moveTo>
                  <a:pt x="8522970" y="2577654"/>
                </a:moveTo>
                <a:cubicBezTo>
                  <a:pt x="8495665" y="2578924"/>
                  <a:pt x="8498205" y="2622104"/>
                  <a:pt x="8526145" y="2619564"/>
                </a:cubicBezTo>
                <a:cubicBezTo>
                  <a:pt x="8553450" y="2618294"/>
                  <a:pt x="8550910" y="2575114"/>
                  <a:pt x="8522970" y="2577654"/>
                </a:cubicBezTo>
                <a:close/>
                <a:moveTo>
                  <a:pt x="8569325" y="2811334"/>
                </a:moveTo>
                <a:cubicBezTo>
                  <a:pt x="8549005" y="2751644"/>
                  <a:pt x="8486140" y="2838004"/>
                  <a:pt x="8549005" y="2838639"/>
                </a:cubicBezTo>
                <a:cubicBezTo>
                  <a:pt x="8562340" y="2836734"/>
                  <a:pt x="8571865" y="2824669"/>
                  <a:pt x="8569325" y="2811334"/>
                </a:cubicBezTo>
                <a:close/>
                <a:moveTo>
                  <a:pt x="8469630" y="2913569"/>
                </a:moveTo>
                <a:cubicBezTo>
                  <a:pt x="8436610" y="2917379"/>
                  <a:pt x="8444230" y="2968814"/>
                  <a:pt x="8476615" y="2963734"/>
                </a:cubicBezTo>
                <a:cubicBezTo>
                  <a:pt x="8509000" y="2960559"/>
                  <a:pt x="8502015" y="2909123"/>
                  <a:pt x="8469630" y="2913569"/>
                </a:cubicBezTo>
                <a:close/>
                <a:moveTo>
                  <a:pt x="8549640" y="2838639"/>
                </a:moveTo>
                <a:lnTo>
                  <a:pt x="8549640" y="2838639"/>
                </a:lnTo>
                <a:cubicBezTo>
                  <a:pt x="8549640" y="2838639"/>
                  <a:pt x="8549640" y="2838639"/>
                  <a:pt x="8549640" y="2838639"/>
                </a:cubicBezTo>
                <a:cubicBezTo>
                  <a:pt x="8549640" y="2838639"/>
                  <a:pt x="8549640" y="2838639"/>
                  <a:pt x="8549640" y="2838639"/>
                </a:cubicBezTo>
                <a:close/>
                <a:moveTo>
                  <a:pt x="8519795" y="2512249"/>
                </a:moveTo>
                <a:cubicBezTo>
                  <a:pt x="8545830" y="2512249"/>
                  <a:pt x="8545195" y="2471609"/>
                  <a:pt x="8519160" y="2472879"/>
                </a:cubicBezTo>
                <a:cubicBezTo>
                  <a:pt x="8493760" y="2472879"/>
                  <a:pt x="8494395" y="2512249"/>
                  <a:pt x="8519795" y="2512249"/>
                </a:cubicBezTo>
                <a:close/>
                <a:moveTo>
                  <a:pt x="8950325" y="2666554"/>
                </a:moveTo>
                <a:cubicBezTo>
                  <a:pt x="8921750" y="2679254"/>
                  <a:pt x="8942705" y="2723704"/>
                  <a:pt x="8970010" y="2710369"/>
                </a:cubicBezTo>
                <a:cubicBezTo>
                  <a:pt x="8998585" y="2697669"/>
                  <a:pt x="8978265" y="2653219"/>
                  <a:pt x="8950325" y="2666554"/>
                </a:cubicBezTo>
                <a:close/>
                <a:moveTo>
                  <a:pt x="8999220" y="2735769"/>
                </a:moveTo>
                <a:cubicBezTo>
                  <a:pt x="8970010" y="2751009"/>
                  <a:pt x="8994775" y="2796729"/>
                  <a:pt x="9023350" y="2780219"/>
                </a:cubicBezTo>
                <a:lnTo>
                  <a:pt x="9023350" y="2780219"/>
                </a:lnTo>
                <a:cubicBezTo>
                  <a:pt x="9052560" y="2765614"/>
                  <a:pt x="9027795" y="2719894"/>
                  <a:pt x="8999220" y="2735769"/>
                </a:cubicBezTo>
                <a:close/>
                <a:moveTo>
                  <a:pt x="9046210" y="2619564"/>
                </a:moveTo>
                <a:cubicBezTo>
                  <a:pt x="9018270" y="2633534"/>
                  <a:pt x="9041765" y="2676714"/>
                  <a:pt x="9068435" y="2662109"/>
                </a:cubicBezTo>
                <a:cubicBezTo>
                  <a:pt x="9096375" y="2647504"/>
                  <a:pt x="9073515" y="2604324"/>
                  <a:pt x="9046210" y="2619564"/>
                </a:cubicBezTo>
                <a:close/>
                <a:moveTo>
                  <a:pt x="9097010" y="2679254"/>
                </a:moveTo>
                <a:cubicBezTo>
                  <a:pt x="9068435" y="2696399"/>
                  <a:pt x="9096375" y="2740214"/>
                  <a:pt x="9123680" y="2722434"/>
                </a:cubicBezTo>
                <a:cubicBezTo>
                  <a:pt x="9151620" y="2705289"/>
                  <a:pt x="9124315" y="2661474"/>
                  <a:pt x="9097010" y="2679254"/>
                </a:cubicBezTo>
                <a:close/>
                <a:moveTo>
                  <a:pt x="8794750" y="2830384"/>
                </a:moveTo>
                <a:cubicBezTo>
                  <a:pt x="8763635" y="2841814"/>
                  <a:pt x="8782685" y="2890073"/>
                  <a:pt x="8813165" y="2878009"/>
                </a:cubicBezTo>
                <a:cubicBezTo>
                  <a:pt x="8844280" y="2866579"/>
                  <a:pt x="8825865" y="2817684"/>
                  <a:pt x="8794750" y="2830384"/>
                </a:cubicBezTo>
                <a:close/>
                <a:moveTo>
                  <a:pt x="8056881" y="2659569"/>
                </a:moveTo>
                <a:cubicBezTo>
                  <a:pt x="8028306" y="2653219"/>
                  <a:pt x="8018781" y="2698304"/>
                  <a:pt x="8047990" y="2704019"/>
                </a:cubicBezTo>
                <a:cubicBezTo>
                  <a:pt x="8075931" y="2710369"/>
                  <a:pt x="8085456" y="2665284"/>
                  <a:pt x="8056881" y="2659569"/>
                </a:cubicBezTo>
                <a:close/>
                <a:moveTo>
                  <a:pt x="8780145" y="2759264"/>
                </a:moveTo>
                <a:cubicBezTo>
                  <a:pt x="8771255" y="2729419"/>
                  <a:pt x="8724900" y="2744024"/>
                  <a:pt x="8734425" y="2773234"/>
                </a:cubicBezTo>
                <a:cubicBezTo>
                  <a:pt x="8743315" y="2803079"/>
                  <a:pt x="8789670" y="2788474"/>
                  <a:pt x="8780145" y="2759264"/>
                </a:cubicBezTo>
                <a:close/>
                <a:moveTo>
                  <a:pt x="8807450" y="2531299"/>
                </a:moveTo>
                <a:cubicBezTo>
                  <a:pt x="8780780" y="2537649"/>
                  <a:pt x="8791575" y="2579559"/>
                  <a:pt x="8818245" y="2572574"/>
                </a:cubicBezTo>
                <a:cubicBezTo>
                  <a:pt x="8844280" y="2566224"/>
                  <a:pt x="8833485" y="2524314"/>
                  <a:pt x="8807450" y="2531299"/>
                </a:cubicBezTo>
                <a:close/>
                <a:moveTo>
                  <a:pt x="8837295" y="2739579"/>
                </a:moveTo>
                <a:cubicBezTo>
                  <a:pt x="8848090" y="2768789"/>
                  <a:pt x="8893810" y="2751009"/>
                  <a:pt x="8882380" y="2722434"/>
                </a:cubicBezTo>
                <a:cubicBezTo>
                  <a:pt x="8871585" y="2693224"/>
                  <a:pt x="8825865" y="2710369"/>
                  <a:pt x="8837295" y="2739579"/>
                </a:cubicBezTo>
                <a:close/>
                <a:moveTo>
                  <a:pt x="8898890" y="2786569"/>
                </a:moveTo>
                <a:cubicBezTo>
                  <a:pt x="8868410" y="2799904"/>
                  <a:pt x="8890635" y="2846894"/>
                  <a:pt x="8920480" y="2832924"/>
                </a:cubicBezTo>
                <a:cubicBezTo>
                  <a:pt x="8950325" y="2818954"/>
                  <a:pt x="8928100" y="2771964"/>
                  <a:pt x="8898890" y="2786569"/>
                </a:cubicBezTo>
                <a:close/>
                <a:moveTo>
                  <a:pt x="8133715" y="2918014"/>
                </a:moveTo>
                <a:cubicBezTo>
                  <a:pt x="8101331" y="2914204"/>
                  <a:pt x="8095615" y="2965639"/>
                  <a:pt x="8128000" y="2968814"/>
                </a:cubicBezTo>
                <a:cubicBezTo>
                  <a:pt x="8161020" y="2972623"/>
                  <a:pt x="8166735" y="2921189"/>
                  <a:pt x="8133715" y="2918014"/>
                </a:cubicBezTo>
                <a:close/>
                <a:moveTo>
                  <a:pt x="8156575" y="2677349"/>
                </a:moveTo>
                <a:cubicBezTo>
                  <a:pt x="8128000" y="2672904"/>
                  <a:pt x="8121015" y="2718624"/>
                  <a:pt x="8150225" y="2721799"/>
                </a:cubicBezTo>
                <a:cubicBezTo>
                  <a:pt x="8178800" y="2726879"/>
                  <a:pt x="8185785" y="2681159"/>
                  <a:pt x="8156575" y="2677349"/>
                </a:cubicBezTo>
                <a:close/>
                <a:moveTo>
                  <a:pt x="8207375" y="2357309"/>
                </a:moveTo>
                <a:cubicBezTo>
                  <a:pt x="8212456" y="2333814"/>
                  <a:pt x="8175625" y="2326829"/>
                  <a:pt x="8171181" y="2350324"/>
                </a:cubicBezTo>
                <a:cubicBezTo>
                  <a:pt x="8166100" y="2373184"/>
                  <a:pt x="8202931" y="2380804"/>
                  <a:pt x="8207375" y="2357309"/>
                </a:cubicBezTo>
                <a:close/>
                <a:moveTo>
                  <a:pt x="8244840" y="2829749"/>
                </a:moveTo>
                <a:cubicBezTo>
                  <a:pt x="8247381" y="2798634"/>
                  <a:pt x="8198485" y="2795459"/>
                  <a:pt x="8197215" y="2826574"/>
                </a:cubicBezTo>
                <a:cubicBezTo>
                  <a:pt x="8194675" y="2857689"/>
                  <a:pt x="8242935" y="2860864"/>
                  <a:pt x="8244840" y="2829749"/>
                </a:cubicBezTo>
                <a:close/>
                <a:moveTo>
                  <a:pt x="8102600" y="2118549"/>
                </a:moveTo>
                <a:cubicBezTo>
                  <a:pt x="8107681" y="2098864"/>
                  <a:pt x="8077200" y="2091244"/>
                  <a:pt x="8072120" y="2110929"/>
                </a:cubicBezTo>
                <a:cubicBezTo>
                  <a:pt x="8067040" y="2130614"/>
                  <a:pt x="8097520" y="2138234"/>
                  <a:pt x="8102600" y="2118549"/>
                </a:cubicBezTo>
                <a:close/>
                <a:moveTo>
                  <a:pt x="8070215" y="2423349"/>
                </a:moveTo>
                <a:cubicBezTo>
                  <a:pt x="8045450" y="2416999"/>
                  <a:pt x="8035925" y="2456369"/>
                  <a:pt x="8060690" y="2461449"/>
                </a:cubicBezTo>
                <a:cubicBezTo>
                  <a:pt x="8085456" y="2468434"/>
                  <a:pt x="8094981" y="2429064"/>
                  <a:pt x="8070215" y="2423349"/>
                </a:cubicBezTo>
                <a:close/>
                <a:moveTo>
                  <a:pt x="8245475" y="2925634"/>
                </a:moveTo>
                <a:cubicBezTo>
                  <a:pt x="8211820" y="2924364"/>
                  <a:pt x="8211185" y="2977069"/>
                  <a:pt x="8244840" y="2976434"/>
                </a:cubicBezTo>
                <a:cubicBezTo>
                  <a:pt x="8277225" y="2977069"/>
                  <a:pt x="8277860" y="2926269"/>
                  <a:pt x="8245475" y="2925634"/>
                </a:cubicBezTo>
                <a:close/>
                <a:moveTo>
                  <a:pt x="8100695" y="2353499"/>
                </a:moveTo>
                <a:cubicBezTo>
                  <a:pt x="8123556" y="2359214"/>
                  <a:pt x="8132445" y="2323019"/>
                  <a:pt x="8108950" y="2317939"/>
                </a:cubicBezTo>
                <a:cubicBezTo>
                  <a:pt x="8086090" y="2312224"/>
                  <a:pt x="8077200" y="2348419"/>
                  <a:pt x="8100695" y="2353499"/>
                </a:cubicBezTo>
                <a:close/>
                <a:moveTo>
                  <a:pt x="8116570" y="2792919"/>
                </a:moveTo>
                <a:cubicBezTo>
                  <a:pt x="8083550" y="2787839"/>
                  <a:pt x="8079740" y="2841179"/>
                  <a:pt x="8113395" y="2840544"/>
                </a:cubicBezTo>
                <a:cubicBezTo>
                  <a:pt x="8141970" y="2841179"/>
                  <a:pt x="8145781" y="2796094"/>
                  <a:pt x="8116570" y="2792919"/>
                </a:cubicBezTo>
                <a:close/>
                <a:moveTo>
                  <a:pt x="8416290" y="2061399"/>
                </a:moveTo>
                <a:cubicBezTo>
                  <a:pt x="8397240" y="2058859"/>
                  <a:pt x="8395335" y="2089974"/>
                  <a:pt x="8414385" y="2089338"/>
                </a:cubicBezTo>
                <a:cubicBezTo>
                  <a:pt x="8432165" y="2089974"/>
                  <a:pt x="8434070" y="2062669"/>
                  <a:pt x="8416290" y="2061399"/>
                </a:cubicBezTo>
                <a:close/>
                <a:moveTo>
                  <a:pt x="8382000" y="2256344"/>
                </a:moveTo>
                <a:cubicBezTo>
                  <a:pt x="8360410" y="2253804"/>
                  <a:pt x="8356600" y="2288094"/>
                  <a:pt x="8378190" y="2289999"/>
                </a:cubicBezTo>
                <a:cubicBezTo>
                  <a:pt x="8399780" y="2292539"/>
                  <a:pt x="8403590" y="2258249"/>
                  <a:pt x="8382000" y="2256344"/>
                </a:cubicBezTo>
                <a:close/>
                <a:moveTo>
                  <a:pt x="8462010" y="2825304"/>
                </a:moveTo>
                <a:cubicBezTo>
                  <a:pt x="8460105" y="2794189"/>
                  <a:pt x="8411210" y="2797999"/>
                  <a:pt x="8414385" y="2829114"/>
                </a:cubicBezTo>
                <a:cubicBezTo>
                  <a:pt x="8416290" y="2860229"/>
                  <a:pt x="8464550" y="2856419"/>
                  <a:pt x="8462010" y="2825304"/>
                </a:cubicBezTo>
                <a:close/>
                <a:moveTo>
                  <a:pt x="8357870" y="2924364"/>
                </a:moveTo>
                <a:cubicBezTo>
                  <a:pt x="8324850" y="2925634"/>
                  <a:pt x="8327390" y="2977069"/>
                  <a:pt x="8360410" y="2975164"/>
                </a:cubicBezTo>
                <a:cubicBezTo>
                  <a:pt x="8393430" y="2973894"/>
                  <a:pt x="8390890" y="2921823"/>
                  <a:pt x="8357870" y="2924364"/>
                </a:cubicBezTo>
                <a:close/>
                <a:moveTo>
                  <a:pt x="8448675" y="2602419"/>
                </a:moveTo>
                <a:cubicBezTo>
                  <a:pt x="8449310" y="2575114"/>
                  <a:pt x="8406130" y="2575114"/>
                  <a:pt x="8406130" y="2602419"/>
                </a:cubicBezTo>
                <a:cubicBezTo>
                  <a:pt x="8406130" y="2629724"/>
                  <a:pt x="8449310" y="2629724"/>
                  <a:pt x="8448675" y="2602419"/>
                </a:cubicBezTo>
                <a:close/>
                <a:moveTo>
                  <a:pt x="8256906" y="2688144"/>
                </a:moveTo>
                <a:cubicBezTo>
                  <a:pt x="8227695" y="2685604"/>
                  <a:pt x="8224520" y="2731324"/>
                  <a:pt x="8253731" y="2733229"/>
                </a:cubicBezTo>
                <a:cubicBezTo>
                  <a:pt x="8282940" y="2736404"/>
                  <a:pt x="8286115" y="2690049"/>
                  <a:pt x="8256906" y="2688144"/>
                </a:cubicBezTo>
                <a:close/>
                <a:moveTo>
                  <a:pt x="8353425" y="2831654"/>
                </a:moveTo>
                <a:cubicBezTo>
                  <a:pt x="8342631" y="2769424"/>
                  <a:pt x="8267700" y="2844989"/>
                  <a:pt x="8329295" y="2855784"/>
                </a:cubicBezTo>
                <a:cubicBezTo>
                  <a:pt x="8342631" y="2855784"/>
                  <a:pt x="8353425" y="2844989"/>
                  <a:pt x="8353425" y="2831654"/>
                </a:cubicBezTo>
                <a:close/>
                <a:moveTo>
                  <a:pt x="8276590" y="2349689"/>
                </a:moveTo>
                <a:cubicBezTo>
                  <a:pt x="8253095" y="2345879"/>
                  <a:pt x="8247381" y="2382709"/>
                  <a:pt x="8271510" y="2385884"/>
                </a:cubicBezTo>
                <a:cubicBezTo>
                  <a:pt x="8295006" y="2389694"/>
                  <a:pt x="8300085" y="2352864"/>
                  <a:pt x="8276590" y="2349689"/>
                </a:cubicBezTo>
                <a:close/>
                <a:moveTo>
                  <a:pt x="8317231" y="2265234"/>
                </a:moveTo>
                <a:cubicBezTo>
                  <a:pt x="8321040" y="2243644"/>
                  <a:pt x="8286750" y="2238564"/>
                  <a:pt x="8283575" y="2260154"/>
                </a:cubicBezTo>
                <a:cubicBezTo>
                  <a:pt x="8279765" y="2281744"/>
                  <a:pt x="8314056" y="2286824"/>
                  <a:pt x="8317231" y="2265234"/>
                </a:cubicBezTo>
                <a:close/>
                <a:moveTo>
                  <a:pt x="7112000" y="2468434"/>
                </a:moveTo>
                <a:cubicBezTo>
                  <a:pt x="7085965" y="2448749"/>
                  <a:pt x="7054850" y="2490024"/>
                  <a:pt x="7081520" y="2509074"/>
                </a:cubicBezTo>
                <a:cubicBezTo>
                  <a:pt x="7108190" y="2529394"/>
                  <a:pt x="7139306" y="2488119"/>
                  <a:pt x="7112000" y="2468434"/>
                </a:cubicBezTo>
                <a:close/>
                <a:moveTo>
                  <a:pt x="5510530" y="998409"/>
                </a:moveTo>
                <a:cubicBezTo>
                  <a:pt x="5492750" y="993963"/>
                  <a:pt x="5486400" y="1021904"/>
                  <a:pt x="5504180" y="1025713"/>
                </a:cubicBezTo>
                <a:cubicBezTo>
                  <a:pt x="5521960" y="1030794"/>
                  <a:pt x="5528945" y="1002219"/>
                  <a:pt x="5510530" y="998409"/>
                </a:cubicBezTo>
                <a:close/>
                <a:moveTo>
                  <a:pt x="5577840" y="1014919"/>
                </a:moveTo>
                <a:cubicBezTo>
                  <a:pt x="5560060" y="1010474"/>
                  <a:pt x="5553075" y="1037779"/>
                  <a:pt x="5570855" y="1042224"/>
                </a:cubicBezTo>
                <a:cubicBezTo>
                  <a:pt x="5588635" y="1047304"/>
                  <a:pt x="5596255" y="1019363"/>
                  <a:pt x="5577840" y="1014919"/>
                </a:cubicBezTo>
                <a:close/>
                <a:moveTo>
                  <a:pt x="5559425" y="1069529"/>
                </a:moveTo>
                <a:cubicBezTo>
                  <a:pt x="5543550" y="1065719"/>
                  <a:pt x="5537835" y="1091119"/>
                  <a:pt x="5553710" y="1094294"/>
                </a:cubicBezTo>
                <a:cubicBezTo>
                  <a:pt x="5570220" y="1098104"/>
                  <a:pt x="5575935" y="1072704"/>
                  <a:pt x="5559425" y="1069529"/>
                </a:cubicBezTo>
                <a:close/>
                <a:moveTo>
                  <a:pt x="5616575" y="895538"/>
                </a:moveTo>
                <a:cubicBezTo>
                  <a:pt x="5626100" y="879663"/>
                  <a:pt x="5608320" y="860613"/>
                  <a:pt x="5591810" y="867599"/>
                </a:cubicBezTo>
                <a:cubicBezTo>
                  <a:pt x="5593080" y="835213"/>
                  <a:pt x="5541010" y="842199"/>
                  <a:pt x="5550535" y="872679"/>
                </a:cubicBezTo>
                <a:cubicBezTo>
                  <a:pt x="5493385" y="861884"/>
                  <a:pt x="5528310" y="953324"/>
                  <a:pt x="5563870" y="907604"/>
                </a:cubicBezTo>
                <a:cubicBezTo>
                  <a:pt x="5565140" y="908874"/>
                  <a:pt x="5567045" y="910144"/>
                  <a:pt x="5569585" y="910144"/>
                </a:cubicBezTo>
                <a:cubicBezTo>
                  <a:pt x="5556885" y="911413"/>
                  <a:pt x="5549900" y="928559"/>
                  <a:pt x="5558790" y="937449"/>
                </a:cubicBezTo>
                <a:cubicBezTo>
                  <a:pt x="5516880" y="932369"/>
                  <a:pt x="5525135" y="1001584"/>
                  <a:pt x="5565140" y="985709"/>
                </a:cubicBezTo>
                <a:cubicBezTo>
                  <a:pt x="5583555" y="1002219"/>
                  <a:pt x="5603875" y="967929"/>
                  <a:pt x="5580380" y="959674"/>
                </a:cubicBezTo>
                <a:cubicBezTo>
                  <a:pt x="5579745" y="953959"/>
                  <a:pt x="5577205" y="947609"/>
                  <a:pt x="5572125" y="943163"/>
                </a:cubicBezTo>
                <a:cubicBezTo>
                  <a:pt x="5589905" y="943163"/>
                  <a:pt x="5594985" y="916494"/>
                  <a:pt x="5577840" y="910144"/>
                </a:cubicBezTo>
                <a:cubicBezTo>
                  <a:pt x="5583555" y="908874"/>
                  <a:pt x="5588635" y="906969"/>
                  <a:pt x="5593080" y="903159"/>
                </a:cubicBezTo>
                <a:cubicBezTo>
                  <a:pt x="5601335" y="907604"/>
                  <a:pt x="5612130" y="903794"/>
                  <a:pt x="5616575" y="895538"/>
                </a:cubicBezTo>
                <a:close/>
                <a:moveTo>
                  <a:pt x="5490210" y="916494"/>
                </a:moveTo>
                <a:cubicBezTo>
                  <a:pt x="5512435" y="924113"/>
                  <a:pt x="5521960" y="887919"/>
                  <a:pt x="5498465" y="884109"/>
                </a:cubicBezTo>
                <a:cubicBezTo>
                  <a:pt x="5498465" y="881569"/>
                  <a:pt x="5498465" y="879663"/>
                  <a:pt x="5497830" y="877124"/>
                </a:cubicBezTo>
                <a:cubicBezTo>
                  <a:pt x="5505450" y="876488"/>
                  <a:pt x="5513070" y="870138"/>
                  <a:pt x="5513705" y="861884"/>
                </a:cubicBezTo>
                <a:cubicBezTo>
                  <a:pt x="5535295" y="867599"/>
                  <a:pt x="5547360" y="834579"/>
                  <a:pt x="5527040" y="825054"/>
                </a:cubicBezTo>
                <a:cubicBezTo>
                  <a:pt x="5523865" y="823149"/>
                  <a:pt x="5520055" y="822513"/>
                  <a:pt x="5516880" y="823149"/>
                </a:cubicBezTo>
                <a:cubicBezTo>
                  <a:pt x="5516245" y="817434"/>
                  <a:pt x="5513070" y="812354"/>
                  <a:pt x="5507990" y="808544"/>
                </a:cubicBezTo>
                <a:cubicBezTo>
                  <a:pt x="5503545" y="792034"/>
                  <a:pt x="5478780" y="788859"/>
                  <a:pt x="5469890" y="804099"/>
                </a:cubicBezTo>
                <a:cubicBezTo>
                  <a:pt x="5465445" y="802194"/>
                  <a:pt x="5460365" y="801559"/>
                  <a:pt x="5455285" y="802194"/>
                </a:cubicBezTo>
                <a:cubicBezTo>
                  <a:pt x="5455285" y="771079"/>
                  <a:pt x="5405755" y="780604"/>
                  <a:pt x="5417185" y="809179"/>
                </a:cubicBezTo>
                <a:cubicBezTo>
                  <a:pt x="5415915" y="809179"/>
                  <a:pt x="5415280" y="809179"/>
                  <a:pt x="5414010" y="809179"/>
                </a:cubicBezTo>
                <a:cubicBezTo>
                  <a:pt x="5415280" y="802194"/>
                  <a:pt x="5413375" y="795209"/>
                  <a:pt x="5408930" y="789494"/>
                </a:cubicBezTo>
                <a:cubicBezTo>
                  <a:pt x="5448300" y="787588"/>
                  <a:pt x="5431155" y="730438"/>
                  <a:pt x="5396230" y="746313"/>
                </a:cubicBezTo>
                <a:cubicBezTo>
                  <a:pt x="5388610" y="730438"/>
                  <a:pt x="5364480" y="729169"/>
                  <a:pt x="5355590" y="744409"/>
                </a:cubicBezTo>
                <a:cubicBezTo>
                  <a:pt x="5318125" y="740599"/>
                  <a:pt x="5334000" y="800924"/>
                  <a:pt x="5365115" y="779334"/>
                </a:cubicBezTo>
                <a:cubicBezTo>
                  <a:pt x="5372100" y="783144"/>
                  <a:pt x="5380355" y="782509"/>
                  <a:pt x="5387340" y="778699"/>
                </a:cubicBezTo>
                <a:cubicBezTo>
                  <a:pt x="5387975" y="779334"/>
                  <a:pt x="5387975" y="779969"/>
                  <a:pt x="5388610" y="780604"/>
                </a:cubicBezTo>
                <a:cubicBezTo>
                  <a:pt x="5351145" y="781874"/>
                  <a:pt x="5361940" y="842199"/>
                  <a:pt x="5397500" y="830134"/>
                </a:cubicBezTo>
                <a:cubicBezTo>
                  <a:pt x="5400040" y="856804"/>
                  <a:pt x="5441950" y="847913"/>
                  <a:pt x="5433060" y="821879"/>
                </a:cubicBezTo>
                <a:cubicBezTo>
                  <a:pt x="5434330" y="821879"/>
                  <a:pt x="5435600" y="822513"/>
                  <a:pt x="5436870" y="821879"/>
                </a:cubicBezTo>
                <a:cubicBezTo>
                  <a:pt x="5431790" y="844104"/>
                  <a:pt x="5462905" y="859979"/>
                  <a:pt x="5478145" y="842199"/>
                </a:cubicBezTo>
                <a:cubicBezTo>
                  <a:pt x="5479415" y="844104"/>
                  <a:pt x="5481320" y="845374"/>
                  <a:pt x="5483860" y="846644"/>
                </a:cubicBezTo>
                <a:cubicBezTo>
                  <a:pt x="5480685" y="849819"/>
                  <a:pt x="5478145" y="854263"/>
                  <a:pt x="5478145" y="859344"/>
                </a:cubicBezTo>
                <a:cubicBezTo>
                  <a:pt x="5454650" y="854263"/>
                  <a:pt x="5437505" y="886013"/>
                  <a:pt x="5455920" y="902524"/>
                </a:cubicBezTo>
                <a:lnTo>
                  <a:pt x="5455920" y="902524"/>
                </a:lnTo>
                <a:cubicBezTo>
                  <a:pt x="5462905" y="908874"/>
                  <a:pt x="5471795" y="911413"/>
                  <a:pt x="5480685" y="908874"/>
                </a:cubicBezTo>
                <a:cubicBezTo>
                  <a:pt x="5481955" y="911413"/>
                  <a:pt x="5485765" y="915224"/>
                  <a:pt x="5490210" y="916494"/>
                </a:cubicBezTo>
                <a:close/>
                <a:moveTo>
                  <a:pt x="5497195" y="1055559"/>
                </a:moveTo>
                <a:cubicBezTo>
                  <a:pt x="5481320" y="1051749"/>
                  <a:pt x="5475605" y="1077149"/>
                  <a:pt x="5492115" y="1080324"/>
                </a:cubicBezTo>
                <a:cubicBezTo>
                  <a:pt x="5507990" y="1084769"/>
                  <a:pt x="5513705" y="1059369"/>
                  <a:pt x="5497195" y="1055559"/>
                </a:cubicBezTo>
                <a:close/>
                <a:moveTo>
                  <a:pt x="5621655" y="1083499"/>
                </a:moveTo>
                <a:cubicBezTo>
                  <a:pt x="5605780" y="1079688"/>
                  <a:pt x="5600065" y="1104454"/>
                  <a:pt x="5615940" y="1108263"/>
                </a:cubicBezTo>
                <a:lnTo>
                  <a:pt x="5615940" y="1108263"/>
                </a:lnTo>
                <a:cubicBezTo>
                  <a:pt x="5631815" y="1112074"/>
                  <a:pt x="5637530" y="1086674"/>
                  <a:pt x="5621655" y="1083499"/>
                </a:cubicBezTo>
                <a:close/>
                <a:moveTo>
                  <a:pt x="5434965" y="1042859"/>
                </a:moveTo>
                <a:cubicBezTo>
                  <a:pt x="5419090" y="1039684"/>
                  <a:pt x="5414010" y="1064449"/>
                  <a:pt x="5429885" y="1067624"/>
                </a:cubicBezTo>
                <a:cubicBezTo>
                  <a:pt x="5445760" y="1071434"/>
                  <a:pt x="5451475" y="1046034"/>
                  <a:pt x="5434965" y="1042859"/>
                </a:cubicBezTo>
                <a:close/>
                <a:moveTo>
                  <a:pt x="5507990" y="939354"/>
                </a:moveTo>
                <a:cubicBezTo>
                  <a:pt x="5488940" y="933638"/>
                  <a:pt x="5480050" y="964119"/>
                  <a:pt x="5499735" y="969199"/>
                </a:cubicBezTo>
                <a:cubicBezTo>
                  <a:pt x="5518785" y="974913"/>
                  <a:pt x="5527040" y="944434"/>
                  <a:pt x="5507990" y="939354"/>
                </a:cubicBezTo>
                <a:close/>
                <a:moveTo>
                  <a:pt x="5443220" y="982534"/>
                </a:moveTo>
                <a:cubicBezTo>
                  <a:pt x="5425440" y="978088"/>
                  <a:pt x="5419090" y="1006029"/>
                  <a:pt x="5436870" y="1009838"/>
                </a:cubicBezTo>
                <a:cubicBezTo>
                  <a:pt x="5454650" y="1014919"/>
                  <a:pt x="5461635" y="986344"/>
                  <a:pt x="5443220" y="982534"/>
                </a:cubicBezTo>
                <a:close/>
                <a:moveTo>
                  <a:pt x="5952490" y="1288604"/>
                </a:moveTo>
                <a:cubicBezTo>
                  <a:pt x="5974715" y="1267013"/>
                  <a:pt x="5940425" y="1232088"/>
                  <a:pt x="5918835" y="1254313"/>
                </a:cubicBezTo>
                <a:cubicBezTo>
                  <a:pt x="5895975" y="1275904"/>
                  <a:pt x="5930265" y="1310829"/>
                  <a:pt x="5952490" y="1288604"/>
                </a:cubicBezTo>
                <a:close/>
                <a:moveTo>
                  <a:pt x="5852160" y="1276538"/>
                </a:moveTo>
                <a:cubicBezTo>
                  <a:pt x="5827395" y="1298129"/>
                  <a:pt x="5862320" y="1336863"/>
                  <a:pt x="5886450" y="1314004"/>
                </a:cubicBezTo>
                <a:cubicBezTo>
                  <a:pt x="5911215" y="1292413"/>
                  <a:pt x="5875655" y="1254313"/>
                  <a:pt x="5852160" y="1276538"/>
                </a:cubicBezTo>
                <a:close/>
                <a:moveTo>
                  <a:pt x="5909945" y="1139379"/>
                </a:moveTo>
                <a:cubicBezTo>
                  <a:pt x="5942965" y="1121599"/>
                  <a:pt x="5885815" y="1093659"/>
                  <a:pt x="5892165" y="1130488"/>
                </a:cubicBezTo>
                <a:cubicBezTo>
                  <a:pt x="5882640" y="1129854"/>
                  <a:pt x="5872480" y="1137474"/>
                  <a:pt x="5870575" y="1146999"/>
                </a:cubicBezTo>
                <a:cubicBezTo>
                  <a:pt x="5855970" y="1139379"/>
                  <a:pt x="5844540" y="1162874"/>
                  <a:pt x="5859145" y="1169859"/>
                </a:cubicBezTo>
                <a:cubicBezTo>
                  <a:pt x="5770245" y="1215579"/>
                  <a:pt x="5937250" y="1240979"/>
                  <a:pt x="5865495" y="1171129"/>
                </a:cubicBezTo>
                <a:cubicBezTo>
                  <a:pt x="5868670" y="1171129"/>
                  <a:pt x="5871845" y="1169224"/>
                  <a:pt x="5873750" y="1166684"/>
                </a:cubicBezTo>
                <a:cubicBezTo>
                  <a:pt x="5892165" y="1190813"/>
                  <a:pt x="5928360" y="1162238"/>
                  <a:pt x="5909945" y="1139379"/>
                </a:cubicBezTo>
                <a:close/>
                <a:moveTo>
                  <a:pt x="5928995" y="1360994"/>
                </a:moveTo>
                <a:cubicBezTo>
                  <a:pt x="5904230" y="1382584"/>
                  <a:pt x="5939155" y="1421319"/>
                  <a:pt x="5963285" y="1398459"/>
                </a:cubicBezTo>
                <a:cubicBezTo>
                  <a:pt x="5988050" y="1376869"/>
                  <a:pt x="5953125" y="1338134"/>
                  <a:pt x="5928995" y="1360994"/>
                </a:cubicBezTo>
                <a:close/>
                <a:moveTo>
                  <a:pt x="5617845" y="1026349"/>
                </a:moveTo>
                <a:cubicBezTo>
                  <a:pt x="5593715" y="1048574"/>
                  <a:pt x="5629910" y="1086038"/>
                  <a:pt x="5653405" y="1063179"/>
                </a:cubicBezTo>
                <a:cubicBezTo>
                  <a:pt x="5676900" y="1040319"/>
                  <a:pt x="5640705" y="1002854"/>
                  <a:pt x="5617845" y="1026349"/>
                </a:cubicBezTo>
                <a:close/>
                <a:moveTo>
                  <a:pt x="5651500" y="982534"/>
                </a:moveTo>
                <a:cubicBezTo>
                  <a:pt x="5648960" y="981899"/>
                  <a:pt x="5646420" y="981899"/>
                  <a:pt x="5643245" y="981899"/>
                </a:cubicBezTo>
                <a:cubicBezTo>
                  <a:pt x="5645150" y="978724"/>
                  <a:pt x="5647055" y="975549"/>
                  <a:pt x="5647690" y="972374"/>
                </a:cubicBezTo>
                <a:cubicBezTo>
                  <a:pt x="5648325" y="972374"/>
                  <a:pt x="5648960" y="972374"/>
                  <a:pt x="5649595" y="972374"/>
                </a:cubicBezTo>
                <a:cubicBezTo>
                  <a:pt x="5663565" y="979359"/>
                  <a:pt x="5681980" y="966659"/>
                  <a:pt x="5680710" y="950784"/>
                </a:cubicBezTo>
                <a:cubicBezTo>
                  <a:pt x="5709920" y="948244"/>
                  <a:pt x="5699125" y="901888"/>
                  <a:pt x="5671820" y="913319"/>
                </a:cubicBezTo>
                <a:cubicBezTo>
                  <a:pt x="5655310" y="880299"/>
                  <a:pt x="5614035" y="915224"/>
                  <a:pt x="5638800" y="940624"/>
                </a:cubicBezTo>
                <a:cubicBezTo>
                  <a:pt x="5638800" y="940624"/>
                  <a:pt x="5638165" y="941259"/>
                  <a:pt x="5638165" y="941259"/>
                </a:cubicBezTo>
                <a:cubicBezTo>
                  <a:pt x="5636260" y="942529"/>
                  <a:pt x="5634355" y="943799"/>
                  <a:pt x="5633085" y="945704"/>
                </a:cubicBezTo>
                <a:cubicBezTo>
                  <a:pt x="5591175" y="931099"/>
                  <a:pt x="5590540" y="1004124"/>
                  <a:pt x="5633085" y="990154"/>
                </a:cubicBezTo>
                <a:cubicBezTo>
                  <a:pt x="5621020" y="1032063"/>
                  <a:pt x="5689600" y="1004124"/>
                  <a:pt x="5651500" y="982534"/>
                </a:cubicBezTo>
                <a:close/>
                <a:moveTo>
                  <a:pt x="5745480" y="1113979"/>
                </a:moveTo>
                <a:cubicBezTo>
                  <a:pt x="5742305" y="1113344"/>
                  <a:pt x="5739130" y="1113979"/>
                  <a:pt x="5735955" y="1115249"/>
                </a:cubicBezTo>
                <a:cubicBezTo>
                  <a:pt x="5727700" y="1098738"/>
                  <a:pt x="5702935" y="1098104"/>
                  <a:pt x="5692775" y="1113344"/>
                </a:cubicBezTo>
                <a:cubicBezTo>
                  <a:pt x="5682615" y="1065084"/>
                  <a:pt x="5645150" y="1140649"/>
                  <a:pt x="5689600" y="1119059"/>
                </a:cubicBezTo>
                <a:cubicBezTo>
                  <a:pt x="5678805" y="1148269"/>
                  <a:pt x="5724525" y="1167319"/>
                  <a:pt x="5736590" y="1137474"/>
                </a:cubicBezTo>
                <a:cubicBezTo>
                  <a:pt x="5753100" y="1145094"/>
                  <a:pt x="5762625" y="1117788"/>
                  <a:pt x="5745480" y="1113979"/>
                </a:cubicBezTo>
                <a:close/>
                <a:moveTo>
                  <a:pt x="5982970" y="1206688"/>
                </a:moveTo>
                <a:cubicBezTo>
                  <a:pt x="5982335" y="1206054"/>
                  <a:pt x="5981700" y="1206054"/>
                  <a:pt x="5981065" y="1205419"/>
                </a:cubicBezTo>
                <a:cubicBezTo>
                  <a:pt x="6033770" y="1203513"/>
                  <a:pt x="5959475" y="1153984"/>
                  <a:pt x="5977890" y="1203513"/>
                </a:cubicBezTo>
                <a:cubicBezTo>
                  <a:pt x="5883275" y="1202879"/>
                  <a:pt x="6014720" y="1296859"/>
                  <a:pt x="5982970" y="1206688"/>
                </a:cubicBezTo>
                <a:close/>
                <a:moveTo>
                  <a:pt x="5774690" y="1192719"/>
                </a:moveTo>
                <a:cubicBezTo>
                  <a:pt x="5749925" y="1214944"/>
                  <a:pt x="5785485" y="1252409"/>
                  <a:pt x="5808980" y="1230184"/>
                </a:cubicBezTo>
                <a:cubicBezTo>
                  <a:pt x="5833110" y="1207959"/>
                  <a:pt x="5798185" y="1169859"/>
                  <a:pt x="5774690" y="1192719"/>
                </a:cubicBezTo>
                <a:close/>
                <a:moveTo>
                  <a:pt x="5837555" y="1090484"/>
                </a:moveTo>
                <a:cubicBezTo>
                  <a:pt x="5835015" y="1030159"/>
                  <a:pt x="5784215" y="1075879"/>
                  <a:pt x="5795010" y="1096834"/>
                </a:cubicBezTo>
                <a:cubicBezTo>
                  <a:pt x="5791835" y="1094929"/>
                  <a:pt x="5788660" y="1093659"/>
                  <a:pt x="5784850" y="1093659"/>
                </a:cubicBezTo>
                <a:cubicBezTo>
                  <a:pt x="5805170" y="1056194"/>
                  <a:pt x="5734050" y="1072704"/>
                  <a:pt x="5769610" y="1097469"/>
                </a:cubicBezTo>
                <a:cubicBezTo>
                  <a:pt x="5745480" y="1112709"/>
                  <a:pt x="5765800" y="1150809"/>
                  <a:pt x="5791835" y="1140013"/>
                </a:cubicBezTo>
                <a:cubicBezTo>
                  <a:pt x="5792470" y="1177479"/>
                  <a:pt x="5840095" y="1135569"/>
                  <a:pt x="5803265" y="1129854"/>
                </a:cubicBezTo>
                <a:cubicBezTo>
                  <a:pt x="5808980" y="1121599"/>
                  <a:pt x="5807075" y="1110804"/>
                  <a:pt x="5801360" y="1103184"/>
                </a:cubicBezTo>
                <a:cubicBezTo>
                  <a:pt x="5806440" y="1105724"/>
                  <a:pt x="5814695" y="1106359"/>
                  <a:pt x="5826125" y="1105088"/>
                </a:cubicBezTo>
                <a:cubicBezTo>
                  <a:pt x="5826125" y="1112709"/>
                  <a:pt x="5832475" y="1119694"/>
                  <a:pt x="5840095" y="1119059"/>
                </a:cubicBezTo>
                <a:cubicBezTo>
                  <a:pt x="5859780" y="1119059"/>
                  <a:pt x="5857240" y="1086674"/>
                  <a:pt x="5837555" y="1090484"/>
                </a:cubicBezTo>
                <a:close/>
                <a:moveTo>
                  <a:pt x="5197475" y="882204"/>
                </a:moveTo>
                <a:cubicBezTo>
                  <a:pt x="5193030" y="901888"/>
                  <a:pt x="5224145" y="908238"/>
                  <a:pt x="5227955" y="887919"/>
                </a:cubicBezTo>
                <a:cubicBezTo>
                  <a:pt x="5231765" y="868234"/>
                  <a:pt x="5200650" y="862519"/>
                  <a:pt x="5197475" y="882204"/>
                </a:cubicBezTo>
                <a:close/>
                <a:moveTo>
                  <a:pt x="5239385" y="941894"/>
                </a:moveTo>
                <a:cubicBezTo>
                  <a:pt x="5219700" y="938084"/>
                  <a:pt x="5217160" y="969834"/>
                  <a:pt x="5236845" y="969834"/>
                </a:cubicBezTo>
                <a:cubicBezTo>
                  <a:pt x="5253990" y="970469"/>
                  <a:pt x="5256530" y="945069"/>
                  <a:pt x="5239385" y="941894"/>
                </a:cubicBezTo>
                <a:close/>
                <a:moveTo>
                  <a:pt x="5247005" y="1008569"/>
                </a:moveTo>
                <a:cubicBezTo>
                  <a:pt x="5230495" y="1005394"/>
                  <a:pt x="5226685" y="1031429"/>
                  <a:pt x="5242560" y="1033334"/>
                </a:cubicBezTo>
                <a:cubicBezTo>
                  <a:pt x="5259070" y="1036509"/>
                  <a:pt x="5263515" y="1011109"/>
                  <a:pt x="5247005" y="1008569"/>
                </a:cubicBezTo>
                <a:close/>
                <a:moveTo>
                  <a:pt x="5184775" y="998409"/>
                </a:moveTo>
                <a:cubicBezTo>
                  <a:pt x="5168265" y="995869"/>
                  <a:pt x="5164455" y="1021269"/>
                  <a:pt x="5180965" y="1023809"/>
                </a:cubicBezTo>
                <a:cubicBezTo>
                  <a:pt x="5196840" y="1026349"/>
                  <a:pt x="5200650" y="1000949"/>
                  <a:pt x="5184775" y="998409"/>
                </a:cubicBezTo>
                <a:close/>
                <a:moveTo>
                  <a:pt x="5182870" y="946974"/>
                </a:moveTo>
                <a:cubicBezTo>
                  <a:pt x="5186045" y="929194"/>
                  <a:pt x="5157470" y="924113"/>
                  <a:pt x="5154930" y="942529"/>
                </a:cubicBezTo>
                <a:cubicBezTo>
                  <a:pt x="5151755" y="960309"/>
                  <a:pt x="5180330" y="965388"/>
                  <a:pt x="5182870" y="946974"/>
                </a:cubicBezTo>
                <a:close/>
                <a:moveTo>
                  <a:pt x="5114925" y="936179"/>
                </a:moveTo>
                <a:cubicBezTo>
                  <a:pt x="5117465" y="918399"/>
                  <a:pt x="5089525" y="913954"/>
                  <a:pt x="5086985" y="932369"/>
                </a:cubicBezTo>
                <a:cubicBezTo>
                  <a:pt x="5083810" y="950149"/>
                  <a:pt x="5112385" y="954594"/>
                  <a:pt x="5114925" y="936179"/>
                </a:cubicBezTo>
                <a:close/>
                <a:moveTo>
                  <a:pt x="5121275" y="989519"/>
                </a:moveTo>
                <a:cubicBezTo>
                  <a:pt x="5104765" y="986979"/>
                  <a:pt x="5101590" y="1012379"/>
                  <a:pt x="5117465" y="1014919"/>
                </a:cubicBezTo>
                <a:cubicBezTo>
                  <a:pt x="5133975" y="1016824"/>
                  <a:pt x="5137785" y="991424"/>
                  <a:pt x="5121275" y="989519"/>
                </a:cubicBezTo>
                <a:close/>
                <a:moveTo>
                  <a:pt x="5141595" y="856169"/>
                </a:moveTo>
                <a:cubicBezTo>
                  <a:pt x="5121910" y="852359"/>
                  <a:pt x="5116195" y="883474"/>
                  <a:pt x="5136515" y="886649"/>
                </a:cubicBezTo>
                <a:cubicBezTo>
                  <a:pt x="5156200" y="890459"/>
                  <a:pt x="5161915" y="859344"/>
                  <a:pt x="5141595" y="856169"/>
                </a:cubicBezTo>
                <a:close/>
                <a:moveTo>
                  <a:pt x="5280660" y="836484"/>
                </a:moveTo>
                <a:cubicBezTo>
                  <a:pt x="5286375" y="815529"/>
                  <a:pt x="5252720" y="806638"/>
                  <a:pt x="5247640" y="828229"/>
                </a:cubicBezTo>
                <a:cubicBezTo>
                  <a:pt x="5242560" y="849184"/>
                  <a:pt x="5275580" y="857438"/>
                  <a:pt x="5280660" y="836484"/>
                </a:cubicBezTo>
                <a:close/>
                <a:moveTo>
                  <a:pt x="5358765" y="857438"/>
                </a:moveTo>
                <a:cubicBezTo>
                  <a:pt x="5365115" y="836484"/>
                  <a:pt x="5332095" y="826959"/>
                  <a:pt x="5326380" y="848549"/>
                </a:cubicBezTo>
                <a:cubicBezTo>
                  <a:pt x="5319395" y="869504"/>
                  <a:pt x="5353050" y="878394"/>
                  <a:pt x="5358765" y="857438"/>
                </a:cubicBezTo>
                <a:close/>
                <a:moveTo>
                  <a:pt x="5374005" y="920304"/>
                </a:moveTo>
                <a:cubicBezTo>
                  <a:pt x="5379085" y="900619"/>
                  <a:pt x="5347970" y="893634"/>
                  <a:pt x="5343525" y="913319"/>
                </a:cubicBezTo>
                <a:cubicBezTo>
                  <a:pt x="5338445" y="932369"/>
                  <a:pt x="5369560" y="939988"/>
                  <a:pt x="5374005" y="920304"/>
                </a:cubicBezTo>
                <a:close/>
                <a:moveTo>
                  <a:pt x="5372735" y="1030794"/>
                </a:moveTo>
                <a:cubicBezTo>
                  <a:pt x="5356860" y="1027619"/>
                  <a:pt x="5351780" y="1053019"/>
                  <a:pt x="5368290" y="1055559"/>
                </a:cubicBezTo>
                <a:cubicBezTo>
                  <a:pt x="5384165" y="1059369"/>
                  <a:pt x="5388610" y="1033969"/>
                  <a:pt x="5372735" y="1030794"/>
                </a:cubicBezTo>
                <a:close/>
                <a:moveTo>
                  <a:pt x="5375910" y="967929"/>
                </a:moveTo>
                <a:cubicBezTo>
                  <a:pt x="5358130" y="964119"/>
                  <a:pt x="5352415" y="992059"/>
                  <a:pt x="5370195" y="995869"/>
                </a:cubicBezTo>
                <a:cubicBezTo>
                  <a:pt x="5387975" y="999679"/>
                  <a:pt x="5393690" y="971738"/>
                  <a:pt x="5375910" y="967929"/>
                </a:cubicBezTo>
                <a:close/>
                <a:moveTo>
                  <a:pt x="5435600" y="880934"/>
                </a:moveTo>
                <a:cubicBezTo>
                  <a:pt x="5438140" y="872044"/>
                  <a:pt x="5433695" y="862519"/>
                  <a:pt x="5424170" y="859979"/>
                </a:cubicBezTo>
                <a:cubicBezTo>
                  <a:pt x="5380355" y="853629"/>
                  <a:pt x="5415280" y="920304"/>
                  <a:pt x="5435600" y="880934"/>
                </a:cubicBezTo>
                <a:close/>
                <a:moveTo>
                  <a:pt x="5431155" y="950149"/>
                </a:moveTo>
                <a:cubicBezTo>
                  <a:pt x="5448935" y="950784"/>
                  <a:pt x="5452110" y="923479"/>
                  <a:pt x="5434965" y="919669"/>
                </a:cubicBezTo>
                <a:cubicBezTo>
                  <a:pt x="5413375" y="913954"/>
                  <a:pt x="5408295" y="950149"/>
                  <a:pt x="5431155" y="950149"/>
                </a:cubicBezTo>
                <a:close/>
                <a:moveTo>
                  <a:pt x="5300980" y="903159"/>
                </a:moveTo>
                <a:cubicBezTo>
                  <a:pt x="5305425" y="883474"/>
                  <a:pt x="5274310" y="877124"/>
                  <a:pt x="5270500" y="896809"/>
                </a:cubicBezTo>
                <a:cubicBezTo>
                  <a:pt x="5266055" y="916494"/>
                  <a:pt x="5297170" y="923479"/>
                  <a:pt x="5300980" y="903159"/>
                </a:cubicBezTo>
                <a:close/>
                <a:moveTo>
                  <a:pt x="5305425" y="982534"/>
                </a:moveTo>
                <a:cubicBezTo>
                  <a:pt x="5321935" y="983169"/>
                  <a:pt x="5324475" y="957134"/>
                  <a:pt x="5307965" y="954594"/>
                </a:cubicBezTo>
                <a:cubicBezTo>
                  <a:pt x="5288280" y="950784"/>
                  <a:pt x="5285105" y="982534"/>
                  <a:pt x="5305425" y="982534"/>
                </a:cubicBezTo>
                <a:close/>
                <a:moveTo>
                  <a:pt x="5341620" y="779969"/>
                </a:moveTo>
                <a:cubicBezTo>
                  <a:pt x="5315585" y="771079"/>
                  <a:pt x="5307330" y="815529"/>
                  <a:pt x="5335270" y="815529"/>
                </a:cubicBezTo>
                <a:cubicBezTo>
                  <a:pt x="5355590" y="816799"/>
                  <a:pt x="5360670" y="786319"/>
                  <a:pt x="5341620" y="779969"/>
                </a:cubicBezTo>
                <a:close/>
                <a:moveTo>
                  <a:pt x="6725285" y="2016313"/>
                </a:moveTo>
                <a:cubicBezTo>
                  <a:pt x="6702425" y="1995359"/>
                  <a:pt x="6670040" y="2031554"/>
                  <a:pt x="6693535" y="2051874"/>
                </a:cubicBezTo>
                <a:cubicBezTo>
                  <a:pt x="6716395" y="2073463"/>
                  <a:pt x="6748781" y="2036634"/>
                  <a:pt x="6725285" y="2016313"/>
                </a:cubicBezTo>
                <a:close/>
                <a:moveTo>
                  <a:pt x="6645275" y="1943288"/>
                </a:moveTo>
                <a:cubicBezTo>
                  <a:pt x="6622415" y="1921699"/>
                  <a:pt x="6589395" y="1957894"/>
                  <a:pt x="6612890" y="1978849"/>
                </a:cubicBezTo>
                <a:cubicBezTo>
                  <a:pt x="6635115" y="1999804"/>
                  <a:pt x="6668770" y="1964244"/>
                  <a:pt x="6645275" y="1943288"/>
                </a:cubicBezTo>
                <a:close/>
                <a:moveTo>
                  <a:pt x="6624956" y="1749613"/>
                </a:moveTo>
                <a:cubicBezTo>
                  <a:pt x="6644006" y="1750249"/>
                  <a:pt x="6653531" y="1724213"/>
                  <a:pt x="6638290" y="1712149"/>
                </a:cubicBezTo>
                <a:cubicBezTo>
                  <a:pt x="6608445" y="1689288"/>
                  <a:pt x="6586856" y="1748344"/>
                  <a:pt x="6624956" y="1749613"/>
                </a:cubicBezTo>
                <a:close/>
                <a:moveTo>
                  <a:pt x="6641465" y="2103309"/>
                </a:moveTo>
                <a:cubicBezTo>
                  <a:pt x="6631940" y="2113469"/>
                  <a:pt x="6632575" y="2129344"/>
                  <a:pt x="6642735" y="2139504"/>
                </a:cubicBezTo>
                <a:lnTo>
                  <a:pt x="6642735" y="2139504"/>
                </a:lnTo>
                <a:cubicBezTo>
                  <a:pt x="6698615" y="2175699"/>
                  <a:pt x="6694806" y="2063304"/>
                  <a:pt x="6641465" y="2103309"/>
                </a:cubicBezTo>
                <a:close/>
                <a:moveTo>
                  <a:pt x="6713856" y="1774379"/>
                </a:moveTo>
                <a:cubicBezTo>
                  <a:pt x="6713220" y="1774379"/>
                  <a:pt x="6713220" y="1774379"/>
                  <a:pt x="6713856" y="1774379"/>
                </a:cubicBezTo>
                <a:cubicBezTo>
                  <a:pt x="6683375" y="1751519"/>
                  <a:pt x="6662420" y="1810574"/>
                  <a:pt x="6700520" y="1811844"/>
                </a:cubicBezTo>
                <a:cubicBezTo>
                  <a:pt x="6718935" y="1813113"/>
                  <a:pt x="6729095" y="1786444"/>
                  <a:pt x="6713856" y="1774379"/>
                </a:cubicBezTo>
                <a:close/>
                <a:moveTo>
                  <a:pt x="6565900" y="1868994"/>
                </a:moveTo>
                <a:cubicBezTo>
                  <a:pt x="6543675" y="1847404"/>
                  <a:pt x="6510020" y="1882963"/>
                  <a:pt x="6532881" y="1903919"/>
                </a:cubicBezTo>
                <a:cubicBezTo>
                  <a:pt x="6555106" y="1925509"/>
                  <a:pt x="6588760" y="1889949"/>
                  <a:pt x="6565900" y="1868994"/>
                </a:cubicBezTo>
                <a:close/>
                <a:moveTo>
                  <a:pt x="6536690" y="1495613"/>
                </a:moveTo>
                <a:cubicBezTo>
                  <a:pt x="6551295" y="1476563"/>
                  <a:pt x="6520815" y="1454338"/>
                  <a:pt x="6506845" y="1474024"/>
                </a:cubicBezTo>
                <a:cubicBezTo>
                  <a:pt x="6492875" y="1493074"/>
                  <a:pt x="6523356" y="1515299"/>
                  <a:pt x="6536690" y="1495613"/>
                </a:cubicBezTo>
                <a:close/>
                <a:moveTo>
                  <a:pt x="7098665" y="2070924"/>
                </a:moveTo>
                <a:cubicBezTo>
                  <a:pt x="7067550" y="2050604"/>
                  <a:pt x="7049770" y="2107754"/>
                  <a:pt x="7086600" y="2109024"/>
                </a:cubicBezTo>
                <a:cubicBezTo>
                  <a:pt x="7106285" y="2110294"/>
                  <a:pt x="7115175" y="2082354"/>
                  <a:pt x="7098665" y="2070924"/>
                </a:cubicBezTo>
                <a:close/>
                <a:moveTo>
                  <a:pt x="6558915" y="2023934"/>
                </a:moveTo>
                <a:cubicBezTo>
                  <a:pt x="6535420" y="2047429"/>
                  <a:pt x="6572885" y="2082988"/>
                  <a:pt x="6595745" y="2059494"/>
                </a:cubicBezTo>
                <a:cubicBezTo>
                  <a:pt x="6618606" y="2035999"/>
                  <a:pt x="6581775" y="1999804"/>
                  <a:pt x="6558915" y="2023934"/>
                </a:cubicBezTo>
                <a:close/>
                <a:moveTo>
                  <a:pt x="6602731" y="1520379"/>
                </a:moveTo>
                <a:cubicBezTo>
                  <a:pt x="6583681" y="1506409"/>
                  <a:pt x="6562090" y="1536888"/>
                  <a:pt x="6581140" y="1550224"/>
                </a:cubicBezTo>
                <a:cubicBezTo>
                  <a:pt x="6600190" y="1564829"/>
                  <a:pt x="6622415" y="1534349"/>
                  <a:pt x="6602731" y="1520379"/>
                </a:cubicBezTo>
                <a:close/>
                <a:moveTo>
                  <a:pt x="6513831" y="1943288"/>
                </a:moveTo>
                <a:cubicBezTo>
                  <a:pt x="6490970" y="1919794"/>
                  <a:pt x="6454140" y="1956624"/>
                  <a:pt x="6478270" y="1979484"/>
                </a:cubicBezTo>
                <a:lnTo>
                  <a:pt x="6478270" y="1979484"/>
                </a:lnTo>
                <a:cubicBezTo>
                  <a:pt x="6500495" y="2002979"/>
                  <a:pt x="6537325" y="1966149"/>
                  <a:pt x="6513831" y="1943288"/>
                </a:cubicBezTo>
                <a:cubicBezTo>
                  <a:pt x="6513831" y="1943288"/>
                  <a:pt x="6513831" y="1943288"/>
                  <a:pt x="6513831" y="1943288"/>
                </a:cubicBezTo>
                <a:close/>
                <a:moveTo>
                  <a:pt x="7021831" y="2399854"/>
                </a:moveTo>
                <a:cubicBezTo>
                  <a:pt x="6996431" y="2378899"/>
                  <a:pt x="6964045" y="2419539"/>
                  <a:pt x="6990715" y="2439859"/>
                </a:cubicBezTo>
                <a:cubicBezTo>
                  <a:pt x="7016115" y="2460814"/>
                  <a:pt x="7047865" y="2419539"/>
                  <a:pt x="7021831" y="2399854"/>
                </a:cubicBezTo>
                <a:close/>
                <a:moveTo>
                  <a:pt x="6972935" y="2227134"/>
                </a:moveTo>
                <a:cubicBezTo>
                  <a:pt x="6948806" y="2207449"/>
                  <a:pt x="6918325" y="2245549"/>
                  <a:pt x="6943090" y="2264599"/>
                </a:cubicBezTo>
                <a:cubicBezTo>
                  <a:pt x="6967220" y="2284284"/>
                  <a:pt x="6997700" y="2246184"/>
                  <a:pt x="6972935" y="2227134"/>
                </a:cubicBezTo>
                <a:close/>
                <a:moveTo>
                  <a:pt x="7058025" y="2293174"/>
                </a:moveTo>
                <a:cubicBezTo>
                  <a:pt x="7033260" y="2274124"/>
                  <a:pt x="7004050" y="2312859"/>
                  <a:pt x="7028815" y="2331274"/>
                </a:cubicBezTo>
                <a:cubicBezTo>
                  <a:pt x="7053581" y="2350959"/>
                  <a:pt x="7083425" y="2312224"/>
                  <a:pt x="7058025" y="2293174"/>
                </a:cubicBezTo>
                <a:close/>
                <a:moveTo>
                  <a:pt x="6897370" y="2331909"/>
                </a:moveTo>
                <a:cubicBezTo>
                  <a:pt x="6875781" y="2356674"/>
                  <a:pt x="6915785" y="2389694"/>
                  <a:pt x="6936740" y="2364294"/>
                </a:cubicBezTo>
                <a:cubicBezTo>
                  <a:pt x="6958331" y="2338894"/>
                  <a:pt x="6918325" y="2305874"/>
                  <a:pt x="6897370" y="2331909"/>
                </a:cubicBezTo>
                <a:close/>
                <a:moveTo>
                  <a:pt x="6811010" y="2257614"/>
                </a:moveTo>
                <a:cubicBezTo>
                  <a:pt x="6802120" y="2268409"/>
                  <a:pt x="6802756" y="2284284"/>
                  <a:pt x="6813550" y="2293174"/>
                </a:cubicBezTo>
                <a:lnTo>
                  <a:pt x="6813550" y="2293174"/>
                </a:lnTo>
                <a:cubicBezTo>
                  <a:pt x="6870700" y="2327464"/>
                  <a:pt x="6862445" y="2215069"/>
                  <a:pt x="6811010" y="2257614"/>
                </a:cubicBezTo>
                <a:close/>
                <a:moveTo>
                  <a:pt x="6806565" y="2088069"/>
                </a:moveTo>
                <a:cubicBezTo>
                  <a:pt x="6783070" y="2067113"/>
                  <a:pt x="6751320" y="2103944"/>
                  <a:pt x="6775450" y="2124264"/>
                </a:cubicBezTo>
                <a:cubicBezTo>
                  <a:pt x="6798310" y="2145219"/>
                  <a:pt x="6830695" y="2108389"/>
                  <a:pt x="6806565" y="2088069"/>
                </a:cubicBezTo>
                <a:close/>
                <a:moveTo>
                  <a:pt x="6725285" y="2181414"/>
                </a:moveTo>
                <a:cubicBezTo>
                  <a:pt x="6703060" y="2205544"/>
                  <a:pt x="6741160" y="2240469"/>
                  <a:pt x="6762750" y="2215704"/>
                </a:cubicBezTo>
                <a:cubicBezTo>
                  <a:pt x="6785610" y="2190939"/>
                  <a:pt x="6747510" y="2156649"/>
                  <a:pt x="6725285" y="2181414"/>
                </a:cubicBezTo>
                <a:close/>
                <a:moveTo>
                  <a:pt x="6889115" y="2158554"/>
                </a:moveTo>
                <a:cubicBezTo>
                  <a:pt x="6865620" y="2138234"/>
                  <a:pt x="6834506" y="2175699"/>
                  <a:pt x="6858635" y="2195384"/>
                </a:cubicBezTo>
                <a:cubicBezTo>
                  <a:pt x="6882131" y="2215704"/>
                  <a:pt x="6913881" y="2178239"/>
                  <a:pt x="6889115" y="2158554"/>
                </a:cubicBezTo>
                <a:close/>
                <a:moveTo>
                  <a:pt x="6410325" y="1752154"/>
                </a:moveTo>
                <a:cubicBezTo>
                  <a:pt x="6432550" y="1730563"/>
                  <a:pt x="6397625" y="1695638"/>
                  <a:pt x="6376035" y="1718499"/>
                </a:cubicBezTo>
                <a:cubicBezTo>
                  <a:pt x="6354445" y="1740724"/>
                  <a:pt x="6389370" y="1775013"/>
                  <a:pt x="6410325" y="1752154"/>
                </a:cubicBezTo>
                <a:close/>
                <a:moveTo>
                  <a:pt x="6161405" y="1613724"/>
                </a:moveTo>
                <a:cubicBezTo>
                  <a:pt x="6137275" y="1635949"/>
                  <a:pt x="6172200" y="1673413"/>
                  <a:pt x="6196330" y="1650554"/>
                </a:cubicBezTo>
                <a:cubicBezTo>
                  <a:pt x="6220460" y="1628963"/>
                  <a:pt x="6184900" y="1590863"/>
                  <a:pt x="6161405" y="1613724"/>
                </a:cubicBezTo>
                <a:close/>
                <a:moveTo>
                  <a:pt x="6133465" y="1348294"/>
                </a:moveTo>
                <a:cubicBezTo>
                  <a:pt x="6112510" y="1327974"/>
                  <a:pt x="6080760" y="1360994"/>
                  <a:pt x="6102350" y="1381313"/>
                </a:cubicBezTo>
                <a:cubicBezTo>
                  <a:pt x="6122670" y="1401634"/>
                  <a:pt x="6155055" y="1367979"/>
                  <a:pt x="6133465" y="1348294"/>
                </a:cubicBezTo>
                <a:close/>
                <a:moveTo>
                  <a:pt x="6180455" y="1521649"/>
                </a:moveTo>
                <a:cubicBezTo>
                  <a:pt x="6202680" y="1500059"/>
                  <a:pt x="6169025" y="1465134"/>
                  <a:pt x="6146800" y="1487359"/>
                </a:cubicBezTo>
                <a:cubicBezTo>
                  <a:pt x="6124575" y="1508949"/>
                  <a:pt x="6158230" y="1543874"/>
                  <a:pt x="6180455" y="1521649"/>
                </a:cubicBezTo>
                <a:close/>
                <a:moveTo>
                  <a:pt x="6176010" y="1420049"/>
                </a:moveTo>
                <a:cubicBezTo>
                  <a:pt x="6167755" y="1428938"/>
                  <a:pt x="6167755" y="1443544"/>
                  <a:pt x="6176645" y="1451799"/>
                </a:cubicBezTo>
                <a:lnTo>
                  <a:pt x="6176645" y="1451799"/>
                </a:lnTo>
                <a:cubicBezTo>
                  <a:pt x="6226175" y="1484819"/>
                  <a:pt x="6223635" y="1385124"/>
                  <a:pt x="6176010" y="1420049"/>
                </a:cubicBezTo>
                <a:close/>
                <a:moveTo>
                  <a:pt x="6058535" y="1277174"/>
                </a:moveTo>
                <a:cubicBezTo>
                  <a:pt x="6037580" y="1256854"/>
                  <a:pt x="6005830" y="1289874"/>
                  <a:pt x="6027420" y="1310194"/>
                </a:cubicBezTo>
                <a:cubicBezTo>
                  <a:pt x="6048375" y="1330513"/>
                  <a:pt x="6080125" y="1297494"/>
                  <a:pt x="6058535" y="1277174"/>
                </a:cubicBezTo>
                <a:close/>
                <a:moveTo>
                  <a:pt x="6006465" y="1445449"/>
                </a:moveTo>
                <a:cubicBezTo>
                  <a:pt x="5981700" y="1467038"/>
                  <a:pt x="6016625" y="1505774"/>
                  <a:pt x="6040755" y="1482913"/>
                </a:cubicBezTo>
                <a:cubicBezTo>
                  <a:pt x="6065520" y="1461324"/>
                  <a:pt x="6030595" y="1422588"/>
                  <a:pt x="6006465" y="1445449"/>
                </a:cubicBezTo>
                <a:close/>
                <a:moveTo>
                  <a:pt x="6256655" y="1599119"/>
                </a:moveTo>
                <a:cubicBezTo>
                  <a:pt x="6278880" y="1577529"/>
                  <a:pt x="6244590" y="1542604"/>
                  <a:pt x="6223000" y="1564829"/>
                </a:cubicBezTo>
                <a:cubicBezTo>
                  <a:pt x="6200775" y="1586419"/>
                  <a:pt x="6235065" y="1621344"/>
                  <a:pt x="6256655" y="1599119"/>
                </a:cubicBezTo>
                <a:close/>
                <a:moveTo>
                  <a:pt x="6104255" y="1444179"/>
                </a:moveTo>
                <a:cubicBezTo>
                  <a:pt x="6127115" y="1422588"/>
                  <a:pt x="6092825" y="1387663"/>
                  <a:pt x="6070600" y="1409888"/>
                </a:cubicBezTo>
                <a:cubicBezTo>
                  <a:pt x="6048375" y="1430844"/>
                  <a:pt x="6082665" y="1465769"/>
                  <a:pt x="6104255" y="1444179"/>
                </a:cubicBezTo>
                <a:close/>
                <a:moveTo>
                  <a:pt x="6083935" y="1529904"/>
                </a:moveTo>
                <a:cubicBezTo>
                  <a:pt x="6059170" y="1552129"/>
                  <a:pt x="6094730" y="1590229"/>
                  <a:pt x="6118225" y="1567369"/>
                </a:cubicBezTo>
                <a:cubicBezTo>
                  <a:pt x="6142990" y="1545144"/>
                  <a:pt x="6107430" y="1507044"/>
                  <a:pt x="6083935" y="1529904"/>
                </a:cubicBezTo>
                <a:close/>
                <a:moveTo>
                  <a:pt x="6488430" y="1828354"/>
                </a:moveTo>
                <a:cubicBezTo>
                  <a:pt x="6510656" y="1806129"/>
                  <a:pt x="6475095" y="1772474"/>
                  <a:pt x="6454140" y="1794699"/>
                </a:cubicBezTo>
                <a:cubicBezTo>
                  <a:pt x="6431915" y="1816924"/>
                  <a:pt x="6466840" y="1850579"/>
                  <a:pt x="6488430" y="1828354"/>
                </a:cubicBezTo>
                <a:close/>
                <a:moveTo>
                  <a:pt x="6028055" y="1366074"/>
                </a:moveTo>
                <a:cubicBezTo>
                  <a:pt x="6050915" y="1344484"/>
                  <a:pt x="6016625" y="1309559"/>
                  <a:pt x="5994400" y="1331784"/>
                </a:cubicBezTo>
                <a:cubicBezTo>
                  <a:pt x="5972175" y="1353374"/>
                  <a:pt x="6006465" y="1388299"/>
                  <a:pt x="6028055" y="1366074"/>
                </a:cubicBezTo>
                <a:close/>
                <a:moveTo>
                  <a:pt x="6358890" y="1399094"/>
                </a:moveTo>
                <a:cubicBezTo>
                  <a:pt x="6339205" y="1382584"/>
                  <a:pt x="6313805" y="1414334"/>
                  <a:pt x="6334125" y="1430209"/>
                </a:cubicBezTo>
                <a:cubicBezTo>
                  <a:pt x="6353810" y="1446719"/>
                  <a:pt x="6379210" y="1414969"/>
                  <a:pt x="6358890" y="1399094"/>
                </a:cubicBezTo>
                <a:close/>
                <a:moveTo>
                  <a:pt x="6325870" y="1561654"/>
                </a:moveTo>
                <a:cubicBezTo>
                  <a:pt x="6305550" y="1582609"/>
                  <a:pt x="6339205" y="1614359"/>
                  <a:pt x="6358890" y="1592769"/>
                </a:cubicBezTo>
                <a:cubicBezTo>
                  <a:pt x="6379210" y="1571813"/>
                  <a:pt x="6345555" y="1540063"/>
                  <a:pt x="6325870" y="1561654"/>
                </a:cubicBezTo>
                <a:close/>
                <a:moveTo>
                  <a:pt x="6397625" y="1862009"/>
                </a:moveTo>
                <a:cubicBezTo>
                  <a:pt x="6373495" y="1884869"/>
                  <a:pt x="6410325" y="1921699"/>
                  <a:pt x="6433185" y="1898204"/>
                </a:cubicBezTo>
                <a:cubicBezTo>
                  <a:pt x="6456680" y="1875979"/>
                  <a:pt x="6420485" y="1839149"/>
                  <a:pt x="6397625" y="1862009"/>
                </a:cubicBezTo>
                <a:close/>
                <a:moveTo>
                  <a:pt x="6250940" y="1491169"/>
                </a:moveTo>
                <a:cubicBezTo>
                  <a:pt x="6230620" y="1512124"/>
                  <a:pt x="6263640" y="1543874"/>
                  <a:pt x="6283960" y="1522284"/>
                </a:cubicBezTo>
                <a:cubicBezTo>
                  <a:pt x="6304280" y="1501329"/>
                  <a:pt x="6270625" y="1469579"/>
                  <a:pt x="6250940" y="1491169"/>
                </a:cubicBezTo>
                <a:close/>
                <a:moveTo>
                  <a:pt x="6239510" y="1697544"/>
                </a:moveTo>
                <a:cubicBezTo>
                  <a:pt x="6215380" y="1719769"/>
                  <a:pt x="6250940" y="1757234"/>
                  <a:pt x="6274435" y="1734374"/>
                </a:cubicBezTo>
                <a:cubicBezTo>
                  <a:pt x="6298565" y="1712149"/>
                  <a:pt x="6263005" y="1674049"/>
                  <a:pt x="6239510" y="1697544"/>
                </a:cubicBezTo>
                <a:close/>
                <a:moveTo>
                  <a:pt x="6333490" y="1675954"/>
                </a:moveTo>
                <a:cubicBezTo>
                  <a:pt x="6355715" y="1654363"/>
                  <a:pt x="6321425" y="1619438"/>
                  <a:pt x="6299835" y="1642299"/>
                </a:cubicBezTo>
                <a:cubicBezTo>
                  <a:pt x="6276975" y="1663888"/>
                  <a:pt x="6311900" y="1698179"/>
                  <a:pt x="6333490" y="1675954"/>
                </a:cubicBezTo>
                <a:close/>
                <a:moveTo>
                  <a:pt x="6318250" y="1780094"/>
                </a:moveTo>
                <a:cubicBezTo>
                  <a:pt x="6294120" y="1802319"/>
                  <a:pt x="6330315" y="1839784"/>
                  <a:pt x="6353175" y="1816924"/>
                </a:cubicBezTo>
                <a:cubicBezTo>
                  <a:pt x="6377305" y="1794063"/>
                  <a:pt x="6341745" y="1756599"/>
                  <a:pt x="6318250" y="1780094"/>
                </a:cubicBezTo>
                <a:close/>
                <a:moveTo>
                  <a:pt x="11677015" y="763459"/>
                </a:moveTo>
                <a:cubicBezTo>
                  <a:pt x="11657330" y="767269"/>
                  <a:pt x="11664315" y="798384"/>
                  <a:pt x="11683365" y="793938"/>
                </a:cubicBezTo>
                <a:cubicBezTo>
                  <a:pt x="11703050" y="790129"/>
                  <a:pt x="11696700" y="759013"/>
                  <a:pt x="11677015" y="763459"/>
                </a:cubicBezTo>
                <a:close/>
                <a:moveTo>
                  <a:pt x="11456670" y="669479"/>
                </a:moveTo>
                <a:cubicBezTo>
                  <a:pt x="11448415" y="647254"/>
                  <a:pt x="11413490" y="660588"/>
                  <a:pt x="11422380" y="682813"/>
                </a:cubicBezTo>
                <a:cubicBezTo>
                  <a:pt x="11431270" y="705038"/>
                  <a:pt x="11466195" y="691069"/>
                  <a:pt x="11456670" y="669479"/>
                </a:cubicBezTo>
                <a:close/>
                <a:moveTo>
                  <a:pt x="11421110" y="1004124"/>
                </a:moveTo>
                <a:cubicBezTo>
                  <a:pt x="11405235" y="1007934"/>
                  <a:pt x="11411585" y="1033334"/>
                  <a:pt x="11427460" y="1028888"/>
                </a:cubicBezTo>
                <a:cubicBezTo>
                  <a:pt x="11443335" y="1025079"/>
                  <a:pt x="11436985" y="1000313"/>
                  <a:pt x="11421110" y="1004124"/>
                </a:cubicBezTo>
                <a:close/>
                <a:moveTo>
                  <a:pt x="11315700" y="867599"/>
                </a:moveTo>
                <a:cubicBezTo>
                  <a:pt x="11296650" y="873949"/>
                  <a:pt x="11307445" y="903794"/>
                  <a:pt x="11326495" y="896809"/>
                </a:cubicBezTo>
                <a:cubicBezTo>
                  <a:pt x="11345545" y="889824"/>
                  <a:pt x="11334750" y="859979"/>
                  <a:pt x="11315700" y="867599"/>
                </a:cubicBezTo>
                <a:close/>
                <a:moveTo>
                  <a:pt x="11386820" y="842834"/>
                </a:moveTo>
                <a:cubicBezTo>
                  <a:pt x="11367770" y="848549"/>
                  <a:pt x="11377930" y="879029"/>
                  <a:pt x="11396345" y="872044"/>
                </a:cubicBezTo>
                <a:cubicBezTo>
                  <a:pt x="11416030" y="866329"/>
                  <a:pt x="11405870" y="835849"/>
                  <a:pt x="11386820" y="842834"/>
                </a:cubicBezTo>
                <a:close/>
                <a:moveTo>
                  <a:pt x="11367135" y="725359"/>
                </a:moveTo>
                <a:cubicBezTo>
                  <a:pt x="11389360" y="716469"/>
                  <a:pt x="11374755" y="682179"/>
                  <a:pt x="11352530" y="691704"/>
                </a:cubicBezTo>
                <a:cubicBezTo>
                  <a:pt x="11330940" y="700594"/>
                  <a:pt x="11346180" y="734884"/>
                  <a:pt x="11367135" y="725359"/>
                </a:cubicBezTo>
                <a:close/>
                <a:moveTo>
                  <a:pt x="1247775" y="2085529"/>
                </a:moveTo>
                <a:cubicBezTo>
                  <a:pt x="1226185" y="2088704"/>
                  <a:pt x="1231900" y="2122994"/>
                  <a:pt x="1253490" y="2118549"/>
                </a:cubicBezTo>
                <a:cubicBezTo>
                  <a:pt x="1275080" y="2115374"/>
                  <a:pt x="1269365" y="2081719"/>
                  <a:pt x="1247775" y="2085529"/>
                </a:cubicBezTo>
                <a:close/>
                <a:moveTo>
                  <a:pt x="11317605" y="786319"/>
                </a:moveTo>
                <a:cubicBezTo>
                  <a:pt x="11297285" y="793938"/>
                  <a:pt x="11309985" y="826324"/>
                  <a:pt x="11330305" y="817434"/>
                </a:cubicBezTo>
                <a:cubicBezTo>
                  <a:pt x="11350625" y="809813"/>
                  <a:pt x="11337925" y="778063"/>
                  <a:pt x="11317605" y="786319"/>
                </a:cubicBezTo>
                <a:close/>
                <a:moveTo>
                  <a:pt x="11359515" y="1020634"/>
                </a:moveTo>
                <a:cubicBezTo>
                  <a:pt x="11343640" y="1024444"/>
                  <a:pt x="11350625" y="1049844"/>
                  <a:pt x="11366500" y="1045399"/>
                </a:cubicBezTo>
                <a:cubicBezTo>
                  <a:pt x="11381740" y="1040954"/>
                  <a:pt x="11375390" y="1016188"/>
                  <a:pt x="11359515" y="1020634"/>
                </a:cubicBezTo>
                <a:close/>
                <a:moveTo>
                  <a:pt x="11383645" y="927924"/>
                </a:moveTo>
                <a:cubicBezTo>
                  <a:pt x="11365865" y="933004"/>
                  <a:pt x="11374120" y="960309"/>
                  <a:pt x="11391900" y="955229"/>
                </a:cubicBezTo>
                <a:cubicBezTo>
                  <a:pt x="11409045" y="950149"/>
                  <a:pt x="11400790" y="922844"/>
                  <a:pt x="11383645" y="927924"/>
                </a:cubicBezTo>
                <a:close/>
                <a:moveTo>
                  <a:pt x="11450320" y="908874"/>
                </a:moveTo>
                <a:cubicBezTo>
                  <a:pt x="11432540" y="913319"/>
                  <a:pt x="11440160" y="941259"/>
                  <a:pt x="11457940" y="936179"/>
                </a:cubicBezTo>
                <a:cubicBezTo>
                  <a:pt x="11475085" y="931734"/>
                  <a:pt x="11468100" y="903794"/>
                  <a:pt x="11450320" y="908874"/>
                </a:cubicBezTo>
                <a:close/>
                <a:moveTo>
                  <a:pt x="11546840" y="706309"/>
                </a:moveTo>
                <a:cubicBezTo>
                  <a:pt x="11525885" y="712659"/>
                  <a:pt x="11536045" y="745679"/>
                  <a:pt x="11556365" y="738694"/>
                </a:cubicBezTo>
                <a:cubicBezTo>
                  <a:pt x="11577320" y="732344"/>
                  <a:pt x="11567795" y="699324"/>
                  <a:pt x="11546840" y="706309"/>
                </a:cubicBezTo>
                <a:close/>
                <a:moveTo>
                  <a:pt x="11602085" y="886649"/>
                </a:moveTo>
                <a:cubicBezTo>
                  <a:pt x="11587480" y="852359"/>
                  <a:pt x="11554460" y="905699"/>
                  <a:pt x="11591290" y="903794"/>
                </a:cubicBezTo>
                <a:lnTo>
                  <a:pt x="11591290" y="903794"/>
                </a:lnTo>
                <a:cubicBezTo>
                  <a:pt x="11598910" y="901254"/>
                  <a:pt x="11603355" y="894269"/>
                  <a:pt x="11602085" y="886649"/>
                </a:cubicBezTo>
                <a:close/>
                <a:moveTo>
                  <a:pt x="11469370" y="475169"/>
                </a:moveTo>
                <a:cubicBezTo>
                  <a:pt x="11443970" y="485963"/>
                  <a:pt x="11462385" y="525334"/>
                  <a:pt x="11486515" y="513904"/>
                </a:cubicBezTo>
                <a:cubicBezTo>
                  <a:pt x="11511915" y="502474"/>
                  <a:pt x="11494135" y="463104"/>
                  <a:pt x="11469370" y="475169"/>
                </a:cubicBezTo>
                <a:close/>
                <a:moveTo>
                  <a:pt x="11603990" y="779969"/>
                </a:moveTo>
                <a:cubicBezTo>
                  <a:pt x="11584305" y="784413"/>
                  <a:pt x="11591925" y="815529"/>
                  <a:pt x="11611610" y="809813"/>
                </a:cubicBezTo>
                <a:cubicBezTo>
                  <a:pt x="11630660" y="806004"/>
                  <a:pt x="11623040" y="775524"/>
                  <a:pt x="11603990" y="779969"/>
                </a:cubicBezTo>
                <a:close/>
                <a:moveTo>
                  <a:pt x="11607800" y="963484"/>
                </a:moveTo>
                <a:cubicBezTo>
                  <a:pt x="11591290" y="966024"/>
                  <a:pt x="11596370" y="991424"/>
                  <a:pt x="11612880" y="988249"/>
                </a:cubicBezTo>
                <a:cubicBezTo>
                  <a:pt x="11628755" y="985074"/>
                  <a:pt x="11623675" y="959674"/>
                  <a:pt x="11607800" y="963484"/>
                </a:cubicBezTo>
                <a:close/>
                <a:moveTo>
                  <a:pt x="11526520" y="663129"/>
                </a:moveTo>
                <a:lnTo>
                  <a:pt x="11526520" y="663129"/>
                </a:lnTo>
                <a:cubicBezTo>
                  <a:pt x="11579225" y="608519"/>
                  <a:pt x="11452860" y="630109"/>
                  <a:pt x="11520170" y="664399"/>
                </a:cubicBezTo>
                <a:cubicBezTo>
                  <a:pt x="11522710" y="664399"/>
                  <a:pt x="11524615" y="663763"/>
                  <a:pt x="11526520" y="663129"/>
                </a:cubicBezTo>
                <a:close/>
                <a:moveTo>
                  <a:pt x="11520170" y="818069"/>
                </a:moveTo>
                <a:cubicBezTo>
                  <a:pt x="11525250" y="837754"/>
                  <a:pt x="11555730" y="828863"/>
                  <a:pt x="11550015" y="809813"/>
                </a:cubicBezTo>
                <a:cubicBezTo>
                  <a:pt x="11544935" y="790763"/>
                  <a:pt x="11514455" y="799019"/>
                  <a:pt x="11520170" y="818069"/>
                </a:cubicBezTo>
                <a:close/>
                <a:moveTo>
                  <a:pt x="11517630" y="891729"/>
                </a:moveTo>
                <a:cubicBezTo>
                  <a:pt x="11499850" y="895538"/>
                  <a:pt x="11506835" y="924113"/>
                  <a:pt x="11524615" y="919034"/>
                </a:cubicBezTo>
                <a:cubicBezTo>
                  <a:pt x="11542395" y="914588"/>
                  <a:pt x="11535410" y="886649"/>
                  <a:pt x="11517630" y="891729"/>
                </a:cubicBezTo>
                <a:close/>
                <a:moveTo>
                  <a:pt x="11544935" y="975549"/>
                </a:moveTo>
                <a:cubicBezTo>
                  <a:pt x="11528425" y="978724"/>
                  <a:pt x="11534140" y="1004124"/>
                  <a:pt x="11550015" y="1000313"/>
                </a:cubicBezTo>
                <a:cubicBezTo>
                  <a:pt x="11566525" y="997138"/>
                  <a:pt x="11561445" y="972374"/>
                  <a:pt x="11544935" y="975549"/>
                </a:cubicBezTo>
                <a:close/>
                <a:moveTo>
                  <a:pt x="11185525" y="993329"/>
                </a:moveTo>
                <a:cubicBezTo>
                  <a:pt x="11168380" y="999044"/>
                  <a:pt x="11178540" y="1026349"/>
                  <a:pt x="11195050" y="1019999"/>
                </a:cubicBezTo>
                <a:cubicBezTo>
                  <a:pt x="11212830" y="1014284"/>
                  <a:pt x="11202670" y="986979"/>
                  <a:pt x="11185525" y="993329"/>
                </a:cubicBezTo>
                <a:close/>
                <a:moveTo>
                  <a:pt x="11316970" y="948244"/>
                </a:moveTo>
                <a:cubicBezTo>
                  <a:pt x="11299190" y="953324"/>
                  <a:pt x="11308080" y="981263"/>
                  <a:pt x="11325225" y="974913"/>
                </a:cubicBezTo>
                <a:lnTo>
                  <a:pt x="11325225" y="974913"/>
                </a:lnTo>
                <a:cubicBezTo>
                  <a:pt x="11343005" y="969834"/>
                  <a:pt x="11334750" y="942529"/>
                  <a:pt x="11316970" y="948244"/>
                </a:cubicBezTo>
                <a:close/>
                <a:moveTo>
                  <a:pt x="11123295" y="733613"/>
                </a:moveTo>
                <a:cubicBezTo>
                  <a:pt x="11123295" y="733613"/>
                  <a:pt x="11123295" y="733613"/>
                  <a:pt x="11123295" y="733613"/>
                </a:cubicBezTo>
                <a:cubicBezTo>
                  <a:pt x="11101070" y="746313"/>
                  <a:pt x="11121390" y="780604"/>
                  <a:pt x="11143615" y="767269"/>
                </a:cubicBezTo>
                <a:cubicBezTo>
                  <a:pt x="11165840" y="754569"/>
                  <a:pt x="11145520" y="720279"/>
                  <a:pt x="11123295" y="733613"/>
                </a:cubicBezTo>
                <a:close/>
                <a:moveTo>
                  <a:pt x="11183620" y="881569"/>
                </a:moveTo>
                <a:cubicBezTo>
                  <a:pt x="11203940" y="872679"/>
                  <a:pt x="11188700" y="841563"/>
                  <a:pt x="11169015" y="851088"/>
                </a:cubicBezTo>
                <a:cubicBezTo>
                  <a:pt x="11149330" y="859979"/>
                  <a:pt x="11163935" y="891094"/>
                  <a:pt x="11183620" y="881569"/>
                </a:cubicBezTo>
                <a:close/>
                <a:moveTo>
                  <a:pt x="11119485" y="805369"/>
                </a:moveTo>
                <a:cubicBezTo>
                  <a:pt x="11098530" y="816163"/>
                  <a:pt x="11116310" y="849184"/>
                  <a:pt x="11137265" y="837754"/>
                </a:cubicBezTo>
                <a:cubicBezTo>
                  <a:pt x="11157585" y="826324"/>
                  <a:pt x="11139805" y="793304"/>
                  <a:pt x="11119485" y="805369"/>
                </a:cubicBezTo>
                <a:close/>
                <a:moveTo>
                  <a:pt x="11120755" y="1018094"/>
                </a:moveTo>
                <a:cubicBezTo>
                  <a:pt x="11103610" y="1024444"/>
                  <a:pt x="11114405" y="1051113"/>
                  <a:pt x="11130915" y="1044129"/>
                </a:cubicBezTo>
                <a:cubicBezTo>
                  <a:pt x="11148695" y="1038413"/>
                  <a:pt x="11137900" y="1011109"/>
                  <a:pt x="11120755" y="1018094"/>
                </a:cubicBezTo>
                <a:close/>
                <a:moveTo>
                  <a:pt x="11111865" y="916494"/>
                </a:moveTo>
                <a:cubicBezTo>
                  <a:pt x="11131550" y="906969"/>
                  <a:pt x="11116310" y="875854"/>
                  <a:pt x="11096625" y="886013"/>
                </a:cubicBezTo>
                <a:cubicBezTo>
                  <a:pt x="11076305" y="896174"/>
                  <a:pt x="11092180" y="926654"/>
                  <a:pt x="11111865" y="916494"/>
                </a:cubicBezTo>
                <a:close/>
                <a:moveTo>
                  <a:pt x="11119485" y="979994"/>
                </a:moveTo>
                <a:cubicBezTo>
                  <a:pt x="11137900" y="972374"/>
                  <a:pt x="11125200" y="943163"/>
                  <a:pt x="11106785" y="951419"/>
                </a:cubicBezTo>
                <a:cubicBezTo>
                  <a:pt x="11088370" y="959674"/>
                  <a:pt x="11101070" y="988249"/>
                  <a:pt x="11119485" y="979994"/>
                </a:cubicBezTo>
                <a:close/>
                <a:moveTo>
                  <a:pt x="11181715" y="951419"/>
                </a:moveTo>
                <a:cubicBezTo>
                  <a:pt x="11205845" y="950784"/>
                  <a:pt x="11198225" y="912684"/>
                  <a:pt x="11176000" y="921574"/>
                </a:cubicBezTo>
                <a:cubicBezTo>
                  <a:pt x="11160125" y="927924"/>
                  <a:pt x="11165840" y="952054"/>
                  <a:pt x="11181715" y="951419"/>
                </a:cubicBezTo>
                <a:close/>
                <a:moveTo>
                  <a:pt x="9165590" y="2393504"/>
                </a:moveTo>
                <a:cubicBezTo>
                  <a:pt x="9140825" y="2405569"/>
                  <a:pt x="9160510" y="2444304"/>
                  <a:pt x="9184640" y="2430969"/>
                </a:cubicBezTo>
                <a:cubicBezTo>
                  <a:pt x="9209405" y="2418904"/>
                  <a:pt x="9189720" y="2380804"/>
                  <a:pt x="9165590" y="2393504"/>
                </a:cubicBezTo>
                <a:close/>
                <a:moveTo>
                  <a:pt x="11125835" y="663129"/>
                </a:moveTo>
                <a:cubicBezTo>
                  <a:pt x="11102340" y="677734"/>
                  <a:pt x="11125835" y="713929"/>
                  <a:pt x="11148695" y="698688"/>
                </a:cubicBezTo>
                <a:cubicBezTo>
                  <a:pt x="11172190" y="684084"/>
                  <a:pt x="11148695" y="647888"/>
                  <a:pt x="11125835" y="663129"/>
                </a:cubicBezTo>
                <a:close/>
                <a:moveTo>
                  <a:pt x="11250930" y="970469"/>
                </a:moveTo>
                <a:cubicBezTo>
                  <a:pt x="11233785" y="976184"/>
                  <a:pt x="11243310" y="1003488"/>
                  <a:pt x="11260455" y="997138"/>
                </a:cubicBezTo>
                <a:cubicBezTo>
                  <a:pt x="11277600" y="991424"/>
                  <a:pt x="11268710" y="964119"/>
                  <a:pt x="11250930" y="970469"/>
                </a:cubicBezTo>
                <a:close/>
                <a:moveTo>
                  <a:pt x="11176635" y="1075244"/>
                </a:moveTo>
                <a:cubicBezTo>
                  <a:pt x="11160760" y="1080324"/>
                  <a:pt x="11169015" y="1104454"/>
                  <a:pt x="11184890" y="1099374"/>
                </a:cubicBezTo>
                <a:cubicBezTo>
                  <a:pt x="11200130" y="1094929"/>
                  <a:pt x="11191875" y="1070163"/>
                  <a:pt x="11176635" y="1075244"/>
                </a:cubicBezTo>
                <a:close/>
                <a:moveTo>
                  <a:pt x="11236960" y="1056194"/>
                </a:moveTo>
                <a:cubicBezTo>
                  <a:pt x="11221085" y="1060638"/>
                  <a:pt x="11228705" y="1085404"/>
                  <a:pt x="11244580" y="1080324"/>
                </a:cubicBezTo>
                <a:cubicBezTo>
                  <a:pt x="11260455" y="1075879"/>
                  <a:pt x="11252835" y="1051113"/>
                  <a:pt x="11236960" y="1056194"/>
                </a:cubicBezTo>
                <a:close/>
                <a:moveTo>
                  <a:pt x="11297920" y="1037779"/>
                </a:moveTo>
                <a:cubicBezTo>
                  <a:pt x="11282045" y="1042224"/>
                  <a:pt x="11289665" y="1066988"/>
                  <a:pt x="11304905" y="1061909"/>
                </a:cubicBezTo>
                <a:cubicBezTo>
                  <a:pt x="11320780" y="1057463"/>
                  <a:pt x="11313795" y="1032699"/>
                  <a:pt x="11297920" y="1037779"/>
                </a:cubicBezTo>
                <a:close/>
                <a:moveTo>
                  <a:pt x="11298555" y="736154"/>
                </a:moveTo>
                <a:cubicBezTo>
                  <a:pt x="11289030" y="714563"/>
                  <a:pt x="11254740" y="730438"/>
                  <a:pt x="11265535" y="751394"/>
                </a:cubicBezTo>
                <a:cubicBezTo>
                  <a:pt x="11275060" y="772984"/>
                  <a:pt x="11308715" y="757109"/>
                  <a:pt x="11298555" y="736154"/>
                </a:cubicBezTo>
                <a:close/>
                <a:moveTo>
                  <a:pt x="11645265" y="696149"/>
                </a:moveTo>
                <a:cubicBezTo>
                  <a:pt x="11640185" y="674559"/>
                  <a:pt x="11606530" y="683449"/>
                  <a:pt x="11612245" y="705038"/>
                </a:cubicBezTo>
                <a:cubicBezTo>
                  <a:pt x="11617960" y="725994"/>
                  <a:pt x="11650980" y="717104"/>
                  <a:pt x="11645265" y="696149"/>
                </a:cubicBezTo>
                <a:close/>
                <a:moveTo>
                  <a:pt x="11230610" y="695513"/>
                </a:moveTo>
                <a:cubicBezTo>
                  <a:pt x="11218545" y="672654"/>
                  <a:pt x="11182985" y="692338"/>
                  <a:pt x="11196320" y="714563"/>
                </a:cubicBezTo>
                <a:cubicBezTo>
                  <a:pt x="11207750" y="737424"/>
                  <a:pt x="11243310" y="717738"/>
                  <a:pt x="11230610" y="695513"/>
                </a:cubicBezTo>
                <a:close/>
                <a:moveTo>
                  <a:pt x="11195685" y="764729"/>
                </a:moveTo>
                <a:cubicBezTo>
                  <a:pt x="11174095" y="775524"/>
                  <a:pt x="11191240" y="808544"/>
                  <a:pt x="11212195" y="797749"/>
                </a:cubicBezTo>
                <a:cubicBezTo>
                  <a:pt x="11233785" y="787588"/>
                  <a:pt x="11217275" y="753934"/>
                  <a:pt x="11195685" y="764729"/>
                </a:cubicBezTo>
                <a:close/>
                <a:moveTo>
                  <a:pt x="11723370" y="677099"/>
                </a:moveTo>
                <a:cubicBezTo>
                  <a:pt x="11718925" y="655509"/>
                  <a:pt x="11685270" y="663129"/>
                  <a:pt x="11690350" y="684719"/>
                </a:cubicBezTo>
                <a:cubicBezTo>
                  <a:pt x="11695430" y="706309"/>
                  <a:pt x="11728450" y="698054"/>
                  <a:pt x="11723370" y="677099"/>
                </a:cubicBezTo>
                <a:close/>
                <a:moveTo>
                  <a:pt x="12066270" y="809179"/>
                </a:moveTo>
                <a:cubicBezTo>
                  <a:pt x="12047855" y="809813"/>
                  <a:pt x="12049760" y="839024"/>
                  <a:pt x="12067540" y="837119"/>
                </a:cubicBezTo>
                <a:lnTo>
                  <a:pt x="12067540" y="837119"/>
                </a:lnTo>
                <a:cubicBezTo>
                  <a:pt x="12085955" y="836484"/>
                  <a:pt x="12084685" y="807909"/>
                  <a:pt x="12066270" y="809179"/>
                </a:cubicBezTo>
                <a:close/>
                <a:moveTo>
                  <a:pt x="12103100" y="605979"/>
                </a:moveTo>
                <a:cubicBezTo>
                  <a:pt x="12080875" y="606613"/>
                  <a:pt x="12083415" y="641538"/>
                  <a:pt x="12105005" y="639634"/>
                </a:cubicBezTo>
                <a:cubicBezTo>
                  <a:pt x="12127230" y="638999"/>
                  <a:pt x="12125325" y="604074"/>
                  <a:pt x="12103100" y="605979"/>
                </a:cubicBezTo>
                <a:close/>
                <a:moveTo>
                  <a:pt x="12113895" y="907604"/>
                </a:moveTo>
                <a:cubicBezTo>
                  <a:pt x="12097385" y="907604"/>
                  <a:pt x="12098020" y="933638"/>
                  <a:pt x="12114530" y="933004"/>
                </a:cubicBezTo>
                <a:cubicBezTo>
                  <a:pt x="12131040" y="933004"/>
                  <a:pt x="12130405" y="906969"/>
                  <a:pt x="12113895" y="907604"/>
                </a:cubicBezTo>
                <a:close/>
                <a:moveTo>
                  <a:pt x="12050395" y="910144"/>
                </a:moveTo>
                <a:cubicBezTo>
                  <a:pt x="12033885" y="910779"/>
                  <a:pt x="12035155" y="936813"/>
                  <a:pt x="12051665" y="935544"/>
                </a:cubicBezTo>
                <a:cubicBezTo>
                  <a:pt x="12068175" y="934909"/>
                  <a:pt x="12066905" y="909509"/>
                  <a:pt x="12050395" y="910144"/>
                </a:cubicBezTo>
                <a:close/>
                <a:moveTo>
                  <a:pt x="12049760" y="741234"/>
                </a:moveTo>
                <a:cubicBezTo>
                  <a:pt x="12070715" y="741234"/>
                  <a:pt x="12069445" y="708213"/>
                  <a:pt x="12048490" y="710119"/>
                </a:cubicBezTo>
                <a:cubicBezTo>
                  <a:pt x="12029440" y="710754"/>
                  <a:pt x="12030710" y="741234"/>
                  <a:pt x="12049760" y="741234"/>
                </a:cubicBezTo>
                <a:close/>
                <a:moveTo>
                  <a:pt x="12135485" y="806004"/>
                </a:moveTo>
                <a:cubicBezTo>
                  <a:pt x="12117070" y="806638"/>
                  <a:pt x="12118340" y="835213"/>
                  <a:pt x="12136120" y="833944"/>
                </a:cubicBezTo>
                <a:cubicBezTo>
                  <a:pt x="12154535" y="833944"/>
                  <a:pt x="12153900" y="805369"/>
                  <a:pt x="12135485" y="806004"/>
                </a:cubicBezTo>
                <a:close/>
                <a:moveTo>
                  <a:pt x="11997055" y="813624"/>
                </a:moveTo>
                <a:cubicBezTo>
                  <a:pt x="11978640" y="814894"/>
                  <a:pt x="11981180" y="843469"/>
                  <a:pt x="11999595" y="841563"/>
                </a:cubicBezTo>
                <a:cubicBezTo>
                  <a:pt x="12017375" y="840929"/>
                  <a:pt x="12014835" y="812354"/>
                  <a:pt x="11997055" y="813624"/>
                </a:cubicBezTo>
                <a:close/>
                <a:moveTo>
                  <a:pt x="11669395" y="872679"/>
                </a:moveTo>
                <a:cubicBezTo>
                  <a:pt x="11666220" y="854899"/>
                  <a:pt x="11637645" y="859979"/>
                  <a:pt x="11641455" y="878394"/>
                </a:cubicBezTo>
                <a:cubicBezTo>
                  <a:pt x="11645265" y="896174"/>
                  <a:pt x="11673205" y="890459"/>
                  <a:pt x="11669395" y="872679"/>
                </a:cubicBezTo>
                <a:close/>
                <a:moveTo>
                  <a:pt x="12040870" y="627569"/>
                </a:moveTo>
                <a:cubicBezTo>
                  <a:pt x="12038965" y="605979"/>
                  <a:pt x="12004675" y="609154"/>
                  <a:pt x="12007215" y="630744"/>
                </a:cubicBezTo>
                <a:cubicBezTo>
                  <a:pt x="12009120" y="652969"/>
                  <a:pt x="12043410" y="649159"/>
                  <a:pt x="12040870" y="627569"/>
                </a:cubicBezTo>
                <a:close/>
                <a:moveTo>
                  <a:pt x="12192000" y="238949"/>
                </a:moveTo>
                <a:lnTo>
                  <a:pt x="12192000" y="198944"/>
                </a:lnTo>
                <a:cubicBezTo>
                  <a:pt x="12176760" y="207199"/>
                  <a:pt x="12177395" y="231329"/>
                  <a:pt x="12192000" y="238949"/>
                </a:cubicBezTo>
                <a:close/>
                <a:moveTo>
                  <a:pt x="12167235" y="619949"/>
                </a:moveTo>
                <a:cubicBezTo>
                  <a:pt x="12167235" y="633919"/>
                  <a:pt x="12181840" y="638999"/>
                  <a:pt x="12192000" y="634554"/>
                </a:cubicBezTo>
                <a:lnTo>
                  <a:pt x="12192000" y="604709"/>
                </a:lnTo>
                <a:cubicBezTo>
                  <a:pt x="12181840" y="600263"/>
                  <a:pt x="12167235" y="605344"/>
                  <a:pt x="12167235" y="619949"/>
                </a:cubicBezTo>
                <a:close/>
                <a:moveTo>
                  <a:pt x="11974195" y="716469"/>
                </a:moveTo>
                <a:cubicBezTo>
                  <a:pt x="11953875" y="718374"/>
                  <a:pt x="11957050" y="749488"/>
                  <a:pt x="11977370" y="747584"/>
                </a:cubicBezTo>
                <a:cubicBezTo>
                  <a:pt x="11997055" y="745679"/>
                  <a:pt x="11993880" y="713929"/>
                  <a:pt x="11974195" y="716469"/>
                </a:cubicBezTo>
                <a:close/>
                <a:moveTo>
                  <a:pt x="12192000" y="537399"/>
                </a:moveTo>
                <a:lnTo>
                  <a:pt x="12192000" y="501204"/>
                </a:lnTo>
                <a:cubicBezTo>
                  <a:pt x="12171045" y="503108"/>
                  <a:pt x="12171680" y="535494"/>
                  <a:pt x="12192000" y="537399"/>
                </a:cubicBezTo>
                <a:close/>
                <a:moveTo>
                  <a:pt x="12192000" y="143063"/>
                </a:moveTo>
                <a:lnTo>
                  <a:pt x="12192000" y="96074"/>
                </a:lnTo>
                <a:cubicBezTo>
                  <a:pt x="12167235" y="99883"/>
                  <a:pt x="12167870" y="138619"/>
                  <a:pt x="12192000" y="143063"/>
                </a:cubicBezTo>
                <a:close/>
                <a:moveTo>
                  <a:pt x="12192000" y="823149"/>
                </a:moveTo>
                <a:lnTo>
                  <a:pt x="12192000" y="814894"/>
                </a:lnTo>
                <a:cubicBezTo>
                  <a:pt x="12191365" y="817434"/>
                  <a:pt x="12191365" y="820609"/>
                  <a:pt x="12192000" y="823149"/>
                </a:cubicBezTo>
                <a:close/>
                <a:moveTo>
                  <a:pt x="12178030" y="906334"/>
                </a:moveTo>
                <a:cubicBezTo>
                  <a:pt x="12161520" y="906334"/>
                  <a:pt x="12161520" y="932369"/>
                  <a:pt x="12178665" y="931734"/>
                </a:cubicBezTo>
                <a:cubicBezTo>
                  <a:pt x="12194540" y="931734"/>
                  <a:pt x="12194540" y="905699"/>
                  <a:pt x="12178030" y="906334"/>
                </a:cubicBezTo>
                <a:close/>
                <a:moveTo>
                  <a:pt x="12170410" y="400238"/>
                </a:moveTo>
                <a:cubicBezTo>
                  <a:pt x="12145010" y="400874"/>
                  <a:pt x="12146915" y="441513"/>
                  <a:pt x="12172315" y="439608"/>
                </a:cubicBezTo>
                <a:cubicBezTo>
                  <a:pt x="12197715" y="438974"/>
                  <a:pt x="12195810" y="398969"/>
                  <a:pt x="12170410" y="400238"/>
                </a:cubicBezTo>
                <a:close/>
                <a:moveTo>
                  <a:pt x="12192000" y="732979"/>
                </a:moveTo>
                <a:lnTo>
                  <a:pt x="12192000" y="705038"/>
                </a:lnTo>
                <a:cubicBezTo>
                  <a:pt x="12181840" y="710754"/>
                  <a:pt x="12181840" y="727263"/>
                  <a:pt x="12192000" y="732979"/>
                </a:cubicBezTo>
                <a:close/>
                <a:moveTo>
                  <a:pt x="11986895" y="914588"/>
                </a:moveTo>
                <a:cubicBezTo>
                  <a:pt x="11970385" y="915224"/>
                  <a:pt x="11972290" y="941259"/>
                  <a:pt x="11988800" y="939988"/>
                </a:cubicBezTo>
                <a:cubicBezTo>
                  <a:pt x="12004675" y="938719"/>
                  <a:pt x="12003405" y="912684"/>
                  <a:pt x="11986895" y="914588"/>
                </a:cubicBezTo>
                <a:close/>
                <a:moveTo>
                  <a:pt x="11750675" y="748854"/>
                </a:moveTo>
                <a:cubicBezTo>
                  <a:pt x="11730990" y="752029"/>
                  <a:pt x="11736705" y="783144"/>
                  <a:pt x="11756390" y="779334"/>
                </a:cubicBezTo>
                <a:cubicBezTo>
                  <a:pt x="11776075" y="775524"/>
                  <a:pt x="11770360" y="744409"/>
                  <a:pt x="11750675" y="748854"/>
                </a:cubicBezTo>
                <a:close/>
                <a:moveTo>
                  <a:pt x="11788775" y="680274"/>
                </a:moveTo>
                <a:cubicBezTo>
                  <a:pt x="11810365" y="676463"/>
                  <a:pt x="11804015" y="642809"/>
                  <a:pt x="11782425" y="647254"/>
                </a:cubicBezTo>
                <a:cubicBezTo>
                  <a:pt x="11760200" y="651063"/>
                  <a:pt x="11767185" y="685354"/>
                  <a:pt x="11788775" y="680274"/>
                </a:cubicBezTo>
                <a:close/>
                <a:moveTo>
                  <a:pt x="11733530" y="941894"/>
                </a:moveTo>
                <a:cubicBezTo>
                  <a:pt x="11717020" y="943799"/>
                  <a:pt x="11721465" y="969834"/>
                  <a:pt x="11737340" y="967294"/>
                </a:cubicBezTo>
                <a:cubicBezTo>
                  <a:pt x="11753215" y="964754"/>
                  <a:pt x="11749405" y="939354"/>
                  <a:pt x="11733530" y="941894"/>
                </a:cubicBezTo>
                <a:close/>
                <a:moveTo>
                  <a:pt x="11793855" y="865694"/>
                </a:moveTo>
                <a:cubicBezTo>
                  <a:pt x="11812270" y="863154"/>
                  <a:pt x="11807825" y="834579"/>
                  <a:pt x="11789410" y="837754"/>
                </a:cubicBezTo>
                <a:cubicBezTo>
                  <a:pt x="11771630" y="840294"/>
                  <a:pt x="11776075" y="868869"/>
                  <a:pt x="11793855" y="865694"/>
                </a:cubicBezTo>
                <a:close/>
                <a:moveTo>
                  <a:pt x="11725910" y="876488"/>
                </a:moveTo>
                <a:cubicBezTo>
                  <a:pt x="11743690" y="873313"/>
                  <a:pt x="11739245" y="845374"/>
                  <a:pt x="11720830" y="848549"/>
                </a:cubicBezTo>
                <a:cubicBezTo>
                  <a:pt x="11703050" y="851724"/>
                  <a:pt x="11708130" y="879663"/>
                  <a:pt x="11725910" y="876488"/>
                </a:cubicBezTo>
                <a:close/>
                <a:moveTo>
                  <a:pt x="11670665" y="952054"/>
                </a:moveTo>
                <a:cubicBezTo>
                  <a:pt x="11654155" y="954594"/>
                  <a:pt x="11658600" y="979994"/>
                  <a:pt x="11675110" y="976819"/>
                </a:cubicBezTo>
                <a:cubicBezTo>
                  <a:pt x="11690985" y="974913"/>
                  <a:pt x="11686540" y="948879"/>
                  <a:pt x="11670665" y="952054"/>
                </a:cubicBezTo>
                <a:close/>
                <a:moveTo>
                  <a:pt x="11796395" y="933004"/>
                </a:moveTo>
                <a:cubicBezTo>
                  <a:pt x="11779885" y="934909"/>
                  <a:pt x="11783695" y="960309"/>
                  <a:pt x="11799570" y="958404"/>
                </a:cubicBezTo>
                <a:lnTo>
                  <a:pt x="11799570" y="958404"/>
                </a:lnTo>
                <a:cubicBezTo>
                  <a:pt x="11816080" y="956499"/>
                  <a:pt x="11812905" y="931099"/>
                  <a:pt x="11796395" y="933004"/>
                </a:cubicBezTo>
                <a:close/>
                <a:moveTo>
                  <a:pt x="5067300" y="844738"/>
                </a:moveTo>
                <a:cubicBezTo>
                  <a:pt x="5047615" y="841563"/>
                  <a:pt x="5042535" y="872679"/>
                  <a:pt x="5062855" y="875219"/>
                </a:cubicBezTo>
                <a:cubicBezTo>
                  <a:pt x="5082540" y="878394"/>
                  <a:pt x="5087620" y="847279"/>
                  <a:pt x="5067300" y="844738"/>
                </a:cubicBezTo>
                <a:close/>
                <a:moveTo>
                  <a:pt x="11088370" y="649159"/>
                </a:moveTo>
                <a:cubicBezTo>
                  <a:pt x="11045190" y="608519"/>
                  <a:pt x="11030585" y="707579"/>
                  <a:pt x="11083925" y="680909"/>
                </a:cubicBezTo>
                <a:lnTo>
                  <a:pt x="11083925" y="680909"/>
                </a:lnTo>
                <a:cubicBezTo>
                  <a:pt x="11093450" y="673288"/>
                  <a:pt x="11095990" y="658684"/>
                  <a:pt x="11088370" y="649159"/>
                </a:cubicBezTo>
                <a:close/>
                <a:moveTo>
                  <a:pt x="11960860" y="635824"/>
                </a:moveTo>
                <a:cubicBezTo>
                  <a:pt x="11958320" y="614234"/>
                  <a:pt x="11924030" y="618044"/>
                  <a:pt x="11927205" y="640269"/>
                </a:cubicBezTo>
                <a:cubicBezTo>
                  <a:pt x="11929745" y="661859"/>
                  <a:pt x="11964035" y="657413"/>
                  <a:pt x="11960860" y="635824"/>
                </a:cubicBezTo>
                <a:close/>
                <a:moveTo>
                  <a:pt x="11916410" y="738694"/>
                </a:moveTo>
                <a:cubicBezTo>
                  <a:pt x="11904345" y="699959"/>
                  <a:pt x="11862435" y="754569"/>
                  <a:pt x="11903075" y="755838"/>
                </a:cubicBezTo>
                <a:lnTo>
                  <a:pt x="11903075" y="755838"/>
                </a:lnTo>
                <a:cubicBezTo>
                  <a:pt x="11911965" y="754569"/>
                  <a:pt x="11917680" y="746949"/>
                  <a:pt x="11916410" y="738694"/>
                </a:cubicBezTo>
                <a:close/>
                <a:moveTo>
                  <a:pt x="11923395" y="919669"/>
                </a:moveTo>
                <a:cubicBezTo>
                  <a:pt x="11906885" y="920938"/>
                  <a:pt x="11909425" y="946974"/>
                  <a:pt x="11925935" y="945069"/>
                </a:cubicBezTo>
                <a:cubicBezTo>
                  <a:pt x="11941810" y="943163"/>
                  <a:pt x="11939905" y="917763"/>
                  <a:pt x="11923395" y="919669"/>
                </a:cubicBezTo>
                <a:close/>
                <a:moveTo>
                  <a:pt x="11927840" y="819974"/>
                </a:moveTo>
                <a:cubicBezTo>
                  <a:pt x="11909425" y="821244"/>
                  <a:pt x="11912600" y="850454"/>
                  <a:pt x="11931015" y="847913"/>
                </a:cubicBezTo>
                <a:cubicBezTo>
                  <a:pt x="11948795" y="846644"/>
                  <a:pt x="11945620" y="818069"/>
                  <a:pt x="11927840" y="819974"/>
                </a:cubicBezTo>
                <a:close/>
                <a:moveTo>
                  <a:pt x="11901805" y="471358"/>
                </a:moveTo>
                <a:lnTo>
                  <a:pt x="11901805" y="471358"/>
                </a:lnTo>
                <a:cubicBezTo>
                  <a:pt x="11927205" y="466913"/>
                  <a:pt x="11919585" y="427544"/>
                  <a:pt x="11894185" y="432624"/>
                </a:cubicBezTo>
                <a:cubicBezTo>
                  <a:pt x="11869420" y="437069"/>
                  <a:pt x="11877040" y="476438"/>
                  <a:pt x="11901805" y="471358"/>
                </a:cubicBezTo>
                <a:close/>
                <a:moveTo>
                  <a:pt x="11861800" y="633284"/>
                </a:moveTo>
                <a:cubicBezTo>
                  <a:pt x="11840210" y="636459"/>
                  <a:pt x="11845925" y="670749"/>
                  <a:pt x="11867515" y="666938"/>
                </a:cubicBezTo>
                <a:cubicBezTo>
                  <a:pt x="11889105" y="663129"/>
                  <a:pt x="11883390" y="628838"/>
                  <a:pt x="11861800" y="633284"/>
                </a:cubicBezTo>
                <a:close/>
                <a:moveTo>
                  <a:pt x="11824970" y="735519"/>
                </a:moveTo>
                <a:cubicBezTo>
                  <a:pt x="11804650" y="738059"/>
                  <a:pt x="11809730" y="769809"/>
                  <a:pt x="11830050" y="765999"/>
                </a:cubicBezTo>
                <a:cubicBezTo>
                  <a:pt x="11849735" y="763459"/>
                  <a:pt x="11844655" y="732344"/>
                  <a:pt x="11824970" y="735519"/>
                </a:cubicBezTo>
                <a:close/>
                <a:moveTo>
                  <a:pt x="11859895" y="925384"/>
                </a:moveTo>
                <a:cubicBezTo>
                  <a:pt x="11843385" y="926654"/>
                  <a:pt x="11846560" y="952688"/>
                  <a:pt x="11862435" y="950784"/>
                </a:cubicBezTo>
                <a:cubicBezTo>
                  <a:pt x="11878945" y="949513"/>
                  <a:pt x="11876405" y="923479"/>
                  <a:pt x="11859895" y="925384"/>
                </a:cubicBezTo>
                <a:close/>
                <a:moveTo>
                  <a:pt x="11858625" y="828229"/>
                </a:moveTo>
                <a:cubicBezTo>
                  <a:pt x="11840210" y="830134"/>
                  <a:pt x="11844020" y="858709"/>
                  <a:pt x="11862435" y="856169"/>
                </a:cubicBezTo>
                <a:cubicBezTo>
                  <a:pt x="11880215" y="854263"/>
                  <a:pt x="11877040" y="825688"/>
                  <a:pt x="11858625" y="828229"/>
                </a:cubicBezTo>
                <a:close/>
                <a:moveTo>
                  <a:pt x="11116310" y="1096199"/>
                </a:moveTo>
                <a:cubicBezTo>
                  <a:pt x="11100435" y="1101279"/>
                  <a:pt x="11109325" y="1126044"/>
                  <a:pt x="11124565" y="1120329"/>
                </a:cubicBezTo>
                <a:cubicBezTo>
                  <a:pt x="11140440" y="1114613"/>
                  <a:pt x="11131550" y="1090484"/>
                  <a:pt x="11116310" y="1096199"/>
                </a:cubicBezTo>
                <a:close/>
                <a:moveTo>
                  <a:pt x="9740900" y="2080449"/>
                </a:moveTo>
                <a:cubicBezTo>
                  <a:pt x="9748520" y="2020124"/>
                  <a:pt x="9658985" y="2070288"/>
                  <a:pt x="9714230" y="2095688"/>
                </a:cubicBezTo>
                <a:cubicBezTo>
                  <a:pt x="9703435" y="2162364"/>
                  <a:pt x="9803130" y="2106484"/>
                  <a:pt x="9740900" y="2080449"/>
                </a:cubicBezTo>
                <a:close/>
                <a:moveTo>
                  <a:pt x="9907270" y="1820734"/>
                </a:moveTo>
                <a:cubicBezTo>
                  <a:pt x="9890125" y="1801684"/>
                  <a:pt x="9860915" y="1829624"/>
                  <a:pt x="9878695" y="1848038"/>
                </a:cubicBezTo>
                <a:cubicBezTo>
                  <a:pt x="9896475" y="1866454"/>
                  <a:pt x="9925685" y="1839149"/>
                  <a:pt x="9907270" y="1820734"/>
                </a:cubicBezTo>
                <a:close/>
                <a:moveTo>
                  <a:pt x="9948545" y="1896299"/>
                </a:moveTo>
                <a:cubicBezTo>
                  <a:pt x="9922510" y="1875979"/>
                  <a:pt x="9891395" y="1916619"/>
                  <a:pt x="9917430" y="1936304"/>
                </a:cubicBezTo>
                <a:cubicBezTo>
                  <a:pt x="9942830" y="1957259"/>
                  <a:pt x="9974580" y="1916619"/>
                  <a:pt x="9948545" y="1896299"/>
                </a:cubicBezTo>
                <a:close/>
                <a:moveTo>
                  <a:pt x="10033635" y="1755329"/>
                </a:moveTo>
                <a:cubicBezTo>
                  <a:pt x="10031095" y="1753424"/>
                  <a:pt x="10027920" y="1751519"/>
                  <a:pt x="10024745" y="1750884"/>
                </a:cubicBezTo>
                <a:cubicBezTo>
                  <a:pt x="10030460" y="1736913"/>
                  <a:pt x="10016490" y="1720404"/>
                  <a:pt x="10001250" y="1723579"/>
                </a:cubicBezTo>
                <a:cubicBezTo>
                  <a:pt x="10000615" y="1720404"/>
                  <a:pt x="9999345" y="1717863"/>
                  <a:pt x="9997440" y="1715324"/>
                </a:cubicBezTo>
                <a:cubicBezTo>
                  <a:pt x="9999980" y="1715324"/>
                  <a:pt x="10003155" y="1714688"/>
                  <a:pt x="10005695" y="1712784"/>
                </a:cubicBezTo>
                <a:cubicBezTo>
                  <a:pt x="10039985" y="1759774"/>
                  <a:pt x="10063480" y="1664524"/>
                  <a:pt x="10011410" y="1689924"/>
                </a:cubicBezTo>
                <a:cubicBezTo>
                  <a:pt x="10009505" y="1686113"/>
                  <a:pt x="10005695" y="1683574"/>
                  <a:pt x="10001885" y="1682304"/>
                </a:cubicBezTo>
                <a:cubicBezTo>
                  <a:pt x="10001885" y="1657538"/>
                  <a:pt x="9968230" y="1657538"/>
                  <a:pt x="9973945" y="1683574"/>
                </a:cubicBezTo>
                <a:cubicBezTo>
                  <a:pt x="9966325" y="1691194"/>
                  <a:pt x="9969500" y="1705799"/>
                  <a:pt x="9979660" y="1708974"/>
                </a:cubicBezTo>
                <a:cubicBezTo>
                  <a:pt x="9958070" y="1712784"/>
                  <a:pt x="9961880" y="1746438"/>
                  <a:pt x="9983470" y="1745169"/>
                </a:cubicBezTo>
                <a:cubicBezTo>
                  <a:pt x="9983470" y="1748344"/>
                  <a:pt x="9984740" y="1752154"/>
                  <a:pt x="9986010" y="1754694"/>
                </a:cubicBezTo>
                <a:cubicBezTo>
                  <a:pt x="9982200" y="1757234"/>
                  <a:pt x="9979025" y="1761679"/>
                  <a:pt x="9977755" y="1766124"/>
                </a:cubicBezTo>
                <a:cubicBezTo>
                  <a:pt x="9975850" y="1754694"/>
                  <a:pt x="9961880" y="1747074"/>
                  <a:pt x="9951085" y="1751519"/>
                </a:cubicBezTo>
                <a:cubicBezTo>
                  <a:pt x="9952355" y="1743899"/>
                  <a:pt x="9946640" y="1735009"/>
                  <a:pt x="9938385" y="1733104"/>
                </a:cubicBezTo>
                <a:cubicBezTo>
                  <a:pt x="9937750" y="1731834"/>
                  <a:pt x="9937750" y="1731199"/>
                  <a:pt x="9937115" y="1730563"/>
                </a:cubicBezTo>
                <a:cubicBezTo>
                  <a:pt x="9942830" y="1726119"/>
                  <a:pt x="9944735" y="1717863"/>
                  <a:pt x="9940925" y="1711513"/>
                </a:cubicBezTo>
                <a:cubicBezTo>
                  <a:pt x="9947275" y="1701354"/>
                  <a:pt x="9934575" y="1688019"/>
                  <a:pt x="9923780" y="1694369"/>
                </a:cubicBezTo>
                <a:cubicBezTo>
                  <a:pt x="9918065" y="1696909"/>
                  <a:pt x="9915525" y="1704529"/>
                  <a:pt x="9918065" y="1710244"/>
                </a:cubicBezTo>
                <a:cubicBezTo>
                  <a:pt x="9914890" y="1714688"/>
                  <a:pt x="9914255" y="1720404"/>
                  <a:pt x="9916795" y="1725484"/>
                </a:cubicBezTo>
                <a:cubicBezTo>
                  <a:pt x="9906000" y="1731199"/>
                  <a:pt x="9907270" y="1748344"/>
                  <a:pt x="9918065" y="1752788"/>
                </a:cubicBezTo>
                <a:cubicBezTo>
                  <a:pt x="9919335" y="1762313"/>
                  <a:pt x="9930130" y="1768663"/>
                  <a:pt x="9939020" y="1765488"/>
                </a:cubicBezTo>
                <a:cubicBezTo>
                  <a:pt x="9933305" y="1788984"/>
                  <a:pt x="9970135" y="1799144"/>
                  <a:pt x="9977120" y="1775649"/>
                </a:cubicBezTo>
                <a:cubicBezTo>
                  <a:pt x="9978390" y="1788349"/>
                  <a:pt x="9992995" y="1797874"/>
                  <a:pt x="10005060" y="1794063"/>
                </a:cubicBezTo>
                <a:cubicBezTo>
                  <a:pt x="10030460" y="1811209"/>
                  <a:pt x="10057765" y="1773744"/>
                  <a:pt x="10033635" y="1755329"/>
                </a:cubicBezTo>
                <a:close/>
                <a:moveTo>
                  <a:pt x="10016490" y="1804859"/>
                </a:moveTo>
                <a:cubicBezTo>
                  <a:pt x="9990455" y="1785174"/>
                  <a:pt x="9959340" y="1826449"/>
                  <a:pt x="9986645" y="1845499"/>
                </a:cubicBezTo>
                <a:cubicBezTo>
                  <a:pt x="10012680" y="1865819"/>
                  <a:pt x="10043795" y="1823909"/>
                  <a:pt x="10016490" y="1804859"/>
                </a:cubicBezTo>
                <a:close/>
                <a:moveTo>
                  <a:pt x="9884410" y="1919159"/>
                </a:moveTo>
                <a:cubicBezTo>
                  <a:pt x="9882505" y="1914079"/>
                  <a:pt x="9878060" y="1908999"/>
                  <a:pt x="9872980" y="1907094"/>
                </a:cubicBezTo>
                <a:cubicBezTo>
                  <a:pt x="9944100" y="1868359"/>
                  <a:pt x="9807575" y="1844229"/>
                  <a:pt x="9860915" y="1905188"/>
                </a:cubicBezTo>
                <a:cubicBezTo>
                  <a:pt x="9836150" y="1907094"/>
                  <a:pt x="9833610" y="1945194"/>
                  <a:pt x="9858375" y="1949638"/>
                </a:cubicBezTo>
                <a:cubicBezTo>
                  <a:pt x="9877425" y="1999169"/>
                  <a:pt x="9937115" y="1931224"/>
                  <a:pt x="9884410" y="1919159"/>
                </a:cubicBezTo>
                <a:close/>
                <a:moveTo>
                  <a:pt x="9769475" y="2077909"/>
                </a:moveTo>
                <a:cubicBezTo>
                  <a:pt x="9747885" y="2102674"/>
                  <a:pt x="9787255" y="2136329"/>
                  <a:pt x="9808210" y="2110929"/>
                </a:cubicBezTo>
                <a:cubicBezTo>
                  <a:pt x="9829800" y="2086163"/>
                  <a:pt x="9790430" y="2052509"/>
                  <a:pt x="9769475" y="2077909"/>
                </a:cubicBezTo>
                <a:close/>
                <a:moveTo>
                  <a:pt x="9814560" y="2001074"/>
                </a:moveTo>
                <a:cubicBezTo>
                  <a:pt x="9807575" y="1949004"/>
                  <a:pt x="9737090" y="2002979"/>
                  <a:pt x="9785985" y="2023299"/>
                </a:cubicBezTo>
                <a:cubicBezTo>
                  <a:pt x="9791065" y="2082354"/>
                  <a:pt x="9870440" y="2021394"/>
                  <a:pt x="9814560" y="2001074"/>
                </a:cubicBezTo>
                <a:close/>
                <a:moveTo>
                  <a:pt x="9878060" y="1986469"/>
                </a:moveTo>
                <a:cubicBezTo>
                  <a:pt x="9852660" y="1965513"/>
                  <a:pt x="9820275" y="2005519"/>
                  <a:pt x="9846310" y="2025838"/>
                </a:cubicBezTo>
                <a:cubicBezTo>
                  <a:pt x="9871075" y="2047429"/>
                  <a:pt x="9904095" y="2006788"/>
                  <a:pt x="9878060" y="1986469"/>
                </a:cubicBezTo>
                <a:close/>
                <a:moveTo>
                  <a:pt x="9949180" y="1835338"/>
                </a:moveTo>
                <a:cubicBezTo>
                  <a:pt x="9949180" y="1834704"/>
                  <a:pt x="9948545" y="1834704"/>
                  <a:pt x="9948545" y="1834069"/>
                </a:cubicBezTo>
                <a:cubicBezTo>
                  <a:pt x="9950450" y="1832799"/>
                  <a:pt x="9952355" y="1831529"/>
                  <a:pt x="9954260" y="1830259"/>
                </a:cubicBezTo>
                <a:lnTo>
                  <a:pt x="9954260" y="1830259"/>
                </a:lnTo>
                <a:cubicBezTo>
                  <a:pt x="9968230" y="1816288"/>
                  <a:pt x="9954260" y="1790254"/>
                  <a:pt x="9935210" y="1794699"/>
                </a:cubicBezTo>
                <a:cubicBezTo>
                  <a:pt x="9952990" y="1733104"/>
                  <a:pt x="9859645" y="1790254"/>
                  <a:pt x="9922510" y="1802319"/>
                </a:cubicBezTo>
                <a:cubicBezTo>
                  <a:pt x="9916160" y="1810574"/>
                  <a:pt x="9916795" y="1822004"/>
                  <a:pt x="9923780" y="1829624"/>
                </a:cubicBezTo>
                <a:cubicBezTo>
                  <a:pt x="9902825" y="1838513"/>
                  <a:pt x="9909175" y="1872169"/>
                  <a:pt x="9932670" y="1872804"/>
                </a:cubicBezTo>
                <a:cubicBezTo>
                  <a:pt x="9963785" y="1912174"/>
                  <a:pt x="9999980" y="1835338"/>
                  <a:pt x="9949180" y="1835338"/>
                </a:cubicBezTo>
                <a:close/>
                <a:moveTo>
                  <a:pt x="10366375" y="1444179"/>
                </a:moveTo>
                <a:cubicBezTo>
                  <a:pt x="10351770" y="1451799"/>
                  <a:pt x="10364470" y="1474659"/>
                  <a:pt x="10379075" y="1466404"/>
                </a:cubicBezTo>
                <a:cubicBezTo>
                  <a:pt x="10393045" y="1458784"/>
                  <a:pt x="10380345" y="1435924"/>
                  <a:pt x="10366375" y="1444179"/>
                </a:cubicBezTo>
                <a:close/>
                <a:moveTo>
                  <a:pt x="10383520" y="1402269"/>
                </a:moveTo>
                <a:cubicBezTo>
                  <a:pt x="10367645" y="1411794"/>
                  <a:pt x="10383520" y="1435924"/>
                  <a:pt x="10398760" y="1425763"/>
                </a:cubicBezTo>
                <a:cubicBezTo>
                  <a:pt x="10414635" y="1416238"/>
                  <a:pt x="10398760" y="1392109"/>
                  <a:pt x="10383520" y="1402269"/>
                </a:cubicBezTo>
                <a:close/>
                <a:moveTo>
                  <a:pt x="10422255" y="1413699"/>
                </a:moveTo>
                <a:cubicBezTo>
                  <a:pt x="10407650" y="1421319"/>
                  <a:pt x="10420350" y="1444179"/>
                  <a:pt x="10434320" y="1435924"/>
                </a:cubicBezTo>
                <a:cubicBezTo>
                  <a:pt x="10448925" y="1428304"/>
                  <a:pt x="10436225" y="1405444"/>
                  <a:pt x="10422255" y="1413699"/>
                </a:cubicBezTo>
                <a:close/>
                <a:moveTo>
                  <a:pt x="10333990" y="1410524"/>
                </a:moveTo>
                <a:cubicBezTo>
                  <a:pt x="10317480" y="1421954"/>
                  <a:pt x="10336530" y="1447988"/>
                  <a:pt x="10352405" y="1435288"/>
                </a:cubicBezTo>
                <a:cubicBezTo>
                  <a:pt x="10368280" y="1424494"/>
                  <a:pt x="10349865" y="1398459"/>
                  <a:pt x="10333990" y="1410524"/>
                </a:cubicBezTo>
                <a:close/>
                <a:moveTo>
                  <a:pt x="10293350" y="1455609"/>
                </a:moveTo>
                <a:lnTo>
                  <a:pt x="10293350" y="1455609"/>
                </a:lnTo>
                <a:cubicBezTo>
                  <a:pt x="10293985" y="1454974"/>
                  <a:pt x="10295255" y="1453704"/>
                  <a:pt x="10295890" y="1453069"/>
                </a:cubicBezTo>
                <a:cubicBezTo>
                  <a:pt x="10325100" y="1464499"/>
                  <a:pt x="10327005" y="1421319"/>
                  <a:pt x="10302240" y="1414969"/>
                </a:cubicBezTo>
                <a:cubicBezTo>
                  <a:pt x="10290175" y="1395919"/>
                  <a:pt x="10258425" y="1405444"/>
                  <a:pt x="10259060" y="1427669"/>
                </a:cubicBezTo>
                <a:cubicBezTo>
                  <a:pt x="10230485" y="1435288"/>
                  <a:pt x="10236200" y="1482913"/>
                  <a:pt x="10268585" y="1477199"/>
                </a:cubicBezTo>
                <a:cubicBezTo>
                  <a:pt x="10240010" y="1500059"/>
                  <a:pt x="10299700" y="1517838"/>
                  <a:pt x="10287635" y="1482913"/>
                </a:cubicBezTo>
                <a:cubicBezTo>
                  <a:pt x="10299065" y="1479738"/>
                  <a:pt x="10302240" y="1463863"/>
                  <a:pt x="10293350" y="1456244"/>
                </a:cubicBezTo>
                <a:cubicBezTo>
                  <a:pt x="10293350" y="1455609"/>
                  <a:pt x="10293350" y="1455609"/>
                  <a:pt x="10293350" y="1455609"/>
                </a:cubicBezTo>
                <a:close/>
                <a:moveTo>
                  <a:pt x="10252710" y="1501963"/>
                </a:moveTo>
                <a:cubicBezTo>
                  <a:pt x="10278110" y="1476563"/>
                  <a:pt x="10221595" y="1456244"/>
                  <a:pt x="10215880" y="1486724"/>
                </a:cubicBezTo>
                <a:cubicBezTo>
                  <a:pt x="10205085" y="1485454"/>
                  <a:pt x="10197465" y="1494979"/>
                  <a:pt x="10194290" y="1504504"/>
                </a:cubicBezTo>
                <a:cubicBezTo>
                  <a:pt x="10184130" y="1506409"/>
                  <a:pt x="10179685" y="1515934"/>
                  <a:pt x="10175875" y="1524188"/>
                </a:cubicBezTo>
                <a:cubicBezTo>
                  <a:pt x="10172065" y="1524824"/>
                  <a:pt x="10168255" y="1527363"/>
                  <a:pt x="10166350" y="1531174"/>
                </a:cubicBezTo>
                <a:cubicBezTo>
                  <a:pt x="10160000" y="1532444"/>
                  <a:pt x="10154285" y="1538794"/>
                  <a:pt x="10153015" y="1545144"/>
                </a:cubicBezTo>
                <a:cubicBezTo>
                  <a:pt x="10150475" y="1547049"/>
                  <a:pt x="10149205" y="1549588"/>
                  <a:pt x="10147935" y="1552763"/>
                </a:cubicBezTo>
                <a:cubicBezTo>
                  <a:pt x="10136505" y="1554034"/>
                  <a:pt x="10128250" y="1566734"/>
                  <a:pt x="10132060" y="1577529"/>
                </a:cubicBezTo>
                <a:cubicBezTo>
                  <a:pt x="10130790" y="1577529"/>
                  <a:pt x="10128885" y="1578163"/>
                  <a:pt x="10127615" y="1578799"/>
                </a:cubicBezTo>
                <a:cubicBezTo>
                  <a:pt x="10121265" y="1575624"/>
                  <a:pt x="10113645" y="1575624"/>
                  <a:pt x="10107930" y="1580704"/>
                </a:cubicBezTo>
                <a:cubicBezTo>
                  <a:pt x="10107930" y="1580704"/>
                  <a:pt x="10107930" y="1580704"/>
                  <a:pt x="10107930" y="1580704"/>
                </a:cubicBezTo>
                <a:cubicBezTo>
                  <a:pt x="10105390" y="1582609"/>
                  <a:pt x="10104120" y="1585149"/>
                  <a:pt x="10102850" y="1587688"/>
                </a:cubicBezTo>
                <a:cubicBezTo>
                  <a:pt x="10094595" y="1587688"/>
                  <a:pt x="10087610" y="1595309"/>
                  <a:pt x="10088245" y="1602929"/>
                </a:cubicBezTo>
                <a:cubicBezTo>
                  <a:pt x="10083800" y="1606738"/>
                  <a:pt x="10082530" y="1613724"/>
                  <a:pt x="10085705" y="1618804"/>
                </a:cubicBezTo>
                <a:cubicBezTo>
                  <a:pt x="10081260" y="1619438"/>
                  <a:pt x="10076815" y="1621344"/>
                  <a:pt x="10073005" y="1624519"/>
                </a:cubicBezTo>
                <a:cubicBezTo>
                  <a:pt x="10073005" y="1624519"/>
                  <a:pt x="10073005" y="1624519"/>
                  <a:pt x="10073005" y="1624519"/>
                </a:cubicBezTo>
                <a:cubicBezTo>
                  <a:pt x="10071100" y="1627059"/>
                  <a:pt x="10069195" y="1629599"/>
                  <a:pt x="10068560" y="1632138"/>
                </a:cubicBezTo>
                <a:cubicBezTo>
                  <a:pt x="10063480" y="1628329"/>
                  <a:pt x="10057130" y="1627059"/>
                  <a:pt x="10051415" y="1629599"/>
                </a:cubicBezTo>
                <a:cubicBezTo>
                  <a:pt x="10036175" y="1622613"/>
                  <a:pt x="10022840" y="1642934"/>
                  <a:pt x="10031095" y="1656269"/>
                </a:cubicBezTo>
                <a:cubicBezTo>
                  <a:pt x="10022205" y="1667063"/>
                  <a:pt x="10031095" y="1684844"/>
                  <a:pt x="10044430" y="1685479"/>
                </a:cubicBezTo>
                <a:cubicBezTo>
                  <a:pt x="10041255" y="1695004"/>
                  <a:pt x="10044430" y="1706434"/>
                  <a:pt x="10053320" y="1711513"/>
                </a:cubicBezTo>
                <a:cubicBezTo>
                  <a:pt x="10003790" y="1769299"/>
                  <a:pt x="10133330" y="1768029"/>
                  <a:pt x="10082530" y="1710879"/>
                </a:cubicBezTo>
                <a:cubicBezTo>
                  <a:pt x="10111740" y="1714688"/>
                  <a:pt x="10118725" y="1668334"/>
                  <a:pt x="10088880" y="1663888"/>
                </a:cubicBezTo>
                <a:cubicBezTo>
                  <a:pt x="10088245" y="1661984"/>
                  <a:pt x="10086975" y="1659444"/>
                  <a:pt x="10085705" y="1657538"/>
                </a:cubicBezTo>
                <a:cubicBezTo>
                  <a:pt x="10102850" y="1659444"/>
                  <a:pt x="10113645" y="1636584"/>
                  <a:pt x="10100945" y="1624519"/>
                </a:cubicBezTo>
                <a:cubicBezTo>
                  <a:pt x="10104120" y="1625788"/>
                  <a:pt x="10107930" y="1626424"/>
                  <a:pt x="10111740" y="1625788"/>
                </a:cubicBezTo>
                <a:cubicBezTo>
                  <a:pt x="10089515" y="1675954"/>
                  <a:pt x="10180955" y="1672144"/>
                  <a:pt x="10154920" y="1623884"/>
                </a:cubicBezTo>
                <a:cubicBezTo>
                  <a:pt x="10160635" y="1622613"/>
                  <a:pt x="10165715" y="1620074"/>
                  <a:pt x="10169525" y="1614994"/>
                </a:cubicBezTo>
                <a:lnTo>
                  <a:pt x="10169525" y="1614994"/>
                </a:lnTo>
                <a:cubicBezTo>
                  <a:pt x="10177145" y="1605469"/>
                  <a:pt x="10175240" y="1591499"/>
                  <a:pt x="10166985" y="1583244"/>
                </a:cubicBezTo>
                <a:cubicBezTo>
                  <a:pt x="10168890" y="1580704"/>
                  <a:pt x="10170160" y="1576894"/>
                  <a:pt x="10170160" y="1573719"/>
                </a:cubicBezTo>
                <a:cubicBezTo>
                  <a:pt x="10171430" y="1571813"/>
                  <a:pt x="10172700" y="1570544"/>
                  <a:pt x="10172700" y="1568004"/>
                </a:cubicBezTo>
                <a:cubicBezTo>
                  <a:pt x="10173335" y="1567369"/>
                  <a:pt x="10173970" y="1566734"/>
                  <a:pt x="10174605" y="1565463"/>
                </a:cubicBezTo>
                <a:cubicBezTo>
                  <a:pt x="10177145" y="1564829"/>
                  <a:pt x="10179685" y="1563559"/>
                  <a:pt x="10181590" y="1562288"/>
                </a:cubicBezTo>
                <a:cubicBezTo>
                  <a:pt x="10198735" y="1580069"/>
                  <a:pt x="10229850" y="1561654"/>
                  <a:pt x="10223500" y="1538159"/>
                </a:cubicBezTo>
                <a:cubicBezTo>
                  <a:pt x="10233025" y="1531174"/>
                  <a:pt x="10242550" y="1519744"/>
                  <a:pt x="10238740" y="1506409"/>
                </a:cubicBezTo>
                <a:cubicBezTo>
                  <a:pt x="10243820" y="1505774"/>
                  <a:pt x="10248900" y="1505774"/>
                  <a:pt x="10252710" y="1501963"/>
                </a:cubicBezTo>
                <a:close/>
                <a:moveTo>
                  <a:pt x="10255885" y="1507044"/>
                </a:moveTo>
                <a:cubicBezTo>
                  <a:pt x="10241280" y="1514663"/>
                  <a:pt x="10254615" y="1537524"/>
                  <a:pt x="10268585" y="1529269"/>
                </a:cubicBezTo>
                <a:cubicBezTo>
                  <a:pt x="10282555" y="1521013"/>
                  <a:pt x="10269855" y="1498788"/>
                  <a:pt x="10255885" y="1507044"/>
                </a:cubicBezTo>
                <a:close/>
                <a:moveTo>
                  <a:pt x="10311130" y="1475294"/>
                </a:moveTo>
                <a:cubicBezTo>
                  <a:pt x="10296525" y="1483549"/>
                  <a:pt x="10309225" y="1505774"/>
                  <a:pt x="10323830" y="1497519"/>
                </a:cubicBezTo>
                <a:cubicBezTo>
                  <a:pt x="10337800" y="1489899"/>
                  <a:pt x="10325100" y="1467038"/>
                  <a:pt x="10311130" y="1475294"/>
                </a:cubicBezTo>
                <a:close/>
                <a:moveTo>
                  <a:pt x="10325100" y="1439734"/>
                </a:moveTo>
                <a:cubicBezTo>
                  <a:pt x="10325100" y="1439734"/>
                  <a:pt x="10325100" y="1439734"/>
                  <a:pt x="10325100" y="1439734"/>
                </a:cubicBezTo>
                <a:cubicBezTo>
                  <a:pt x="10298430" y="1497519"/>
                  <a:pt x="10389235" y="1439099"/>
                  <a:pt x="10325100" y="1439734"/>
                </a:cubicBezTo>
                <a:close/>
                <a:moveTo>
                  <a:pt x="10416540" y="1370519"/>
                </a:moveTo>
                <a:cubicBezTo>
                  <a:pt x="10405110" y="1354009"/>
                  <a:pt x="10379075" y="1372424"/>
                  <a:pt x="10391140" y="1388299"/>
                </a:cubicBezTo>
                <a:cubicBezTo>
                  <a:pt x="10402570" y="1405444"/>
                  <a:pt x="10427970" y="1387029"/>
                  <a:pt x="10416540" y="1370519"/>
                </a:cubicBezTo>
                <a:close/>
                <a:moveTo>
                  <a:pt x="9370695" y="2479864"/>
                </a:moveTo>
                <a:cubicBezTo>
                  <a:pt x="9345295" y="2500819"/>
                  <a:pt x="9378315" y="2540189"/>
                  <a:pt x="9403080" y="2518599"/>
                </a:cubicBezTo>
                <a:cubicBezTo>
                  <a:pt x="9428480" y="2497644"/>
                  <a:pt x="9395460" y="2458274"/>
                  <a:pt x="9370695" y="2479864"/>
                </a:cubicBezTo>
                <a:close/>
                <a:moveTo>
                  <a:pt x="9403080" y="2380804"/>
                </a:moveTo>
                <a:cubicBezTo>
                  <a:pt x="9378315" y="2399854"/>
                  <a:pt x="9409430" y="2437954"/>
                  <a:pt x="9432925" y="2418269"/>
                </a:cubicBezTo>
                <a:cubicBezTo>
                  <a:pt x="9457690" y="2399219"/>
                  <a:pt x="9427210" y="2361119"/>
                  <a:pt x="9403080" y="2380804"/>
                </a:cubicBezTo>
                <a:close/>
                <a:moveTo>
                  <a:pt x="9413240" y="2244914"/>
                </a:moveTo>
                <a:cubicBezTo>
                  <a:pt x="9390380" y="2260154"/>
                  <a:pt x="9415145" y="2295714"/>
                  <a:pt x="9437370" y="2279839"/>
                </a:cubicBezTo>
                <a:cubicBezTo>
                  <a:pt x="9460230" y="2264599"/>
                  <a:pt x="9436100" y="2229039"/>
                  <a:pt x="9413240" y="2244914"/>
                </a:cubicBezTo>
                <a:close/>
                <a:moveTo>
                  <a:pt x="9361805" y="2304604"/>
                </a:moveTo>
                <a:cubicBezTo>
                  <a:pt x="9347200" y="2281109"/>
                  <a:pt x="9311005" y="2303969"/>
                  <a:pt x="9325610" y="2327464"/>
                </a:cubicBezTo>
                <a:cubicBezTo>
                  <a:pt x="9340850" y="2350959"/>
                  <a:pt x="9377045" y="2327464"/>
                  <a:pt x="9361805" y="2304604"/>
                </a:cubicBezTo>
                <a:close/>
                <a:moveTo>
                  <a:pt x="9317990" y="2446844"/>
                </a:moveTo>
                <a:cubicBezTo>
                  <a:pt x="9292590" y="2465259"/>
                  <a:pt x="9321800" y="2504629"/>
                  <a:pt x="9346565" y="2485579"/>
                </a:cubicBezTo>
                <a:cubicBezTo>
                  <a:pt x="9371965" y="2467164"/>
                  <a:pt x="9342755" y="2427794"/>
                  <a:pt x="9317990" y="2446844"/>
                </a:cubicBezTo>
                <a:close/>
                <a:moveTo>
                  <a:pt x="9230360" y="2509074"/>
                </a:moveTo>
                <a:cubicBezTo>
                  <a:pt x="9204325" y="2526219"/>
                  <a:pt x="9231630" y="2566859"/>
                  <a:pt x="9257030" y="2549079"/>
                </a:cubicBezTo>
                <a:cubicBezTo>
                  <a:pt x="9283065" y="2531934"/>
                  <a:pt x="9255760" y="2491294"/>
                  <a:pt x="9230360" y="2509074"/>
                </a:cubicBezTo>
                <a:close/>
                <a:moveTo>
                  <a:pt x="9455785" y="2404934"/>
                </a:moveTo>
                <a:cubicBezTo>
                  <a:pt x="9431020" y="2426524"/>
                  <a:pt x="9465945" y="2465259"/>
                  <a:pt x="9490075" y="2442399"/>
                </a:cubicBezTo>
                <a:cubicBezTo>
                  <a:pt x="9514205" y="2420809"/>
                  <a:pt x="9479280" y="2382709"/>
                  <a:pt x="9455785" y="2404934"/>
                </a:cubicBezTo>
                <a:close/>
                <a:moveTo>
                  <a:pt x="9190990" y="2617024"/>
                </a:moveTo>
                <a:cubicBezTo>
                  <a:pt x="9163685" y="2635439"/>
                  <a:pt x="9193530" y="2677984"/>
                  <a:pt x="9220200" y="2658934"/>
                </a:cubicBezTo>
                <a:lnTo>
                  <a:pt x="9220200" y="2658934"/>
                </a:lnTo>
                <a:cubicBezTo>
                  <a:pt x="9247505" y="2640519"/>
                  <a:pt x="9217660" y="2597974"/>
                  <a:pt x="9190990" y="2617024"/>
                </a:cubicBezTo>
                <a:close/>
                <a:moveTo>
                  <a:pt x="9282430" y="2550349"/>
                </a:moveTo>
                <a:cubicBezTo>
                  <a:pt x="9255760" y="2570034"/>
                  <a:pt x="9287510" y="2611309"/>
                  <a:pt x="9313545" y="2590354"/>
                </a:cubicBezTo>
                <a:cubicBezTo>
                  <a:pt x="9339580" y="2571304"/>
                  <a:pt x="9307830" y="2530029"/>
                  <a:pt x="9282430" y="2550349"/>
                </a:cubicBezTo>
                <a:close/>
                <a:moveTo>
                  <a:pt x="9617710" y="2246184"/>
                </a:moveTo>
                <a:cubicBezTo>
                  <a:pt x="9594850" y="2269679"/>
                  <a:pt x="9632315" y="2305239"/>
                  <a:pt x="9654540" y="2281109"/>
                </a:cubicBezTo>
                <a:cubicBezTo>
                  <a:pt x="9677400" y="2258249"/>
                  <a:pt x="9639935" y="2222054"/>
                  <a:pt x="9617710" y="2246184"/>
                </a:cubicBezTo>
                <a:close/>
                <a:moveTo>
                  <a:pt x="9662160" y="2157919"/>
                </a:moveTo>
                <a:cubicBezTo>
                  <a:pt x="9688830" y="2089338"/>
                  <a:pt x="9573895" y="2139504"/>
                  <a:pt x="9641840" y="2166809"/>
                </a:cubicBezTo>
                <a:cubicBezTo>
                  <a:pt x="9611995" y="2241104"/>
                  <a:pt x="9736455" y="2186494"/>
                  <a:pt x="9662160" y="2157919"/>
                </a:cubicBezTo>
                <a:close/>
                <a:moveTo>
                  <a:pt x="9485630" y="2312224"/>
                </a:moveTo>
                <a:cubicBezTo>
                  <a:pt x="9461500" y="2332544"/>
                  <a:pt x="9493885" y="2369374"/>
                  <a:pt x="9517380" y="2348419"/>
                </a:cubicBezTo>
                <a:cubicBezTo>
                  <a:pt x="9540875" y="2328099"/>
                  <a:pt x="9509125" y="2291269"/>
                  <a:pt x="9485630" y="2312224"/>
                </a:cubicBezTo>
                <a:close/>
                <a:moveTo>
                  <a:pt x="9695180" y="2162999"/>
                </a:moveTo>
                <a:cubicBezTo>
                  <a:pt x="9672955" y="2187129"/>
                  <a:pt x="9711055" y="2222054"/>
                  <a:pt x="9732645" y="2196654"/>
                </a:cubicBezTo>
                <a:cubicBezTo>
                  <a:pt x="9754870" y="2173159"/>
                  <a:pt x="9716770" y="2138234"/>
                  <a:pt x="9695180" y="2162999"/>
                </a:cubicBezTo>
                <a:close/>
                <a:moveTo>
                  <a:pt x="9701530" y="2002979"/>
                </a:moveTo>
                <a:cubicBezTo>
                  <a:pt x="9694545" y="1994724"/>
                  <a:pt x="9682480" y="1992819"/>
                  <a:pt x="9673590" y="1999804"/>
                </a:cubicBezTo>
                <a:cubicBezTo>
                  <a:pt x="9673590" y="1999804"/>
                  <a:pt x="9673590" y="1999804"/>
                  <a:pt x="9673590" y="1999804"/>
                </a:cubicBezTo>
                <a:cubicBezTo>
                  <a:pt x="9639300" y="2038538"/>
                  <a:pt x="9726930" y="2048063"/>
                  <a:pt x="9701530" y="2002979"/>
                </a:cubicBezTo>
                <a:close/>
                <a:moveTo>
                  <a:pt x="9565640" y="2239834"/>
                </a:moveTo>
                <a:cubicBezTo>
                  <a:pt x="9542780" y="2260789"/>
                  <a:pt x="9575800" y="2296349"/>
                  <a:pt x="9598660" y="2274759"/>
                </a:cubicBezTo>
                <a:cubicBezTo>
                  <a:pt x="9621520" y="2253804"/>
                  <a:pt x="9588500" y="2218244"/>
                  <a:pt x="9565640" y="2239834"/>
                </a:cubicBezTo>
                <a:close/>
                <a:moveTo>
                  <a:pt x="9491980" y="2189034"/>
                </a:moveTo>
                <a:cubicBezTo>
                  <a:pt x="9469755" y="2204909"/>
                  <a:pt x="9495790" y="2239834"/>
                  <a:pt x="9517380" y="2222689"/>
                </a:cubicBezTo>
                <a:cubicBezTo>
                  <a:pt x="9539605" y="2206814"/>
                  <a:pt x="9513570" y="2171889"/>
                  <a:pt x="9491980" y="2189034"/>
                </a:cubicBezTo>
                <a:close/>
                <a:moveTo>
                  <a:pt x="9537700" y="2327464"/>
                </a:moveTo>
                <a:cubicBezTo>
                  <a:pt x="9513570" y="2350324"/>
                  <a:pt x="9550400" y="2387154"/>
                  <a:pt x="9573260" y="2363659"/>
                </a:cubicBezTo>
                <a:cubicBezTo>
                  <a:pt x="9597390" y="2340799"/>
                  <a:pt x="9561195" y="2303969"/>
                  <a:pt x="9537700" y="2327464"/>
                </a:cubicBezTo>
                <a:close/>
                <a:moveTo>
                  <a:pt x="9551035" y="2141409"/>
                </a:moveTo>
                <a:cubicBezTo>
                  <a:pt x="9571990" y="2126804"/>
                  <a:pt x="9549130" y="2093784"/>
                  <a:pt x="9528175" y="2109024"/>
                </a:cubicBezTo>
                <a:cubicBezTo>
                  <a:pt x="9507220" y="2123629"/>
                  <a:pt x="9530715" y="2156649"/>
                  <a:pt x="9551035" y="2141409"/>
                </a:cubicBezTo>
                <a:close/>
                <a:moveTo>
                  <a:pt x="10976610" y="968563"/>
                </a:moveTo>
                <a:cubicBezTo>
                  <a:pt x="10965815" y="949513"/>
                  <a:pt x="10935970" y="966024"/>
                  <a:pt x="10946765" y="985074"/>
                </a:cubicBezTo>
                <a:cubicBezTo>
                  <a:pt x="10957560" y="1004759"/>
                  <a:pt x="10987405" y="987613"/>
                  <a:pt x="10976610" y="968563"/>
                </a:cubicBezTo>
                <a:close/>
                <a:moveTo>
                  <a:pt x="10937240" y="1164144"/>
                </a:moveTo>
                <a:cubicBezTo>
                  <a:pt x="10922000" y="1170494"/>
                  <a:pt x="10931525" y="1193988"/>
                  <a:pt x="10946765" y="1187638"/>
                </a:cubicBezTo>
                <a:cubicBezTo>
                  <a:pt x="10962640" y="1181924"/>
                  <a:pt x="10952480" y="1157794"/>
                  <a:pt x="10937240" y="1164144"/>
                </a:cubicBezTo>
                <a:close/>
                <a:moveTo>
                  <a:pt x="10878820" y="1188909"/>
                </a:moveTo>
                <a:cubicBezTo>
                  <a:pt x="10863580" y="1195259"/>
                  <a:pt x="10873740" y="1218754"/>
                  <a:pt x="10888980" y="1212404"/>
                </a:cubicBezTo>
                <a:cubicBezTo>
                  <a:pt x="10904220" y="1206054"/>
                  <a:pt x="10894060" y="1181924"/>
                  <a:pt x="10878820" y="1188909"/>
                </a:cubicBezTo>
                <a:close/>
                <a:moveTo>
                  <a:pt x="10941050" y="1125409"/>
                </a:moveTo>
                <a:cubicBezTo>
                  <a:pt x="10957560" y="1117788"/>
                  <a:pt x="10945495" y="1091754"/>
                  <a:pt x="10928985" y="1100009"/>
                </a:cubicBezTo>
                <a:cubicBezTo>
                  <a:pt x="10912475" y="1106994"/>
                  <a:pt x="10924540" y="1133663"/>
                  <a:pt x="10941050" y="1125409"/>
                </a:cubicBezTo>
                <a:close/>
                <a:moveTo>
                  <a:pt x="10878820" y="1155254"/>
                </a:moveTo>
                <a:cubicBezTo>
                  <a:pt x="10895330" y="1147634"/>
                  <a:pt x="10882630" y="1121599"/>
                  <a:pt x="10866755" y="1129854"/>
                </a:cubicBezTo>
                <a:cubicBezTo>
                  <a:pt x="10850245" y="1137474"/>
                  <a:pt x="10862945" y="1163509"/>
                  <a:pt x="10878820" y="1155254"/>
                </a:cubicBezTo>
                <a:close/>
                <a:moveTo>
                  <a:pt x="10925175" y="1056194"/>
                </a:moveTo>
                <a:cubicBezTo>
                  <a:pt x="10915650" y="1038413"/>
                  <a:pt x="10888345" y="1053019"/>
                  <a:pt x="10897870" y="1070799"/>
                </a:cubicBezTo>
                <a:cubicBezTo>
                  <a:pt x="10906760" y="1088579"/>
                  <a:pt x="10934700" y="1073974"/>
                  <a:pt x="10925175" y="1056194"/>
                </a:cubicBezTo>
                <a:close/>
                <a:moveTo>
                  <a:pt x="10823575" y="1166684"/>
                </a:moveTo>
                <a:cubicBezTo>
                  <a:pt x="10815320" y="1150174"/>
                  <a:pt x="10789920" y="1162874"/>
                  <a:pt x="10798175" y="1179384"/>
                </a:cubicBezTo>
                <a:cubicBezTo>
                  <a:pt x="10806430" y="1195894"/>
                  <a:pt x="10831830" y="1183194"/>
                  <a:pt x="10823575" y="1166684"/>
                </a:cubicBezTo>
                <a:close/>
                <a:moveTo>
                  <a:pt x="10772775" y="1122234"/>
                </a:moveTo>
                <a:cubicBezTo>
                  <a:pt x="10754995" y="1131759"/>
                  <a:pt x="10770870" y="1159699"/>
                  <a:pt x="10788650" y="1148904"/>
                </a:cubicBezTo>
                <a:cubicBezTo>
                  <a:pt x="10805795" y="1139379"/>
                  <a:pt x="10789920" y="1112074"/>
                  <a:pt x="10772775" y="1122234"/>
                </a:cubicBezTo>
                <a:close/>
                <a:moveTo>
                  <a:pt x="10820400" y="1214309"/>
                </a:moveTo>
                <a:cubicBezTo>
                  <a:pt x="10805160" y="1220659"/>
                  <a:pt x="10815955" y="1244788"/>
                  <a:pt x="10830560" y="1237169"/>
                </a:cubicBezTo>
                <a:cubicBezTo>
                  <a:pt x="10845800" y="1230819"/>
                  <a:pt x="10835005" y="1207324"/>
                  <a:pt x="10820400" y="1214309"/>
                </a:cubicBezTo>
                <a:close/>
                <a:moveTo>
                  <a:pt x="10859135" y="1091754"/>
                </a:moveTo>
                <a:cubicBezTo>
                  <a:pt x="10849610" y="1073974"/>
                  <a:pt x="10821670" y="1089213"/>
                  <a:pt x="10831830" y="1106994"/>
                </a:cubicBezTo>
                <a:cubicBezTo>
                  <a:pt x="10841355" y="1124774"/>
                  <a:pt x="10869295" y="1108899"/>
                  <a:pt x="10859135" y="1091754"/>
                </a:cubicBezTo>
                <a:close/>
                <a:moveTo>
                  <a:pt x="11056620" y="1044129"/>
                </a:moveTo>
                <a:cubicBezTo>
                  <a:pt x="11039475" y="1051113"/>
                  <a:pt x="11050905" y="1077784"/>
                  <a:pt x="11067415" y="1070163"/>
                </a:cubicBezTo>
                <a:cubicBezTo>
                  <a:pt x="11084560" y="1063179"/>
                  <a:pt x="11073130" y="1037144"/>
                  <a:pt x="11056620" y="1044129"/>
                </a:cubicBezTo>
                <a:close/>
                <a:moveTo>
                  <a:pt x="11052175" y="1011109"/>
                </a:moveTo>
                <a:cubicBezTo>
                  <a:pt x="11070590" y="1002854"/>
                  <a:pt x="11057255" y="974279"/>
                  <a:pt x="11038840" y="983169"/>
                </a:cubicBezTo>
                <a:cubicBezTo>
                  <a:pt x="11020425" y="991424"/>
                  <a:pt x="11033760" y="1019999"/>
                  <a:pt x="11052175" y="1011109"/>
                </a:cubicBezTo>
                <a:lnTo>
                  <a:pt x="11052175" y="1011109"/>
                </a:lnTo>
                <a:close/>
                <a:moveTo>
                  <a:pt x="11055985" y="1117788"/>
                </a:moveTo>
                <a:cubicBezTo>
                  <a:pt x="11040745" y="1123504"/>
                  <a:pt x="11049635" y="1147634"/>
                  <a:pt x="11064875" y="1141284"/>
                </a:cubicBezTo>
                <a:cubicBezTo>
                  <a:pt x="11080750" y="1136204"/>
                  <a:pt x="11071225" y="1112074"/>
                  <a:pt x="11055985" y="1117788"/>
                </a:cubicBezTo>
                <a:close/>
                <a:moveTo>
                  <a:pt x="10762615" y="1240344"/>
                </a:moveTo>
                <a:cubicBezTo>
                  <a:pt x="10747375" y="1247329"/>
                  <a:pt x="10758805" y="1270824"/>
                  <a:pt x="10773410" y="1263204"/>
                </a:cubicBezTo>
                <a:cubicBezTo>
                  <a:pt x="10788015" y="1256854"/>
                  <a:pt x="10777220" y="1233359"/>
                  <a:pt x="10762615" y="1240344"/>
                </a:cubicBezTo>
                <a:close/>
                <a:moveTo>
                  <a:pt x="11044555" y="717738"/>
                </a:moveTo>
                <a:cubicBezTo>
                  <a:pt x="11021695" y="732979"/>
                  <a:pt x="11046460" y="768538"/>
                  <a:pt x="11068685" y="752663"/>
                </a:cubicBezTo>
                <a:cubicBezTo>
                  <a:pt x="11091545" y="736788"/>
                  <a:pt x="11066780" y="701863"/>
                  <a:pt x="11044555" y="717738"/>
                </a:cubicBezTo>
                <a:close/>
                <a:moveTo>
                  <a:pt x="11040745" y="953324"/>
                </a:moveTo>
                <a:cubicBezTo>
                  <a:pt x="11060430" y="943163"/>
                  <a:pt x="11043920" y="912684"/>
                  <a:pt x="11024870" y="923479"/>
                </a:cubicBezTo>
                <a:cubicBezTo>
                  <a:pt x="11005185" y="933638"/>
                  <a:pt x="11021060" y="964119"/>
                  <a:pt x="11040745" y="953324"/>
                </a:cubicBezTo>
                <a:close/>
                <a:moveTo>
                  <a:pt x="10996930" y="1140649"/>
                </a:moveTo>
                <a:cubicBezTo>
                  <a:pt x="10981690" y="1146363"/>
                  <a:pt x="10991215" y="1170494"/>
                  <a:pt x="11006455" y="1164144"/>
                </a:cubicBezTo>
                <a:cubicBezTo>
                  <a:pt x="11021060" y="1158429"/>
                  <a:pt x="11012170" y="1134299"/>
                  <a:pt x="10996930" y="1140649"/>
                </a:cubicBezTo>
                <a:close/>
                <a:moveTo>
                  <a:pt x="10991850" y="1022538"/>
                </a:moveTo>
                <a:cubicBezTo>
                  <a:pt x="10982960" y="1004124"/>
                  <a:pt x="10955020" y="1018729"/>
                  <a:pt x="10963910" y="1036509"/>
                </a:cubicBezTo>
                <a:cubicBezTo>
                  <a:pt x="10972800" y="1054924"/>
                  <a:pt x="11001375" y="1040319"/>
                  <a:pt x="10991850" y="1022538"/>
                </a:cubicBezTo>
                <a:close/>
                <a:moveTo>
                  <a:pt x="11003915" y="1097469"/>
                </a:moveTo>
                <a:cubicBezTo>
                  <a:pt x="11020425" y="1090484"/>
                  <a:pt x="11008995" y="1063813"/>
                  <a:pt x="10992485" y="1071434"/>
                </a:cubicBezTo>
                <a:cubicBezTo>
                  <a:pt x="10975975" y="1078419"/>
                  <a:pt x="10987405" y="1105088"/>
                  <a:pt x="11003915" y="1097469"/>
                </a:cubicBezTo>
                <a:close/>
                <a:moveTo>
                  <a:pt x="10534015" y="1353374"/>
                </a:moveTo>
                <a:cubicBezTo>
                  <a:pt x="10519410" y="1360994"/>
                  <a:pt x="10531475" y="1383854"/>
                  <a:pt x="10545445" y="1375599"/>
                </a:cubicBezTo>
                <a:cubicBezTo>
                  <a:pt x="10560685" y="1368613"/>
                  <a:pt x="10548620" y="1345754"/>
                  <a:pt x="10534015" y="1353374"/>
                </a:cubicBezTo>
                <a:close/>
                <a:moveTo>
                  <a:pt x="10442575" y="1365438"/>
                </a:moveTo>
                <a:cubicBezTo>
                  <a:pt x="10426700" y="1374963"/>
                  <a:pt x="10441940" y="1399094"/>
                  <a:pt x="10457180" y="1389569"/>
                </a:cubicBezTo>
                <a:cubicBezTo>
                  <a:pt x="10473055" y="1380044"/>
                  <a:pt x="10457815" y="1355279"/>
                  <a:pt x="10442575" y="1365438"/>
                </a:cubicBezTo>
                <a:close/>
                <a:moveTo>
                  <a:pt x="10590530" y="1324163"/>
                </a:moveTo>
                <a:cubicBezTo>
                  <a:pt x="10575925" y="1331784"/>
                  <a:pt x="10587355" y="1354644"/>
                  <a:pt x="10601960" y="1347024"/>
                </a:cubicBezTo>
                <a:cubicBezTo>
                  <a:pt x="10617200" y="1339404"/>
                  <a:pt x="10605135" y="1316544"/>
                  <a:pt x="10590530" y="1324163"/>
                </a:cubicBezTo>
                <a:close/>
                <a:moveTo>
                  <a:pt x="10561320" y="1293684"/>
                </a:moveTo>
                <a:cubicBezTo>
                  <a:pt x="10545445" y="1302574"/>
                  <a:pt x="10560050" y="1327338"/>
                  <a:pt x="10575290" y="1317813"/>
                </a:cubicBezTo>
                <a:lnTo>
                  <a:pt x="10575290" y="1317813"/>
                </a:lnTo>
                <a:cubicBezTo>
                  <a:pt x="10591165" y="1308924"/>
                  <a:pt x="10576560" y="1284159"/>
                  <a:pt x="10561320" y="1293684"/>
                </a:cubicBezTo>
                <a:close/>
                <a:moveTo>
                  <a:pt x="10632440" y="1206688"/>
                </a:moveTo>
                <a:cubicBezTo>
                  <a:pt x="10650855" y="1193988"/>
                  <a:pt x="10630535" y="1166049"/>
                  <a:pt x="10612755" y="1178749"/>
                </a:cubicBezTo>
                <a:cubicBezTo>
                  <a:pt x="10612755" y="1178749"/>
                  <a:pt x="10612755" y="1178749"/>
                  <a:pt x="10612755" y="1178749"/>
                </a:cubicBezTo>
                <a:cubicBezTo>
                  <a:pt x="10594975" y="1191449"/>
                  <a:pt x="10614660" y="1219388"/>
                  <a:pt x="10632440" y="1206688"/>
                </a:cubicBezTo>
                <a:close/>
                <a:moveTo>
                  <a:pt x="10473690" y="1349563"/>
                </a:moveTo>
                <a:cubicBezTo>
                  <a:pt x="10490200" y="1338134"/>
                  <a:pt x="10472420" y="1312099"/>
                  <a:pt x="10455910" y="1324163"/>
                </a:cubicBezTo>
                <a:cubicBezTo>
                  <a:pt x="10455910" y="1324163"/>
                  <a:pt x="10455910" y="1324163"/>
                  <a:pt x="10455910" y="1324163"/>
                </a:cubicBezTo>
                <a:cubicBezTo>
                  <a:pt x="10439400" y="1334959"/>
                  <a:pt x="10457815" y="1360994"/>
                  <a:pt x="10473690" y="1349563"/>
                </a:cubicBezTo>
                <a:lnTo>
                  <a:pt x="10473690" y="1349563"/>
                </a:lnTo>
                <a:close/>
                <a:moveTo>
                  <a:pt x="10539730" y="1286063"/>
                </a:moveTo>
                <a:cubicBezTo>
                  <a:pt x="10528935" y="1268919"/>
                  <a:pt x="10502265" y="1286699"/>
                  <a:pt x="10513695" y="1303209"/>
                </a:cubicBezTo>
                <a:cubicBezTo>
                  <a:pt x="10525125" y="1320354"/>
                  <a:pt x="10551160" y="1302574"/>
                  <a:pt x="10539730" y="1286063"/>
                </a:cubicBezTo>
                <a:close/>
                <a:moveTo>
                  <a:pt x="10640060" y="1264474"/>
                </a:moveTo>
                <a:cubicBezTo>
                  <a:pt x="10631170" y="1248599"/>
                  <a:pt x="10606405" y="1262569"/>
                  <a:pt x="10615295" y="1278444"/>
                </a:cubicBezTo>
                <a:cubicBezTo>
                  <a:pt x="10624820" y="1294319"/>
                  <a:pt x="10649585" y="1280349"/>
                  <a:pt x="10640060" y="1264474"/>
                </a:cubicBezTo>
                <a:close/>
                <a:moveTo>
                  <a:pt x="10761980" y="1198434"/>
                </a:moveTo>
                <a:cubicBezTo>
                  <a:pt x="10753725" y="1181924"/>
                  <a:pt x="10728325" y="1195259"/>
                  <a:pt x="10737215" y="1211769"/>
                </a:cubicBezTo>
                <a:cubicBezTo>
                  <a:pt x="10745470" y="1227644"/>
                  <a:pt x="10770870" y="1214309"/>
                  <a:pt x="10761980" y="1198434"/>
                </a:cubicBezTo>
                <a:close/>
                <a:moveTo>
                  <a:pt x="10501630" y="1329244"/>
                </a:moveTo>
                <a:cubicBezTo>
                  <a:pt x="10485755" y="1338769"/>
                  <a:pt x="10500995" y="1362899"/>
                  <a:pt x="10516235" y="1353374"/>
                </a:cubicBezTo>
                <a:cubicBezTo>
                  <a:pt x="10532110" y="1343849"/>
                  <a:pt x="10516870" y="1319719"/>
                  <a:pt x="10501630" y="1329244"/>
                </a:cubicBezTo>
                <a:close/>
                <a:moveTo>
                  <a:pt x="10478135" y="1383219"/>
                </a:moveTo>
                <a:cubicBezTo>
                  <a:pt x="10463530" y="1390838"/>
                  <a:pt x="10476230" y="1413699"/>
                  <a:pt x="10490200" y="1405444"/>
                </a:cubicBezTo>
                <a:cubicBezTo>
                  <a:pt x="10504805" y="1397824"/>
                  <a:pt x="10492105" y="1375599"/>
                  <a:pt x="10478135" y="1383219"/>
                </a:cubicBezTo>
                <a:close/>
                <a:moveTo>
                  <a:pt x="10704830" y="1267649"/>
                </a:moveTo>
                <a:cubicBezTo>
                  <a:pt x="10689590" y="1274634"/>
                  <a:pt x="10701020" y="1298129"/>
                  <a:pt x="10715625" y="1290509"/>
                </a:cubicBezTo>
                <a:cubicBezTo>
                  <a:pt x="10730865" y="1283524"/>
                  <a:pt x="10719435" y="1260663"/>
                  <a:pt x="10704830" y="1267649"/>
                </a:cubicBezTo>
                <a:close/>
                <a:moveTo>
                  <a:pt x="10647680" y="1295588"/>
                </a:moveTo>
                <a:cubicBezTo>
                  <a:pt x="10633075" y="1302574"/>
                  <a:pt x="10644505" y="1326069"/>
                  <a:pt x="10659110" y="1318449"/>
                </a:cubicBezTo>
                <a:cubicBezTo>
                  <a:pt x="10673715" y="1311463"/>
                  <a:pt x="10662285" y="1287969"/>
                  <a:pt x="10647680" y="1295588"/>
                </a:cubicBezTo>
                <a:close/>
                <a:moveTo>
                  <a:pt x="10701020" y="1230819"/>
                </a:moveTo>
                <a:cubicBezTo>
                  <a:pt x="10692765" y="1214309"/>
                  <a:pt x="10667365" y="1228279"/>
                  <a:pt x="10676255" y="1244154"/>
                </a:cubicBezTo>
                <a:cubicBezTo>
                  <a:pt x="10684510" y="1260663"/>
                  <a:pt x="10709910" y="1246694"/>
                  <a:pt x="10701020" y="1230819"/>
                </a:cubicBezTo>
                <a:close/>
                <a:moveTo>
                  <a:pt x="10744200" y="995869"/>
                </a:moveTo>
                <a:cubicBezTo>
                  <a:pt x="10706735" y="1052384"/>
                  <a:pt x="10819765" y="1025713"/>
                  <a:pt x="10760075" y="992059"/>
                </a:cubicBezTo>
                <a:cubicBezTo>
                  <a:pt x="10807700" y="931734"/>
                  <a:pt x="10678795" y="956499"/>
                  <a:pt x="10745470" y="994599"/>
                </a:cubicBezTo>
                <a:cubicBezTo>
                  <a:pt x="10744835" y="995234"/>
                  <a:pt x="10744835" y="995234"/>
                  <a:pt x="10744200" y="995869"/>
                </a:cubicBezTo>
                <a:close/>
                <a:moveTo>
                  <a:pt x="10708005" y="1160969"/>
                </a:moveTo>
                <a:cubicBezTo>
                  <a:pt x="10690860" y="1171129"/>
                  <a:pt x="10706735" y="1198434"/>
                  <a:pt x="10723880" y="1187638"/>
                </a:cubicBezTo>
                <a:cubicBezTo>
                  <a:pt x="10741660" y="1177479"/>
                  <a:pt x="10725150" y="1150174"/>
                  <a:pt x="10708005" y="1160969"/>
                </a:cubicBezTo>
                <a:close/>
                <a:moveTo>
                  <a:pt x="10643870" y="1199704"/>
                </a:moveTo>
                <a:cubicBezTo>
                  <a:pt x="10626725" y="1209863"/>
                  <a:pt x="10643870" y="1237169"/>
                  <a:pt x="10660380" y="1225738"/>
                </a:cubicBezTo>
                <a:cubicBezTo>
                  <a:pt x="10677525" y="1215579"/>
                  <a:pt x="10661015" y="1188909"/>
                  <a:pt x="10643870" y="1199704"/>
                </a:cubicBezTo>
                <a:close/>
                <a:moveTo>
                  <a:pt x="10688955" y="1164144"/>
                </a:moveTo>
                <a:cubicBezTo>
                  <a:pt x="10718165" y="1163509"/>
                  <a:pt x="10704195" y="1117788"/>
                  <a:pt x="10679430" y="1133029"/>
                </a:cubicBezTo>
                <a:cubicBezTo>
                  <a:pt x="10665460" y="1141919"/>
                  <a:pt x="10673080" y="1164779"/>
                  <a:pt x="10688955" y="1164144"/>
                </a:cubicBezTo>
                <a:close/>
                <a:moveTo>
                  <a:pt x="10679430" y="1112074"/>
                </a:moveTo>
                <a:cubicBezTo>
                  <a:pt x="10701020" y="1138109"/>
                  <a:pt x="10730230" y="1091119"/>
                  <a:pt x="10697845" y="1083499"/>
                </a:cubicBezTo>
                <a:cubicBezTo>
                  <a:pt x="10708005" y="1074609"/>
                  <a:pt x="10705465" y="1056829"/>
                  <a:pt x="10692765" y="1051113"/>
                </a:cubicBezTo>
                <a:cubicBezTo>
                  <a:pt x="10700385" y="1040954"/>
                  <a:pt x="10696575" y="1025079"/>
                  <a:pt x="10685145" y="1019999"/>
                </a:cubicBezTo>
                <a:cubicBezTo>
                  <a:pt x="10753090" y="972374"/>
                  <a:pt x="10612120" y="959674"/>
                  <a:pt x="10669905" y="1018729"/>
                </a:cubicBezTo>
                <a:cubicBezTo>
                  <a:pt x="10650855" y="1023174"/>
                  <a:pt x="10649585" y="1052384"/>
                  <a:pt x="10668000" y="1058734"/>
                </a:cubicBezTo>
                <a:cubicBezTo>
                  <a:pt x="10660380" y="1069529"/>
                  <a:pt x="10667365" y="1087309"/>
                  <a:pt x="10681335" y="1088579"/>
                </a:cubicBezTo>
                <a:cubicBezTo>
                  <a:pt x="10674985" y="1094929"/>
                  <a:pt x="10674350" y="1105088"/>
                  <a:pt x="10679430" y="1112074"/>
                </a:cubicBezTo>
                <a:close/>
                <a:moveTo>
                  <a:pt x="11482705" y="989519"/>
                </a:moveTo>
                <a:cubicBezTo>
                  <a:pt x="11466830" y="992694"/>
                  <a:pt x="11472545" y="1018094"/>
                  <a:pt x="11488420" y="1014284"/>
                </a:cubicBezTo>
                <a:cubicBezTo>
                  <a:pt x="11504930" y="1010474"/>
                  <a:pt x="11499215" y="985709"/>
                  <a:pt x="11482705" y="989519"/>
                </a:cubicBezTo>
                <a:close/>
                <a:moveTo>
                  <a:pt x="635" y="1256854"/>
                </a:moveTo>
                <a:cubicBezTo>
                  <a:pt x="0" y="1256854"/>
                  <a:pt x="0" y="1256854"/>
                  <a:pt x="635" y="1256854"/>
                </a:cubicBezTo>
                <a:lnTo>
                  <a:pt x="0" y="1293049"/>
                </a:lnTo>
                <a:cubicBezTo>
                  <a:pt x="18415" y="1289874"/>
                  <a:pt x="20955" y="1260029"/>
                  <a:pt x="635" y="1256854"/>
                </a:cubicBezTo>
                <a:close/>
                <a:moveTo>
                  <a:pt x="635" y="1186369"/>
                </a:moveTo>
                <a:cubicBezTo>
                  <a:pt x="0" y="1186369"/>
                  <a:pt x="0" y="1186369"/>
                  <a:pt x="635" y="1186369"/>
                </a:cubicBezTo>
                <a:lnTo>
                  <a:pt x="0" y="1223199"/>
                </a:lnTo>
                <a:cubicBezTo>
                  <a:pt x="18415" y="1220024"/>
                  <a:pt x="20320" y="1190179"/>
                  <a:pt x="635" y="1186369"/>
                </a:cubicBezTo>
                <a:close/>
                <a:moveTo>
                  <a:pt x="15240" y="1344484"/>
                </a:moveTo>
                <a:cubicBezTo>
                  <a:pt x="15240" y="1333054"/>
                  <a:pt x="8255" y="1327974"/>
                  <a:pt x="0" y="1326704"/>
                </a:cubicBezTo>
                <a:lnTo>
                  <a:pt x="0" y="1362263"/>
                </a:lnTo>
                <a:cubicBezTo>
                  <a:pt x="8255" y="1360994"/>
                  <a:pt x="15240" y="1354644"/>
                  <a:pt x="15240" y="1344484"/>
                </a:cubicBezTo>
                <a:close/>
                <a:moveTo>
                  <a:pt x="163830" y="1565463"/>
                </a:moveTo>
                <a:cubicBezTo>
                  <a:pt x="178435" y="1573084"/>
                  <a:pt x="189865" y="1549588"/>
                  <a:pt x="175260" y="1542604"/>
                </a:cubicBezTo>
                <a:cubicBezTo>
                  <a:pt x="160020" y="1534984"/>
                  <a:pt x="148590" y="1558479"/>
                  <a:pt x="163830" y="1565463"/>
                </a:cubicBezTo>
                <a:close/>
                <a:moveTo>
                  <a:pt x="132080" y="1957894"/>
                </a:moveTo>
                <a:cubicBezTo>
                  <a:pt x="123825" y="1978213"/>
                  <a:pt x="155575" y="1990913"/>
                  <a:pt x="163830" y="1970594"/>
                </a:cubicBezTo>
                <a:cubicBezTo>
                  <a:pt x="172085" y="1950274"/>
                  <a:pt x="139700" y="1937574"/>
                  <a:pt x="132080" y="1957894"/>
                </a:cubicBezTo>
                <a:close/>
                <a:moveTo>
                  <a:pt x="15240" y="1414334"/>
                </a:moveTo>
                <a:cubicBezTo>
                  <a:pt x="15240" y="1402904"/>
                  <a:pt x="8255" y="1397824"/>
                  <a:pt x="0" y="1396554"/>
                </a:cubicBezTo>
                <a:lnTo>
                  <a:pt x="0" y="1432113"/>
                </a:lnTo>
                <a:cubicBezTo>
                  <a:pt x="8255" y="1430844"/>
                  <a:pt x="15240" y="1424494"/>
                  <a:pt x="15240" y="1414334"/>
                </a:cubicBezTo>
                <a:close/>
                <a:moveTo>
                  <a:pt x="121285" y="1812479"/>
                </a:moveTo>
                <a:cubicBezTo>
                  <a:pt x="113030" y="1830894"/>
                  <a:pt x="141605" y="1843594"/>
                  <a:pt x="149860" y="1825179"/>
                </a:cubicBezTo>
                <a:cubicBezTo>
                  <a:pt x="158115" y="1806763"/>
                  <a:pt x="129540" y="1794063"/>
                  <a:pt x="121285" y="1812479"/>
                </a:cubicBezTo>
                <a:close/>
                <a:moveTo>
                  <a:pt x="111125" y="1666429"/>
                </a:moveTo>
                <a:cubicBezTo>
                  <a:pt x="107950" y="1673413"/>
                  <a:pt x="110490" y="1681669"/>
                  <a:pt x="117475" y="1685479"/>
                </a:cubicBezTo>
                <a:lnTo>
                  <a:pt x="117475" y="1685479"/>
                </a:lnTo>
                <a:cubicBezTo>
                  <a:pt x="153670" y="1695004"/>
                  <a:pt x="132715" y="1636584"/>
                  <a:pt x="111125" y="1666429"/>
                </a:cubicBezTo>
                <a:close/>
                <a:moveTo>
                  <a:pt x="106680" y="1536888"/>
                </a:moveTo>
                <a:cubicBezTo>
                  <a:pt x="121285" y="1544509"/>
                  <a:pt x="133350" y="1521649"/>
                  <a:pt x="118110" y="1514029"/>
                </a:cubicBezTo>
                <a:cubicBezTo>
                  <a:pt x="103505" y="1506409"/>
                  <a:pt x="92075" y="1529269"/>
                  <a:pt x="106680" y="1536888"/>
                </a:cubicBezTo>
                <a:close/>
                <a:moveTo>
                  <a:pt x="635" y="1116519"/>
                </a:moveTo>
                <a:cubicBezTo>
                  <a:pt x="0" y="1116519"/>
                  <a:pt x="0" y="1116519"/>
                  <a:pt x="635" y="1116519"/>
                </a:cubicBezTo>
                <a:lnTo>
                  <a:pt x="0" y="1152713"/>
                </a:lnTo>
                <a:cubicBezTo>
                  <a:pt x="18415" y="1150174"/>
                  <a:pt x="20955" y="1120329"/>
                  <a:pt x="635" y="1116519"/>
                </a:cubicBezTo>
                <a:close/>
                <a:moveTo>
                  <a:pt x="7620" y="2171254"/>
                </a:moveTo>
                <a:cubicBezTo>
                  <a:pt x="5080" y="2169984"/>
                  <a:pt x="2540" y="2169984"/>
                  <a:pt x="0" y="2169349"/>
                </a:cubicBezTo>
                <a:lnTo>
                  <a:pt x="0" y="2209354"/>
                </a:lnTo>
                <a:cubicBezTo>
                  <a:pt x="19050" y="2209989"/>
                  <a:pt x="28575" y="2179509"/>
                  <a:pt x="7620" y="2171254"/>
                </a:cubicBezTo>
                <a:close/>
                <a:moveTo>
                  <a:pt x="10795" y="1472754"/>
                </a:moveTo>
                <a:cubicBezTo>
                  <a:pt x="16510" y="1461959"/>
                  <a:pt x="8255" y="1454974"/>
                  <a:pt x="0" y="1454338"/>
                </a:cubicBezTo>
                <a:lnTo>
                  <a:pt x="0" y="1502599"/>
                </a:lnTo>
                <a:cubicBezTo>
                  <a:pt x="13335" y="1500694"/>
                  <a:pt x="20320" y="1482913"/>
                  <a:pt x="10795" y="1472754"/>
                </a:cubicBezTo>
                <a:close/>
                <a:moveTo>
                  <a:pt x="437515" y="1820734"/>
                </a:moveTo>
                <a:cubicBezTo>
                  <a:pt x="454660" y="1827084"/>
                  <a:pt x="464820" y="1800413"/>
                  <a:pt x="447040" y="1794063"/>
                </a:cubicBezTo>
                <a:cubicBezTo>
                  <a:pt x="429895" y="1787079"/>
                  <a:pt x="419735" y="1814384"/>
                  <a:pt x="437515" y="1820734"/>
                </a:cubicBezTo>
                <a:close/>
                <a:moveTo>
                  <a:pt x="7620" y="2457639"/>
                </a:moveTo>
                <a:cubicBezTo>
                  <a:pt x="5080" y="2457004"/>
                  <a:pt x="2540" y="2456369"/>
                  <a:pt x="0" y="2456369"/>
                </a:cubicBezTo>
                <a:lnTo>
                  <a:pt x="0" y="2501454"/>
                </a:lnTo>
                <a:cubicBezTo>
                  <a:pt x="22225" y="2502089"/>
                  <a:pt x="32385" y="2465894"/>
                  <a:pt x="7620" y="2457639"/>
                </a:cubicBezTo>
                <a:close/>
                <a:moveTo>
                  <a:pt x="7620" y="2028379"/>
                </a:moveTo>
                <a:cubicBezTo>
                  <a:pt x="5080" y="2027109"/>
                  <a:pt x="2540" y="2026474"/>
                  <a:pt x="0" y="2026474"/>
                </a:cubicBezTo>
                <a:lnTo>
                  <a:pt x="0" y="2063304"/>
                </a:lnTo>
                <a:cubicBezTo>
                  <a:pt x="17145" y="2063938"/>
                  <a:pt x="26670" y="2036634"/>
                  <a:pt x="7620" y="2028379"/>
                </a:cubicBezTo>
                <a:close/>
                <a:moveTo>
                  <a:pt x="13335" y="1616263"/>
                </a:moveTo>
                <a:cubicBezTo>
                  <a:pt x="17780" y="1605469"/>
                  <a:pt x="8890" y="1597849"/>
                  <a:pt x="0" y="1597849"/>
                </a:cubicBezTo>
                <a:lnTo>
                  <a:pt x="0" y="1642299"/>
                </a:lnTo>
                <a:cubicBezTo>
                  <a:pt x="10795" y="1639759"/>
                  <a:pt x="19685" y="1628963"/>
                  <a:pt x="13335" y="1616263"/>
                </a:cubicBezTo>
                <a:close/>
                <a:moveTo>
                  <a:pt x="635" y="1536254"/>
                </a:moveTo>
                <a:cubicBezTo>
                  <a:pt x="0" y="1536254"/>
                  <a:pt x="0" y="1536254"/>
                  <a:pt x="635" y="1536254"/>
                </a:cubicBezTo>
                <a:lnTo>
                  <a:pt x="0" y="1572449"/>
                </a:lnTo>
                <a:cubicBezTo>
                  <a:pt x="18415" y="1569909"/>
                  <a:pt x="20955" y="1540063"/>
                  <a:pt x="635" y="1536254"/>
                </a:cubicBezTo>
                <a:close/>
                <a:moveTo>
                  <a:pt x="6985" y="1741994"/>
                </a:moveTo>
                <a:cubicBezTo>
                  <a:pt x="4445" y="1740724"/>
                  <a:pt x="2540" y="1740088"/>
                  <a:pt x="0" y="1740088"/>
                </a:cubicBezTo>
                <a:lnTo>
                  <a:pt x="0" y="1771204"/>
                </a:lnTo>
                <a:cubicBezTo>
                  <a:pt x="13970" y="1771204"/>
                  <a:pt x="22860" y="1748979"/>
                  <a:pt x="6985" y="1741994"/>
                </a:cubicBezTo>
                <a:close/>
                <a:moveTo>
                  <a:pt x="635" y="1675954"/>
                </a:moveTo>
                <a:cubicBezTo>
                  <a:pt x="0" y="1675954"/>
                  <a:pt x="0" y="1675954"/>
                  <a:pt x="635" y="1675954"/>
                </a:cubicBezTo>
                <a:lnTo>
                  <a:pt x="0" y="1712149"/>
                </a:lnTo>
                <a:cubicBezTo>
                  <a:pt x="19050" y="1709609"/>
                  <a:pt x="20320" y="1679763"/>
                  <a:pt x="635" y="1675954"/>
                </a:cubicBezTo>
                <a:close/>
                <a:moveTo>
                  <a:pt x="6985" y="1884869"/>
                </a:moveTo>
                <a:cubicBezTo>
                  <a:pt x="4445" y="1883599"/>
                  <a:pt x="1905" y="1882963"/>
                  <a:pt x="0" y="1882963"/>
                </a:cubicBezTo>
                <a:lnTo>
                  <a:pt x="0" y="1917254"/>
                </a:lnTo>
                <a:cubicBezTo>
                  <a:pt x="15875" y="1917888"/>
                  <a:pt x="24765" y="1893124"/>
                  <a:pt x="6985" y="1884869"/>
                </a:cubicBezTo>
                <a:close/>
                <a:moveTo>
                  <a:pt x="307975" y="1769934"/>
                </a:moveTo>
                <a:cubicBezTo>
                  <a:pt x="324485" y="1777554"/>
                  <a:pt x="335915" y="1750884"/>
                  <a:pt x="318770" y="1743899"/>
                </a:cubicBezTo>
                <a:cubicBezTo>
                  <a:pt x="301625" y="1736913"/>
                  <a:pt x="290830" y="1762949"/>
                  <a:pt x="307975" y="1769934"/>
                </a:cubicBezTo>
                <a:close/>
                <a:moveTo>
                  <a:pt x="347345" y="2314129"/>
                </a:moveTo>
                <a:cubicBezTo>
                  <a:pt x="372110" y="2319209"/>
                  <a:pt x="380365" y="2279839"/>
                  <a:pt x="354965" y="2275394"/>
                </a:cubicBezTo>
                <a:cubicBezTo>
                  <a:pt x="329565" y="2270314"/>
                  <a:pt x="321945" y="2309684"/>
                  <a:pt x="347345" y="2314129"/>
                </a:cubicBezTo>
                <a:close/>
                <a:moveTo>
                  <a:pt x="173355" y="1695638"/>
                </a:moveTo>
                <a:cubicBezTo>
                  <a:pt x="165735" y="1712149"/>
                  <a:pt x="191770" y="1724213"/>
                  <a:pt x="198755" y="1707069"/>
                </a:cubicBezTo>
                <a:cubicBezTo>
                  <a:pt x="207010" y="1691194"/>
                  <a:pt x="180975" y="1679129"/>
                  <a:pt x="173355" y="1695638"/>
                </a:cubicBezTo>
                <a:close/>
                <a:moveTo>
                  <a:pt x="338455" y="1916619"/>
                </a:moveTo>
                <a:cubicBezTo>
                  <a:pt x="357505" y="1923604"/>
                  <a:pt x="368300" y="1893759"/>
                  <a:pt x="348615" y="1887409"/>
                </a:cubicBezTo>
                <a:cubicBezTo>
                  <a:pt x="330200" y="1879788"/>
                  <a:pt x="320040" y="1909634"/>
                  <a:pt x="338455" y="1916619"/>
                </a:cubicBezTo>
                <a:close/>
                <a:moveTo>
                  <a:pt x="336550" y="1646744"/>
                </a:moveTo>
                <a:cubicBezTo>
                  <a:pt x="351155" y="1653729"/>
                  <a:pt x="361950" y="1630234"/>
                  <a:pt x="346710" y="1623884"/>
                </a:cubicBezTo>
                <a:cubicBezTo>
                  <a:pt x="331470" y="1616899"/>
                  <a:pt x="321310" y="1640394"/>
                  <a:pt x="336550" y="1646744"/>
                </a:cubicBezTo>
                <a:close/>
                <a:moveTo>
                  <a:pt x="400050" y="1921063"/>
                </a:moveTo>
                <a:cubicBezTo>
                  <a:pt x="393700" y="1940113"/>
                  <a:pt x="423545" y="1950274"/>
                  <a:pt x="429260" y="1930588"/>
                </a:cubicBezTo>
                <a:cubicBezTo>
                  <a:pt x="436245" y="1911538"/>
                  <a:pt x="405765" y="1902013"/>
                  <a:pt x="400050" y="1921063"/>
                </a:cubicBezTo>
                <a:close/>
                <a:moveTo>
                  <a:pt x="375920" y="2059494"/>
                </a:moveTo>
                <a:cubicBezTo>
                  <a:pt x="394970" y="2060129"/>
                  <a:pt x="399415" y="2030919"/>
                  <a:pt x="380365" y="2026474"/>
                </a:cubicBezTo>
                <a:cubicBezTo>
                  <a:pt x="356235" y="2019488"/>
                  <a:pt x="350520" y="2059494"/>
                  <a:pt x="375920" y="2059494"/>
                </a:cubicBezTo>
                <a:close/>
                <a:moveTo>
                  <a:pt x="394335" y="1672144"/>
                </a:moveTo>
                <a:cubicBezTo>
                  <a:pt x="408940" y="1679129"/>
                  <a:pt x="419735" y="1654999"/>
                  <a:pt x="404495" y="1648649"/>
                </a:cubicBezTo>
                <a:cubicBezTo>
                  <a:pt x="389890" y="1642299"/>
                  <a:pt x="379095" y="1665794"/>
                  <a:pt x="394335" y="1672144"/>
                </a:cubicBezTo>
                <a:close/>
                <a:moveTo>
                  <a:pt x="372110" y="1795969"/>
                </a:moveTo>
                <a:cubicBezTo>
                  <a:pt x="388620" y="1802954"/>
                  <a:pt x="399415" y="1776284"/>
                  <a:pt x="382270" y="1769934"/>
                </a:cubicBezTo>
                <a:cubicBezTo>
                  <a:pt x="365760" y="1762949"/>
                  <a:pt x="354965" y="1789619"/>
                  <a:pt x="372110" y="1795969"/>
                </a:cubicBezTo>
                <a:close/>
                <a:moveTo>
                  <a:pt x="342265" y="2163634"/>
                </a:moveTo>
                <a:cubicBezTo>
                  <a:pt x="348615" y="2140774"/>
                  <a:pt x="312420" y="2131249"/>
                  <a:pt x="306705" y="2154109"/>
                </a:cubicBezTo>
                <a:cubicBezTo>
                  <a:pt x="300355" y="2176969"/>
                  <a:pt x="336550" y="2186494"/>
                  <a:pt x="342265" y="2163634"/>
                </a:cubicBezTo>
                <a:close/>
                <a:moveTo>
                  <a:pt x="278130" y="1620074"/>
                </a:moveTo>
                <a:cubicBezTo>
                  <a:pt x="292735" y="1627059"/>
                  <a:pt x="304165" y="1603563"/>
                  <a:pt x="288925" y="1597213"/>
                </a:cubicBezTo>
                <a:cubicBezTo>
                  <a:pt x="274320" y="1590229"/>
                  <a:pt x="263525" y="1613724"/>
                  <a:pt x="278130" y="1620074"/>
                </a:cubicBezTo>
                <a:close/>
                <a:moveTo>
                  <a:pt x="243840" y="1742629"/>
                </a:moveTo>
                <a:cubicBezTo>
                  <a:pt x="260350" y="1750249"/>
                  <a:pt x="271780" y="1723579"/>
                  <a:pt x="255270" y="1716594"/>
                </a:cubicBezTo>
                <a:cubicBezTo>
                  <a:pt x="238760" y="1709609"/>
                  <a:pt x="227330" y="1735644"/>
                  <a:pt x="243840" y="1742629"/>
                </a:cubicBezTo>
                <a:close/>
                <a:moveTo>
                  <a:pt x="220980" y="1593404"/>
                </a:moveTo>
                <a:cubicBezTo>
                  <a:pt x="235585" y="1601024"/>
                  <a:pt x="247015" y="1577529"/>
                  <a:pt x="231775" y="1570544"/>
                </a:cubicBezTo>
                <a:cubicBezTo>
                  <a:pt x="217170" y="1562924"/>
                  <a:pt x="205740" y="1586419"/>
                  <a:pt x="220980" y="1593404"/>
                </a:cubicBezTo>
                <a:close/>
                <a:moveTo>
                  <a:pt x="189865" y="1842324"/>
                </a:moveTo>
                <a:cubicBezTo>
                  <a:pt x="181610" y="1860738"/>
                  <a:pt x="210820" y="1872804"/>
                  <a:pt x="218440" y="1854388"/>
                </a:cubicBezTo>
                <a:cubicBezTo>
                  <a:pt x="226695" y="1835338"/>
                  <a:pt x="197485" y="1823274"/>
                  <a:pt x="189865" y="1842324"/>
                </a:cubicBezTo>
                <a:close/>
                <a:moveTo>
                  <a:pt x="282575" y="2013774"/>
                </a:moveTo>
                <a:cubicBezTo>
                  <a:pt x="275590" y="2034729"/>
                  <a:pt x="307975" y="2045524"/>
                  <a:pt x="314960" y="2024569"/>
                </a:cubicBezTo>
                <a:cubicBezTo>
                  <a:pt x="321945" y="2003613"/>
                  <a:pt x="289560" y="1992819"/>
                  <a:pt x="282575" y="2013774"/>
                </a:cubicBezTo>
                <a:close/>
                <a:moveTo>
                  <a:pt x="236220" y="2152839"/>
                </a:moveTo>
                <a:cubicBezTo>
                  <a:pt x="258445" y="2160459"/>
                  <a:pt x="269875" y="2124264"/>
                  <a:pt x="247015" y="2117914"/>
                </a:cubicBezTo>
                <a:cubicBezTo>
                  <a:pt x="224790" y="2110294"/>
                  <a:pt x="213360" y="2145854"/>
                  <a:pt x="236220" y="2152839"/>
                </a:cubicBezTo>
                <a:close/>
                <a:moveTo>
                  <a:pt x="267970" y="1890584"/>
                </a:moveTo>
                <a:cubicBezTo>
                  <a:pt x="286385" y="1898204"/>
                  <a:pt x="298450" y="1868359"/>
                  <a:pt x="278765" y="1861374"/>
                </a:cubicBezTo>
                <a:cubicBezTo>
                  <a:pt x="260985" y="1853754"/>
                  <a:pt x="249555" y="1883599"/>
                  <a:pt x="267970" y="1890584"/>
                </a:cubicBezTo>
                <a:close/>
                <a:moveTo>
                  <a:pt x="238760" y="1998534"/>
                </a:moveTo>
                <a:cubicBezTo>
                  <a:pt x="246380" y="1978213"/>
                  <a:pt x="213995" y="1966149"/>
                  <a:pt x="207010" y="1987104"/>
                </a:cubicBezTo>
                <a:cubicBezTo>
                  <a:pt x="199390" y="2007424"/>
                  <a:pt x="231140" y="2019488"/>
                  <a:pt x="238760" y="1998534"/>
                </a:cubicBezTo>
                <a:close/>
                <a:moveTo>
                  <a:pt x="7620" y="2314129"/>
                </a:moveTo>
                <a:cubicBezTo>
                  <a:pt x="5080" y="2312859"/>
                  <a:pt x="2540" y="2312859"/>
                  <a:pt x="0" y="2312859"/>
                </a:cubicBezTo>
                <a:lnTo>
                  <a:pt x="0" y="2355404"/>
                </a:lnTo>
                <a:cubicBezTo>
                  <a:pt x="20320" y="2356039"/>
                  <a:pt x="30480" y="2323019"/>
                  <a:pt x="7620" y="2314129"/>
                </a:cubicBezTo>
                <a:close/>
                <a:moveTo>
                  <a:pt x="302260" y="2415729"/>
                </a:moveTo>
                <a:cubicBezTo>
                  <a:pt x="307340" y="2389059"/>
                  <a:pt x="264795" y="2381439"/>
                  <a:pt x="260350" y="2408109"/>
                </a:cubicBezTo>
                <a:cubicBezTo>
                  <a:pt x="255270" y="2435414"/>
                  <a:pt x="297815" y="2443034"/>
                  <a:pt x="302260" y="2415729"/>
                </a:cubicBezTo>
                <a:close/>
                <a:moveTo>
                  <a:pt x="426720" y="2552254"/>
                </a:moveTo>
                <a:cubicBezTo>
                  <a:pt x="427990" y="2523044"/>
                  <a:pt x="381635" y="2521774"/>
                  <a:pt x="381635" y="2550984"/>
                </a:cubicBezTo>
                <a:cubicBezTo>
                  <a:pt x="380365" y="2580829"/>
                  <a:pt x="426085" y="2582099"/>
                  <a:pt x="426720" y="2552254"/>
                </a:cubicBezTo>
                <a:close/>
                <a:moveTo>
                  <a:pt x="448945" y="2761169"/>
                </a:moveTo>
                <a:cubicBezTo>
                  <a:pt x="415925" y="2766249"/>
                  <a:pt x="424815" y="2817049"/>
                  <a:pt x="457200" y="2811334"/>
                </a:cubicBezTo>
                <a:cubicBezTo>
                  <a:pt x="489585" y="2806889"/>
                  <a:pt x="481330" y="2755454"/>
                  <a:pt x="448945" y="2761169"/>
                </a:cubicBezTo>
                <a:close/>
                <a:moveTo>
                  <a:pt x="529590" y="2549714"/>
                </a:moveTo>
                <a:cubicBezTo>
                  <a:pt x="528320" y="2520504"/>
                  <a:pt x="482600" y="2522409"/>
                  <a:pt x="484505" y="2551619"/>
                </a:cubicBezTo>
                <a:cubicBezTo>
                  <a:pt x="485140" y="2581464"/>
                  <a:pt x="531495" y="2578924"/>
                  <a:pt x="529590" y="2549714"/>
                </a:cubicBezTo>
                <a:close/>
                <a:moveTo>
                  <a:pt x="561340" y="2657029"/>
                </a:moveTo>
                <a:cubicBezTo>
                  <a:pt x="556895" y="2625914"/>
                  <a:pt x="508635" y="2633534"/>
                  <a:pt x="513715" y="2664014"/>
                </a:cubicBezTo>
                <a:cubicBezTo>
                  <a:pt x="518160" y="2695129"/>
                  <a:pt x="566420" y="2687509"/>
                  <a:pt x="561340" y="2657029"/>
                </a:cubicBezTo>
                <a:close/>
                <a:moveTo>
                  <a:pt x="398780" y="2428429"/>
                </a:moveTo>
                <a:cubicBezTo>
                  <a:pt x="402590" y="2401124"/>
                  <a:pt x="359410" y="2396679"/>
                  <a:pt x="356870" y="2423984"/>
                </a:cubicBezTo>
                <a:cubicBezTo>
                  <a:pt x="353060" y="2450654"/>
                  <a:pt x="395605" y="2455734"/>
                  <a:pt x="398780" y="2428429"/>
                </a:cubicBezTo>
                <a:close/>
                <a:moveTo>
                  <a:pt x="321310" y="2650679"/>
                </a:moveTo>
                <a:cubicBezTo>
                  <a:pt x="290195" y="2649409"/>
                  <a:pt x="289560" y="2698939"/>
                  <a:pt x="320675" y="2698939"/>
                </a:cubicBezTo>
                <a:cubicBezTo>
                  <a:pt x="351790" y="2699574"/>
                  <a:pt x="352425" y="2650679"/>
                  <a:pt x="321310" y="2650679"/>
                </a:cubicBezTo>
                <a:close/>
                <a:moveTo>
                  <a:pt x="303530" y="2523044"/>
                </a:moveTo>
                <a:cubicBezTo>
                  <a:pt x="273050" y="2519869"/>
                  <a:pt x="270510" y="2568129"/>
                  <a:pt x="300990" y="2568129"/>
                </a:cubicBezTo>
                <a:cubicBezTo>
                  <a:pt x="328930" y="2568764"/>
                  <a:pt x="331470" y="2524949"/>
                  <a:pt x="303530" y="2523044"/>
                </a:cubicBezTo>
                <a:close/>
                <a:moveTo>
                  <a:pt x="337820" y="2774504"/>
                </a:moveTo>
                <a:cubicBezTo>
                  <a:pt x="304800" y="2776409"/>
                  <a:pt x="308610" y="2827844"/>
                  <a:pt x="341630" y="2825304"/>
                </a:cubicBezTo>
                <a:cubicBezTo>
                  <a:pt x="374650" y="2823399"/>
                  <a:pt x="370840" y="2771964"/>
                  <a:pt x="337820" y="2774504"/>
                </a:cubicBezTo>
                <a:close/>
                <a:moveTo>
                  <a:pt x="427990" y="2648139"/>
                </a:moveTo>
                <a:cubicBezTo>
                  <a:pt x="396875" y="2650044"/>
                  <a:pt x="400050" y="2698304"/>
                  <a:pt x="431165" y="2695764"/>
                </a:cubicBezTo>
                <a:cubicBezTo>
                  <a:pt x="462280" y="2694494"/>
                  <a:pt x="459105" y="2645599"/>
                  <a:pt x="427990" y="2648139"/>
                </a:cubicBezTo>
                <a:close/>
                <a:moveTo>
                  <a:pt x="833755" y="2500184"/>
                </a:moveTo>
                <a:cubicBezTo>
                  <a:pt x="827405" y="2471609"/>
                  <a:pt x="782320" y="2482404"/>
                  <a:pt x="789940" y="2510979"/>
                </a:cubicBezTo>
                <a:cubicBezTo>
                  <a:pt x="796925" y="2539554"/>
                  <a:pt x="841375" y="2528124"/>
                  <a:pt x="833755" y="2500184"/>
                </a:cubicBezTo>
                <a:close/>
                <a:moveTo>
                  <a:pt x="772160" y="2667824"/>
                </a:moveTo>
                <a:cubicBezTo>
                  <a:pt x="741045" y="2679889"/>
                  <a:pt x="760730" y="2727514"/>
                  <a:pt x="791210" y="2714814"/>
                </a:cubicBezTo>
                <a:cubicBezTo>
                  <a:pt x="822325" y="2702749"/>
                  <a:pt x="802640" y="2655124"/>
                  <a:pt x="772160" y="2667824"/>
                </a:cubicBezTo>
                <a:close/>
                <a:moveTo>
                  <a:pt x="875030" y="2571939"/>
                </a:moveTo>
                <a:cubicBezTo>
                  <a:pt x="864870" y="2542729"/>
                  <a:pt x="819150" y="2559239"/>
                  <a:pt x="829945" y="2588449"/>
                </a:cubicBezTo>
                <a:cubicBezTo>
                  <a:pt x="840105" y="2617659"/>
                  <a:pt x="885825" y="2600514"/>
                  <a:pt x="875030" y="2571939"/>
                </a:cubicBezTo>
                <a:close/>
                <a:moveTo>
                  <a:pt x="558800" y="2738309"/>
                </a:moveTo>
                <a:cubicBezTo>
                  <a:pt x="526415" y="2745929"/>
                  <a:pt x="539750" y="2796094"/>
                  <a:pt x="571500" y="2787839"/>
                </a:cubicBezTo>
                <a:cubicBezTo>
                  <a:pt x="603250" y="2780219"/>
                  <a:pt x="590550" y="2730054"/>
                  <a:pt x="558800" y="2738309"/>
                </a:cubicBezTo>
                <a:close/>
                <a:moveTo>
                  <a:pt x="772160" y="2606864"/>
                </a:moveTo>
                <a:cubicBezTo>
                  <a:pt x="763905" y="2577019"/>
                  <a:pt x="716915" y="2590354"/>
                  <a:pt x="725805" y="2620199"/>
                </a:cubicBezTo>
                <a:cubicBezTo>
                  <a:pt x="734695" y="2650044"/>
                  <a:pt x="781685" y="2636074"/>
                  <a:pt x="772160" y="2606864"/>
                </a:cubicBezTo>
                <a:close/>
                <a:moveTo>
                  <a:pt x="6985" y="2600514"/>
                </a:moveTo>
                <a:cubicBezTo>
                  <a:pt x="4445" y="2599879"/>
                  <a:pt x="1905" y="2599244"/>
                  <a:pt x="0" y="2599244"/>
                </a:cubicBezTo>
                <a:lnTo>
                  <a:pt x="0" y="2647504"/>
                </a:lnTo>
                <a:cubicBezTo>
                  <a:pt x="24130" y="2648139"/>
                  <a:pt x="34290" y="2608769"/>
                  <a:pt x="6985" y="2600514"/>
                </a:cubicBezTo>
                <a:close/>
                <a:moveTo>
                  <a:pt x="733425" y="2523044"/>
                </a:moveTo>
                <a:cubicBezTo>
                  <a:pt x="728345" y="2493834"/>
                  <a:pt x="683260" y="2502724"/>
                  <a:pt x="688975" y="2531299"/>
                </a:cubicBezTo>
                <a:cubicBezTo>
                  <a:pt x="694055" y="2559874"/>
                  <a:pt x="739140" y="2551619"/>
                  <a:pt x="733425" y="2523044"/>
                </a:cubicBezTo>
                <a:close/>
                <a:moveTo>
                  <a:pt x="631825" y="2539554"/>
                </a:moveTo>
                <a:cubicBezTo>
                  <a:pt x="628650" y="2510344"/>
                  <a:pt x="582930" y="2515424"/>
                  <a:pt x="586740" y="2544634"/>
                </a:cubicBezTo>
                <a:cubicBezTo>
                  <a:pt x="589915" y="2574479"/>
                  <a:pt x="635635" y="2568764"/>
                  <a:pt x="631825" y="2539554"/>
                </a:cubicBezTo>
                <a:close/>
                <a:moveTo>
                  <a:pt x="666750" y="2706559"/>
                </a:moveTo>
                <a:cubicBezTo>
                  <a:pt x="635000" y="2716719"/>
                  <a:pt x="652145" y="2765614"/>
                  <a:pt x="682625" y="2754819"/>
                </a:cubicBezTo>
                <a:cubicBezTo>
                  <a:pt x="713740" y="2745294"/>
                  <a:pt x="697865" y="2695764"/>
                  <a:pt x="666750" y="2706559"/>
                </a:cubicBezTo>
                <a:close/>
                <a:moveTo>
                  <a:pt x="667385" y="2635439"/>
                </a:moveTo>
                <a:cubicBezTo>
                  <a:pt x="661035" y="2604959"/>
                  <a:pt x="613410" y="2615754"/>
                  <a:pt x="620395" y="2646234"/>
                </a:cubicBezTo>
                <a:cubicBezTo>
                  <a:pt x="627380" y="2676714"/>
                  <a:pt x="675005" y="2665919"/>
                  <a:pt x="667385" y="2635439"/>
                </a:cubicBezTo>
                <a:close/>
                <a:moveTo>
                  <a:pt x="86360" y="2060763"/>
                </a:moveTo>
                <a:cubicBezTo>
                  <a:pt x="64135" y="2051874"/>
                  <a:pt x="50800" y="2086163"/>
                  <a:pt x="73025" y="2095054"/>
                </a:cubicBezTo>
                <a:cubicBezTo>
                  <a:pt x="94615" y="2104579"/>
                  <a:pt x="108585" y="2069654"/>
                  <a:pt x="86360" y="2060763"/>
                </a:cubicBezTo>
                <a:close/>
                <a:moveTo>
                  <a:pt x="92710" y="2530664"/>
                </a:moveTo>
                <a:cubicBezTo>
                  <a:pt x="120650" y="2538919"/>
                  <a:pt x="132715" y="2493834"/>
                  <a:pt x="104140" y="2486849"/>
                </a:cubicBezTo>
                <a:cubicBezTo>
                  <a:pt x="76200" y="2479229"/>
                  <a:pt x="64135" y="2523679"/>
                  <a:pt x="92710" y="2530664"/>
                </a:cubicBezTo>
                <a:close/>
                <a:moveTo>
                  <a:pt x="80010" y="1917888"/>
                </a:moveTo>
                <a:cubicBezTo>
                  <a:pt x="59690" y="1908999"/>
                  <a:pt x="46355" y="1940749"/>
                  <a:pt x="66675" y="1949004"/>
                </a:cubicBezTo>
                <a:cubicBezTo>
                  <a:pt x="86360" y="1957894"/>
                  <a:pt x="100330" y="1926144"/>
                  <a:pt x="80010" y="1917888"/>
                </a:cubicBezTo>
                <a:close/>
                <a:moveTo>
                  <a:pt x="85725" y="2385884"/>
                </a:moveTo>
                <a:cubicBezTo>
                  <a:pt x="111760" y="2394774"/>
                  <a:pt x="124460" y="2353499"/>
                  <a:pt x="98425" y="2345244"/>
                </a:cubicBezTo>
                <a:cubicBezTo>
                  <a:pt x="72390" y="2336989"/>
                  <a:pt x="59690" y="2378264"/>
                  <a:pt x="85725" y="2385884"/>
                </a:cubicBezTo>
                <a:close/>
                <a:moveTo>
                  <a:pt x="79375" y="2241104"/>
                </a:moveTo>
                <a:cubicBezTo>
                  <a:pt x="102870" y="2249994"/>
                  <a:pt x="116840" y="2211894"/>
                  <a:pt x="92710" y="2203639"/>
                </a:cubicBezTo>
                <a:cubicBezTo>
                  <a:pt x="67945" y="2194749"/>
                  <a:pt x="54610" y="2232849"/>
                  <a:pt x="79375" y="2241104"/>
                </a:cubicBezTo>
                <a:close/>
                <a:moveTo>
                  <a:pt x="260985" y="2295079"/>
                </a:moveTo>
                <a:cubicBezTo>
                  <a:pt x="334010" y="2255074"/>
                  <a:pt x="194945" y="2237929"/>
                  <a:pt x="255905" y="2294444"/>
                </a:cubicBezTo>
                <a:lnTo>
                  <a:pt x="255905" y="2294444"/>
                </a:lnTo>
                <a:cubicBezTo>
                  <a:pt x="257810" y="2294444"/>
                  <a:pt x="259715" y="2295079"/>
                  <a:pt x="260985" y="2295079"/>
                </a:cubicBezTo>
                <a:close/>
                <a:moveTo>
                  <a:pt x="6350" y="2743389"/>
                </a:moveTo>
                <a:cubicBezTo>
                  <a:pt x="3810" y="2742754"/>
                  <a:pt x="1905" y="2742754"/>
                  <a:pt x="0" y="2742119"/>
                </a:cubicBezTo>
                <a:lnTo>
                  <a:pt x="0" y="2792919"/>
                </a:lnTo>
                <a:cubicBezTo>
                  <a:pt x="26670" y="2794824"/>
                  <a:pt x="36195" y="2751009"/>
                  <a:pt x="6350" y="2743389"/>
                </a:cubicBezTo>
                <a:close/>
                <a:moveTo>
                  <a:pt x="62230" y="1484819"/>
                </a:moveTo>
                <a:cubicBezTo>
                  <a:pt x="43815" y="1475294"/>
                  <a:pt x="35560" y="1508313"/>
                  <a:pt x="56515" y="1508949"/>
                </a:cubicBezTo>
                <a:cubicBezTo>
                  <a:pt x="68580" y="1509584"/>
                  <a:pt x="73660" y="1490534"/>
                  <a:pt x="62230" y="1484819"/>
                </a:cubicBezTo>
                <a:close/>
                <a:moveTo>
                  <a:pt x="67945" y="1629599"/>
                </a:moveTo>
                <a:cubicBezTo>
                  <a:pt x="46990" y="1620074"/>
                  <a:pt x="38735" y="1655634"/>
                  <a:pt x="61595" y="1656269"/>
                </a:cubicBezTo>
                <a:cubicBezTo>
                  <a:pt x="76200" y="1656904"/>
                  <a:pt x="81280" y="1635949"/>
                  <a:pt x="67945" y="1629599"/>
                </a:cubicBezTo>
                <a:close/>
                <a:moveTo>
                  <a:pt x="67310" y="1803588"/>
                </a:moveTo>
                <a:cubicBezTo>
                  <a:pt x="83185" y="1804224"/>
                  <a:pt x="88900" y="1780094"/>
                  <a:pt x="73660" y="1773744"/>
                </a:cubicBezTo>
                <a:cubicBezTo>
                  <a:pt x="51435" y="1763584"/>
                  <a:pt x="42545" y="1802954"/>
                  <a:pt x="67310" y="1803588"/>
                </a:cubicBezTo>
                <a:close/>
                <a:moveTo>
                  <a:pt x="203200" y="2508439"/>
                </a:moveTo>
                <a:cubicBezTo>
                  <a:pt x="172085" y="2502724"/>
                  <a:pt x="167005" y="2553524"/>
                  <a:pt x="199390" y="2553524"/>
                </a:cubicBezTo>
                <a:cubicBezTo>
                  <a:pt x="225425" y="2554159"/>
                  <a:pt x="229870" y="2512884"/>
                  <a:pt x="203200" y="2508439"/>
                </a:cubicBezTo>
                <a:close/>
                <a:moveTo>
                  <a:pt x="209550" y="2691319"/>
                </a:moveTo>
                <a:cubicBezTo>
                  <a:pt x="240030" y="2695129"/>
                  <a:pt x="245745" y="2646869"/>
                  <a:pt x="214630" y="2643694"/>
                </a:cubicBezTo>
                <a:cubicBezTo>
                  <a:pt x="184150" y="2639884"/>
                  <a:pt x="179070" y="2688779"/>
                  <a:pt x="209550" y="2691319"/>
                </a:cubicBezTo>
                <a:lnTo>
                  <a:pt x="209550" y="2691319"/>
                </a:lnTo>
                <a:close/>
                <a:moveTo>
                  <a:pt x="100330" y="2674174"/>
                </a:moveTo>
                <a:cubicBezTo>
                  <a:pt x="130810" y="2681159"/>
                  <a:pt x="140970" y="2632899"/>
                  <a:pt x="109855" y="2627184"/>
                </a:cubicBezTo>
                <a:cubicBezTo>
                  <a:pt x="79375" y="2620199"/>
                  <a:pt x="69850" y="2668459"/>
                  <a:pt x="100330" y="2674174"/>
                </a:cubicBezTo>
                <a:close/>
                <a:moveTo>
                  <a:pt x="191135" y="2371279"/>
                </a:moveTo>
                <a:cubicBezTo>
                  <a:pt x="161290" y="2363659"/>
                  <a:pt x="154940" y="2413189"/>
                  <a:pt x="186055" y="2413189"/>
                </a:cubicBezTo>
                <a:cubicBezTo>
                  <a:pt x="210185" y="2413824"/>
                  <a:pt x="214630" y="2376359"/>
                  <a:pt x="191135" y="2371279"/>
                </a:cubicBezTo>
                <a:close/>
                <a:moveTo>
                  <a:pt x="226695" y="2776409"/>
                </a:moveTo>
                <a:cubicBezTo>
                  <a:pt x="193675" y="2774504"/>
                  <a:pt x="191770" y="2826574"/>
                  <a:pt x="224790" y="2827209"/>
                </a:cubicBezTo>
                <a:cubicBezTo>
                  <a:pt x="257175" y="2829114"/>
                  <a:pt x="259715" y="2777044"/>
                  <a:pt x="226695" y="2776409"/>
                </a:cubicBezTo>
                <a:close/>
                <a:moveTo>
                  <a:pt x="178435" y="2232214"/>
                </a:moveTo>
                <a:cubicBezTo>
                  <a:pt x="149860" y="2223959"/>
                  <a:pt x="143510" y="2270949"/>
                  <a:pt x="172720" y="2270949"/>
                </a:cubicBezTo>
                <a:cubicBezTo>
                  <a:pt x="194945" y="2271584"/>
                  <a:pt x="200025" y="2237929"/>
                  <a:pt x="178435" y="2232214"/>
                </a:cubicBezTo>
                <a:close/>
                <a:moveTo>
                  <a:pt x="115570" y="2766249"/>
                </a:moveTo>
                <a:cubicBezTo>
                  <a:pt x="83185" y="2761169"/>
                  <a:pt x="75565" y="2811969"/>
                  <a:pt x="107950" y="2816414"/>
                </a:cubicBezTo>
                <a:cubicBezTo>
                  <a:pt x="140335" y="2822129"/>
                  <a:pt x="148590" y="2770694"/>
                  <a:pt x="115570" y="2766249"/>
                </a:cubicBezTo>
                <a:close/>
                <a:moveTo>
                  <a:pt x="166370" y="2090609"/>
                </a:moveTo>
                <a:cubicBezTo>
                  <a:pt x="139700" y="2081719"/>
                  <a:pt x="132080" y="2126169"/>
                  <a:pt x="160020" y="2126169"/>
                </a:cubicBezTo>
                <a:cubicBezTo>
                  <a:pt x="179705" y="2127439"/>
                  <a:pt x="185420" y="2096959"/>
                  <a:pt x="166370" y="2090609"/>
                </a:cubicBezTo>
                <a:close/>
                <a:moveTo>
                  <a:pt x="1195070" y="2180779"/>
                </a:moveTo>
                <a:cubicBezTo>
                  <a:pt x="1190625" y="2157284"/>
                  <a:pt x="1153795" y="2164904"/>
                  <a:pt x="1158875" y="2188399"/>
                </a:cubicBezTo>
                <a:cubicBezTo>
                  <a:pt x="1163955" y="2211894"/>
                  <a:pt x="1200150" y="2203639"/>
                  <a:pt x="1195070" y="2180779"/>
                </a:cubicBezTo>
                <a:close/>
                <a:moveTo>
                  <a:pt x="936625" y="2389059"/>
                </a:moveTo>
                <a:cubicBezTo>
                  <a:pt x="942975" y="2415729"/>
                  <a:pt x="984885" y="2405569"/>
                  <a:pt x="977900" y="2378899"/>
                </a:cubicBezTo>
                <a:cubicBezTo>
                  <a:pt x="971550" y="2352229"/>
                  <a:pt x="929640" y="2363024"/>
                  <a:pt x="936625" y="2389059"/>
                </a:cubicBezTo>
                <a:close/>
                <a:moveTo>
                  <a:pt x="974725" y="1958529"/>
                </a:moveTo>
                <a:cubicBezTo>
                  <a:pt x="992505" y="1961069"/>
                  <a:pt x="996950" y="1932494"/>
                  <a:pt x="978535" y="1930588"/>
                </a:cubicBezTo>
                <a:cubicBezTo>
                  <a:pt x="960755" y="1927413"/>
                  <a:pt x="956945" y="1955988"/>
                  <a:pt x="974725" y="1958529"/>
                </a:cubicBezTo>
                <a:close/>
                <a:moveTo>
                  <a:pt x="835660" y="2240469"/>
                </a:moveTo>
                <a:cubicBezTo>
                  <a:pt x="859790" y="2240469"/>
                  <a:pt x="859155" y="2203004"/>
                  <a:pt x="835025" y="2203639"/>
                </a:cubicBezTo>
                <a:cubicBezTo>
                  <a:pt x="811530" y="2203639"/>
                  <a:pt x="812165" y="2241104"/>
                  <a:pt x="835660" y="2240469"/>
                </a:cubicBezTo>
                <a:close/>
                <a:moveTo>
                  <a:pt x="1000760" y="1866454"/>
                </a:moveTo>
                <a:cubicBezTo>
                  <a:pt x="1016635" y="1870263"/>
                  <a:pt x="1021715" y="1844229"/>
                  <a:pt x="1005840" y="1841688"/>
                </a:cubicBezTo>
                <a:cubicBezTo>
                  <a:pt x="989330" y="1837879"/>
                  <a:pt x="984250" y="1863279"/>
                  <a:pt x="1000760" y="1866454"/>
                </a:cubicBezTo>
                <a:close/>
                <a:moveTo>
                  <a:pt x="1001395" y="2023299"/>
                </a:moveTo>
                <a:cubicBezTo>
                  <a:pt x="981075" y="2022029"/>
                  <a:pt x="979805" y="2053779"/>
                  <a:pt x="1000125" y="2054413"/>
                </a:cubicBezTo>
                <a:cubicBezTo>
                  <a:pt x="1019810" y="2055049"/>
                  <a:pt x="1021080" y="2023934"/>
                  <a:pt x="1001395" y="2023299"/>
                </a:cubicBezTo>
                <a:close/>
                <a:moveTo>
                  <a:pt x="993775" y="2126804"/>
                </a:moveTo>
                <a:cubicBezTo>
                  <a:pt x="994410" y="2149029"/>
                  <a:pt x="1028700" y="2147759"/>
                  <a:pt x="1027430" y="2125534"/>
                </a:cubicBezTo>
                <a:cubicBezTo>
                  <a:pt x="1027430" y="2103944"/>
                  <a:pt x="993140" y="2105214"/>
                  <a:pt x="993775" y="2126804"/>
                </a:cubicBezTo>
                <a:close/>
                <a:moveTo>
                  <a:pt x="1025525" y="2209354"/>
                </a:moveTo>
                <a:cubicBezTo>
                  <a:pt x="1023620" y="2185859"/>
                  <a:pt x="986155" y="2189669"/>
                  <a:pt x="989330" y="2213164"/>
                </a:cubicBezTo>
                <a:cubicBezTo>
                  <a:pt x="991235" y="2237294"/>
                  <a:pt x="1028700" y="2232849"/>
                  <a:pt x="1025525" y="2209354"/>
                </a:cubicBezTo>
                <a:close/>
                <a:moveTo>
                  <a:pt x="985520" y="2276664"/>
                </a:moveTo>
                <a:cubicBezTo>
                  <a:pt x="960120" y="2281109"/>
                  <a:pt x="967740" y="2320479"/>
                  <a:pt x="992505" y="2315399"/>
                </a:cubicBezTo>
                <a:cubicBezTo>
                  <a:pt x="1017905" y="2311589"/>
                  <a:pt x="1010920" y="2271584"/>
                  <a:pt x="985520" y="2276664"/>
                </a:cubicBezTo>
                <a:close/>
                <a:moveTo>
                  <a:pt x="848995" y="2142044"/>
                </a:moveTo>
                <a:cubicBezTo>
                  <a:pt x="871220" y="2143314"/>
                  <a:pt x="872490" y="2109024"/>
                  <a:pt x="850900" y="2108389"/>
                </a:cubicBezTo>
                <a:cubicBezTo>
                  <a:pt x="829310" y="2106484"/>
                  <a:pt x="827405" y="2140774"/>
                  <a:pt x="848995" y="2142044"/>
                </a:cubicBezTo>
                <a:close/>
                <a:moveTo>
                  <a:pt x="906145" y="1947734"/>
                </a:moveTo>
                <a:cubicBezTo>
                  <a:pt x="923925" y="1950909"/>
                  <a:pt x="929005" y="1922969"/>
                  <a:pt x="910590" y="1919794"/>
                </a:cubicBezTo>
                <a:cubicBezTo>
                  <a:pt x="892810" y="1916619"/>
                  <a:pt x="888365" y="1945194"/>
                  <a:pt x="906145" y="1947734"/>
                </a:cubicBezTo>
                <a:close/>
                <a:moveTo>
                  <a:pt x="1050925" y="2379534"/>
                </a:moveTo>
                <a:cubicBezTo>
                  <a:pt x="1082675" y="2379534"/>
                  <a:pt x="1075055" y="2329369"/>
                  <a:pt x="1044575" y="2338259"/>
                </a:cubicBezTo>
                <a:cubicBezTo>
                  <a:pt x="1021715" y="2344609"/>
                  <a:pt x="1027430" y="2380169"/>
                  <a:pt x="1050925" y="2379534"/>
                </a:cubicBezTo>
                <a:close/>
                <a:moveTo>
                  <a:pt x="876300" y="1838513"/>
                </a:moveTo>
                <a:cubicBezTo>
                  <a:pt x="892175" y="1842959"/>
                  <a:pt x="898525" y="1817559"/>
                  <a:pt x="882650" y="1813749"/>
                </a:cubicBezTo>
                <a:cubicBezTo>
                  <a:pt x="866775" y="1809938"/>
                  <a:pt x="860425" y="1834704"/>
                  <a:pt x="876300" y="1838513"/>
                </a:cubicBezTo>
                <a:close/>
                <a:moveTo>
                  <a:pt x="862330" y="2426524"/>
                </a:moveTo>
                <a:cubicBezTo>
                  <a:pt x="892175" y="2426524"/>
                  <a:pt x="887730" y="2378899"/>
                  <a:pt x="858520" y="2384614"/>
                </a:cubicBezTo>
                <a:cubicBezTo>
                  <a:pt x="833120" y="2388424"/>
                  <a:pt x="837565" y="2427159"/>
                  <a:pt x="862330" y="2426524"/>
                </a:cubicBezTo>
                <a:close/>
                <a:moveTo>
                  <a:pt x="910590" y="2032188"/>
                </a:moveTo>
                <a:cubicBezTo>
                  <a:pt x="908685" y="2052509"/>
                  <a:pt x="939800" y="2055049"/>
                  <a:pt x="941705" y="2034729"/>
                </a:cubicBezTo>
                <a:cubicBezTo>
                  <a:pt x="943610" y="2015044"/>
                  <a:pt x="911860" y="2011869"/>
                  <a:pt x="910590" y="2032188"/>
                </a:cubicBezTo>
                <a:close/>
                <a:moveTo>
                  <a:pt x="836295" y="2023299"/>
                </a:moveTo>
                <a:cubicBezTo>
                  <a:pt x="833755" y="2042984"/>
                  <a:pt x="864870" y="2047429"/>
                  <a:pt x="867410" y="2027109"/>
                </a:cubicBezTo>
                <a:cubicBezTo>
                  <a:pt x="869950" y="2007424"/>
                  <a:pt x="838200" y="2003613"/>
                  <a:pt x="836295" y="2023299"/>
                </a:cubicBezTo>
                <a:close/>
                <a:moveTo>
                  <a:pt x="920115" y="2200464"/>
                </a:moveTo>
                <a:cubicBezTo>
                  <a:pt x="896620" y="2201734"/>
                  <a:pt x="898525" y="2239199"/>
                  <a:pt x="922655" y="2237294"/>
                </a:cubicBezTo>
                <a:cubicBezTo>
                  <a:pt x="946150" y="2236024"/>
                  <a:pt x="944245" y="2198559"/>
                  <a:pt x="920115" y="2200464"/>
                </a:cubicBezTo>
                <a:close/>
                <a:moveTo>
                  <a:pt x="898525" y="2330004"/>
                </a:moveTo>
                <a:cubicBezTo>
                  <a:pt x="925830" y="2330004"/>
                  <a:pt x="923290" y="2286824"/>
                  <a:pt x="895985" y="2290634"/>
                </a:cubicBezTo>
                <a:cubicBezTo>
                  <a:pt x="871855" y="2293174"/>
                  <a:pt x="875030" y="2330639"/>
                  <a:pt x="898525" y="2330004"/>
                </a:cubicBezTo>
                <a:close/>
                <a:moveTo>
                  <a:pt x="938530" y="1853119"/>
                </a:moveTo>
                <a:cubicBezTo>
                  <a:pt x="954405" y="1856929"/>
                  <a:pt x="960120" y="1831529"/>
                  <a:pt x="944245" y="1828354"/>
                </a:cubicBezTo>
                <a:cubicBezTo>
                  <a:pt x="927735" y="1824544"/>
                  <a:pt x="922020" y="1849944"/>
                  <a:pt x="938530" y="1853119"/>
                </a:cubicBezTo>
                <a:close/>
                <a:moveTo>
                  <a:pt x="930910" y="2110294"/>
                </a:moveTo>
                <a:cubicBezTo>
                  <a:pt x="908685" y="2109659"/>
                  <a:pt x="908685" y="2144584"/>
                  <a:pt x="930910" y="2143949"/>
                </a:cubicBezTo>
                <a:cubicBezTo>
                  <a:pt x="952500" y="2144584"/>
                  <a:pt x="952500" y="2110294"/>
                  <a:pt x="930910" y="2110294"/>
                </a:cubicBezTo>
                <a:close/>
                <a:moveTo>
                  <a:pt x="1134745" y="2040444"/>
                </a:moveTo>
                <a:cubicBezTo>
                  <a:pt x="1135380" y="2060763"/>
                  <a:pt x="1166495" y="2059494"/>
                  <a:pt x="1165860" y="2039174"/>
                </a:cubicBezTo>
                <a:cubicBezTo>
                  <a:pt x="1165225" y="2019488"/>
                  <a:pt x="1133475" y="2020124"/>
                  <a:pt x="1134745" y="2040444"/>
                </a:cubicBezTo>
                <a:close/>
                <a:moveTo>
                  <a:pt x="1173480" y="2273489"/>
                </a:moveTo>
                <a:cubicBezTo>
                  <a:pt x="1198245" y="2267139"/>
                  <a:pt x="1187450" y="2227769"/>
                  <a:pt x="1162685" y="2235389"/>
                </a:cubicBezTo>
                <a:cubicBezTo>
                  <a:pt x="1137285" y="2242374"/>
                  <a:pt x="1148715" y="2281109"/>
                  <a:pt x="1173480" y="2273489"/>
                </a:cubicBezTo>
                <a:close/>
                <a:moveTo>
                  <a:pt x="1136650" y="2308414"/>
                </a:moveTo>
                <a:cubicBezTo>
                  <a:pt x="1110615" y="2317304"/>
                  <a:pt x="1125220" y="2357944"/>
                  <a:pt x="1150620" y="2348419"/>
                </a:cubicBezTo>
                <a:cubicBezTo>
                  <a:pt x="1176655" y="2339529"/>
                  <a:pt x="1162050" y="2298889"/>
                  <a:pt x="1136650" y="2308414"/>
                </a:cubicBezTo>
                <a:close/>
                <a:moveTo>
                  <a:pt x="1188085" y="2112199"/>
                </a:moveTo>
                <a:cubicBezTo>
                  <a:pt x="1185545" y="2089974"/>
                  <a:pt x="1151255" y="2094419"/>
                  <a:pt x="1154430" y="2116644"/>
                </a:cubicBezTo>
                <a:cubicBezTo>
                  <a:pt x="1156970" y="2138234"/>
                  <a:pt x="1191260" y="2133789"/>
                  <a:pt x="1188085" y="2112199"/>
                </a:cubicBezTo>
                <a:close/>
                <a:moveTo>
                  <a:pt x="1183005" y="1975038"/>
                </a:moveTo>
                <a:cubicBezTo>
                  <a:pt x="1201420" y="1975674"/>
                  <a:pt x="1202055" y="1947099"/>
                  <a:pt x="1183640" y="1947099"/>
                </a:cubicBezTo>
                <a:cubicBezTo>
                  <a:pt x="1165225" y="1946463"/>
                  <a:pt x="1164590" y="1975038"/>
                  <a:pt x="1183005" y="1975038"/>
                </a:cubicBezTo>
                <a:close/>
                <a:moveTo>
                  <a:pt x="875665" y="2622739"/>
                </a:moveTo>
                <a:cubicBezTo>
                  <a:pt x="845185" y="2636074"/>
                  <a:pt x="867410" y="2683064"/>
                  <a:pt x="897255" y="2668459"/>
                </a:cubicBezTo>
                <a:cubicBezTo>
                  <a:pt x="927735" y="2655124"/>
                  <a:pt x="905510" y="2608134"/>
                  <a:pt x="875665" y="2622739"/>
                </a:cubicBezTo>
                <a:close/>
                <a:moveTo>
                  <a:pt x="1252855" y="1975674"/>
                </a:moveTo>
                <a:lnTo>
                  <a:pt x="1252855" y="1975674"/>
                </a:lnTo>
                <a:lnTo>
                  <a:pt x="1252855" y="1975674"/>
                </a:lnTo>
                <a:cubicBezTo>
                  <a:pt x="1271270" y="1975674"/>
                  <a:pt x="1270635" y="1947099"/>
                  <a:pt x="1252855" y="1947099"/>
                </a:cubicBezTo>
                <a:cubicBezTo>
                  <a:pt x="1234440" y="1947734"/>
                  <a:pt x="1234440" y="1976309"/>
                  <a:pt x="1252855" y="1975674"/>
                </a:cubicBezTo>
                <a:close/>
                <a:moveTo>
                  <a:pt x="1190625" y="1894394"/>
                </a:moveTo>
                <a:cubicBezTo>
                  <a:pt x="1207135" y="1896299"/>
                  <a:pt x="1209675" y="1870263"/>
                  <a:pt x="1193165" y="1868994"/>
                </a:cubicBezTo>
                <a:cubicBezTo>
                  <a:pt x="1176655" y="1867088"/>
                  <a:pt x="1174115" y="1893124"/>
                  <a:pt x="1190625" y="1894394"/>
                </a:cubicBezTo>
                <a:close/>
                <a:moveTo>
                  <a:pt x="1043940" y="1966784"/>
                </a:moveTo>
                <a:cubicBezTo>
                  <a:pt x="1061720" y="1968688"/>
                  <a:pt x="1064895" y="1940113"/>
                  <a:pt x="1046480" y="1938844"/>
                </a:cubicBezTo>
                <a:cubicBezTo>
                  <a:pt x="1028700" y="1936304"/>
                  <a:pt x="1025525" y="1964879"/>
                  <a:pt x="1043940" y="1966784"/>
                </a:cubicBezTo>
                <a:close/>
                <a:moveTo>
                  <a:pt x="1224915" y="2051238"/>
                </a:moveTo>
                <a:cubicBezTo>
                  <a:pt x="1245870" y="2051238"/>
                  <a:pt x="1244600" y="2018219"/>
                  <a:pt x="1223645" y="2020124"/>
                </a:cubicBezTo>
                <a:cubicBezTo>
                  <a:pt x="1203960" y="2021394"/>
                  <a:pt x="1205230" y="2051874"/>
                  <a:pt x="1224915" y="2051238"/>
                </a:cubicBezTo>
                <a:close/>
                <a:moveTo>
                  <a:pt x="1254125" y="1899474"/>
                </a:moveTo>
                <a:cubicBezTo>
                  <a:pt x="1270635" y="1900744"/>
                  <a:pt x="1271905" y="1874709"/>
                  <a:pt x="1255395" y="1874074"/>
                </a:cubicBezTo>
                <a:cubicBezTo>
                  <a:pt x="1238885" y="1872804"/>
                  <a:pt x="1237615" y="1898204"/>
                  <a:pt x="1254125" y="1899474"/>
                </a:cubicBezTo>
                <a:close/>
                <a:moveTo>
                  <a:pt x="1059815" y="2040444"/>
                </a:moveTo>
                <a:cubicBezTo>
                  <a:pt x="1059180" y="2060763"/>
                  <a:pt x="1090930" y="2060763"/>
                  <a:pt x="1090930" y="2040444"/>
                </a:cubicBezTo>
                <a:cubicBezTo>
                  <a:pt x="1091565" y="2020759"/>
                  <a:pt x="1059815" y="2020124"/>
                  <a:pt x="1059815" y="2040444"/>
                </a:cubicBezTo>
                <a:close/>
                <a:moveTo>
                  <a:pt x="5058410" y="980629"/>
                </a:moveTo>
                <a:cubicBezTo>
                  <a:pt x="5041900" y="978088"/>
                  <a:pt x="5038725" y="1004124"/>
                  <a:pt x="5055235" y="1006029"/>
                </a:cubicBezTo>
                <a:cubicBezTo>
                  <a:pt x="5071745" y="1007934"/>
                  <a:pt x="5074920" y="982534"/>
                  <a:pt x="5058410" y="980629"/>
                </a:cubicBezTo>
                <a:close/>
                <a:moveTo>
                  <a:pt x="837565" y="1935034"/>
                </a:moveTo>
                <a:cubicBezTo>
                  <a:pt x="855345" y="1938844"/>
                  <a:pt x="861060" y="1910904"/>
                  <a:pt x="843280" y="1907094"/>
                </a:cubicBezTo>
                <a:cubicBezTo>
                  <a:pt x="825500" y="1903919"/>
                  <a:pt x="819785" y="1931859"/>
                  <a:pt x="837565" y="1935034"/>
                </a:cubicBezTo>
                <a:close/>
                <a:moveTo>
                  <a:pt x="1074420" y="2258249"/>
                </a:moveTo>
                <a:cubicBezTo>
                  <a:pt x="1049020" y="2263964"/>
                  <a:pt x="1058545" y="2303334"/>
                  <a:pt x="1083310" y="2296349"/>
                </a:cubicBezTo>
                <a:cubicBezTo>
                  <a:pt x="1108710" y="2291269"/>
                  <a:pt x="1099185" y="2252534"/>
                  <a:pt x="1074420" y="2258249"/>
                </a:cubicBezTo>
                <a:close/>
                <a:moveTo>
                  <a:pt x="1063625" y="1877884"/>
                </a:moveTo>
                <a:cubicBezTo>
                  <a:pt x="1079500" y="1880424"/>
                  <a:pt x="1083945" y="1855024"/>
                  <a:pt x="1067435" y="1852484"/>
                </a:cubicBezTo>
                <a:cubicBezTo>
                  <a:pt x="1051560" y="1849944"/>
                  <a:pt x="1047115" y="1875344"/>
                  <a:pt x="1063625" y="1877884"/>
                </a:cubicBezTo>
                <a:close/>
                <a:moveTo>
                  <a:pt x="1110615" y="2196654"/>
                </a:moveTo>
                <a:cubicBezTo>
                  <a:pt x="1107440" y="2173159"/>
                  <a:pt x="1069975" y="2178874"/>
                  <a:pt x="1074420" y="2202369"/>
                </a:cubicBezTo>
                <a:cubicBezTo>
                  <a:pt x="1078230" y="2226499"/>
                  <a:pt x="1114425" y="2220149"/>
                  <a:pt x="1110615" y="2196654"/>
                </a:cubicBezTo>
                <a:close/>
                <a:moveTo>
                  <a:pt x="1127125" y="1886774"/>
                </a:moveTo>
                <a:cubicBezTo>
                  <a:pt x="1143635" y="1889313"/>
                  <a:pt x="1146810" y="1863279"/>
                  <a:pt x="1130300" y="1861374"/>
                </a:cubicBezTo>
                <a:cubicBezTo>
                  <a:pt x="1113790" y="1859469"/>
                  <a:pt x="1110615" y="1884869"/>
                  <a:pt x="1127125" y="1886774"/>
                </a:cubicBezTo>
                <a:close/>
                <a:moveTo>
                  <a:pt x="1113155" y="1971863"/>
                </a:moveTo>
                <a:cubicBezTo>
                  <a:pt x="1131570" y="1973769"/>
                  <a:pt x="1133475" y="1944559"/>
                  <a:pt x="1115060" y="1943924"/>
                </a:cubicBezTo>
                <a:cubicBezTo>
                  <a:pt x="1097280" y="1942654"/>
                  <a:pt x="1095375" y="1971229"/>
                  <a:pt x="1113155" y="1971863"/>
                </a:cubicBezTo>
                <a:close/>
                <a:moveTo>
                  <a:pt x="808990" y="2339529"/>
                </a:moveTo>
                <a:cubicBezTo>
                  <a:pt x="834390" y="2338259"/>
                  <a:pt x="831215" y="2297619"/>
                  <a:pt x="805815" y="2300159"/>
                </a:cubicBezTo>
                <a:cubicBezTo>
                  <a:pt x="780415" y="2302064"/>
                  <a:pt x="783590" y="2342069"/>
                  <a:pt x="808990" y="2339529"/>
                </a:cubicBezTo>
                <a:close/>
                <a:moveTo>
                  <a:pt x="554355" y="1983294"/>
                </a:moveTo>
                <a:cubicBezTo>
                  <a:pt x="573405" y="1989009"/>
                  <a:pt x="581660" y="1957894"/>
                  <a:pt x="561975" y="1953449"/>
                </a:cubicBezTo>
                <a:cubicBezTo>
                  <a:pt x="542925" y="1947734"/>
                  <a:pt x="534670" y="1978213"/>
                  <a:pt x="554355" y="1983294"/>
                </a:cubicBezTo>
                <a:close/>
                <a:moveTo>
                  <a:pt x="568960" y="1865184"/>
                </a:moveTo>
                <a:cubicBezTo>
                  <a:pt x="586105" y="1870899"/>
                  <a:pt x="594995" y="1843594"/>
                  <a:pt x="577215" y="1838513"/>
                </a:cubicBezTo>
                <a:cubicBezTo>
                  <a:pt x="560070" y="1832799"/>
                  <a:pt x="551180" y="1860104"/>
                  <a:pt x="568960" y="1865184"/>
                </a:cubicBezTo>
                <a:close/>
                <a:moveTo>
                  <a:pt x="514985" y="2078544"/>
                </a:moveTo>
                <a:cubicBezTo>
                  <a:pt x="509905" y="2100134"/>
                  <a:pt x="543560" y="2107119"/>
                  <a:pt x="548005" y="2085529"/>
                </a:cubicBezTo>
                <a:cubicBezTo>
                  <a:pt x="553085" y="2063938"/>
                  <a:pt x="519430" y="2056954"/>
                  <a:pt x="514985" y="2078544"/>
                </a:cubicBezTo>
                <a:close/>
                <a:moveTo>
                  <a:pt x="572135" y="1743263"/>
                </a:moveTo>
                <a:cubicBezTo>
                  <a:pt x="587375" y="1748979"/>
                  <a:pt x="596265" y="1724849"/>
                  <a:pt x="581025" y="1719134"/>
                </a:cubicBezTo>
                <a:cubicBezTo>
                  <a:pt x="565785" y="1713419"/>
                  <a:pt x="556260" y="1737549"/>
                  <a:pt x="572135" y="1743263"/>
                </a:cubicBezTo>
                <a:close/>
                <a:moveTo>
                  <a:pt x="607695" y="2114104"/>
                </a:moveTo>
                <a:cubicBezTo>
                  <a:pt x="629285" y="2118549"/>
                  <a:pt x="635000" y="2084259"/>
                  <a:pt x="613410" y="2080449"/>
                </a:cubicBezTo>
                <a:cubicBezTo>
                  <a:pt x="591820" y="2076638"/>
                  <a:pt x="586105" y="2110929"/>
                  <a:pt x="607695" y="2114104"/>
                </a:cubicBezTo>
                <a:close/>
                <a:moveTo>
                  <a:pt x="534035" y="2299524"/>
                </a:moveTo>
                <a:cubicBezTo>
                  <a:pt x="508635" y="2296984"/>
                  <a:pt x="505460" y="2336989"/>
                  <a:pt x="530860" y="2338894"/>
                </a:cubicBezTo>
                <a:cubicBezTo>
                  <a:pt x="556260" y="2341434"/>
                  <a:pt x="560070" y="2301429"/>
                  <a:pt x="534035" y="2299524"/>
                </a:cubicBezTo>
                <a:close/>
                <a:moveTo>
                  <a:pt x="512445" y="1720404"/>
                </a:moveTo>
                <a:cubicBezTo>
                  <a:pt x="568960" y="1709609"/>
                  <a:pt x="478155" y="1674684"/>
                  <a:pt x="512445" y="1720404"/>
                </a:cubicBezTo>
                <a:lnTo>
                  <a:pt x="512445" y="1720404"/>
                </a:lnTo>
                <a:close/>
                <a:moveTo>
                  <a:pt x="559435" y="2205544"/>
                </a:moveTo>
                <a:cubicBezTo>
                  <a:pt x="556260" y="2229039"/>
                  <a:pt x="593090" y="2234119"/>
                  <a:pt x="595630" y="2209989"/>
                </a:cubicBezTo>
                <a:cubicBezTo>
                  <a:pt x="599440" y="2186494"/>
                  <a:pt x="561975" y="2182049"/>
                  <a:pt x="559435" y="2205544"/>
                </a:cubicBezTo>
                <a:close/>
                <a:moveTo>
                  <a:pt x="624840" y="2304604"/>
                </a:moveTo>
                <a:cubicBezTo>
                  <a:pt x="599440" y="2303334"/>
                  <a:pt x="598170" y="2343974"/>
                  <a:pt x="623570" y="2343974"/>
                </a:cubicBezTo>
                <a:cubicBezTo>
                  <a:pt x="648970" y="2345244"/>
                  <a:pt x="650240" y="2305239"/>
                  <a:pt x="624840" y="2304604"/>
                </a:cubicBezTo>
                <a:close/>
                <a:moveTo>
                  <a:pt x="572135" y="2456369"/>
                </a:moveTo>
                <a:cubicBezTo>
                  <a:pt x="600075" y="2457004"/>
                  <a:pt x="599440" y="2413189"/>
                  <a:pt x="571500" y="2413824"/>
                </a:cubicBezTo>
                <a:cubicBezTo>
                  <a:pt x="544195" y="2413824"/>
                  <a:pt x="544830" y="2457004"/>
                  <a:pt x="572135" y="2456369"/>
                </a:cubicBezTo>
                <a:close/>
                <a:moveTo>
                  <a:pt x="448945" y="2079813"/>
                </a:moveTo>
                <a:cubicBezTo>
                  <a:pt x="469900" y="2085529"/>
                  <a:pt x="478790" y="2051874"/>
                  <a:pt x="457200" y="2046794"/>
                </a:cubicBezTo>
                <a:cubicBezTo>
                  <a:pt x="436245" y="2041713"/>
                  <a:pt x="427990" y="2075369"/>
                  <a:pt x="448945" y="2079813"/>
                </a:cubicBezTo>
                <a:close/>
                <a:moveTo>
                  <a:pt x="814705" y="1822004"/>
                </a:moveTo>
                <a:cubicBezTo>
                  <a:pt x="830580" y="1827084"/>
                  <a:pt x="837565" y="1801684"/>
                  <a:pt x="821690" y="1797238"/>
                </a:cubicBezTo>
                <a:cubicBezTo>
                  <a:pt x="805180" y="1793429"/>
                  <a:pt x="798830" y="1818194"/>
                  <a:pt x="814705" y="1822004"/>
                </a:cubicBezTo>
                <a:close/>
                <a:moveTo>
                  <a:pt x="473710" y="2454464"/>
                </a:moveTo>
                <a:cubicBezTo>
                  <a:pt x="501015" y="2456369"/>
                  <a:pt x="503555" y="2413189"/>
                  <a:pt x="475615" y="2412554"/>
                </a:cubicBezTo>
                <a:cubicBezTo>
                  <a:pt x="448310" y="2410649"/>
                  <a:pt x="446405" y="2453829"/>
                  <a:pt x="473710" y="2454464"/>
                </a:cubicBezTo>
                <a:close/>
                <a:moveTo>
                  <a:pt x="481965" y="1962974"/>
                </a:moveTo>
                <a:cubicBezTo>
                  <a:pt x="501015" y="1968688"/>
                  <a:pt x="510540" y="1938844"/>
                  <a:pt x="490855" y="1933129"/>
                </a:cubicBezTo>
                <a:cubicBezTo>
                  <a:pt x="471170" y="1927413"/>
                  <a:pt x="462280" y="1957259"/>
                  <a:pt x="481965" y="1962974"/>
                </a:cubicBezTo>
                <a:close/>
                <a:moveTo>
                  <a:pt x="412115" y="2161094"/>
                </a:moveTo>
                <a:cubicBezTo>
                  <a:pt x="389255" y="2155379"/>
                  <a:pt x="381000" y="2192209"/>
                  <a:pt x="404495" y="2196654"/>
                </a:cubicBezTo>
                <a:cubicBezTo>
                  <a:pt x="427355" y="2202369"/>
                  <a:pt x="435610" y="2165539"/>
                  <a:pt x="412115" y="2161094"/>
                </a:cubicBezTo>
                <a:close/>
                <a:moveTo>
                  <a:pt x="502920" y="1843594"/>
                </a:moveTo>
                <a:cubicBezTo>
                  <a:pt x="520065" y="1849944"/>
                  <a:pt x="529590" y="1822638"/>
                  <a:pt x="511810" y="1816924"/>
                </a:cubicBezTo>
                <a:cubicBezTo>
                  <a:pt x="494665" y="1810574"/>
                  <a:pt x="485140" y="1837879"/>
                  <a:pt x="502920" y="1843594"/>
                </a:cubicBezTo>
                <a:close/>
                <a:moveTo>
                  <a:pt x="438785" y="2328734"/>
                </a:moveTo>
                <a:cubicBezTo>
                  <a:pt x="464185" y="2332544"/>
                  <a:pt x="469900" y="2292539"/>
                  <a:pt x="443865" y="2289364"/>
                </a:cubicBezTo>
                <a:cubicBezTo>
                  <a:pt x="418465" y="2286189"/>
                  <a:pt x="413385" y="2326194"/>
                  <a:pt x="438785" y="2328734"/>
                </a:cubicBezTo>
                <a:close/>
                <a:moveTo>
                  <a:pt x="512445" y="1720404"/>
                </a:moveTo>
                <a:cubicBezTo>
                  <a:pt x="512445" y="1720404"/>
                  <a:pt x="512445" y="1720404"/>
                  <a:pt x="512445" y="1720404"/>
                </a:cubicBezTo>
                <a:cubicBezTo>
                  <a:pt x="512445" y="1720404"/>
                  <a:pt x="512445" y="1720404"/>
                  <a:pt x="512445" y="1720404"/>
                </a:cubicBezTo>
                <a:lnTo>
                  <a:pt x="512445" y="1720404"/>
                </a:lnTo>
                <a:close/>
                <a:moveTo>
                  <a:pt x="510540" y="2198559"/>
                </a:moveTo>
                <a:cubicBezTo>
                  <a:pt x="514985" y="2175064"/>
                  <a:pt x="478155" y="2168714"/>
                  <a:pt x="474345" y="2192209"/>
                </a:cubicBezTo>
                <a:cubicBezTo>
                  <a:pt x="470535" y="2215704"/>
                  <a:pt x="506730" y="2222054"/>
                  <a:pt x="510540" y="2198559"/>
                </a:cubicBezTo>
                <a:close/>
                <a:moveTo>
                  <a:pt x="753110" y="1804224"/>
                </a:moveTo>
                <a:cubicBezTo>
                  <a:pt x="768350" y="1809304"/>
                  <a:pt x="776605" y="1784538"/>
                  <a:pt x="760730" y="1780094"/>
                </a:cubicBezTo>
                <a:cubicBezTo>
                  <a:pt x="744855" y="1775013"/>
                  <a:pt x="737235" y="1799779"/>
                  <a:pt x="753110" y="1804224"/>
                </a:cubicBezTo>
                <a:close/>
                <a:moveTo>
                  <a:pt x="759460" y="1903284"/>
                </a:moveTo>
                <a:cubicBezTo>
                  <a:pt x="755015" y="1921063"/>
                  <a:pt x="782955" y="1927413"/>
                  <a:pt x="786765" y="1909634"/>
                </a:cubicBezTo>
                <a:cubicBezTo>
                  <a:pt x="791210" y="1891854"/>
                  <a:pt x="763270" y="1885504"/>
                  <a:pt x="759460" y="1903284"/>
                </a:cubicBezTo>
                <a:close/>
                <a:moveTo>
                  <a:pt x="748665" y="2239834"/>
                </a:moveTo>
                <a:cubicBezTo>
                  <a:pt x="748665" y="2239834"/>
                  <a:pt x="748665" y="2239834"/>
                  <a:pt x="748665" y="2239834"/>
                </a:cubicBezTo>
                <a:cubicBezTo>
                  <a:pt x="748665" y="2239834"/>
                  <a:pt x="748665" y="2239834"/>
                  <a:pt x="748665" y="2239834"/>
                </a:cubicBezTo>
                <a:lnTo>
                  <a:pt x="748665" y="2239834"/>
                </a:lnTo>
                <a:close/>
                <a:moveTo>
                  <a:pt x="748665" y="2239834"/>
                </a:moveTo>
                <a:cubicBezTo>
                  <a:pt x="772160" y="2241104"/>
                  <a:pt x="773430" y="2203639"/>
                  <a:pt x="749935" y="2203004"/>
                </a:cubicBezTo>
                <a:cubicBezTo>
                  <a:pt x="726440" y="2201734"/>
                  <a:pt x="725170" y="2239199"/>
                  <a:pt x="748665" y="2239834"/>
                </a:cubicBezTo>
                <a:close/>
                <a:moveTo>
                  <a:pt x="453390" y="1696909"/>
                </a:moveTo>
                <a:cubicBezTo>
                  <a:pt x="468630" y="1703259"/>
                  <a:pt x="478155" y="1679129"/>
                  <a:pt x="462915" y="1673413"/>
                </a:cubicBezTo>
                <a:cubicBezTo>
                  <a:pt x="447675" y="1667063"/>
                  <a:pt x="438150" y="1691194"/>
                  <a:pt x="453390" y="1696909"/>
                </a:cubicBezTo>
                <a:close/>
                <a:moveTo>
                  <a:pt x="695960" y="2324924"/>
                </a:moveTo>
                <a:cubicBezTo>
                  <a:pt x="695960" y="2350324"/>
                  <a:pt x="736600" y="2349689"/>
                  <a:pt x="735330" y="2323654"/>
                </a:cubicBezTo>
                <a:cubicBezTo>
                  <a:pt x="735330" y="2298889"/>
                  <a:pt x="695325" y="2299524"/>
                  <a:pt x="695960" y="2324924"/>
                </a:cubicBezTo>
                <a:close/>
                <a:moveTo>
                  <a:pt x="762000" y="2012504"/>
                </a:moveTo>
                <a:cubicBezTo>
                  <a:pt x="758190" y="2032188"/>
                  <a:pt x="789940" y="2037269"/>
                  <a:pt x="792480" y="2017584"/>
                </a:cubicBezTo>
                <a:cubicBezTo>
                  <a:pt x="796290" y="1997263"/>
                  <a:pt x="765175" y="1992184"/>
                  <a:pt x="762000" y="2012504"/>
                </a:cubicBezTo>
                <a:close/>
                <a:moveTo>
                  <a:pt x="763270" y="2399854"/>
                </a:moveTo>
                <a:cubicBezTo>
                  <a:pt x="735965" y="2403029"/>
                  <a:pt x="741680" y="2445574"/>
                  <a:pt x="768985" y="2441764"/>
                </a:cubicBezTo>
                <a:cubicBezTo>
                  <a:pt x="796290" y="2438589"/>
                  <a:pt x="790575" y="2396044"/>
                  <a:pt x="763270" y="2399854"/>
                </a:cubicBezTo>
                <a:close/>
                <a:moveTo>
                  <a:pt x="753110" y="2117279"/>
                </a:moveTo>
                <a:cubicBezTo>
                  <a:pt x="750570" y="2138869"/>
                  <a:pt x="784860" y="2142679"/>
                  <a:pt x="786765" y="2120454"/>
                </a:cubicBezTo>
                <a:cubicBezTo>
                  <a:pt x="789305" y="2098864"/>
                  <a:pt x="755015" y="2095688"/>
                  <a:pt x="753110" y="2117279"/>
                </a:cubicBezTo>
                <a:close/>
                <a:moveTo>
                  <a:pt x="706755" y="1986469"/>
                </a:moveTo>
                <a:cubicBezTo>
                  <a:pt x="687070" y="1982024"/>
                  <a:pt x="680720" y="2013138"/>
                  <a:pt x="701040" y="2016949"/>
                </a:cubicBezTo>
                <a:cubicBezTo>
                  <a:pt x="720725" y="2021394"/>
                  <a:pt x="727075" y="1990279"/>
                  <a:pt x="706755" y="1986469"/>
                </a:cubicBezTo>
                <a:close/>
                <a:moveTo>
                  <a:pt x="667385" y="2410014"/>
                </a:moveTo>
                <a:cubicBezTo>
                  <a:pt x="640080" y="2411284"/>
                  <a:pt x="643255" y="2454464"/>
                  <a:pt x="670560" y="2451924"/>
                </a:cubicBezTo>
                <a:cubicBezTo>
                  <a:pt x="698500" y="2450654"/>
                  <a:pt x="694690" y="2407474"/>
                  <a:pt x="667385" y="2410014"/>
                </a:cubicBezTo>
                <a:close/>
                <a:moveTo>
                  <a:pt x="625475" y="1867724"/>
                </a:moveTo>
                <a:cubicBezTo>
                  <a:pt x="620395" y="1884869"/>
                  <a:pt x="647700" y="1893124"/>
                  <a:pt x="652780" y="1875344"/>
                </a:cubicBezTo>
                <a:cubicBezTo>
                  <a:pt x="657860" y="1858199"/>
                  <a:pt x="630555" y="1849944"/>
                  <a:pt x="625475" y="1867724"/>
                </a:cubicBezTo>
                <a:close/>
                <a:moveTo>
                  <a:pt x="645160" y="2215069"/>
                </a:moveTo>
                <a:cubicBezTo>
                  <a:pt x="642620" y="2238564"/>
                  <a:pt x="680085" y="2241739"/>
                  <a:pt x="681990" y="2217609"/>
                </a:cubicBezTo>
                <a:cubicBezTo>
                  <a:pt x="683895" y="2194749"/>
                  <a:pt x="647065" y="2191574"/>
                  <a:pt x="645160" y="2215069"/>
                </a:cubicBezTo>
                <a:close/>
                <a:moveTo>
                  <a:pt x="631825" y="1764854"/>
                </a:moveTo>
                <a:cubicBezTo>
                  <a:pt x="647065" y="1770569"/>
                  <a:pt x="655955" y="1745804"/>
                  <a:pt x="640080" y="1740724"/>
                </a:cubicBezTo>
                <a:cubicBezTo>
                  <a:pt x="624840" y="1735009"/>
                  <a:pt x="616585" y="1759774"/>
                  <a:pt x="631825" y="1764854"/>
                </a:cubicBezTo>
                <a:close/>
                <a:moveTo>
                  <a:pt x="627380" y="2001074"/>
                </a:moveTo>
                <a:cubicBezTo>
                  <a:pt x="647065" y="2006154"/>
                  <a:pt x="654050" y="1975038"/>
                  <a:pt x="634365" y="1970594"/>
                </a:cubicBezTo>
                <a:cubicBezTo>
                  <a:pt x="614680" y="1966149"/>
                  <a:pt x="607695" y="1996629"/>
                  <a:pt x="627380" y="2001074"/>
                </a:cubicBezTo>
                <a:close/>
                <a:moveTo>
                  <a:pt x="692150" y="1886774"/>
                </a:moveTo>
                <a:cubicBezTo>
                  <a:pt x="688975" y="1923604"/>
                  <a:pt x="742950" y="1891854"/>
                  <a:pt x="709295" y="1876613"/>
                </a:cubicBezTo>
                <a:cubicBezTo>
                  <a:pt x="702310" y="1874709"/>
                  <a:pt x="694055" y="1879154"/>
                  <a:pt x="692150" y="1886774"/>
                </a:cubicBezTo>
                <a:close/>
                <a:moveTo>
                  <a:pt x="692150" y="1785174"/>
                </a:moveTo>
                <a:cubicBezTo>
                  <a:pt x="707390" y="1790254"/>
                  <a:pt x="715645" y="1766124"/>
                  <a:pt x="699770" y="1761044"/>
                </a:cubicBezTo>
                <a:cubicBezTo>
                  <a:pt x="684530" y="1755963"/>
                  <a:pt x="676910" y="1780729"/>
                  <a:pt x="692150" y="1785174"/>
                </a:cubicBezTo>
                <a:close/>
                <a:moveTo>
                  <a:pt x="687705" y="2126804"/>
                </a:moveTo>
                <a:cubicBezTo>
                  <a:pt x="709295" y="2129979"/>
                  <a:pt x="714375" y="2095688"/>
                  <a:pt x="692150" y="2093149"/>
                </a:cubicBezTo>
                <a:cubicBezTo>
                  <a:pt x="670560" y="2089974"/>
                  <a:pt x="666115" y="2124264"/>
                  <a:pt x="687705" y="2126804"/>
                </a:cubicBezTo>
                <a:close/>
                <a:moveTo>
                  <a:pt x="1092835" y="2138869"/>
                </a:moveTo>
                <a:cubicBezTo>
                  <a:pt x="1115060" y="2137599"/>
                  <a:pt x="1111885" y="2103309"/>
                  <a:pt x="1090295" y="2105214"/>
                </a:cubicBezTo>
                <a:cubicBezTo>
                  <a:pt x="1068070" y="2106484"/>
                  <a:pt x="1070610" y="2140774"/>
                  <a:pt x="1092835" y="2138869"/>
                </a:cubicBezTo>
                <a:close/>
                <a:moveTo>
                  <a:pt x="4357370" y="893634"/>
                </a:moveTo>
                <a:cubicBezTo>
                  <a:pt x="4356735" y="875219"/>
                  <a:pt x="4328160" y="876488"/>
                  <a:pt x="4328795" y="894904"/>
                </a:cubicBezTo>
                <a:cubicBezTo>
                  <a:pt x="4329430" y="912684"/>
                  <a:pt x="4358005" y="911413"/>
                  <a:pt x="4357370" y="893634"/>
                </a:cubicBezTo>
                <a:close/>
                <a:moveTo>
                  <a:pt x="4335780" y="827594"/>
                </a:moveTo>
                <a:cubicBezTo>
                  <a:pt x="4335145" y="807274"/>
                  <a:pt x="4303395" y="809813"/>
                  <a:pt x="4304665" y="829499"/>
                </a:cubicBezTo>
                <a:cubicBezTo>
                  <a:pt x="4305935" y="849819"/>
                  <a:pt x="4337685" y="847913"/>
                  <a:pt x="4335780" y="827594"/>
                </a:cubicBezTo>
                <a:close/>
                <a:moveTo>
                  <a:pt x="4297045" y="937449"/>
                </a:moveTo>
                <a:cubicBezTo>
                  <a:pt x="4280535" y="937449"/>
                  <a:pt x="4281170" y="963484"/>
                  <a:pt x="4297680" y="962849"/>
                </a:cubicBezTo>
                <a:cubicBezTo>
                  <a:pt x="4314190" y="962849"/>
                  <a:pt x="4313555" y="936813"/>
                  <a:pt x="4297045" y="937449"/>
                </a:cubicBezTo>
                <a:close/>
                <a:moveTo>
                  <a:pt x="4360545" y="936813"/>
                </a:moveTo>
                <a:cubicBezTo>
                  <a:pt x="4344035" y="936813"/>
                  <a:pt x="4344035" y="962213"/>
                  <a:pt x="4360545" y="962213"/>
                </a:cubicBezTo>
                <a:cubicBezTo>
                  <a:pt x="4377055" y="962213"/>
                  <a:pt x="4377055" y="936179"/>
                  <a:pt x="4360545" y="936813"/>
                </a:cubicBezTo>
                <a:close/>
                <a:moveTo>
                  <a:pt x="4387215" y="729804"/>
                </a:moveTo>
                <a:cubicBezTo>
                  <a:pt x="4364990" y="731074"/>
                  <a:pt x="4367530" y="765363"/>
                  <a:pt x="4389120" y="763459"/>
                </a:cubicBezTo>
                <a:cubicBezTo>
                  <a:pt x="4410710" y="762824"/>
                  <a:pt x="4408805" y="728534"/>
                  <a:pt x="4387215" y="729804"/>
                </a:cubicBezTo>
                <a:close/>
                <a:moveTo>
                  <a:pt x="4204335" y="887284"/>
                </a:moveTo>
                <a:cubicBezTo>
                  <a:pt x="4185920" y="888554"/>
                  <a:pt x="4188460" y="917129"/>
                  <a:pt x="4206240" y="915224"/>
                </a:cubicBezTo>
                <a:cubicBezTo>
                  <a:pt x="4224655" y="914588"/>
                  <a:pt x="4222115" y="886013"/>
                  <a:pt x="4204335" y="887284"/>
                </a:cubicBezTo>
                <a:close/>
                <a:moveTo>
                  <a:pt x="4233545" y="939354"/>
                </a:moveTo>
                <a:cubicBezTo>
                  <a:pt x="4217035" y="939988"/>
                  <a:pt x="4218305" y="965388"/>
                  <a:pt x="4234180" y="964754"/>
                </a:cubicBezTo>
                <a:cubicBezTo>
                  <a:pt x="4250690" y="964119"/>
                  <a:pt x="4250055" y="938719"/>
                  <a:pt x="4233545" y="939354"/>
                </a:cubicBezTo>
                <a:close/>
                <a:moveTo>
                  <a:pt x="4260215" y="898079"/>
                </a:moveTo>
                <a:cubicBezTo>
                  <a:pt x="4260850" y="916494"/>
                  <a:pt x="4289425" y="914588"/>
                  <a:pt x="4288155" y="896809"/>
                </a:cubicBezTo>
                <a:cubicBezTo>
                  <a:pt x="4287520" y="877759"/>
                  <a:pt x="4258945" y="879663"/>
                  <a:pt x="4260215" y="898079"/>
                </a:cubicBezTo>
                <a:close/>
                <a:moveTo>
                  <a:pt x="3859530" y="926654"/>
                </a:moveTo>
                <a:cubicBezTo>
                  <a:pt x="3841115" y="929194"/>
                  <a:pt x="3846195" y="957769"/>
                  <a:pt x="3863975" y="954594"/>
                </a:cubicBezTo>
                <a:cubicBezTo>
                  <a:pt x="3882390" y="952054"/>
                  <a:pt x="3877945" y="923479"/>
                  <a:pt x="3859530" y="926654"/>
                </a:cubicBezTo>
                <a:close/>
                <a:moveTo>
                  <a:pt x="4411980" y="877759"/>
                </a:moveTo>
                <a:cubicBezTo>
                  <a:pt x="4393565" y="877759"/>
                  <a:pt x="4394200" y="906969"/>
                  <a:pt x="4412615" y="906334"/>
                </a:cubicBezTo>
                <a:cubicBezTo>
                  <a:pt x="4431030" y="905699"/>
                  <a:pt x="4430395" y="877124"/>
                  <a:pt x="4411980" y="877759"/>
                </a:cubicBezTo>
                <a:close/>
                <a:moveTo>
                  <a:pt x="4464685" y="471994"/>
                </a:moveTo>
                <a:cubicBezTo>
                  <a:pt x="4462780" y="499299"/>
                  <a:pt x="4505960" y="501838"/>
                  <a:pt x="4507230" y="473899"/>
                </a:cubicBezTo>
                <a:cubicBezTo>
                  <a:pt x="4508500" y="447229"/>
                  <a:pt x="4465320" y="444688"/>
                  <a:pt x="4464685" y="471994"/>
                </a:cubicBezTo>
                <a:close/>
                <a:moveTo>
                  <a:pt x="4410710" y="823784"/>
                </a:moveTo>
                <a:cubicBezTo>
                  <a:pt x="4410075" y="803463"/>
                  <a:pt x="4378325" y="805369"/>
                  <a:pt x="4379595" y="825054"/>
                </a:cubicBezTo>
                <a:cubicBezTo>
                  <a:pt x="4380230" y="845374"/>
                  <a:pt x="4411980" y="844104"/>
                  <a:pt x="4410710" y="823784"/>
                </a:cubicBezTo>
                <a:close/>
                <a:moveTo>
                  <a:pt x="4464685" y="545654"/>
                </a:moveTo>
                <a:cubicBezTo>
                  <a:pt x="4439285" y="545654"/>
                  <a:pt x="4439285" y="585659"/>
                  <a:pt x="4464685" y="585024"/>
                </a:cubicBezTo>
                <a:cubicBezTo>
                  <a:pt x="4490720" y="585659"/>
                  <a:pt x="4490085" y="545654"/>
                  <a:pt x="4464685" y="545654"/>
                </a:cubicBezTo>
                <a:close/>
                <a:moveTo>
                  <a:pt x="4481195" y="877124"/>
                </a:moveTo>
                <a:cubicBezTo>
                  <a:pt x="4462780" y="877124"/>
                  <a:pt x="4462780" y="905699"/>
                  <a:pt x="4481195" y="905063"/>
                </a:cubicBezTo>
                <a:cubicBezTo>
                  <a:pt x="4499610" y="905063"/>
                  <a:pt x="4499610" y="876488"/>
                  <a:pt x="4481195" y="877124"/>
                </a:cubicBezTo>
                <a:close/>
                <a:moveTo>
                  <a:pt x="4467860" y="760284"/>
                </a:moveTo>
                <a:cubicBezTo>
                  <a:pt x="4490085" y="760284"/>
                  <a:pt x="4489450" y="725359"/>
                  <a:pt x="4467225" y="726629"/>
                </a:cubicBezTo>
                <a:cubicBezTo>
                  <a:pt x="4445635" y="726629"/>
                  <a:pt x="4446270" y="760919"/>
                  <a:pt x="4467860" y="760284"/>
                </a:cubicBezTo>
                <a:close/>
                <a:moveTo>
                  <a:pt x="4464685" y="404049"/>
                </a:moveTo>
                <a:cubicBezTo>
                  <a:pt x="4493895" y="407858"/>
                  <a:pt x="4498975" y="361504"/>
                  <a:pt x="4469130" y="358963"/>
                </a:cubicBezTo>
                <a:cubicBezTo>
                  <a:pt x="4440555" y="355154"/>
                  <a:pt x="4435475" y="401508"/>
                  <a:pt x="4464685" y="404049"/>
                </a:cubicBezTo>
                <a:close/>
                <a:moveTo>
                  <a:pt x="4210050" y="583119"/>
                </a:moveTo>
                <a:cubicBezTo>
                  <a:pt x="4206875" y="557719"/>
                  <a:pt x="4166870" y="563434"/>
                  <a:pt x="4170680" y="588834"/>
                </a:cubicBezTo>
                <a:cubicBezTo>
                  <a:pt x="4174490" y="614234"/>
                  <a:pt x="4214495" y="608519"/>
                  <a:pt x="4210050" y="583119"/>
                </a:cubicBezTo>
                <a:close/>
                <a:moveTo>
                  <a:pt x="4424045" y="936813"/>
                </a:moveTo>
                <a:cubicBezTo>
                  <a:pt x="4407535" y="936179"/>
                  <a:pt x="4407535" y="962213"/>
                  <a:pt x="4424045" y="962213"/>
                </a:cubicBezTo>
                <a:cubicBezTo>
                  <a:pt x="4440555" y="962213"/>
                  <a:pt x="4440555" y="936179"/>
                  <a:pt x="4424045" y="936813"/>
                </a:cubicBezTo>
                <a:close/>
                <a:moveTo>
                  <a:pt x="4432300" y="186879"/>
                </a:moveTo>
                <a:cubicBezTo>
                  <a:pt x="4400550" y="177988"/>
                  <a:pt x="4387215" y="228154"/>
                  <a:pt x="4419600" y="235774"/>
                </a:cubicBezTo>
                <a:cubicBezTo>
                  <a:pt x="4450715" y="245299"/>
                  <a:pt x="4464685" y="195133"/>
                  <a:pt x="4432300" y="186879"/>
                </a:cubicBezTo>
                <a:close/>
                <a:moveTo>
                  <a:pt x="4469130" y="806638"/>
                </a:moveTo>
                <a:cubicBezTo>
                  <a:pt x="4448810" y="806638"/>
                  <a:pt x="4449445" y="838388"/>
                  <a:pt x="4469765" y="837754"/>
                </a:cubicBezTo>
                <a:cubicBezTo>
                  <a:pt x="4490085" y="837119"/>
                  <a:pt x="4489450" y="805369"/>
                  <a:pt x="4469130" y="806638"/>
                </a:cubicBezTo>
                <a:close/>
                <a:moveTo>
                  <a:pt x="3983990" y="737424"/>
                </a:moveTo>
                <a:cubicBezTo>
                  <a:pt x="4007485" y="732344"/>
                  <a:pt x="3998595" y="696149"/>
                  <a:pt x="3975735" y="701863"/>
                </a:cubicBezTo>
                <a:cubicBezTo>
                  <a:pt x="3952875" y="706944"/>
                  <a:pt x="3961130" y="743138"/>
                  <a:pt x="3983990" y="737424"/>
                </a:cubicBezTo>
                <a:close/>
                <a:moveTo>
                  <a:pt x="3947160" y="858074"/>
                </a:moveTo>
                <a:cubicBezTo>
                  <a:pt x="3927475" y="861249"/>
                  <a:pt x="3932555" y="892363"/>
                  <a:pt x="3952240" y="888554"/>
                </a:cubicBezTo>
                <a:cubicBezTo>
                  <a:pt x="3971925" y="885379"/>
                  <a:pt x="3966845" y="854263"/>
                  <a:pt x="3947160" y="858074"/>
                </a:cubicBezTo>
                <a:close/>
                <a:moveTo>
                  <a:pt x="3979545" y="955229"/>
                </a:moveTo>
                <a:cubicBezTo>
                  <a:pt x="3963035" y="956499"/>
                  <a:pt x="3965575" y="982534"/>
                  <a:pt x="3982085" y="980629"/>
                </a:cubicBezTo>
                <a:cubicBezTo>
                  <a:pt x="3997960" y="979359"/>
                  <a:pt x="3996055" y="953324"/>
                  <a:pt x="3979545" y="955229"/>
                </a:cubicBezTo>
                <a:close/>
                <a:moveTo>
                  <a:pt x="3997325" y="907604"/>
                </a:moveTo>
                <a:cubicBezTo>
                  <a:pt x="3978910" y="909509"/>
                  <a:pt x="3982720" y="938084"/>
                  <a:pt x="4001135" y="935544"/>
                </a:cubicBezTo>
                <a:cubicBezTo>
                  <a:pt x="4018915" y="933638"/>
                  <a:pt x="4015105" y="905063"/>
                  <a:pt x="3997325" y="907604"/>
                </a:cubicBezTo>
                <a:close/>
                <a:moveTo>
                  <a:pt x="3914775" y="831404"/>
                </a:moveTo>
                <a:cubicBezTo>
                  <a:pt x="3936365" y="826959"/>
                  <a:pt x="3928745" y="793304"/>
                  <a:pt x="3907155" y="798384"/>
                </a:cubicBezTo>
                <a:cubicBezTo>
                  <a:pt x="3886200" y="802829"/>
                  <a:pt x="3893820" y="836484"/>
                  <a:pt x="3914775" y="831404"/>
                </a:cubicBezTo>
                <a:close/>
                <a:moveTo>
                  <a:pt x="3873500" y="871409"/>
                </a:moveTo>
                <a:cubicBezTo>
                  <a:pt x="3853815" y="874584"/>
                  <a:pt x="3860165" y="906334"/>
                  <a:pt x="3879215" y="901888"/>
                </a:cubicBezTo>
                <a:cubicBezTo>
                  <a:pt x="3898900" y="898713"/>
                  <a:pt x="3892550" y="867599"/>
                  <a:pt x="3873500" y="871409"/>
                </a:cubicBezTo>
                <a:close/>
                <a:moveTo>
                  <a:pt x="3928110" y="916494"/>
                </a:moveTo>
                <a:cubicBezTo>
                  <a:pt x="3909695" y="919034"/>
                  <a:pt x="3914140" y="946974"/>
                  <a:pt x="3931920" y="944434"/>
                </a:cubicBezTo>
                <a:cubicBezTo>
                  <a:pt x="3950335" y="941894"/>
                  <a:pt x="3946525" y="913954"/>
                  <a:pt x="3928110" y="916494"/>
                </a:cubicBezTo>
                <a:close/>
                <a:moveTo>
                  <a:pt x="4038600" y="858709"/>
                </a:moveTo>
                <a:cubicBezTo>
                  <a:pt x="4037330" y="850454"/>
                  <a:pt x="4029075" y="844738"/>
                  <a:pt x="4020820" y="846009"/>
                </a:cubicBezTo>
                <a:cubicBezTo>
                  <a:pt x="3982720" y="858709"/>
                  <a:pt x="4037965" y="899984"/>
                  <a:pt x="4038600" y="858709"/>
                </a:cubicBezTo>
                <a:close/>
                <a:moveTo>
                  <a:pt x="3916045" y="961579"/>
                </a:moveTo>
                <a:cubicBezTo>
                  <a:pt x="3899535" y="962849"/>
                  <a:pt x="3902710" y="988884"/>
                  <a:pt x="3918585" y="986979"/>
                </a:cubicBezTo>
                <a:cubicBezTo>
                  <a:pt x="3935095" y="985074"/>
                  <a:pt x="3932555" y="959674"/>
                  <a:pt x="3916045" y="961579"/>
                </a:cubicBezTo>
                <a:close/>
                <a:moveTo>
                  <a:pt x="4170045" y="826324"/>
                </a:moveTo>
                <a:cubicBezTo>
                  <a:pt x="4149725" y="828229"/>
                  <a:pt x="4153535" y="859979"/>
                  <a:pt x="4173220" y="857438"/>
                </a:cubicBezTo>
                <a:cubicBezTo>
                  <a:pt x="4193540" y="855534"/>
                  <a:pt x="4189730" y="823784"/>
                  <a:pt x="4170045" y="826324"/>
                </a:cubicBezTo>
                <a:close/>
                <a:moveTo>
                  <a:pt x="4097020" y="581849"/>
                </a:moveTo>
                <a:cubicBezTo>
                  <a:pt x="4071620" y="586294"/>
                  <a:pt x="4079240" y="625663"/>
                  <a:pt x="4104640" y="620584"/>
                </a:cubicBezTo>
                <a:cubicBezTo>
                  <a:pt x="4129405" y="616138"/>
                  <a:pt x="4121785" y="576769"/>
                  <a:pt x="4097020" y="581849"/>
                </a:cubicBezTo>
                <a:close/>
                <a:moveTo>
                  <a:pt x="4106545" y="945704"/>
                </a:moveTo>
                <a:cubicBezTo>
                  <a:pt x="4090035" y="946338"/>
                  <a:pt x="4091940" y="972374"/>
                  <a:pt x="4108450" y="971104"/>
                </a:cubicBezTo>
                <a:cubicBezTo>
                  <a:pt x="4124325" y="969834"/>
                  <a:pt x="4123055" y="944434"/>
                  <a:pt x="4106545" y="945704"/>
                </a:cubicBezTo>
                <a:close/>
                <a:moveTo>
                  <a:pt x="4135120" y="892999"/>
                </a:moveTo>
                <a:cubicBezTo>
                  <a:pt x="4116705" y="894269"/>
                  <a:pt x="4119245" y="922844"/>
                  <a:pt x="4137660" y="920938"/>
                </a:cubicBezTo>
                <a:cubicBezTo>
                  <a:pt x="4156075" y="919669"/>
                  <a:pt x="4153535" y="891094"/>
                  <a:pt x="4135120" y="892999"/>
                </a:cubicBezTo>
                <a:close/>
                <a:moveTo>
                  <a:pt x="4170045" y="941894"/>
                </a:moveTo>
                <a:cubicBezTo>
                  <a:pt x="4153535" y="942529"/>
                  <a:pt x="4154805" y="968563"/>
                  <a:pt x="4171315" y="967294"/>
                </a:cubicBezTo>
                <a:cubicBezTo>
                  <a:pt x="4187825" y="966659"/>
                  <a:pt x="4186555" y="940624"/>
                  <a:pt x="4170045" y="941894"/>
                </a:cubicBezTo>
                <a:close/>
                <a:moveTo>
                  <a:pt x="4065905" y="766634"/>
                </a:moveTo>
                <a:cubicBezTo>
                  <a:pt x="4044315" y="769809"/>
                  <a:pt x="4050030" y="804099"/>
                  <a:pt x="4071620" y="800288"/>
                </a:cubicBezTo>
                <a:cubicBezTo>
                  <a:pt x="4093845" y="797113"/>
                  <a:pt x="4087495" y="762824"/>
                  <a:pt x="4065905" y="766634"/>
                </a:cubicBezTo>
                <a:close/>
                <a:moveTo>
                  <a:pt x="4099560" y="866329"/>
                </a:moveTo>
                <a:cubicBezTo>
                  <a:pt x="4119245" y="863788"/>
                  <a:pt x="4115435" y="832674"/>
                  <a:pt x="4095750" y="835213"/>
                </a:cubicBezTo>
                <a:cubicBezTo>
                  <a:pt x="4075430" y="837754"/>
                  <a:pt x="4079875" y="868869"/>
                  <a:pt x="4099560" y="866329"/>
                </a:cubicBezTo>
                <a:close/>
                <a:moveTo>
                  <a:pt x="4065905" y="899349"/>
                </a:moveTo>
                <a:cubicBezTo>
                  <a:pt x="4047490" y="900619"/>
                  <a:pt x="4050665" y="929829"/>
                  <a:pt x="4069080" y="927288"/>
                </a:cubicBezTo>
                <a:cubicBezTo>
                  <a:pt x="4087495" y="926019"/>
                  <a:pt x="4084320" y="897444"/>
                  <a:pt x="4065905" y="899349"/>
                </a:cubicBezTo>
                <a:close/>
                <a:moveTo>
                  <a:pt x="4043045" y="949513"/>
                </a:moveTo>
                <a:cubicBezTo>
                  <a:pt x="4026535" y="950784"/>
                  <a:pt x="4028440" y="976184"/>
                  <a:pt x="4044950" y="974913"/>
                </a:cubicBezTo>
                <a:cubicBezTo>
                  <a:pt x="4061460" y="974279"/>
                  <a:pt x="4059555" y="948244"/>
                  <a:pt x="4043045" y="949513"/>
                </a:cubicBezTo>
                <a:close/>
                <a:moveTo>
                  <a:pt x="4244340" y="818704"/>
                </a:moveTo>
                <a:cubicBezTo>
                  <a:pt x="4224020" y="819974"/>
                  <a:pt x="4227195" y="851724"/>
                  <a:pt x="4246880" y="849819"/>
                </a:cubicBezTo>
                <a:cubicBezTo>
                  <a:pt x="4267200" y="848549"/>
                  <a:pt x="4264660" y="816799"/>
                  <a:pt x="4244340" y="818704"/>
                </a:cubicBezTo>
                <a:close/>
                <a:moveTo>
                  <a:pt x="4827270" y="889824"/>
                </a:moveTo>
                <a:cubicBezTo>
                  <a:pt x="4808855" y="887919"/>
                  <a:pt x="4806950" y="917129"/>
                  <a:pt x="4825365" y="917763"/>
                </a:cubicBezTo>
                <a:cubicBezTo>
                  <a:pt x="4843145" y="919669"/>
                  <a:pt x="4845685" y="891094"/>
                  <a:pt x="4827270" y="889824"/>
                </a:cubicBezTo>
                <a:close/>
                <a:moveTo>
                  <a:pt x="4869180" y="959038"/>
                </a:moveTo>
                <a:cubicBezTo>
                  <a:pt x="4852670" y="957134"/>
                  <a:pt x="4850130" y="983169"/>
                  <a:pt x="4866640" y="984438"/>
                </a:cubicBezTo>
                <a:cubicBezTo>
                  <a:pt x="4882515" y="986344"/>
                  <a:pt x="4885055" y="960944"/>
                  <a:pt x="4869180" y="959038"/>
                </a:cubicBezTo>
                <a:close/>
                <a:moveTo>
                  <a:pt x="4843780" y="818069"/>
                </a:moveTo>
                <a:cubicBezTo>
                  <a:pt x="4824095" y="816163"/>
                  <a:pt x="4820920" y="847279"/>
                  <a:pt x="4841240" y="849184"/>
                </a:cubicBezTo>
                <a:cubicBezTo>
                  <a:pt x="4861560" y="851088"/>
                  <a:pt x="4864100" y="819338"/>
                  <a:pt x="4843780" y="818069"/>
                </a:cubicBezTo>
                <a:close/>
                <a:moveTo>
                  <a:pt x="4871085" y="742504"/>
                </a:moveTo>
                <a:cubicBezTo>
                  <a:pt x="4849495" y="739963"/>
                  <a:pt x="4845685" y="774254"/>
                  <a:pt x="4867275" y="776159"/>
                </a:cubicBezTo>
                <a:cubicBezTo>
                  <a:pt x="4888865" y="779334"/>
                  <a:pt x="4893310" y="745044"/>
                  <a:pt x="4871085" y="742504"/>
                </a:cubicBezTo>
                <a:close/>
                <a:moveTo>
                  <a:pt x="4806315" y="753299"/>
                </a:moveTo>
                <a:cubicBezTo>
                  <a:pt x="4808220" y="731709"/>
                  <a:pt x="4773930" y="728534"/>
                  <a:pt x="4772660" y="750759"/>
                </a:cubicBezTo>
                <a:cubicBezTo>
                  <a:pt x="4770120" y="772349"/>
                  <a:pt x="4804410" y="774888"/>
                  <a:pt x="4806315" y="753299"/>
                </a:cubicBezTo>
                <a:close/>
                <a:moveTo>
                  <a:pt x="4758055" y="884744"/>
                </a:moveTo>
                <a:cubicBezTo>
                  <a:pt x="4739005" y="883474"/>
                  <a:pt x="4738370" y="913319"/>
                  <a:pt x="4757420" y="912684"/>
                </a:cubicBezTo>
                <a:cubicBezTo>
                  <a:pt x="4775200" y="913319"/>
                  <a:pt x="4775835" y="886013"/>
                  <a:pt x="4758055" y="884744"/>
                </a:cubicBezTo>
                <a:close/>
                <a:moveTo>
                  <a:pt x="4805680" y="953959"/>
                </a:moveTo>
                <a:cubicBezTo>
                  <a:pt x="4788535" y="952688"/>
                  <a:pt x="4787265" y="979359"/>
                  <a:pt x="4804410" y="979359"/>
                </a:cubicBezTo>
                <a:cubicBezTo>
                  <a:pt x="4820285" y="979359"/>
                  <a:pt x="4821555" y="954594"/>
                  <a:pt x="4805680" y="953959"/>
                </a:cubicBezTo>
                <a:close/>
                <a:moveTo>
                  <a:pt x="4769485" y="812354"/>
                </a:moveTo>
                <a:cubicBezTo>
                  <a:pt x="4749165" y="811084"/>
                  <a:pt x="4747260" y="842199"/>
                  <a:pt x="4767580" y="843469"/>
                </a:cubicBezTo>
                <a:cubicBezTo>
                  <a:pt x="4787265" y="845374"/>
                  <a:pt x="4789805" y="813624"/>
                  <a:pt x="4769485" y="812354"/>
                </a:cubicBezTo>
                <a:close/>
                <a:moveTo>
                  <a:pt x="4742180" y="948879"/>
                </a:moveTo>
                <a:cubicBezTo>
                  <a:pt x="4725035" y="947609"/>
                  <a:pt x="4724400" y="974279"/>
                  <a:pt x="4741545" y="974279"/>
                </a:cubicBezTo>
                <a:cubicBezTo>
                  <a:pt x="4757420" y="974279"/>
                  <a:pt x="4758055" y="949513"/>
                  <a:pt x="4742180" y="948879"/>
                </a:cubicBezTo>
                <a:close/>
                <a:moveTo>
                  <a:pt x="4896485" y="896174"/>
                </a:moveTo>
                <a:cubicBezTo>
                  <a:pt x="4878070" y="894269"/>
                  <a:pt x="4875530" y="922844"/>
                  <a:pt x="4893945" y="924113"/>
                </a:cubicBezTo>
                <a:cubicBezTo>
                  <a:pt x="4911725" y="926019"/>
                  <a:pt x="4914900" y="897444"/>
                  <a:pt x="4896485" y="896174"/>
                </a:cubicBezTo>
                <a:close/>
                <a:moveTo>
                  <a:pt x="4995545" y="973009"/>
                </a:moveTo>
                <a:cubicBezTo>
                  <a:pt x="4979035" y="971104"/>
                  <a:pt x="4975860" y="996504"/>
                  <a:pt x="4992370" y="998409"/>
                </a:cubicBezTo>
                <a:cubicBezTo>
                  <a:pt x="5008880" y="1000313"/>
                  <a:pt x="5012055" y="974279"/>
                  <a:pt x="4995545" y="973009"/>
                </a:cubicBezTo>
                <a:close/>
                <a:moveTo>
                  <a:pt x="5031105" y="765363"/>
                </a:moveTo>
                <a:cubicBezTo>
                  <a:pt x="5007610" y="760919"/>
                  <a:pt x="5004435" y="799019"/>
                  <a:pt x="5028565" y="799019"/>
                </a:cubicBezTo>
                <a:cubicBezTo>
                  <a:pt x="5048885" y="799654"/>
                  <a:pt x="5051425" y="768538"/>
                  <a:pt x="5031105" y="765363"/>
                </a:cubicBezTo>
                <a:close/>
                <a:moveTo>
                  <a:pt x="4993005" y="833944"/>
                </a:moveTo>
                <a:cubicBezTo>
                  <a:pt x="4973320" y="831404"/>
                  <a:pt x="4968875" y="862519"/>
                  <a:pt x="4989195" y="865059"/>
                </a:cubicBezTo>
                <a:cubicBezTo>
                  <a:pt x="5008880" y="867599"/>
                  <a:pt x="5013325" y="836484"/>
                  <a:pt x="4993005" y="833944"/>
                </a:cubicBezTo>
                <a:close/>
                <a:moveTo>
                  <a:pt x="5034280" y="911413"/>
                </a:moveTo>
                <a:cubicBezTo>
                  <a:pt x="5016500" y="908874"/>
                  <a:pt x="5012690" y="937449"/>
                  <a:pt x="5030470" y="939354"/>
                </a:cubicBezTo>
                <a:cubicBezTo>
                  <a:pt x="5048885" y="941894"/>
                  <a:pt x="5052695" y="913319"/>
                  <a:pt x="5034280" y="911413"/>
                </a:cubicBezTo>
                <a:close/>
                <a:moveTo>
                  <a:pt x="4932045" y="966024"/>
                </a:moveTo>
                <a:cubicBezTo>
                  <a:pt x="4915535" y="964119"/>
                  <a:pt x="4912995" y="989519"/>
                  <a:pt x="4929505" y="991424"/>
                </a:cubicBezTo>
                <a:cubicBezTo>
                  <a:pt x="4946015" y="992694"/>
                  <a:pt x="4948555" y="967294"/>
                  <a:pt x="4932045" y="966024"/>
                </a:cubicBezTo>
                <a:close/>
                <a:moveTo>
                  <a:pt x="4932680" y="842199"/>
                </a:moveTo>
                <a:cubicBezTo>
                  <a:pt x="4935220" y="822513"/>
                  <a:pt x="4903470" y="818704"/>
                  <a:pt x="4901565" y="839024"/>
                </a:cubicBezTo>
                <a:cubicBezTo>
                  <a:pt x="4899025" y="859344"/>
                  <a:pt x="4930775" y="862519"/>
                  <a:pt x="4932680" y="842199"/>
                </a:cubicBezTo>
                <a:close/>
                <a:moveTo>
                  <a:pt x="4965700" y="903159"/>
                </a:moveTo>
                <a:cubicBezTo>
                  <a:pt x="4947285" y="900619"/>
                  <a:pt x="4944110" y="929829"/>
                  <a:pt x="4962525" y="931099"/>
                </a:cubicBezTo>
                <a:cubicBezTo>
                  <a:pt x="4980305" y="933004"/>
                  <a:pt x="4983480" y="905063"/>
                  <a:pt x="4965700" y="903159"/>
                </a:cubicBezTo>
                <a:close/>
                <a:moveTo>
                  <a:pt x="4965700" y="772349"/>
                </a:moveTo>
                <a:cubicBezTo>
                  <a:pt x="4968875" y="750759"/>
                  <a:pt x="4934585" y="745679"/>
                  <a:pt x="4932045" y="767904"/>
                </a:cubicBezTo>
                <a:cubicBezTo>
                  <a:pt x="4928870" y="788859"/>
                  <a:pt x="4963160" y="793938"/>
                  <a:pt x="4965700" y="772349"/>
                </a:cubicBezTo>
                <a:close/>
                <a:moveTo>
                  <a:pt x="4619625" y="879029"/>
                </a:moveTo>
                <a:cubicBezTo>
                  <a:pt x="4601210" y="878394"/>
                  <a:pt x="4600575" y="906969"/>
                  <a:pt x="4618990" y="906969"/>
                </a:cubicBezTo>
                <a:cubicBezTo>
                  <a:pt x="4637405" y="907604"/>
                  <a:pt x="4638040" y="879029"/>
                  <a:pt x="4619625" y="879029"/>
                </a:cubicBezTo>
                <a:close/>
                <a:moveTo>
                  <a:pt x="4577715" y="638363"/>
                </a:moveTo>
                <a:cubicBezTo>
                  <a:pt x="4553585" y="637729"/>
                  <a:pt x="4553585" y="675194"/>
                  <a:pt x="4577080" y="675194"/>
                </a:cubicBezTo>
                <a:cubicBezTo>
                  <a:pt x="4600575" y="675829"/>
                  <a:pt x="4601210" y="638999"/>
                  <a:pt x="4577715" y="638363"/>
                </a:cubicBezTo>
                <a:close/>
                <a:moveTo>
                  <a:pt x="4615180" y="941259"/>
                </a:moveTo>
                <a:cubicBezTo>
                  <a:pt x="4598670" y="939988"/>
                  <a:pt x="4597400" y="966024"/>
                  <a:pt x="4613910" y="966659"/>
                </a:cubicBezTo>
                <a:cubicBezTo>
                  <a:pt x="4630420" y="967929"/>
                  <a:pt x="4631690" y="941894"/>
                  <a:pt x="4615180" y="941259"/>
                </a:cubicBezTo>
                <a:close/>
                <a:moveTo>
                  <a:pt x="4548505" y="725359"/>
                </a:moveTo>
                <a:cubicBezTo>
                  <a:pt x="4526280" y="725359"/>
                  <a:pt x="4526915" y="759649"/>
                  <a:pt x="4548505" y="759013"/>
                </a:cubicBezTo>
                <a:cubicBezTo>
                  <a:pt x="4570730" y="759013"/>
                  <a:pt x="4570730" y="724724"/>
                  <a:pt x="4548505" y="725359"/>
                </a:cubicBezTo>
                <a:close/>
                <a:moveTo>
                  <a:pt x="4741545" y="564704"/>
                </a:moveTo>
                <a:cubicBezTo>
                  <a:pt x="4730750" y="563434"/>
                  <a:pt x="4720590" y="570419"/>
                  <a:pt x="4719320" y="581849"/>
                </a:cubicBezTo>
                <a:cubicBezTo>
                  <a:pt x="4721225" y="633284"/>
                  <a:pt x="4791075" y="579944"/>
                  <a:pt x="4741545" y="564704"/>
                </a:cubicBezTo>
                <a:close/>
                <a:moveTo>
                  <a:pt x="4550410" y="877124"/>
                </a:moveTo>
                <a:cubicBezTo>
                  <a:pt x="4531995" y="876488"/>
                  <a:pt x="4531995" y="905699"/>
                  <a:pt x="4550410" y="905699"/>
                </a:cubicBezTo>
                <a:cubicBezTo>
                  <a:pt x="4568825" y="905699"/>
                  <a:pt x="4568825" y="877124"/>
                  <a:pt x="4550410" y="877124"/>
                </a:cubicBezTo>
                <a:close/>
                <a:moveTo>
                  <a:pt x="4540250" y="312608"/>
                </a:moveTo>
                <a:cubicBezTo>
                  <a:pt x="4547870" y="282129"/>
                  <a:pt x="4500245" y="271333"/>
                  <a:pt x="4493260" y="301813"/>
                </a:cubicBezTo>
                <a:cubicBezTo>
                  <a:pt x="4485640" y="332294"/>
                  <a:pt x="4533265" y="343088"/>
                  <a:pt x="4540250" y="312608"/>
                </a:cubicBezTo>
                <a:close/>
                <a:moveTo>
                  <a:pt x="4490720" y="638363"/>
                </a:moveTo>
                <a:cubicBezTo>
                  <a:pt x="4466590" y="638363"/>
                  <a:pt x="4467225" y="675829"/>
                  <a:pt x="4491355" y="675194"/>
                </a:cubicBezTo>
                <a:cubicBezTo>
                  <a:pt x="4514850" y="675194"/>
                  <a:pt x="4514850" y="637729"/>
                  <a:pt x="4490720" y="638363"/>
                </a:cubicBezTo>
                <a:close/>
                <a:moveTo>
                  <a:pt x="4551680" y="939354"/>
                </a:moveTo>
                <a:cubicBezTo>
                  <a:pt x="4535170" y="938719"/>
                  <a:pt x="4534535" y="964754"/>
                  <a:pt x="4551045" y="964754"/>
                </a:cubicBezTo>
                <a:cubicBezTo>
                  <a:pt x="4567555" y="964754"/>
                  <a:pt x="4567555" y="939354"/>
                  <a:pt x="4551680" y="939354"/>
                </a:cubicBezTo>
                <a:close/>
                <a:moveTo>
                  <a:pt x="4559935" y="821244"/>
                </a:moveTo>
                <a:cubicBezTo>
                  <a:pt x="4559935" y="800924"/>
                  <a:pt x="4528820" y="800924"/>
                  <a:pt x="4528820" y="821244"/>
                </a:cubicBezTo>
                <a:cubicBezTo>
                  <a:pt x="4528820" y="841563"/>
                  <a:pt x="4559935" y="840929"/>
                  <a:pt x="4559935" y="821244"/>
                </a:cubicBezTo>
                <a:close/>
                <a:moveTo>
                  <a:pt x="4584700" y="459929"/>
                </a:moveTo>
                <a:cubicBezTo>
                  <a:pt x="4557395" y="456754"/>
                  <a:pt x="4552950" y="499299"/>
                  <a:pt x="4580255" y="501838"/>
                </a:cubicBezTo>
                <a:cubicBezTo>
                  <a:pt x="4607560" y="505649"/>
                  <a:pt x="4612640" y="462469"/>
                  <a:pt x="4584700" y="459929"/>
                </a:cubicBezTo>
                <a:close/>
                <a:moveTo>
                  <a:pt x="4678680" y="945069"/>
                </a:moveTo>
                <a:cubicBezTo>
                  <a:pt x="4662170" y="943799"/>
                  <a:pt x="4660900" y="969834"/>
                  <a:pt x="4677410" y="970469"/>
                </a:cubicBezTo>
                <a:cubicBezTo>
                  <a:pt x="4693285" y="971738"/>
                  <a:pt x="4695190" y="945704"/>
                  <a:pt x="4678680" y="945069"/>
                </a:cubicBezTo>
                <a:close/>
                <a:moveTo>
                  <a:pt x="4688840" y="881569"/>
                </a:moveTo>
                <a:cubicBezTo>
                  <a:pt x="4670425" y="880299"/>
                  <a:pt x="4669155" y="909509"/>
                  <a:pt x="4687570" y="909509"/>
                </a:cubicBezTo>
                <a:cubicBezTo>
                  <a:pt x="4705985" y="910779"/>
                  <a:pt x="4707255" y="882204"/>
                  <a:pt x="4688840" y="881569"/>
                </a:cubicBezTo>
                <a:close/>
                <a:moveTo>
                  <a:pt x="4694555" y="808544"/>
                </a:moveTo>
                <a:cubicBezTo>
                  <a:pt x="4674235" y="807274"/>
                  <a:pt x="4672965" y="839659"/>
                  <a:pt x="4693920" y="839659"/>
                </a:cubicBezTo>
                <a:cubicBezTo>
                  <a:pt x="4713605" y="840294"/>
                  <a:pt x="4714240" y="809179"/>
                  <a:pt x="4694555" y="808544"/>
                </a:cubicBezTo>
                <a:close/>
                <a:moveTo>
                  <a:pt x="4709795" y="729169"/>
                </a:moveTo>
                <a:cubicBezTo>
                  <a:pt x="4687570" y="727899"/>
                  <a:pt x="4686300" y="762188"/>
                  <a:pt x="4707890" y="762824"/>
                </a:cubicBezTo>
                <a:cubicBezTo>
                  <a:pt x="4730115" y="764729"/>
                  <a:pt x="4732020" y="730438"/>
                  <a:pt x="4709795" y="729169"/>
                </a:cubicBezTo>
                <a:close/>
                <a:moveTo>
                  <a:pt x="4681220" y="661224"/>
                </a:moveTo>
                <a:cubicBezTo>
                  <a:pt x="4683125" y="637729"/>
                  <a:pt x="4645660" y="635188"/>
                  <a:pt x="4644390" y="659319"/>
                </a:cubicBezTo>
                <a:cubicBezTo>
                  <a:pt x="4643120" y="682813"/>
                  <a:pt x="4680585" y="685354"/>
                  <a:pt x="4681220" y="661224"/>
                </a:cubicBezTo>
                <a:close/>
                <a:moveTo>
                  <a:pt x="4619625" y="806004"/>
                </a:moveTo>
                <a:cubicBezTo>
                  <a:pt x="4599305" y="805369"/>
                  <a:pt x="4598670" y="837119"/>
                  <a:pt x="4618990" y="837119"/>
                </a:cubicBezTo>
                <a:cubicBezTo>
                  <a:pt x="4638675" y="837754"/>
                  <a:pt x="4639310" y="806638"/>
                  <a:pt x="4619625" y="806004"/>
                </a:cubicBezTo>
                <a:close/>
                <a:moveTo>
                  <a:pt x="4629150" y="725994"/>
                </a:moveTo>
                <a:cubicBezTo>
                  <a:pt x="4606925" y="725359"/>
                  <a:pt x="4606290" y="760284"/>
                  <a:pt x="4628515" y="759649"/>
                </a:cubicBezTo>
                <a:cubicBezTo>
                  <a:pt x="4650105" y="760284"/>
                  <a:pt x="4650740" y="726629"/>
                  <a:pt x="4629150" y="725994"/>
                </a:cubicBezTo>
                <a:close/>
                <a:moveTo>
                  <a:pt x="4488180" y="937449"/>
                </a:moveTo>
                <a:cubicBezTo>
                  <a:pt x="4471670" y="936813"/>
                  <a:pt x="4471035" y="962849"/>
                  <a:pt x="4487545" y="962849"/>
                </a:cubicBezTo>
                <a:cubicBezTo>
                  <a:pt x="4504055" y="963484"/>
                  <a:pt x="4504690" y="937449"/>
                  <a:pt x="4488180" y="937449"/>
                </a:cubicBezTo>
                <a:close/>
                <a:moveTo>
                  <a:pt x="1173480" y="2458909"/>
                </a:moveTo>
                <a:cubicBezTo>
                  <a:pt x="1172210" y="2459544"/>
                  <a:pt x="1170940" y="2460814"/>
                  <a:pt x="1169670" y="2462084"/>
                </a:cubicBezTo>
                <a:cubicBezTo>
                  <a:pt x="1189355" y="2368739"/>
                  <a:pt x="1066165" y="2473514"/>
                  <a:pt x="1162050" y="2469069"/>
                </a:cubicBezTo>
                <a:lnTo>
                  <a:pt x="1162050" y="2469069"/>
                </a:lnTo>
                <a:cubicBezTo>
                  <a:pt x="1164590" y="2467799"/>
                  <a:pt x="1166495" y="2465894"/>
                  <a:pt x="1168400" y="2463989"/>
                </a:cubicBezTo>
                <a:cubicBezTo>
                  <a:pt x="1144270" y="2566859"/>
                  <a:pt x="1278255" y="2450654"/>
                  <a:pt x="1173480" y="2458909"/>
                </a:cubicBezTo>
                <a:close/>
                <a:moveTo>
                  <a:pt x="3246120" y="971738"/>
                </a:moveTo>
                <a:cubicBezTo>
                  <a:pt x="3224530" y="981899"/>
                  <a:pt x="3241675" y="1015554"/>
                  <a:pt x="3262630" y="1004759"/>
                </a:cubicBezTo>
                <a:cubicBezTo>
                  <a:pt x="3284220" y="994599"/>
                  <a:pt x="3267710" y="960944"/>
                  <a:pt x="3246120" y="971738"/>
                </a:cubicBezTo>
                <a:close/>
                <a:moveTo>
                  <a:pt x="2949575" y="1176209"/>
                </a:moveTo>
                <a:cubicBezTo>
                  <a:pt x="2936240" y="1156524"/>
                  <a:pt x="2907030" y="1180019"/>
                  <a:pt x="2923540" y="1197163"/>
                </a:cubicBezTo>
                <a:cubicBezTo>
                  <a:pt x="2905760" y="1218754"/>
                  <a:pt x="2950845" y="1232088"/>
                  <a:pt x="2947670" y="1204149"/>
                </a:cubicBezTo>
                <a:cubicBezTo>
                  <a:pt x="2973705" y="1216849"/>
                  <a:pt x="2977515" y="1168588"/>
                  <a:pt x="2949575" y="1176209"/>
                </a:cubicBezTo>
                <a:close/>
                <a:moveTo>
                  <a:pt x="2893060" y="1209229"/>
                </a:moveTo>
                <a:cubicBezTo>
                  <a:pt x="2901315" y="1199704"/>
                  <a:pt x="2895600" y="1182559"/>
                  <a:pt x="2882900" y="1180019"/>
                </a:cubicBezTo>
                <a:cubicBezTo>
                  <a:pt x="2875915" y="1131124"/>
                  <a:pt x="2813050" y="1185099"/>
                  <a:pt x="2860675" y="1199069"/>
                </a:cubicBezTo>
                <a:cubicBezTo>
                  <a:pt x="2860675" y="1201609"/>
                  <a:pt x="2861945" y="1204784"/>
                  <a:pt x="2863215" y="1207324"/>
                </a:cubicBezTo>
                <a:cubicBezTo>
                  <a:pt x="2846705" y="1207959"/>
                  <a:pt x="2842260" y="1232088"/>
                  <a:pt x="2856865" y="1239074"/>
                </a:cubicBezTo>
                <a:cubicBezTo>
                  <a:pt x="2860675" y="1252409"/>
                  <a:pt x="2880995" y="1251138"/>
                  <a:pt x="2883535" y="1238438"/>
                </a:cubicBezTo>
                <a:cubicBezTo>
                  <a:pt x="2901315" y="1242884"/>
                  <a:pt x="2909570" y="1215579"/>
                  <a:pt x="2893060" y="1209229"/>
                </a:cubicBezTo>
                <a:close/>
                <a:moveTo>
                  <a:pt x="2957195" y="1135569"/>
                </a:moveTo>
                <a:cubicBezTo>
                  <a:pt x="2967355" y="1080324"/>
                  <a:pt x="2883535" y="1124774"/>
                  <a:pt x="2934970" y="1146999"/>
                </a:cubicBezTo>
                <a:cubicBezTo>
                  <a:pt x="2927985" y="1195894"/>
                  <a:pt x="3001645" y="1157159"/>
                  <a:pt x="2957195" y="1135569"/>
                </a:cubicBezTo>
                <a:close/>
                <a:moveTo>
                  <a:pt x="2991485" y="1043494"/>
                </a:moveTo>
                <a:cubicBezTo>
                  <a:pt x="2975610" y="1021269"/>
                  <a:pt x="2940685" y="1047304"/>
                  <a:pt x="2957830" y="1068894"/>
                </a:cubicBezTo>
                <a:cubicBezTo>
                  <a:pt x="2973705" y="1091119"/>
                  <a:pt x="3007995" y="1065084"/>
                  <a:pt x="2991485" y="1043494"/>
                </a:cubicBezTo>
                <a:close/>
                <a:moveTo>
                  <a:pt x="2806700" y="1158429"/>
                </a:moveTo>
                <a:cubicBezTo>
                  <a:pt x="2785110" y="1174938"/>
                  <a:pt x="2811780" y="1209229"/>
                  <a:pt x="2832735" y="1191449"/>
                </a:cubicBezTo>
                <a:cubicBezTo>
                  <a:pt x="2854960" y="1174938"/>
                  <a:pt x="2828290" y="1140649"/>
                  <a:pt x="2806700" y="1158429"/>
                </a:cubicBezTo>
                <a:close/>
                <a:moveTo>
                  <a:pt x="2767330" y="1275269"/>
                </a:moveTo>
                <a:cubicBezTo>
                  <a:pt x="2763520" y="1265744"/>
                  <a:pt x="2748915" y="1265109"/>
                  <a:pt x="2744470" y="1274634"/>
                </a:cubicBezTo>
                <a:cubicBezTo>
                  <a:pt x="2740025" y="1270824"/>
                  <a:pt x="2733040" y="1269554"/>
                  <a:pt x="2727325" y="1270824"/>
                </a:cubicBezTo>
                <a:cubicBezTo>
                  <a:pt x="2720340" y="1263838"/>
                  <a:pt x="2709545" y="1262569"/>
                  <a:pt x="2701925" y="1268919"/>
                </a:cubicBezTo>
                <a:cubicBezTo>
                  <a:pt x="2701925" y="1268919"/>
                  <a:pt x="2701925" y="1268919"/>
                  <a:pt x="2701925" y="1268919"/>
                </a:cubicBezTo>
                <a:cubicBezTo>
                  <a:pt x="2693670" y="1274634"/>
                  <a:pt x="2691765" y="1286063"/>
                  <a:pt x="2696210" y="1294319"/>
                </a:cubicBezTo>
                <a:cubicBezTo>
                  <a:pt x="2693670" y="1294954"/>
                  <a:pt x="2691130" y="1296224"/>
                  <a:pt x="2689225" y="1298129"/>
                </a:cubicBezTo>
                <a:cubicBezTo>
                  <a:pt x="2689860" y="1291144"/>
                  <a:pt x="2686685" y="1283524"/>
                  <a:pt x="2680335" y="1279079"/>
                </a:cubicBezTo>
                <a:cubicBezTo>
                  <a:pt x="2701925" y="1275904"/>
                  <a:pt x="2705735" y="1244788"/>
                  <a:pt x="2685415" y="1236534"/>
                </a:cubicBezTo>
                <a:cubicBezTo>
                  <a:pt x="2696845" y="1220659"/>
                  <a:pt x="2681605" y="1195894"/>
                  <a:pt x="2661920" y="1199704"/>
                </a:cubicBezTo>
                <a:cubicBezTo>
                  <a:pt x="2649855" y="1127949"/>
                  <a:pt x="2568575" y="1221294"/>
                  <a:pt x="2641600" y="1223834"/>
                </a:cubicBezTo>
                <a:cubicBezTo>
                  <a:pt x="2641600" y="1233359"/>
                  <a:pt x="2647950" y="1242884"/>
                  <a:pt x="2656840" y="1246059"/>
                </a:cubicBezTo>
                <a:cubicBezTo>
                  <a:pt x="2651125" y="1255584"/>
                  <a:pt x="2653665" y="1269554"/>
                  <a:pt x="2663825" y="1275904"/>
                </a:cubicBezTo>
                <a:cubicBezTo>
                  <a:pt x="2638425" y="1280349"/>
                  <a:pt x="2644140" y="1320354"/>
                  <a:pt x="2670175" y="1317813"/>
                </a:cubicBezTo>
                <a:cubicBezTo>
                  <a:pt x="2669540" y="1318449"/>
                  <a:pt x="2669540" y="1319719"/>
                  <a:pt x="2668905" y="1320354"/>
                </a:cubicBezTo>
                <a:cubicBezTo>
                  <a:pt x="2662555" y="1317179"/>
                  <a:pt x="2654300" y="1317813"/>
                  <a:pt x="2648585" y="1322894"/>
                </a:cubicBezTo>
                <a:cubicBezTo>
                  <a:pt x="2640330" y="1317813"/>
                  <a:pt x="2627630" y="1320354"/>
                  <a:pt x="2622550" y="1329244"/>
                </a:cubicBezTo>
                <a:cubicBezTo>
                  <a:pt x="2623185" y="1321624"/>
                  <a:pt x="2619375" y="1312734"/>
                  <a:pt x="2612390" y="1308288"/>
                </a:cubicBezTo>
                <a:cubicBezTo>
                  <a:pt x="2617470" y="1292413"/>
                  <a:pt x="2602230" y="1275269"/>
                  <a:pt x="2585720" y="1278444"/>
                </a:cubicBezTo>
                <a:cubicBezTo>
                  <a:pt x="2557145" y="1220659"/>
                  <a:pt x="2502535" y="1314004"/>
                  <a:pt x="2566670" y="1310829"/>
                </a:cubicBezTo>
                <a:cubicBezTo>
                  <a:pt x="2568575" y="1315909"/>
                  <a:pt x="2572385" y="1320354"/>
                  <a:pt x="2577465" y="1322894"/>
                </a:cubicBezTo>
                <a:cubicBezTo>
                  <a:pt x="2576195" y="1328609"/>
                  <a:pt x="2577465" y="1334959"/>
                  <a:pt x="2581275" y="1340674"/>
                </a:cubicBezTo>
                <a:cubicBezTo>
                  <a:pt x="2570480" y="1346388"/>
                  <a:pt x="2567305" y="1363534"/>
                  <a:pt x="2574290" y="1373059"/>
                </a:cubicBezTo>
                <a:cubicBezTo>
                  <a:pt x="2573020" y="1374329"/>
                  <a:pt x="2572385" y="1375599"/>
                  <a:pt x="2571750" y="1376869"/>
                </a:cubicBezTo>
                <a:cubicBezTo>
                  <a:pt x="2561590" y="1373059"/>
                  <a:pt x="2545080" y="1376234"/>
                  <a:pt x="2545080" y="1389569"/>
                </a:cubicBezTo>
                <a:cubicBezTo>
                  <a:pt x="2545080" y="1389569"/>
                  <a:pt x="2544445" y="1390204"/>
                  <a:pt x="2544445" y="1390204"/>
                </a:cubicBezTo>
                <a:cubicBezTo>
                  <a:pt x="2543175" y="1385759"/>
                  <a:pt x="2540000" y="1381313"/>
                  <a:pt x="2536190" y="1378774"/>
                </a:cubicBezTo>
                <a:cubicBezTo>
                  <a:pt x="2536190" y="1364169"/>
                  <a:pt x="2519680" y="1352104"/>
                  <a:pt x="2505710" y="1357184"/>
                </a:cubicBezTo>
                <a:cubicBezTo>
                  <a:pt x="2464435" y="1314638"/>
                  <a:pt x="2437130" y="1410524"/>
                  <a:pt x="2494280" y="1395919"/>
                </a:cubicBezTo>
                <a:cubicBezTo>
                  <a:pt x="2496185" y="1397824"/>
                  <a:pt x="2498090" y="1399729"/>
                  <a:pt x="2500630" y="1400999"/>
                </a:cubicBezTo>
                <a:cubicBezTo>
                  <a:pt x="2500630" y="1402269"/>
                  <a:pt x="2501265" y="1404174"/>
                  <a:pt x="2501900" y="1405444"/>
                </a:cubicBezTo>
                <a:cubicBezTo>
                  <a:pt x="2500630" y="1406713"/>
                  <a:pt x="2499360" y="1407984"/>
                  <a:pt x="2498725" y="1409888"/>
                </a:cubicBezTo>
                <a:cubicBezTo>
                  <a:pt x="2490470" y="1409888"/>
                  <a:pt x="2483485" y="1418144"/>
                  <a:pt x="2484755" y="1425763"/>
                </a:cubicBezTo>
                <a:cubicBezTo>
                  <a:pt x="2484755" y="1425763"/>
                  <a:pt x="2484120" y="1425763"/>
                  <a:pt x="2484120" y="1426399"/>
                </a:cubicBezTo>
                <a:cubicBezTo>
                  <a:pt x="2476500" y="1387029"/>
                  <a:pt x="2436495" y="1442274"/>
                  <a:pt x="2475865" y="1437194"/>
                </a:cubicBezTo>
                <a:cubicBezTo>
                  <a:pt x="2475865" y="1437194"/>
                  <a:pt x="2475865" y="1437194"/>
                  <a:pt x="2475865" y="1437194"/>
                </a:cubicBezTo>
                <a:cubicBezTo>
                  <a:pt x="2452370" y="1464499"/>
                  <a:pt x="2507615" y="1486724"/>
                  <a:pt x="2510155" y="1451163"/>
                </a:cubicBezTo>
                <a:cubicBezTo>
                  <a:pt x="2522220" y="1456879"/>
                  <a:pt x="2536825" y="1444813"/>
                  <a:pt x="2534920" y="1432113"/>
                </a:cubicBezTo>
                <a:cubicBezTo>
                  <a:pt x="2537460" y="1427034"/>
                  <a:pt x="2538095" y="1421319"/>
                  <a:pt x="2536825" y="1415604"/>
                </a:cubicBezTo>
                <a:cubicBezTo>
                  <a:pt x="2539365" y="1414334"/>
                  <a:pt x="2541270" y="1411794"/>
                  <a:pt x="2542540" y="1409254"/>
                </a:cubicBezTo>
                <a:cubicBezTo>
                  <a:pt x="2546985" y="1416238"/>
                  <a:pt x="2555875" y="1418779"/>
                  <a:pt x="2563495" y="1414969"/>
                </a:cubicBezTo>
                <a:cubicBezTo>
                  <a:pt x="2570480" y="1415604"/>
                  <a:pt x="2578735" y="1411159"/>
                  <a:pt x="2581910" y="1404809"/>
                </a:cubicBezTo>
                <a:cubicBezTo>
                  <a:pt x="2586355" y="1406079"/>
                  <a:pt x="2590800" y="1405444"/>
                  <a:pt x="2594610" y="1402904"/>
                </a:cubicBezTo>
                <a:lnTo>
                  <a:pt x="2594610" y="1402904"/>
                </a:lnTo>
                <a:cubicBezTo>
                  <a:pt x="2604770" y="1399094"/>
                  <a:pt x="2609850" y="1386394"/>
                  <a:pt x="2604135" y="1376869"/>
                </a:cubicBezTo>
                <a:cubicBezTo>
                  <a:pt x="2606040" y="1375599"/>
                  <a:pt x="2607310" y="1374329"/>
                  <a:pt x="2607945" y="1373059"/>
                </a:cubicBezTo>
                <a:cubicBezTo>
                  <a:pt x="2612390" y="1379409"/>
                  <a:pt x="2621280" y="1381313"/>
                  <a:pt x="2628265" y="1377504"/>
                </a:cubicBezTo>
                <a:lnTo>
                  <a:pt x="2628265" y="1377504"/>
                </a:lnTo>
                <a:cubicBezTo>
                  <a:pt x="2634615" y="1373694"/>
                  <a:pt x="2637155" y="1366709"/>
                  <a:pt x="2635885" y="1360359"/>
                </a:cubicBezTo>
                <a:cubicBezTo>
                  <a:pt x="2638425" y="1360994"/>
                  <a:pt x="2641600" y="1360359"/>
                  <a:pt x="2644140" y="1359724"/>
                </a:cubicBezTo>
                <a:cubicBezTo>
                  <a:pt x="2652395" y="1366709"/>
                  <a:pt x="2665730" y="1362899"/>
                  <a:pt x="2669540" y="1352738"/>
                </a:cubicBezTo>
                <a:cubicBezTo>
                  <a:pt x="2673985" y="1349563"/>
                  <a:pt x="2676525" y="1345119"/>
                  <a:pt x="2677795" y="1340674"/>
                </a:cubicBezTo>
                <a:cubicBezTo>
                  <a:pt x="2690495" y="1349563"/>
                  <a:pt x="2707005" y="1334324"/>
                  <a:pt x="2700020" y="1320988"/>
                </a:cubicBezTo>
                <a:cubicBezTo>
                  <a:pt x="2703830" y="1320354"/>
                  <a:pt x="2707640" y="1317179"/>
                  <a:pt x="2708910" y="1313369"/>
                </a:cubicBezTo>
                <a:cubicBezTo>
                  <a:pt x="2716530" y="1326704"/>
                  <a:pt x="2738120" y="1322259"/>
                  <a:pt x="2740025" y="1307654"/>
                </a:cubicBezTo>
                <a:cubicBezTo>
                  <a:pt x="2743200" y="1308288"/>
                  <a:pt x="2746375" y="1308288"/>
                  <a:pt x="2748915" y="1307019"/>
                </a:cubicBezTo>
                <a:cubicBezTo>
                  <a:pt x="2760345" y="1310194"/>
                  <a:pt x="2770505" y="1297494"/>
                  <a:pt x="2766695" y="1286699"/>
                </a:cubicBezTo>
                <a:cubicBezTo>
                  <a:pt x="2768600" y="1282254"/>
                  <a:pt x="2769235" y="1279079"/>
                  <a:pt x="2767330" y="1275269"/>
                </a:cubicBezTo>
                <a:close/>
                <a:moveTo>
                  <a:pt x="2615565" y="1342579"/>
                </a:moveTo>
                <a:cubicBezTo>
                  <a:pt x="2616835" y="1341309"/>
                  <a:pt x="2618105" y="1340038"/>
                  <a:pt x="2618740" y="1338134"/>
                </a:cubicBezTo>
                <a:cubicBezTo>
                  <a:pt x="2618740" y="1339404"/>
                  <a:pt x="2618740" y="1340674"/>
                  <a:pt x="2618740" y="1341309"/>
                </a:cubicBezTo>
                <a:cubicBezTo>
                  <a:pt x="2618105" y="1341944"/>
                  <a:pt x="2616835" y="1341944"/>
                  <a:pt x="2615565" y="1342579"/>
                </a:cubicBezTo>
                <a:close/>
                <a:moveTo>
                  <a:pt x="2684145" y="1310194"/>
                </a:moveTo>
                <a:cubicBezTo>
                  <a:pt x="2684780" y="1309559"/>
                  <a:pt x="2684780" y="1308924"/>
                  <a:pt x="2685415" y="1308924"/>
                </a:cubicBezTo>
                <a:cubicBezTo>
                  <a:pt x="2685415" y="1309559"/>
                  <a:pt x="2685415" y="1310194"/>
                  <a:pt x="2685415" y="1310829"/>
                </a:cubicBezTo>
                <a:cubicBezTo>
                  <a:pt x="2685415" y="1310194"/>
                  <a:pt x="2684780" y="1310194"/>
                  <a:pt x="2684145" y="1310194"/>
                </a:cubicBezTo>
                <a:close/>
                <a:moveTo>
                  <a:pt x="2458085" y="1446084"/>
                </a:moveTo>
                <a:cubicBezTo>
                  <a:pt x="2452370" y="1433384"/>
                  <a:pt x="2435860" y="1428938"/>
                  <a:pt x="2424430" y="1435924"/>
                </a:cubicBezTo>
                <a:cubicBezTo>
                  <a:pt x="2385060" y="1411794"/>
                  <a:pt x="2367280" y="1485454"/>
                  <a:pt x="2413000" y="1482279"/>
                </a:cubicBezTo>
                <a:cubicBezTo>
                  <a:pt x="2413000" y="1483549"/>
                  <a:pt x="2413635" y="1484184"/>
                  <a:pt x="2414270" y="1485454"/>
                </a:cubicBezTo>
                <a:cubicBezTo>
                  <a:pt x="2366645" y="1501329"/>
                  <a:pt x="2433320" y="1552763"/>
                  <a:pt x="2437130" y="1503234"/>
                </a:cubicBezTo>
                <a:cubicBezTo>
                  <a:pt x="2444115" y="1504504"/>
                  <a:pt x="2451735" y="1502599"/>
                  <a:pt x="2456815" y="1496884"/>
                </a:cubicBezTo>
                <a:lnTo>
                  <a:pt x="2456815" y="1496884"/>
                </a:lnTo>
                <a:cubicBezTo>
                  <a:pt x="2468880" y="1484184"/>
                  <a:pt x="2477770" y="1456244"/>
                  <a:pt x="2458085" y="1446084"/>
                </a:cubicBezTo>
                <a:close/>
                <a:moveTo>
                  <a:pt x="2823845" y="1241613"/>
                </a:moveTo>
                <a:cubicBezTo>
                  <a:pt x="2823845" y="1232724"/>
                  <a:pt x="2814955" y="1224469"/>
                  <a:pt x="2806700" y="1224469"/>
                </a:cubicBezTo>
                <a:cubicBezTo>
                  <a:pt x="2789555" y="1189544"/>
                  <a:pt x="2746375" y="1237804"/>
                  <a:pt x="2783205" y="1251138"/>
                </a:cubicBezTo>
                <a:cubicBezTo>
                  <a:pt x="2767965" y="1264474"/>
                  <a:pt x="2788285" y="1289874"/>
                  <a:pt x="2804795" y="1277174"/>
                </a:cubicBezTo>
                <a:cubicBezTo>
                  <a:pt x="2809875" y="1278444"/>
                  <a:pt x="2815590" y="1275904"/>
                  <a:pt x="2818765" y="1272094"/>
                </a:cubicBezTo>
                <a:cubicBezTo>
                  <a:pt x="2836545" y="1274634"/>
                  <a:pt x="2841625" y="1245424"/>
                  <a:pt x="2823845" y="1241613"/>
                </a:cubicBezTo>
                <a:close/>
                <a:moveTo>
                  <a:pt x="3187065" y="1094294"/>
                </a:moveTo>
                <a:cubicBezTo>
                  <a:pt x="3178810" y="1096834"/>
                  <a:pt x="3175000" y="1106994"/>
                  <a:pt x="3179445" y="1113979"/>
                </a:cubicBezTo>
                <a:cubicBezTo>
                  <a:pt x="3176905" y="1112074"/>
                  <a:pt x="3174365" y="1111438"/>
                  <a:pt x="3171190" y="1111438"/>
                </a:cubicBezTo>
                <a:cubicBezTo>
                  <a:pt x="3178810" y="1104454"/>
                  <a:pt x="3175635" y="1090484"/>
                  <a:pt x="3166110" y="1086674"/>
                </a:cubicBezTo>
                <a:cubicBezTo>
                  <a:pt x="3181985" y="1040954"/>
                  <a:pt x="3104515" y="1068894"/>
                  <a:pt x="3146425" y="1093659"/>
                </a:cubicBezTo>
                <a:cubicBezTo>
                  <a:pt x="3140075" y="1103819"/>
                  <a:pt x="3150235" y="1118424"/>
                  <a:pt x="3161665" y="1115884"/>
                </a:cubicBezTo>
                <a:cubicBezTo>
                  <a:pt x="3146425" y="1139379"/>
                  <a:pt x="3192780" y="1143824"/>
                  <a:pt x="3183255" y="1118424"/>
                </a:cubicBezTo>
                <a:cubicBezTo>
                  <a:pt x="3207385" y="1134934"/>
                  <a:pt x="3215005" y="1087309"/>
                  <a:pt x="3187065" y="1094294"/>
                </a:cubicBezTo>
                <a:close/>
                <a:moveTo>
                  <a:pt x="2390775" y="1503234"/>
                </a:moveTo>
                <a:cubicBezTo>
                  <a:pt x="2402205" y="1491804"/>
                  <a:pt x="2386330" y="1472754"/>
                  <a:pt x="2372995" y="1481644"/>
                </a:cubicBezTo>
                <a:cubicBezTo>
                  <a:pt x="2352040" y="1457513"/>
                  <a:pt x="2337435" y="1509584"/>
                  <a:pt x="2367915" y="1500059"/>
                </a:cubicBezTo>
                <a:cubicBezTo>
                  <a:pt x="2368550" y="1501329"/>
                  <a:pt x="2369185" y="1502599"/>
                  <a:pt x="2370455" y="1503869"/>
                </a:cubicBezTo>
                <a:cubicBezTo>
                  <a:pt x="2363470" y="1500694"/>
                  <a:pt x="2353945" y="1503869"/>
                  <a:pt x="2350770" y="1511488"/>
                </a:cubicBezTo>
                <a:cubicBezTo>
                  <a:pt x="2347595" y="1512759"/>
                  <a:pt x="2343785" y="1515299"/>
                  <a:pt x="2341245" y="1517838"/>
                </a:cubicBezTo>
                <a:cubicBezTo>
                  <a:pt x="2336165" y="1515934"/>
                  <a:pt x="2331085" y="1515934"/>
                  <a:pt x="2326005" y="1517838"/>
                </a:cubicBezTo>
                <a:cubicBezTo>
                  <a:pt x="2324100" y="1517204"/>
                  <a:pt x="2321560" y="1516569"/>
                  <a:pt x="2319655" y="1517204"/>
                </a:cubicBezTo>
                <a:cubicBezTo>
                  <a:pt x="2316480" y="1510219"/>
                  <a:pt x="2307590" y="1508313"/>
                  <a:pt x="2301240" y="1512124"/>
                </a:cubicBezTo>
                <a:cubicBezTo>
                  <a:pt x="2301240" y="1512124"/>
                  <a:pt x="2301240" y="1512124"/>
                  <a:pt x="2301240" y="1512124"/>
                </a:cubicBezTo>
                <a:cubicBezTo>
                  <a:pt x="2290445" y="1518474"/>
                  <a:pt x="2296160" y="1535619"/>
                  <a:pt x="2308225" y="1535619"/>
                </a:cubicBezTo>
                <a:cubicBezTo>
                  <a:pt x="2308225" y="1536254"/>
                  <a:pt x="2308225" y="1536254"/>
                  <a:pt x="2308860" y="1536888"/>
                </a:cubicBezTo>
                <a:cubicBezTo>
                  <a:pt x="2308225" y="1540063"/>
                  <a:pt x="2308225" y="1542604"/>
                  <a:pt x="2308860" y="1545779"/>
                </a:cubicBezTo>
                <a:cubicBezTo>
                  <a:pt x="2293620" y="1538159"/>
                  <a:pt x="2279015" y="1559749"/>
                  <a:pt x="2291715" y="1571179"/>
                </a:cubicBezTo>
                <a:cubicBezTo>
                  <a:pt x="2289175" y="1574354"/>
                  <a:pt x="2287905" y="1578799"/>
                  <a:pt x="2287905" y="1582609"/>
                </a:cubicBezTo>
                <a:cubicBezTo>
                  <a:pt x="2285365" y="1583244"/>
                  <a:pt x="2283460" y="1584513"/>
                  <a:pt x="2281555" y="1585784"/>
                </a:cubicBezTo>
                <a:cubicBezTo>
                  <a:pt x="2273935" y="1585784"/>
                  <a:pt x="2266315" y="1590229"/>
                  <a:pt x="2262505" y="1597213"/>
                </a:cubicBezTo>
                <a:cubicBezTo>
                  <a:pt x="2259965" y="1594674"/>
                  <a:pt x="2257425" y="1593404"/>
                  <a:pt x="2254250" y="1592769"/>
                </a:cubicBezTo>
                <a:cubicBezTo>
                  <a:pt x="2249805" y="1585149"/>
                  <a:pt x="2239645" y="1583244"/>
                  <a:pt x="2232660" y="1588324"/>
                </a:cubicBezTo>
                <a:cubicBezTo>
                  <a:pt x="2232660" y="1588324"/>
                  <a:pt x="2232660" y="1588324"/>
                  <a:pt x="2232660" y="1588324"/>
                </a:cubicBezTo>
                <a:cubicBezTo>
                  <a:pt x="2223135" y="1594674"/>
                  <a:pt x="2223770" y="1609279"/>
                  <a:pt x="2233930" y="1614359"/>
                </a:cubicBezTo>
                <a:cubicBezTo>
                  <a:pt x="2206625" y="1620074"/>
                  <a:pt x="2223135" y="1662619"/>
                  <a:pt x="2247265" y="1648013"/>
                </a:cubicBezTo>
                <a:cubicBezTo>
                  <a:pt x="2259965" y="1654363"/>
                  <a:pt x="2277110" y="1647379"/>
                  <a:pt x="2281555" y="1634044"/>
                </a:cubicBezTo>
                <a:cubicBezTo>
                  <a:pt x="2282190" y="1634044"/>
                  <a:pt x="2282825" y="1633409"/>
                  <a:pt x="2283460" y="1633409"/>
                </a:cubicBezTo>
                <a:cubicBezTo>
                  <a:pt x="2290445" y="1634044"/>
                  <a:pt x="2297430" y="1630869"/>
                  <a:pt x="2301875" y="1625788"/>
                </a:cubicBezTo>
                <a:cubicBezTo>
                  <a:pt x="2313940" y="1623249"/>
                  <a:pt x="2321560" y="1609279"/>
                  <a:pt x="2317750" y="1597849"/>
                </a:cubicBezTo>
                <a:cubicBezTo>
                  <a:pt x="2324100" y="1594038"/>
                  <a:pt x="2327275" y="1586419"/>
                  <a:pt x="2326005" y="1579434"/>
                </a:cubicBezTo>
                <a:cubicBezTo>
                  <a:pt x="2328545" y="1578163"/>
                  <a:pt x="2330450" y="1576259"/>
                  <a:pt x="2332355" y="1573719"/>
                </a:cubicBezTo>
                <a:cubicBezTo>
                  <a:pt x="2341880" y="1585784"/>
                  <a:pt x="2362835" y="1580704"/>
                  <a:pt x="2366010" y="1565463"/>
                </a:cubicBezTo>
                <a:cubicBezTo>
                  <a:pt x="2383790" y="1568004"/>
                  <a:pt x="2395855" y="1546413"/>
                  <a:pt x="2396490" y="1531174"/>
                </a:cubicBezTo>
                <a:cubicBezTo>
                  <a:pt x="2402840" y="1523554"/>
                  <a:pt x="2400935" y="1508313"/>
                  <a:pt x="2390775" y="1503234"/>
                </a:cubicBezTo>
                <a:close/>
                <a:moveTo>
                  <a:pt x="3235325" y="1088579"/>
                </a:moveTo>
                <a:cubicBezTo>
                  <a:pt x="3248660" y="1084134"/>
                  <a:pt x="3248025" y="1063179"/>
                  <a:pt x="3234055" y="1059369"/>
                </a:cubicBezTo>
                <a:cubicBezTo>
                  <a:pt x="3270885" y="1013013"/>
                  <a:pt x="3171190" y="1028888"/>
                  <a:pt x="3220720" y="1061274"/>
                </a:cubicBezTo>
                <a:cubicBezTo>
                  <a:pt x="3206115" y="1070799"/>
                  <a:pt x="3219450" y="1094929"/>
                  <a:pt x="3235325" y="1088579"/>
                </a:cubicBezTo>
                <a:close/>
                <a:moveTo>
                  <a:pt x="3228975" y="1094294"/>
                </a:moveTo>
                <a:cubicBezTo>
                  <a:pt x="3213100" y="1098738"/>
                  <a:pt x="3220085" y="1123504"/>
                  <a:pt x="3235960" y="1118424"/>
                </a:cubicBezTo>
                <a:cubicBezTo>
                  <a:pt x="3252470" y="1114613"/>
                  <a:pt x="3244850" y="1089213"/>
                  <a:pt x="3228975" y="1094294"/>
                </a:cubicBezTo>
                <a:close/>
                <a:moveTo>
                  <a:pt x="3253105" y="1072704"/>
                </a:moveTo>
                <a:cubicBezTo>
                  <a:pt x="3235325" y="1077784"/>
                  <a:pt x="3244850" y="1105724"/>
                  <a:pt x="3261995" y="1099374"/>
                </a:cubicBezTo>
                <a:cubicBezTo>
                  <a:pt x="3279140" y="1093659"/>
                  <a:pt x="3270250" y="1066354"/>
                  <a:pt x="3253105" y="1072704"/>
                </a:cubicBezTo>
                <a:close/>
                <a:moveTo>
                  <a:pt x="2992120" y="1167319"/>
                </a:moveTo>
                <a:cubicBezTo>
                  <a:pt x="2988945" y="1168588"/>
                  <a:pt x="2986405" y="1171129"/>
                  <a:pt x="2985135" y="1174304"/>
                </a:cubicBezTo>
                <a:cubicBezTo>
                  <a:pt x="2969260" y="1183829"/>
                  <a:pt x="2987040" y="1207324"/>
                  <a:pt x="3000375" y="1194624"/>
                </a:cubicBezTo>
                <a:cubicBezTo>
                  <a:pt x="3020060" y="1190813"/>
                  <a:pt x="3010535" y="1159699"/>
                  <a:pt x="2992120" y="1167319"/>
                </a:cubicBezTo>
                <a:close/>
                <a:moveTo>
                  <a:pt x="3023235" y="1144459"/>
                </a:moveTo>
                <a:cubicBezTo>
                  <a:pt x="3007360" y="1106359"/>
                  <a:pt x="2967355" y="1162874"/>
                  <a:pt x="3007995" y="1165413"/>
                </a:cubicBezTo>
                <a:cubicBezTo>
                  <a:pt x="3023870" y="1195894"/>
                  <a:pt x="3056890" y="1149538"/>
                  <a:pt x="3023235" y="1144459"/>
                </a:cubicBezTo>
                <a:close/>
                <a:moveTo>
                  <a:pt x="3028950" y="1091754"/>
                </a:moveTo>
                <a:cubicBezTo>
                  <a:pt x="3061970" y="1030794"/>
                  <a:pt x="2950210" y="1070163"/>
                  <a:pt x="3013710" y="1096834"/>
                </a:cubicBezTo>
                <a:cubicBezTo>
                  <a:pt x="3007995" y="1102549"/>
                  <a:pt x="3006090" y="1111438"/>
                  <a:pt x="3010535" y="1119059"/>
                </a:cubicBezTo>
                <a:cubicBezTo>
                  <a:pt x="3031490" y="1149538"/>
                  <a:pt x="3065145" y="1098738"/>
                  <a:pt x="3028950" y="1091754"/>
                </a:cubicBezTo>
                <a:close/>
                <a:moveTo>
                  <a:pt x="3056890" y="1141919"/>
                </a:moveTo>
                <a:cubicBezTo>
                  <a:pt x="3052445" y="1143824"/>
                  <a:pt x="3049270" y="1146999"/>
                  <a:pt x="3048000" y="1151444"/>
                </a:cubicBezTo>
                <a:cubicBezTo>
                  <a:pt x="3023870" y="1159063"/>
                  <a:pt x="3050540" y="1190813"/>
                  <a:pt x="3062605" y="1169224"/>
                </a:cubicBezTo>
                <a:cubicBezTo>
                  <a:pt x="3083560" y="1167954"/>
                  <a:pt x="3076575" y="1134299"/>
                  <a:pt x="3056890" y="1141919"/>
                </a:cubicBezTo>
                <a:close/>
                <a:moveTo>
                  <a:pt x="3121660" y="1117788"/>
                </a:moveTo>
                <a:cubicBezTo>
                  <a:pt x="3115945" y="1119694"/>
                  <a:pt x="3112135" y="1125409"/>
                  <a:pt x="3112135" y="1131124"/>
                </a:cubicBezTo>
                <a:cubicBezTo>
                  <a:pt x="3110230" y="1131124"/>
                  <a:pt x="3107690" y="1131124"/>
                  <a:pt x="3105785" y="1132394"/>
                </a:cubicBezTo>
                <a:cubicBezTo>
                  <a:pt x="3107055" y="1125409"/>
                  <a:pt x="3101975" y="1117788"/>
                  <a:pt x="3094990" y="1115884"/>
                </a:cubicBezTo>
                <a:cubicBezTo>
                  <a:pt x="3097530" y="1103184"/>
                  <a:pt x="3082290" y="1092388"/>
                  <a:pt x="3070860" y="1098104"/>
                </a:cubicBezTo>
                <a:cubicBezTo>
                  <a:pt x="3056890" y="1104454"/>
                  <a:pt x="3059430" y="1127313"/>
                  <a:pt x="3074670" y="1129854"/>
                </a:cubicBezTo>
                <a:cubicBezTo>
                  <a:pt x="3074035" y="1141919"/>
                  <a:pt x="3088005" y="1150174"/>
                  <a:pt x="3097530" y="1143824"/>
                </a:cubicBezTo>
                <a:cubicBezTo>
                  <a:pt x="3096895" y="1160334"/>
                  <a:pt x="3122295" y="1160969"/>
                  <a:pt x="3122930" y="1145094"/>
                </a:cubicBezTo>
                <a:cubicBezTo>
                  <a:pt x="3147060" y="1148904"/>
                  <a:pt x="3144520" y="1110169"/>
                  <a:pt x="3121660" y="1117788"/>
                </a:cubicBezTo>
                <a:close/>
                <a:moveTo>
                  <a:pt x="2884170" y="1098104"/>
                </a:moveTo>
                <a:cubicBezTo>
                  <a:pt x="2861945" y="1114613"/>
                  <a:pt x="2888615" y="1148904"/>
                  <a:pt x="2910205" y="1131759"/>
                </a:cubicBezTo>
                <a:cubicBezTo>
                  <a:pt x="2931795" y="1115249"/>
                  <a:pt x="2905760" y="1080959"/>
                  <a:pt x="2884170" y="1098104"/>
                </a:cubicBezTo>
                <a:close/>
                <a:moveTo>
                  <a:pt x="2200910" y="1651824"/>
                </a:moveTo>
                <a:cubicBezTo>
                  <a:pt x="2200910" y="1651824"/>
                  <a:pt x="2200275" y="1651824"/>
                  <a:pt x="2200275" y="1651824"/>
                </a:cubicBezTo>
                <a:cubicBezTo>
                  <a:pt x="2199640" y="1648013"/>
                  <a:pt x="2197100" y="1644204"/>
                  <a:pt x="2193290" y="1641663"/>
                </a:cubicBezTo>
                <a:cubicBezTo>
                  <a:pt x="2191385" y="1623249"/>
                  <a:pt x="2163445" y="1623884"/>
                  <a:pt x="2162810" y="1642299"/>
                </a:cubicBezTo>
                <a:cubicBezTo>
                  <a:pt x="2162175" y="1641029"/>
                  <a:pt x="2161540" y="1639124"/>
                  <a:pt x="2160270" y="1637854"/>
                </a:cubicBezTo>
                <a:cubicBezTo>
                  <a:pt x="2176780" y="1613088"/>
                  <a:pt x="2126615" y="1609913"/>
                  <a:pt x="2139950" y="1636584"/>
                </a:cubicBezTo>
                <a:cubicBezTo>
                  <a:pt x="2121535" y="1654999"/>
                  <a:pt x="2159635" y="1674049"/>
                  <a:pt x="2163445" y="1648649"/>
                </a:cubicBezTo>
                <a:cubicBezTo>
                  <a:pt x="2164080" y="1650554"/>
                  <a:pt x="2165350" y="1652459"/>
                  <a:pt x="2166620" y="1654363"/>
                </a:cubicBezTo>
                <a:cubicBezTo>
                  <a:pt x="2165985" y="1658174"/>
                  <a:pt x="2167255" y="1661984"/>
                  <a:pt x="2169795" y="1665159"/>
                </a:cubicBezTo>
                <a:cubicBezTo>
                  <a:pt x="2152650" y="1660713"/>
                  <a:pt x="2139950" y="1684209"/>
                  <a:pt x="2153285" y="1695638"/>
                </a:cubicBezTo>
                <a:cubicBezTo>
                  <a:pt x="2150745" y="1700084"/>
                  <a:pt x="2150110" y="1705163"/>
                  <a:pt x="2150745" y="1710244"/>
                </a:cubicBezTo>
                <a:cubicBezTo>
                  <a:pt x="2145665" y="1707069"/>
                  <a:pt x="2139950" y="1705799"/>
                  <a:pt x="2134235" y="1707069"/>
                </a:cubicBezTo>
                <a:cubicBezTo>
                  <a:pt x="2135505" y="1701988"/>
                  <a:pt x="2134870" y="1696274"/>
                  <a:pt x="2131695" y="1691829"/>
                </a:cubicBezTo>
                <a:cubicBezTo>
                  <a:pt x="2136775" y="1678494"/>
                  <a:pt x="2120265" y="1665159"/>
                  <a:pt x="2108835" y="1673413"/>
                </a:cubicBezTo>
                <a:cubicBezTo>
                  <a:pt x="2124075" y="1646744"/>
                  <a:pt x="2072640" y="1648013"/>
                  <a:pt x="2089150" y="1674049"/>
                </a:cubicBezTo>
                <a:cubicBezTo>
                  <a:pt x="2087880" y="1674684"/>
                  <a:pt x="2086610" y="1675319"/>
                  <a:pt x="2085340" y="1675954"/>
                </a:cubicBezTo>
                <a:cubicBezTo>
                  <a:pt x="2085340" y="1675954"/>
                  <a:pt x="2085340" y="1675954"/>
                  <a:pt x="2085340" y="1675954"/>
                </a:cubicBezTo>
                <a:cubicBezTo>
                  <a:pt x="2070100" y="1686749"/>
                  <a:pt x="2087245" y="1709609"/>
                  <a:pt x="2101850" y="1698813"/>
                </a:cubicBezTo>
                <a:cubicBezTo>
                  <a:pt x="2100580" y="1705163"/>
                  <a:pt x="2103120" y="1712149"/>
                  <a:pt x="2108835" y="1715959"/>
                </a:cubicBezTo>
                <a:cubicBezTo>
                  <a:pt x="2108200" y="1716594"/>
                  <a:pt x="2107565" y="1717863"/>
                  <a:pt x="2107565" y="1719134"/>
                </a:cubicBezTo>
                <a:cubicBezTo>
                  <a:pt x="2078355" y="1700084"/>
                  <a:pt x="2065655" y="1755963"/>
                  <a:pt x="2099945" y="1752154"/>
                </a:cubicBezTo>
                <a:cubicBezTo>
                  <a:pt x="2099310" y="1755329"/>
                  <a:pt x="2099310" y="1758504"/>
                  <a:pt x="2099945" y="1761679"/>
                </a:cubicBezTo>
                <a:cubicBezTo>
                  <a:pt x="2091055" y="1759774"/>
                  <a:pt x="2080895" y="1762949"/>
                  <a:pt x="2074545" y="1770569"/>
                </a:cubicBezTo>
                <a:cubicBezTo>
                  <a:pt x="2072005" y="1768663"/>
                  <a:pt x="2068195" y="1767394"/>
                  <a:pt x="2065020" y="1766759"/>
                </a:cubicBezTo>
                <a:cubicBezTo>
                  <a:pt x="2063750" y="1765488"/>
                  <a:pt x="2062480" y="1764854"/>
                  <a:pt x="2061210" y="1764219"/>
                </a:cubicBezTo>
                <a:cubicBezTo>
                  <a:pt x="2069465" y="1759774"/>
                  <a:pt x="2072005" y="1748979"/>
                  <a:pt x="2067560" y="1741359"/>
                </a:cubicBezTo>
                <a:cubicBezTo>
                  <a:pt x="2080260" y="1728659"/>
                  <a:pt x="2061845" y="1707069"/>
                  <a:pt x="2047240" y="1717863"/>
                </a:cubicBezTo>
                <a:cubicBezTo>
                  <a:pt x="2026285" y="1694369"/>
                  <a:pt x="2007870" y="1743899"/>
                  <a:pt x="2038985" y="1740088"/>
                </a:cubicBezTo>
                <a:cubicBezTo>
                  <a:pt x="2033270" y="1747709"/>
                  <a:pt x="2035175" y="1759138"/>
                  <a:pt x="2043430" y="1764219"/>
                </a:cubicBezTo>
                <a:cubicBezTo>
                  <a:pt x="2040890" y="1765488"/>
                  <a:pt x="2038350" y="1767394"/>
                  <a:pt x="2036445" y="1769934"/>
                </a:cubicBezTo>
                <a:cubicBezTo>
                  <a:pt x="2001520" y="1752154"/>
                  <a:pt x="2000250" y="1817559"/>
                  <a:pt x="2035810" y="1801049"/>
                </a:cubicBezTo>
                <a:cubicBezTo>
                  <a:pt x="2035810" y="1802319"/>
                  <a:pt x="2035810" y="1803588"/>
                  <a:pt x="2035810" y="1804859"/>
                </a:cubicBezTo>
                <a:cubicBezTo>
                  <a:pt x="2019935" y="1807399"/>
                  <a:pt x="2011680" y="1827719"/>
                  <a:pt x="2020570" y="1841054"/>
                </a:cubicBezTo>
                <a:cubicBezTo>
                  <a:pt x="2015490" y="1838513"/>
                  <a:pt x="2009775" y="1837879"/>
                  <a:pt x="2004695" y="1839149"/>
                </a:cubicBezTo>
                <a:cubicBezTo>
                  <a:pt x="2003425" y="1835338"/>
                  <a:pt x="2000250" y="1832163"/>
                  <a:pt x="1996440" y="1829624"/>
                </a:cubicBezTo>
                <a:cubicBezTo>
                  <a:pt x="1991995" y="1818194"/>
                  <a:pt x="1977390" y="1813749"/>
                  <a:pt x="1967230" y="1820734"/>
                </a:cubicBezTo>
                <a:cubicBezTo>
                  <a:pt x="1938020" y="1802954"/>
                  <a:pt x="1925955" y="1858199"/>
                  <a:pt x="1960245" y="1853754"/>
                </a:cubicBezTo>
                <a:cubicBezTo>
                  <a:pt x="1955800" y="1859469"/>
                  <a:pt x="1954530" y="1867088"/>
                  <a:pt x="1956435" y="1873438"/>
                </a:cubicBezTo>
                <a:cubicBezTo>
                  <a:pt x="1888490" y="1891854"/>
                  <a:pt x="1986915" y="1959799"/>
                  <a:pt x="1979930" y="1889949"/>
                </a:cubicBezTo>
                <a:cubicBezTo>
                  <a:pt x="1985010" y="1889313"/>
                  <a:pt x="1990090" y="1887409"/>
                  <a:pt x="1993900" y="1883599"/>
                </a:cubicBezTo>
                <a:cubicBezTo>
                  <a:pt x="2015490" y="1902013"/>
                  <a:pt x="2047240" y="1872804"/>
                  <a:pt x="2030730" y="1849944"/>
                </a:cubicBezTo>
                <a:cubicBezTo>
                  <a:pt x="2047240" y="1858199"/>
                  <a:pt x="2067560" y="1842959"/>
                  <a:pt x="2064385" y="1825179"/>
                </a:cubicBezTo>
                <a:cubicBezTo>
                  <a:pt x="2072005" y="1823274"/>
                  <a:pt x="2078990" y="1815654"/>
                  <a:pt x="2080260" y="1808034"/>
                </a:cubicBezTo>
                <a:cubicBezTo>
                  <a:pt x="2098675" y="1820734"/>
                  <a:pt x="2124710" y="1801049"/>
                  <a:pt x="2117725" y="1780094"/>
                </a:cubicBezTo>
                <a:cubicBezTo>
                  <a:pt x="2131060" y="1783269"/>
                  <a:pt x="2145665" y="1771838"/>
                  <a:pt x="2146300" y="1758504"/>
                </a:cubicBezTo>
                <a:cubicBezTo>
                  <a:pt x="2160270" y="1753424"/>
                  <a:pt x="2160270" y="1738819"/>
                  <a:pt x="2159635" y="1726754"/>
                </a:cubicBezTo>
                <a:cubicBezTo>
                  <a:pt x="2174875" y="1740088"/>
                  <a:pt x="2200910" y="1727388"/>
                  <a:pt x="2200275" y="1707704"/>
                </a:cubicBezTo>
                <a:cubicBezTo>
                  <a:pt x="2210435" y="1708974"/>
                  <a:pt x="2221865" y="1701988"/>
                  <a:pt x="2224405" y="1691829"/>
                </a:cubicBezTo>
                <a:cubicBezTo>
                  <a:pt x="2238375" y="1686113"/>
                  <a:pt x="2242185" y="1667063"/>
                  <a:pt x="2232025" y="1656269"/>
                </a:cubicBezTo>
                <a:cubicBezTo>
                  <a:pt x="2226945" y="1644838"/>
                  <a:pt x="2210435" y="1642934"/>
                  <a:pt x="2200910" y="1651824"/>
                </a:cubicBezTo>
                <a:close/>
                <a:moveTo>
                  <a:pt x="2104390" y="1679129"/>
                </a:moveTo>
                <a:cubicBezTo>
                  <a:pt x="2104390" y="1679129"/>
                  <a:pt x="2103755" y="1678494"/>
                  <a:pt x="2103755" y="1678494"/>
                </a:cubicBezTo>
                <a:cubicBezTo>
                  <a:pt x="2104390" y="1678494"/>
                  <a:pt x="2105025" y="1677859"/>
                  <a:pt x="2105660" y="1677859"/>
                </a:cubicBezTo>
                <a:cubicBezTo>
                  <a:pt x="2105025" y="1677859"/>
                  <a:pt x="2105025" y="1678494"/>
                  <a:pt x="2104390" y="1679129"/>
                </a:cubicBezTo>
                <a:close/>
                <a:moveTo>
                  <a:pt x="932815" y="2471609"/>
                </a:moveTo>
                <a:cubicBezTo>
                  <a:pt x="905510" y="2418904"/>
                  <a:pt x="859155" y="2507169"/>
                  <a:pt x="917575" y="2499549"/>
                </a:cubicBezTo>
                <a:lnTo>
                  <a:pt x="917575" y="2499549"/>
                </a:lnTo>
                <a:cubicBezTo>
                  <a:pt x="929640" y="2495739"/>
                  <a:pt x="936625" y="2483039"/>
                  <a:pt x="932815" y="2471609"/>
                </a:cubicBezTo>
                <a:close/>
                <a:moveTo>
                  <a:pt x="1178560" y="2376359"/>
                </a:moveTo>
                <a:cubicBezTo>
                  <a:pt x="1190625" y="2403029"/>
                  <a:pt x="1232535" y="2383344"/>
                  <a:pt x="1219200" y="2357309"/>
                </a:cubicBezTo>
                <a:cubicBezTo>
                  <a:pt x="1207770" y="2330004"/>
                  <a:pt x="1166495" y="2349689"/>
                  <a:pt x="1178560" y="2376359"/>
                </a:cubicBezTo>
                <a:close/>
                <a:moveTo>
                  <a:pt x="1076325" y="2517329"/>
                </a:moveTo>
                <a:cubicBezTo>
                  <a:pt x="1047750" y="2533204"/>
                  <a:pt x="1073785" y="2578289"/>
                  <a:pt x="1101725" y="2561144"/>
                </a:cubicBezTo>
                <a:cubicBezTo>
                  <a:pt x="1130300" y="2545269"/>
                  <a:pt x="1104900" y="2500819"/>
                  <a:pt x="1076325" y="2517329"/>
                </a:cubicBezTo>
                <a:close/>
                <a:moveTo>
                  <a:pt x="1075055" y="2486214"/>
                </a:moveTo>
                <a:cubicBezTo>
                  <a:pt x="1062355" y="2457639"/>
                  <a:pt x="1017905" y="2478594"/>
                  <a:pt x="1031875" y="2506534"/>
                </a:cubicBezTo>
                <a:cubicBezTo>
                  <a:pt x="1044575" y="2535109"/>
                  <a:pt x="1088390" y="2514154"/>
                  <a:pt x="1075055" y="2486214"/>
                </a:cubicBezTo>
                <a:close/>
                <a:moveTo>
                  <a:pt x="975995" y="2531299"/>
                </a:moveTo>
                <a:cubicBezTo>
                  <a:pt x="964565" y="2502724"/>
                  <a:pt x="919480" y="2521139"/>
                  <a:pt x="931545" y="2549714"/>
                </a:cubicBezTo>
                <a:cubicBezTo>
                  <a:pt x="943610" y="2578924"/>
                  <a:pt x="988695" y="2559874"/>
                  <a:pt x="975995" y="2531299"/>
                </a:cubicBezTo>
                <a:close/>
                <a:moveTo>
                  <a:pt x="977265" y="2572574"/>
                </a:moveTo>
                <a:cubicBezTo>
                  <a:pt x="948055" y="2587814"/>
                  <a:pt x="972185" y="2633534"/>
                  <a:pt x="1000760" y="2617659"/>
                </a:cubicBezTo>
                <a:cubicBezTo>
                  <a:pt x="1029970" y="2602419"/>
                  <a:pt x="1005840" y="2556699"/>
                  <a:pt x="977265" y="2572574"/>
                </a:cubicBezTo>
                <a:close/>
                <a:moveTo>
                  <a:pt x="1029970" y="2437954"/>
                </a:moveTo>
                <a:cubicBezTo>
                  <a:pt x="1020445" y="2410014"/>
                  <a:pt x="977265" y="2425889"/>
                  <a:pt x="987425" y="2453194"/>
                </a:cubicBezTo>
                <a:cubicBezTo>
                  <a:pt x="997585" y="2481134"/>
                  <a:pt x="1040765" y="2465259"/>
                  <a:pt x="1029970" y="2437954"/>
                </a:cubicBezTo>
                <a:close/>
                <a:moveTo>
                  <a:pt x="1269365" y="2397314"/>
                </a:moveTo>
                <a:cubicBezTo>
                  <a:pt x="1250950" y="2319844"/>
                  <a:pt x="1180465" y="2435414"/>
                  <a:pt x="1257935" y="2416364"/>
                </a:cubicBezTo>
                <a:cubicBezTo>
                  <a:pt x="1275715" y="2500184"/>
                  <a:pt x="1352550" y="2375089"/>
                  <a:pt x="1269365" y="2397314"/>
                </a:cubicBezTo>
                <a:close/>
                <a:moveTo>
                  <a:pt x="1125855" y="2399219"/>
                </a:moveTo>
                <a:cubicBezTo>
                  <a:pt x="1115060" y="2371914"/>
                  <a:pt x="1072515" y="2389694"/>
                  <a:pt x="1083945" y="2416364"/>
                </a:cubicBezTo>
                <a:cubicBezTo>
                  <a:pt x="1095375" y="2444304"/>
                  <a:pt x="1137285" y="2425889"/>
                  <a:pt x="1125855" y="2399219"/>
                </a:cubicBezTo>
                <a:close/>
                <a:moveTo>
                  <a:pt x="1488440" y="2150934"/>
                </a:moveTo>
                <a:cubicBezTo>
                  <a:pt x="1464310" y="2163634"/>
                  <a:pt x="1484630" y="2201734"/>
                  <a:pt x="1508760" y="2188399"/>
                </a:cubicBezTo>
                <a:cubicBezTo>
                  <a:pt x="1532890" y="2175064"/>
                  <a:pt x="1512570" y="2136964"/>
                  <a:pt x="1488440" y="2150934"/>
                </a:cubicBezTo>
                <a:close/>
                <a:moveTo>
                  <a:pt x="1546860" y="2199194"/>
                </a:moveTo>
                <a:cubicBezTo>
                  <a:pt x="1546860" y="2199194"/>
                  <a:pt x="1546860" y="2199194"/>
                  <a:pt x="1546860" y="2199194"/>
                </a:cubicBezTo>
                <a:cubicBezTo>
                  <a:pt x="1543685" y="2201099"/>
                  <a:pt x="1541780" y="2204274"/>
                  <a:pt x="1539875" y="2206814"/>
                </a:cubicBezTo>
                <a:cubicBezTo>
                  <a:pt x="1482725" y="2162999"/>
                  <a:pt x="1490980" y="2284919"/>
                  <a:pt x="1541780" y="2234119"/>
                </a:cubicBezTo>
                <a:cubicBezTo>
                  <a:pt x="1550035" y="2245549"/>
                  <a:pt x="1565910" y="2247454"/>
                  <a:pt x="1577340" y="2239199"/>
                </a:cubicBezTo>
                <a:lnTo>
                  <a:pt x="1577340" y="2239199"/>
                </a:lnTo>
                <a:cubicBezTo>
                  <a:pt x="1604010" y="2220149"/>
                  <a:pt x="1572895" y="2178874"/>
                  <a:pt x="1546860" y="2199194"/>
                </a:cubicBezTo>
                <a:close/>
                <a:moveTo>
                  <a:pt x="1662430" y="2126169"/>
                </a:moveTo>
                <a:cubicBezTo>
                  <a:pt x="1696720" y="2067749"/>
                  <a:pt x="1583690" y="2089338"/>
                  <a:pt x="1636395" y="2131249"/>
                </a:cubicBezTo>
                <a:cubicBezTo>
                  <a:pt x="1632585" y="2135059"/>
                  <a:pt x="1630045" y="2139504"/>
                  <a:pt x="1628775" y="2143949"/>
                </a:cubicBezTo>
                <a:cubicBezTo>
                  <a:pt x="1616710" y="2136329"/>
                  <a:pt x="1607820" y="2134424"/>
                  <a:pt x="1601470" y="2135694"/>
                </a:cubicBezTo>
                <a:cubicBezTo>
                  <a:pt x="1607820" y="2130614"/>
                  <a:pt x="1607820" y="2120454"/>
                  <a:pt x="1593850" y="2102674"/>
                </a:cubicBezTo>
                <a:cubicBezTo>
                  <a:pt x="1616075" y="2102039"/>
                  <a:pt x="1618615" y="2068384"/>
                  <a:pt x="1597660" y="2063938"/>
                </a:cubicBezTo>
                <a:cubicBezTo>
                  <a:pt x="1630045" y="2013774"/>
                  <a:pt x="1530350" y="2034729"/>
                  <a:pt x="1580515" y="2067749"/>
                </a:cubicBezTo>
                <a:cubicBezTo>
                  <a:pt x="1569720" y="2076004"/>
                  <a:pt x="1570990" y="2093784"/>
                  <a:pt x="1583055" y="2100134"/>
                </a:cubicBezTo>
                <a:cubicBezTo>
                  <a:pt x="1534795" y="2122994"/>
                  <a:pt x="1576705" y="2143949"/>
                  <a:pt x="1596390" y="2138234"/>
                </a:cubicBezTo>
                <a:cubicBezTo>
                  <a:pt x="1577975" y="2153474"/>
                  <a:pt x="1602740" y="2216339"/>
                  <a:pt x="1634490" y="2165539"/>
                </a:cubicBezTo>
                <a:cubicBezTo>
                  <a:pt x="1661795" y="2198559"/>
                  <a:pt x="1701165" y="2142044"/>
                  <a:pt x="1662430" y="2126169"/>
                </a:cubicBezTo>
                <a:close/>
                <a:moveTo>
                  <a:pt x="1281430" y="2301429"/>
                </a:moveTo>
                <a:cubicBezTo>
                  <a:pt x="1254760" y="2314764"/>
                  <a:pt x="1276350" y="2355404"/>
                  <a:pt x="1301750" y="2341434"/>
                </a:cubicBezTo>
                <a:lnTo>
                  <a:pt x="1301750" y="2341434"/>
                </a:lnTo>
                <a:cubicBezTo>
                  <a:pt x="1328420" y="2328099"/>
                  <a:pt x="1307465" y="2287459"/>
                  <a:pt x="1281430" y="2301429"/>
                </a:cubicBezTo>
                <a:close/>
                <a:moveTo>
                  <a:pt x="1927860" y="1914079"/>
                </a:moveTo>
                <a:cubicBezTo>
                  <a:pt x="1930400" y="1907094"/>
                  <a:pt x="1929765" y="1898838"/>
                  <a:pt x="1924685" y="1893124"/>
                </a:cubicBezTo>
                <a:cubicBezTo>
                  <a:pt x="1926590" y="1880424"/>
                  <a:pt x="1912620" y="1868994"/>
                  <a:pt x="1900555" y="1872169"/>
                </a:cubicBezTo>
                <a:cubicBezTo>
                  <a:pt x="1891665" y="1861374"/>
                  <a:pt x="1871980" y="1866454"/>
                  <a:pt x="1869440" y="1880424"/>
                </a:cubicBezTo>
                <a:cubicBezTo>
                  <a:pt x="1831340" y="1823909"/>
                  <a:pt x="1826260" y="1940749"/>
                  <a:pt x="1869440" y="1887409"/>
                </a:cubicBezTo>
                <a:cubicBezTo>
                  <a:pt x="1870710" y="1896299"/>
                  <a:pt x="1879600" y="1903284"/>
                  <a:pt x="1887855" y="1902649"/>
                </a:cubicBezTo>
                <a:cubicBezTo>
                  <a:pt x="1887220" y="1905188"/>
                  <a:pt x="1887220" y="1907729"/>
                  <a:pt x="1887855" y="1910269"/>
                </a:cubicBezTo>
                <a:cubicBezTo>
                  <a:pt x="1876425" y="1915984"/>
                  <a:pt x="1871980" y="1930588"/>
                  <a:pt x="1878330" y="1941384"/>
                </a:cubicBezTo>
                <a:cubicBezTo>
                  <a:pt x="1866900" y="1938209"/>
                  <a:pt x="1852930" y="1945829"/>
                  <a:pt x="1850390" y="1957894"/>
                </a:cubicBezTo>
                <a:cubicBezTo>
                  <a:pt x="1849755" y="1955354"/>
                  <a:pt x="1849120" y="1953449"/>
                  <a:pt x="1847850" y="1951544"/>
                </a:cubicBezTo>
                <a:cubicBezTo>
                  <a:pt x="1854200" y="1940113"/>
                  <a:pt x="1845310" y="1923604"/>
                  <a:pt x="1831975" y="1923604"/>
                </a:cubicBezTo>
                <a:cubicBezTo>
                  <a:pt x="1826895" y="1910269"/>
                  <a:pt x="1807210" y="1907729"/>
                  <a:pt x="1799590" y="1920429"/>
                </a:cubicBezTo>
                <a:cubicBezTo>
                  <a:pt x="1772285" y="1865184"/>
                  <a:pt x="1746250" y="1967419"/>
                  <a:pt x="1796415" y="1931859"/>
                </a:cubicBezTo>
                <a:cubicBezTo>
                  <a:pt x="1797050" y="1939479"/>
                  <a:pt x="1803400" y="1947099"/>
                  <a:pt x="1811020" y="1948369"/>
                </a:cubicBezTo>
                <a:cubicBezTo>
                  <a:pt x="1811020" y="1949638"/>
                  <a:pt x="1811655" y="1950909"/>
                  <a:pt x="1812290" y="1952179"/>
                </a:cubicBezTo>
                <a:cubicBezTo>
                  <a:pt x="1808480" y="1957894"/>
                  <a:pt x="1807845" y="1964244"/>
                  <a:pt x="1810385" y="1970594"/>
                </a:cubicBezTo>
                <a:cubicBezTo>
                  <a:pt x="1791335" y="1974404"/>
                  <a:pt x="1788795" y="1999169"/>
                  <a:pt x="1801495" y="2009963"/>
                </a:cubicBezTo>
                <a:cubicBezTo>
                  <a:pt x="1795780" y="2006788"/>
                  <a:pt x="1786255" y="2006788"/>
                  <a:pt x="1772920" y="2011869"/>
                </a:cubicBezTo>
                <a:cubicBezTo>
                  <a:pt x="1772285" y="2012504"/>
                  <a:pt x="1771650" y="2013138"/>
                  <a:pt x="1771015" y="2013774"/>
                </a:cubicBezTo>
                <a:cubicBezTo>
                  <a:pt x="1770380" y="2011234"/>
                  <a:pt x="1769745" y="2008694"/>
                  <a:pt x="1767840" y="2006154"/>
                </a:cubicBezTo>
                <a:cubicBezTo>
                  <a:pt x="1778000" y="1996629"/>
                  <a:pt x="1772920" y="1976944"/>
                  <a:pt x="1759585" y="1973769"/>
                </a:cubicBezTo>
                <a:cubicBezTo>
                  <a:pt x="1760855" y="1957894"/>
                  <a:pt x="1739900" y="1948369"/>
                  <a:pt x="1728470" y="1960434"/>
                </a:cubicBezTo>
                <a:cubicBezTo>
                  <a:pt x="1720215" y="1905188"/>
                  <a:pt x="1663700" y="1981388"/>
                  <a:pt x="1718945" y="1973134"/>
                </a:cubicBezTo>
                <a:lnTo>
                  <a:pt x="1718945" y="1973134"/>
                </a:lnTo>
                <a:cubicBezTo>
                  <a:pt x="1720850" y="1972499"/>
                  <a:pt x="1722120" y="1971229"/>
                  <a:pt x="1723390" y="1969959"/>
                </a:cubicBezTo>
                <a:cubicBezTo>
                  <a:pt x="1721485" y="1978213"/>
                  <a:pt x="1726565" y="1987104"/>
                  <a:pt x="1734185" y="1990279"/>
                </a:cubicBezTo>
                <a:cubicBezTo>
                  <a:pt x="1733550" y="1994724"/>
                  <a:pt x="1734185" y="1998534"/>
                  <a:pt x="1736725" y="2002344"/>
                </a:cubicBezTo>
                <a:cubicBezTo>
                  <a:pt x="1729105" y="2009329"/>
                  <a:pt x="1727200" y="2020759"/>
                  <a:pt x="1732915" y="2029649"/>
                </a:cubicBezTo>
                <a:cubicBezTo>
                  <a:pt x="1710690" y="2028379"/>
                  <a:pt x="1701800" y="2061399"/>
                  <a:pt x="1721485" y="2071559"/>
                </a:cubicBezTo>
                <a:cubicBezTo>
                  <a:pt x="1720215" y="2074734"/>
                  <a:pt x="1720215" y="2078544"/>
                  <a:pt x="1720215" y="2082354"/>
                </a:cubicBezTo>
                <a:cubicBezTo>
                  <a:pt x="1713865" y="2072194"/>
                  <a:pt x="1699895" y="2069019"/>
                  <a:pt x="1689100" y="2074734"/>
                </a:cubicBezTo>
                <a:cubicBezTo>
                  <a:pt x="1690370" y="2068384"/>
                  <a:pt x="1688465" y="2061399"/>
                  <a:pt x="1684020" y="2056954"/>
                </a:cubicBezTo>
                <a:cubicBezTo>
                  <a:pt x="1698625" y="2049969"/>
                  <a:pt x="1696720" y="2026474"/>
                  <a:pt x="1681480" y="2021394"/>
                </a:cubicBezTo>
                <a:cubicBezTo>
                  <a:pt x="1693545" y="1975038"/>
                  <a:pt x="1617345" y="2003613"/>
                  <a:pt x="1657350" y="2030284"/>
                </a:cubicBezTo>
                <a:cubicBezTo>
                  <a:pt x="1653540" y="2036634"/>
                  <a:pt x="1654175" y="2046159"/>
                  <a:pt x="1659890" y="2051874"/>
                </a:cubicBezTo>
                <a:cubicBezTo>
                  <a:pt x="1635125" y="2062669"/>
                  <a:pt x="1652905" y="2102039"/>
                  <a:pt x="1677670" y="2090609"/>
                </a:cubicBezTo>
                <a:cubicBezTo>
                  <a:pt x="1669415" y="2126169"/>
                  <a:pt x="1727835" y="2129979"/>
                  <a:pt x="1724660" y="2093784"/>
                </a:cubicBezTo>
                <a:cubicBezTo>
                  <a:pt x="1749425" y="2130614"/>
                  <a:pt x="1795780" y="2073463"/>
                  <a:pt x="1755140" y="2056319"/>
                </a:cubicBezTo>
                <a:cubicBezTo>
                  <a:pt x="1756410" y="2050604"/>
                  <a:pt x="1755140" y="2044254"/>
                  <a:pt x="1751330" y="2039174"/>
                </a:cubicBezTo>
                <a:cubicBezTo>
                  <a:pt x="1755775" y="2039174"/>
                  <a:pt x="1760855" y="2037269"/>
                  <a:pt x="1764030" y="2034094"/>
                </a:cubicBezTo>
                <a:cubicBezTo>
                  <a:pt x="1788160" y="2088069"/>
                  <a:pt x="1823085" y="2028379"/>
                  <a:pt x="1804670" y="2011234"/>
                </a:cubicBezTo>
                <a:cubicBezTo>
                  <a:pt x="1806575" y="2012504"/>
                  <a:pt x="1808480" y="2013138"/>
                  <a:pt x="1811020" y="2013774"/>
                </a:cubicBezTo>
                <a:cubicBezTo>
                  <a:pt x="1828800" y="2072194"/>
                  <a:pt x="1897380" y="1995994"/>
                  <a:pt x="1837690" y="1984563"/>
                </a:cubicBezTo>
                <a:cubicBezTo>
                  <a:pt x="1837690" y="1983929"/>
                  <a:pt x="1837690" y="1983929"/>
                  <a:pt x="1837055" y="1983294"/>
                </a:cubicBezTo>
                <a:cubicBezTo>
                  <a:pt x="1843405" y="1981388"/>
                  <a:pt x="1849120" y="1975674"/>
                  <a:pt x="1851025" y="1969959"/>
                </a:cubicBezTo>
                <a:cubicBezTo>
                  <a:pt x="1858645" y="2006154"/>
                  <a:pt x="1913890" y="1983929"/>
                  <a:pt x="1894840" y="1952813"/>
                </a:cubicBezTo>
                <a:cubicBezTo>
                  <a:pt x="1898015" y="1953449"/>
                  <a:pt x="1901190" y="1953449"/>
                  <a:pt x="1904365" y="1952813"/>
                </a:cubicBezTo>
                <a:cubicBezTo>
                  <a:pt x="1931035" y="1992184"/>
                  <a:pt x="1975485" y="1924874"/>
                  <a:pt x="1927860" y="1914079"/>
                </a:cubicBezTo>
                <a:close/>
                <a:moveTo>
                  <a:pt x="1362710" y="2333179"/>
                </a:moveTo>
                <a:cubicBezTo>
                  <a:pt x="1362710" y="2333179"/>
                  <a:pt x="1362075" y="2333814"/>
                  <a:pt x="1362075" y="2333814"/>
                </a:cubicBezTo>
                <a:cubicBezTo>
                  <a:pt x="1327150" y="2270949"/>
                  <a:pt x="1285875" y="2385884"/>
                  <a:pt x="1352550" y="2359849"/>
                </a:cubicBezTo>
                <a:cubicBezTo>
                  <a:pt x="1388745" y="2428429"/>
                  <a:pt x="1435100" y="2305239"/>
                  <a:pt x="1362710" y="2333179"/>
                </a:cubicBezTo>
                <a:close/>
                <a:moveTo>
                  <a:pt x="1455420" y="2267139"/>
                </a:moveTo>
                <a:cubicBezTo>
                  <a:pt x="1454150" y="2268409"/>
                  <a:pt x="1452880" y="2269044"/>
                  <a:pt x="1451610" y="2270314"/>
                </a:cubicBezTo>
                <a:cubicBezTo>
                  <a:pt x="1404620" y="2219514"/>
                  <a:pt x="1388745" y="2336354"/>
                  <a:pt x="1447800" y="2299524"/>
                </a:cubicBezTo>
                <a:cubicBezTo>
                  <a:pt x="1454785" y="2313494"/>
                  <a:pt x="1473200" y="2317304"/>
                  <a:pt x="1485265" y="2308414"/>
                </a:cubicBezTo>
                <a:lnTo>
                  <a:pt x="1485265" y="2308414"/>
                </a:lnTo>
                <a:cubicBezTo>
                  <a:pt x="1512570" y="2288729"/>
                  <a:pt x="1482090" y="2247454"/>
                  <a:pt x="1455420" y="2267139"/>
                </a:cubicBezTo>
                <a:close/>
                <a:moveTo>
                  <a:pt x="1371600" y="2253169"/>
                </a:moveTo>
                <a:cubicBezTo>
                  <a:pt x="1345565" y="2267139"/>
                  <a:pt x="1368425" y="2307144"/>
                  <a:pt x="1393825" y="2292539"/>
                </a:cubicBezTo>
                <a:cubicBezTo>
                  <a:pt x="1419860" y="2278569"/>
                  <a:pt x="1397000" y="2238564"/>
                  <a:pt x="1371600" y="2253169"/>
                </a:cubicBezTo>
                <a:close/>
                <a:moveTo>
                  <a:pt x="3589020" y="971104"/>
                </a:moveTo>
                <a:cubicBezTo>
                  <a:pt x="3608705" y="966024"/>
                  <a:pt x="3599815" y="935544"/>
                  <a:pt x="3580765" y="941259"/>
                </a:cubicBezTo>
                <a:cubicBezTo>
                  <a:pt x="3561080" y="946338"/>
                  <a:pt x="3569970" y="976819"/>
                  <a:pt x="3589020" y="971104"/>
                </a:cubicBezTo>
                <a:close/>
                <a:moveTo>
                  <a:pt x="3660775" y="382458"/>
                </a:moveTo>
                <a:cubicBezTo>
                  <a:pt x="3632200" y="395158"/>
                  <a:pt x="3653790" y="439608"/>
                  <a:pt x="3681095" y="425638"/>
                </a:cubicBezTo>
                <a:cubicBezTo>
                  <a:pt x="3709670" y="412938"/>
                  <a:pt x="3688715" y="369124"/>
                  <a:pt x="3660775" y="382458"/>
                </a:cubicBezTo>
                <a:close/>
                <a:moveTo>
                  <a:pt x="3728720" y="978724"/>
                </a:moveTo>
                <a:cubicBezTo>
                  <a:pt x="3746500" y="975549"/>
                  <a:pt x="3741420" y="946974"/>
                  <a:pt x="3723005" y="950784"/>
                </a:cubicBezTo>
                <a:cubicBezTo>
                  <a:pt x="3705225" y="953959"/>
                  <a:pt x="3710940" y="982534"/>
                  <a:pt x="3728720" y="978724"/>
                </a:cubicBezTo>
                <a:close/>
                <a:moveTo>
                  <a:pt x="3733800" y="629474"/>
                </a:moveTo>
                <a:cubicBezTo>
                  <a:pt x="3759200" y="619313"/>
                  <a:pt x="3743325" y="579309"/>
                  <a:pt x="3717925" y="590104"/>
                </a:cubicBezTo>
                <a:cubicBezTo>
                  <a:pt x="3691890" y="600263"/>
                  <a:pt x="3709035" y="640269"/>
                  <a:pt x="3733800" y="629474"/>
                </a:cubicBezTo>
                <a:close/>
                <a:moveTo>
                  <a:pt x="3725545" y="771713"/>
                </a:moveTo>
                <a:cubicBezTo>
                  <a:pt x="3702685" y="778699"/>
                  <a:pt x="3714750" y="814259"/>
                  <a:pt x="3736975" y="806638"/>
                </a:cubicBezTo>
                <a:cubicBezTo>
                  <a:pt x="3759835" y="799654"/>
                  <a:pt x="3748405" y="764094"/>
                  <a:pt x="3725545" y="771713"/>
                </a:cubicBezTo>
                <a:close/>
                <a:moveTo>
                  <a:pt x="3766185" y="692338"/>
                </a:moveTo>
                <a:cubicBezTo>
                  <a:pt x="3757930" y="668209"/>
                  <a:pt x="3719830" y="682179"/>
                  <a:pt x="3729355" y="705674"/>
                </a:cubicBezTo>
                <a:cubicBezTo>
                  <a:pt x="3737610" y="730438"/>
                  <a:pt x="3775075" y="716469"/>
                  <a:pt x="3766185" y="692338"/>
                </a:cubicBezTo>
                <a:close/>
                <a:moveTo>
                  <a:pt x="3660775" y="992059"/>
                </a:moveTo>
                <a:cubicBezTo>
                  <a:pt x="3678555" y="988249"/>
                  <a:pt x="3672840" y="960309"/>
                  <a:pt x="3655060" y="964119"/>
                </a:cubicBezTo>
                <a:cubicBezTo>
                  <a:pt x="3637280" y="968563"/>
                  <a:pt x="3642995" y="996504"/>
                  <a:pt x="3660775" y="992059"/>
                </a:cubicBezTo>
                <a:close/>
                <a:moveTo>
                  <a:pt x="3657600" y="952054"/>
                </a:moveTo>
                <a:cubicBezTo>
                  <a:pt x="3680460" y="952054"/>
                  <a:pt x="3676015" y="915859"/>
                  <a:pt x="3653790" y="921574"/>
                </a:cubicBezTo>
                <a:cubicBezTo>
                  <a:pt x="3636010" y="925384"/>
                  <a:pt x="3639820" y="952688"/>
                  <a:pt x="3657600" y="952054"/>
                </a:cubicBezTo>
                <a:close/>
                <a:moveTo>
                  <a:pt x="3663950" y="995869"/>
                </a:moveTo>
                <a:cubicBezTo>
                  <a:pt x="3647440" y="998409"/>
                  <a:pt x="3651885" y="1023809"/>
                  <a:pt x="3668395" y="1020634"/>
                </a:cubicBezTo>
                <a:cubicBezTo>
                  <a:pt x="3684270" y="1018729"/>
                  <a:pt x="3679825" y="992694"/>
                  <a:pt x="3663950" y="995869"/>
                </a:cubicBezTo>
                <a:close/>
                <a:moveTo>
                  <a:pt x="3305810" y="852994"/>
                </a:moveTo>
                <a:cubicBezTo>
                  <a:pt x="3329305" y="839024"/>
                  <a:pt x="3306445" y="802194"/>
                  <a:pt x="3283585" y="817434"/>
                </a:cubicBezTo>
                <a:cubicBezTo>
                  <a:pt x="3260090" y="831404"/>
                  <a:pt x="3282950" y="867599"/>
                  <a:pt x="3305810" y="852994"/>
                </a:cubicBezTo>
                <a:close/>
                <a:moveTo>
                  <a:pt x="3656330" y="834579"/>
                </a:moveTo>
                <a:cubicBezTo>
                  <a:pt x="3678555" y="826959"/>
                  <a:pt x="3665855" y="791399"/>
                  <a:pt x="3643630" y="800288"/>
                </a:cubicBezTo>
                <a:cubicBezTo>
                  <a:pt x="3621405" y="807909"/>
                  <a:pt x="3634105" y="842834"/>
                  <a:pt x="3656330" y="834579"/>
                </a:cubicBezTo>
                <a:close/>
                <a:moveTo>
                  <a:pt x="3791585" y="938084"/>
                </a:moveTo>
                <a:cubicBezTo>
                  <a:pt x="3773170" y="940624"/>
                  <a:pt x="3778885" y="969199"/>
                  <a:pt x="3796665" y="966024"/>
                </a:cubicBezTo>
                <a:cubicBezTo>
                  <a:pt x="3814445" y="963484"/>
                  <a:pt x="3809365" y="934909"/>
                  <a:pt x="3791585" y="938084"/>
                </a:cubicBezTo>
                <a:close/>
                <a:moveTo>
                  <a:pt x="3789680" y="976819"/>
                </a:moveTo>
                <a:cubicBezTo>
                  <a:pt x="3773170" y="978724"/>
                  <a:pt x="3776980" y="1004124"/>
                  <a:pt x="3792855" y="1002219"/>
                </a:cubicBezTo>
                <a:cubicBezTo>
                  <a:pt x="3809365" y="999679"/>
                  <a:pt x="3806190" y="974279"/>
                  <a:pt x="3789680" y="976819"/>
                </a:cubicBezTo>
                <a:close/>
                <a:moveTo>
                  <a:pt x="3799840" y="886649"/>
                </a:moveTo>
                <a:cubicBezTo>
                  <a:pt x="3780155" y="890459"/>
                  <a:pt x="3787140" y="921574"/>
                  <a:pt x="3806190" y="917129"/>
                </a:cubicBezTo>
                <a:cubicBezTo>
                  <a:pt x="3825875" y="913319"/>
                  <a:pt x="3818890" y="882204"/>
                  <a:pt x="3799840" y="886649"/>
                </a:cubicBezTo>
                <a:close/>
                <a:moveTo>
                  <a:pt x="3849370" y="828863"/>
                </a:moveTo>
                <a:cubicBezTo>
                  <a:pt x="3844290" y="807274"/>
                  <a:pt x="3810635" y="816163"/>
                  <a:pt x="3816350" y="837119"/>
                </a:cubicBezTo>
                <a:cubicBezTo>
                  <a:pt x="3821430" y="858709"/>
                  <a:pt x="3855085" y="850454"/>
                  <a:pt x="3849370" y="828863"/>
                </a:cubicBezTo>
                <a:close/>
                <a:moveTo>
                  <a:pt x="3750945" y="837119"/>
                </a:moveTo>
                <a:cubicBezTo>
                  <a:pt x="3729355" y="842834"/>
                  <a:pt x="3738880" y="875854"/>
                  <a:pt x="3759835" y="869504"/>
                </a:cubicBezTo>
                <a:cubicBezTo>
                  <a:pt x="3780790" y="864424"/>
                  <a:pt x="3771900" y="831404"/>
                  <a:pt x="3750945" y="837119"/>
                </a:cubicBezTo>
                <a:close/>
                <a:moveTo>
                  <a:pt x="3782695" y="476438"/>
                </a:moveTo>
                <a:cubicBezTo>
                  <a:pt x="3771900" y="449133"/>
                  <a:pt x="3729355" y="466279"/>
                  <a:pt x="3740785" y="493583"/>
                </a:cubicBezTo>
                <a:cubicBezTo>
                  <a:pt x="3751580" y="520888"/>
                  <a:pt x="3794125" y="503744"/>
                  <a:pt x="3782695" y="476438"/>
                </a:cubicBezTo>
                <a:close/>
                <a:moveTo>
                  <a:pt x="3726180" y="903159"/>
                </a:moveTo>
                <a:cubicBezTo>
                  <a:pt x="3706495" y="907604"/>
                  <a:pt x="3714115" y="938084"/>
                  <a:pt x="3733165" y="933638"/>
                </a:cubicBezTo>
                <a:cubicBezTo>
                  <a:pt x="3752850" y="929194"/>
                  <a:pt x="3745865" y="898713"/>
                  <a:pt x="3726180" y="903159"/>
                </a:cubicBezTo>
                <a:close/>
                <a:moveTo>
                  <a:pt x="3726815" y="985709"/>
                </a:moveTo>
                <a:cubicBezTo>
                  <a:pt x="3710305" y="987613"/>
                  <a:pt x="3714115" y="1013649"/>
                  <a:pt x="3730625" y="1011109"/>
                </a:cubicBezTo>
                <a:cubicBezTo>
                  <a:pt x="3747135" y="1008569"/>
                  <a:pt x="3742690" y="983169"/>
                  <a:pt x="3726815" y="985709"/>
                </a:cubicBezTo>
                <a:close/>
                <a:moveTo>
                  <a:pt x="3672840" y="859979"/>
                </a:moveTo>
                <a:cubicBezTo>
                  <a:pt x="3651885" y="865694"/>
                  <a:pt x="3662045" y="899349"/>
                  <a:pt x="3682365" y="892363"/>
                </a:cubicBezTo>
                <a:cubicBezTo>
                  <a:pt x="3703955" y="886013"/>
                  <a:pt x="3693795" y="852994"/>
                  <a:pt x="3672840" y="859979"/>
                </a:cubicBezTo>
                <a:close/>
                <a:moveTo>
                  <a:pt x="3414395" y="1046034"/>
                </a:moveTo>
                <a:cubicBezTo>
                  <a:pt x="3398520" y="1049844"/>
                  <a:pt x="3404235" y="1074609"/>
                  <a:pt x="3420110" y="1070799"/>
                </a:cubicBezTo>
                <a:cubicBezTo>
                  <a:pt x="3435985" y="1066988"/>
                  <a:pt x="3430270" y="1042224"/>
                  <a:pt x="3414395" y="1046034"/>
                </a:cubicBezTo>
                <a:close/>
                <a:moveTo>
                  <a:pt x="3476625" y="1032063"/>
                </a:moveTo>
                <a:cubicBezTo>
                  <a:pt x="3460115" y="1035238"/>
                  <a:pt x="3465830" y="1060638"/>
                  <a:pt x="3481705" y="1056829"/>
                </a:cubicBezTo>
                <a:cubicBezTo>
                  <a:pt x="3497580" y="1053654"/>
                  <a:pt x="3492500" y="1028254"/>
                  <a:pt x="3476625" y="1032063"/>
                </a:cubicBezTo>
                <a:close/>
                <a:moveTo>
                  <a:pt x="3645535" y="667574"/>
                </a:moveTo>
                <a:cubicBezTo>
                  <a:pt x="3670935" y="656779"/>
                  <a:pt x="3652520" y="617409"/>
                  <a:pt x="3627755" y="628838"/>
                </a:cubicBezTo>
                <a:cubicBezTo>
                  <a:pt x="3602355" y="640269"/>
                  <a:pt x="3620770" y="679638"/>
                  <a:pt x="3645535" y="667574"/>
                </a:cubicBezTo>
                <a:close/>
                <a:moveTo>
                  <a:pt x="3385820" y="1032063"/>
                </a:moveTo>
                <a:cubicBezTo>
                  <a:pt x="3368040" y="1037144"/>
                  <a:pt x="3376295" y="1064449"/>
                  <a:pt x="3393440" y="1059369"/>
                </a:cubicBezTo>
                <a:cubicBezTo>
                  <a:pt x="3411220" y="1054288"/>
                  <a:pt x="3403600" y="1026349"/>
                  <a:pt x="3385820" y="1032063"/>
                </a:cubicBezTo>
                <a:close/>
                <a:moveTo>
                  <a:pt x="3456305" y="994599"/>
                </a:moveTo>
                <a:cubicBezTo>
                  <a:pt x="3450590" y="975549"/>
                  <a:pt x="3420110" y="985074"/>
                  <a:pt x="3426460" y="1004124"/>
                </a:cubicBezTo>
                <a:cubicBezTo>
                  <a:pt x="3432810" y="1023174"/>
                  <a:pt x="3463290" y="1013649"/>
                  <a:pt x="3456305" y="994599"/>
                </a:cubicBezTo>
                <a:close/>
                <a:moveTo>
                  <a:pt x="3385185" y="1017459"/>
                </a:moveTo>
                <a:cubicBezTo>
                  <a:pt x="3378835" y="998409"/>
                  <a:pt x="3348990" y="1008569"/>
                  <a:pt x="3355975" y="1027619"/>
                </a:cubicBezTo>
                <a:cubicBezTo>
                  <a:pt x="3362325" y="1046669"/>
                  <a:pt x="3392170" y="1036509"/>
                  <a:pt x="3385185" y="1017459"/>
                </a:cubicBezTo>
                <a:close/>
                <a:moveTo>
                  <a:pt x="3319145" y="1051749"/>
                </a:moveTo>
                <a:cubicBezTo>
                  <a:pt x="3317240" y="1052384"/>
                  <a:pt x="3315335" y="1053654"/>
                  <a:pt x="3313430" y="1054924"/>
                </a:cubicBezTo>
                <a:cubicBezTo>
                  <a:pt x="3314700" y="990788"/>
                  <a:pt x="3249295" y="1077149"/>
                  <a:pt x="3310255" y="1058734"/>
                </a:cubicBezTo>
                <a:cubicBezTo>
                  <a:pt x="3304540" y="1108263"/>
                  <a:pt x="3368675" y="1053019"/>
                  <a:pt x="3319145" y="1051749"/>
                </a:cubicBezTo>
                <a:close/>
                <a:moveTo>
                  <a:pt x="3290570" y="1077149"/>
                </a:moveTo>
                <a:cubicBezTo>
                  <a:pt x="3274695" y="1080959"/>
                  <a:pt x="3281680" y="1106359"/>
                  <a:pt x="3296920" y="1101913"/>
                </a:cubicBezTo>
                <a:cubicBezTo>
                  <a:pt x="3313430" y="1097469"/>
                  <a:pt x="3306445" y="1072704"/>
                  <a:pt x="3290570" y="1077149"/>
                </a:cubicBezTo>
                <a:close/>
                <a:moveTo>
                  <a:pt x="3352165" y="1061274"/>
                </a:moveTo>
                <a:cubicBezTo>
                  <a:pt x="3336290" y="1065084"/>
                  <a:pt x="3342640" y="1090484"/>
                  <a:pt x="3358515" y="1086038"/>
                </a:cubicBezTo>
                <a:cubicBezTo>
                  <a:pt x="3374390" y="1081594"/>
                  <a:pt x="3368040" y="1056829"/>
                  <a:pt x="3352165" y="1061274"/>
                </a:cubicBezTo>
                <a:close/>
                <a:moveTo>
                  <a:pt x="3470275" y="1023174"/>
                </a:moveTo>
                <a:cubicBezTo>
                  <a:pt x="3465830" y="1005394"/>
                  <a:pt x="3437890" y="1013013"/>
                  <a:pt x="3442970" y="1030794"/>
                </a:cubicBezTo>
                <a:cubicBezTo>
                  <a:pt x="3447415" y="1048574"/>
                  <a:pt x="3474720" y="1040954"/>
                  <a:pt x="3470275" y="1023174"/>
                </a:cubicBezTo>
                <a:close/>
                <a:moveTo>
                  <a:pt x="3604260" y="990154"/>
                </a:moveTo>
                <a:cubicBezTo>
                  <a:pt x="3600450" y="972374"/>
                  <a:pt x="3572510" y="978724"/>
                  <a:pt x="3576955" y="996504"/>
                </a:cubicBezTo>
                <a:cubicBezTo>
                  <a:pt x="3580765" y="1014919"/>
                  <a:pt x="3608705" y="1007934"/>
                  <a:pt x="3604260" y="990154"/>
                </a:cubicBezTo>
                <a:close/>
                <a:moveTo>
                  <a:pt x="3601085" y="1006663"/>
                </a:moveTo>
                <a:cubicBezTo>
                  <a:pt x="3584575" y="1009204"/>
                  <a:pt x="3589655" y="1034604"/>
                  <a:pt x="3605530" y="1031429"/>
                </a:cubicBezTo>
                <a:cubicBezTo>
                  <a:pt x="3622040" y="1028888"/>
                  <a:pt x="3617595" y="1003488"/>
                  <a:pt x="3601085" y="1006663"/>
                </a:cubicBezTo>
                <a:close/>
                <a:moveTo>
                  <a:pt x="3853180" y="968563"/>
                </a:moveTo>
                <a:cubicBezTo>
                  <a:pt x="3836670" y="970469"/>
                  <a:pt x="3839845" y="995869"/>
                  <a:pt x="3856355" y="993963"/>
                </a:cubicBezTo>
                <a:cubicBezTo>
                  <a:pt x="3872230" y="992059"/>
                  <a:pt x="3869055" y="966659"/>
                  <a:pt x="3853180" y="968563"/>
                </a:cubicBezTo>
                <a:close/>
                <a:moveTo>
                  <a:pt x="3596005" y="884109"/>
                </a:moveTo>
                <a:cubicBezTo>
                  <a:pt x="3575050" y="890459"/>
                  <a:pt x="3585845" y="923479"/>
                  <a:pt x="3606800" y="916494"/>
                </a:cubicBezTo>
                <a:cubicBezTo>
                  <a:pt x="3627120" y="909509"/>
                  <a:pt x="3616325" y="876488"/>
                  <a:pt x="3596005" y="884109"/>
                </a:cubicBezTo>
                <a:close/>
                <a:moveTo>
                  <a:pt x="3536950" y="1006029"/>
                </a:moveTo>
                <a:cubicBezTo>
                  <a:pt x="3532505" y="988249"/>
                  <a:pt x="3505200" y="995234"/>
                  <a:pt x="3509645" y="1013013"/>
                </a:cubicBezTo>
                <a:cubicBezTo>
                  <a:pt x="3514090" y="1030794"/>
                  <a:pt x="3541395" y="1023809"/>
                  <a:pt x="3536950" y="1006029"/>
                </a:cubicBezTo>
                <a:close/>
                <a:moveTo>
                  <a:pt x="3586480" y="840929"/>
                </a:moveTo>
                <a:cubicBezTo>
                  <a:pt x="3578225" y="818704"/>
                  <a:pt x="3543300" y="832038"/>
                  <a:pt x="3552190" y="854263"/>
                </a:cubicBezTo>
                <a:cubicBezTo>
                  <a:pt x="3560445" y="876488"/>
                  <a:pt x="3595370" y="863154"/>
                  <a:pt x="3586480" y="840929"/>
                </a:cubicBezTo>
                <a:close/>
                <a:moveTo>
                  <a:pt x="3517900" y="991424"/>
                </a:moveTo>
                <a:cubicBezTo>
                  <a:pt x="3537585" y="985709"/>
                  <a:pt x="3528060" y="955863"/>
                  <a:pt x="3509010" y="961579"/>
                </a:cubicBezTo>
                <a:cubicBezTo>
                  <a:pt x="3489325" y="967294"/>
                  <a:pt x="3498850" y="997774"/>
                  <a:pt x="3517900" y="991424"/>
                </a:cubicBezTo>
                <a:close/>
                <a:moveTo>
                  <a:pt x="3538855" y="1018729"/>
                </a:moveTo>
                <a:cubicBezTo>
                  <a:pt x="3522345" y="1021904"/>
                  <a:pt x="3528060" y="1047304"/>
                  <a:pt x="3543935" y="1043494"/>
                </a:cubicBezTo>
                <a:cubicBezTo>
                  <a:pt x="3559810" y="1040954"/>
                  <a:pt x="3554730" y="1015554"/>
                  <a:pt x="3538855" y="1018729"/>
                </a:cubicBezTo>
                <a:close/>
              </a:path>
            </a:pathLst>
          </a:custGeom>
          <a:solidFill>
            <a:srgbClr val="FFFFFF">
              <a:alpha val="234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 name="Google Shape;52;p11"/>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lt1"/>
            </a:gs>
            <a:gs pos="50000">
              <a:schemeClr val="lt1"/>
            </a:gs>
            <a:gs pos="100000">
              <a:schemeClr val="lt2"/>
            </a:gs>
          </a:gsLst>
          <a:lin ang="2700006"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37875" y="836000"/>
            <a:ext cx="7068300" cy="396300"/>
          </a:xfrm>
          <a:prstGeom prst="rect">
            <a:avLst/>
          </a:prstGeom>
          <a:noFill/>
          <a:ln>
            <a:noFill/>
          </a:ln>
        </p:spPr>
        <p:txBody>
          <a:bodyPr spcFirstLastPara="1" wrap="square" lIns="0" tIns="0" rIns="0" bIns="0" anchor="b" anchorCtr="0">
            <a:noAutofit/>
          </a:bodyPr>
          <a:lstStyle>
            <a:lvl1pPr lvl="0" rtl="0">
              <a:lnSpc>
                <a:spcPct val="90000"/>
              </a:lnSpc>
              <a:spcBef>
                <a:spcPts val="0"/>
              </a:spcBef>
              <a:spcAft>
                <a:spcPts val="0"/>
              </a:spcAft>
              <a:buClr>
                <a:schemeClr val="accent1"/>
              </a:buClr>
              <a:buSzPts val="3200"/>
              <a:buFont typeface="Inter-Regular"/>
              <a:buNone/>
              <a:defRPr sz="3200">
                <a:solidFill>
                  <a:schemeClr val="accent1"/>
                </a:solidFill>
                <a:latin typeface="Inter-Regular"/>
                <a:ea typeface="Inter-Regular"/>
                <a:cs typeface="Inter-Regular"/>
                <a:sym typeface="Inter-Regular"/>
              </a:defRPr>
            </a:lvl1pPr>
            <a:lvl2pPr lvl="1" rtl="0">
              <a:lnSpc>
                <a:spcPct val="90000"/>
              </a:lnSpc>
              <a:spcBef>
                <a:spcPts val="0"/>
              </a:spcBef>
              <a:spcAft>
                <a:spcPts val="0"/>
              </a:spcAft>
              <a:buClr>
                <a:schemeClr val="accent1"/>
              </a:buClr>
              <a:buSzPts val="3200"/>
              <a:buFont typeface="Inter-Regular"/>
              <a:buNone/>
              <a:defRPr sz="3200">
                <a:solidFill>
                  <a:schemeClr val="accent1"/>
                </a:solidFill>
                <a:latin typeface="Inter-Regular"/>
                <a:ea typeface="Inter-Regular"/>
                <a:cs typeface="Inter-Regular"/>
                <a:sym typeface="Inter-Regular"/>
              </a:defRPr>
            </a:lvl2pPr>
            <a:lvl3pPr lvl="2" rtl="0">
              <a:lnSpc>
                <a:spcPct val="90000"/>
              </a:lnSpc>
              <a:spcBef>
                <a:spcPts val="0"/>
              </a:spcBef>
              <a:spcAft>
                <a:spcPts val="0"/>
              </a:spcAft>
              <a:buClr>
                <a:schemeClr val="accent1"/>
              </a:buClr>
              <a:buSzPts val="3200"/>
              <a:buFont typeface="Inter-Regular"/>
              <a:buNone/>
              <a:defRPr sz="3200">
                <a:solidFill>
                  <a:schemeClr val="accent1"/>
                </a:solidFill>
                <a:latin typeface="Inter-Regular"/>
                <a:ea typeface="Inter-Regular"/>
                <a:cs typeface="Inter-Regular"/>
                <a:sym typeface="Inter-Regular"/>
              </a:defRPr>
            </a:lvl3pPr>
            <a:lvl4pPr lvl="3" rtl="0">
              <a:lnSpc>
                <a:spcPct val="90000"/>
              </a:lnSpc>
              <a:spcBef>
                <a:spcPts val="0"/>
              </a:spcBef>
              <a:spcAft>
                <a:spcPts val="0"/>
              </a:spcAft>
              <a:buClr>
                <a:schemeClr val="accent1"/>
              </a:buClr>
              <a:buSzPts val="3200"/>
              <a:buFont typeface="Inter-Regular"/>
              <a:buNone/>
              <a:defRPr sz="3200">
                <a:solidFill>
                  <a:schemeClr val="accent1"/>
                </a:solidFill>
                <a:latin typeface="Inter-Regular"/>
                <a:ea typeface="Inter-Regular"/>
                <a:cs typeface="Inter-Regular"/>
                <a:sym typeface="Inter-Regular"/>
              </a:defRPr>
            </a:lvl4pPr>
            <a:lvl5pPr lvl="4" rtl="0">
              <a:lnSpc>
                <a:spcPct val="90000"/>
              </a:lnSpc>
              <a:spcBef>
                <a:spcPts val="0"/>
              </a:spcBef>
              <a:spcAft>
                <a:spcPts val="0"/>
              </a:spcAft>
              <a:buClr>
                <a:schemeClr val="accent1"/>
              </a:buClr>
              <a:buSzPts val="3200"/>
              <a:buFont typeface="Inter-Regular"/>
              <a:buNone/>
              <a:defRPr sz="3200">
                <a:solidFill>
                  <a:schemeClr val="accent1"/>
                </a:solidFill>
                <a:latin typeface="Inter-Regular"/>
                <a:ea typeface="Inter-Regular"/>
                <a:cs typeface="Inter-Regular"/>
                <a:sym typeface="Inter-Regular"/>
              </a:defRPr>
            </a:lvl5pPr>
            <a:lvl6pPr lvl="5" rtl="0">
              <a:lnSpc>
                <a:spcPct val="90000"/>
              </a:lnSpc>
              <a:spcBef>
                <a:spcPts val="0"/>
              </a:spcBef>
              <a:spcAft>
                <a:spcPts val="0"/>
              </a:spcAft>
              <a:buClr>
                <a:schemeClr val="accent1"/>
              </a:buClr>
              <a:buSzPts val="3200"/>
              <a:buFont typeface="Inter-Regular"/>
              <a:buNone/>
              <a:defRPr sz="3200">
                <a:solidFill>
                  <a:schemeClr val="accent1"/>
                </a:solidFill>
                <a:latin typeface="Inter-Regular"/>
                <a:ea typeface="Inter-Regular"/>
                <a:cs typeface="Inter-Regular"/>
                <a:sym typeface="Inter-Regular"/>
              </a:defRPr>
            </a:lvl6pPr>
            <a:lvl7pPr lvl="6" rtl="0">
              <a:lnSpc>
                <a:spcPct val="90000"/>
              </a:lnSpc>
              <a:spcBef>
                <a:spcPts val="0"/>
              </a:spcBef>
              <a:spcAft>
                <a:spcPts val="0"/>
              </a:spcAft>
              <a:buClr>
                <a:schemeClr val="accent1"/>
              </a:buClr>
              <a:buSzPts val="3200"/>
              <a:buFont typeface="Inter-Regular"/>
              <a:buNone/>
              <a:defRPr sz="3200">
                <a:solidFill>
                  <a:schemeClr val="accent1"/>
                </a:solidFill>
                <a:latin typeface="Inter-Regular"/>
                <a:ea typeface="Inter-Regular"/>
                <a:cs typeface="Inter-Regular"/>
                <a:sym typeface="Inter-Regular"/>
              </a:defRPr>
            </a:lvl7pPr>
            <a:lvl8pPr lvl="7" rtl="0">
              <a:lnSpc>
                <a:spcPct val="90000"/>
              </a:lnSpc>
              <a:spcBef>
                <a:spcPts val="0"/>
              </a:spcBef>
              <a:spcAft>
                <a:spcPts val="0"/>
              </a:spcAft>
              <a:buClr>
                <a:schemeClr val="accent1"/>
              </a:buClr>
              <a:buSzPts val="3200"/>
              <a:buFont typeface="Inter-Regular"/>
              <a:buNone/>
              <a:defRPr sz="3200">
                <a:solidFill>
                  <a:schemeClr val="accent1"/>
                </a:solidFill>
                <a:latin typeface="Inter-Regular"/>
                <a:ea typeface="Inter-Regular"/>
                <a:cs typeface="Inter-Regular"/>
                <a:sym typeface="Inter-Regular"/>
              </a:defRPr>
            </a:lvl8pPr>
            <a:lvl9pPr lvl="8" rtl="0">
              <a:lnSpc>
                <a:spcPct val="90000"/>
              </a:lnSpc>
              <a:spcBef>
                <a:spcPts val="0"/>
              </a:spcBef>
              <a:spcAft>
                <a:spcPts val="0"/>
              </a:spcAft>
              <a:buClr>
                <a:schemeClr val="accent1"/>
              </a:buClr>
              <a:buSzPts val="3200"/>
              <a:buFont typeface="Inter-Regular"/>
              <a:buNone/>
              <a:defRPr sz="3200">
                <a:solidFill>
                  <a:schemeClr val="accent1"/>
                </a:solidFill>
                <a:latin typeface="Inter-Regular"/>
                <a:ea typeface="Inter-Regular"/>
                <a:cs typeface="Inter-Regular"/>
                <a:sym typeface="Inter-Regular"/>
              </a:defRPr>
            </a:lvl9pPr>
          </a:lstStyle>
          <a:p>
            <a:endParaRPr/>
          </a:p>
        </p:txBody>
      </p:sp>
      <p:sp>
        <p:nvSpPr>
          <p:cNvPr id="7" name="Google Shape;7;p1"/>
          <p:cNvSpPr txBox="1">
            <a:spLocks noGrp="1"/>
          </p:cNvSpPr>
          <p:nvPr>
            <p:ph type="body" idx="1"/>
          </p:nvPr>
        </p:nvSpPr>
        <p:spPr>
          <a:xfrm>
            <a:off x="1037875" y="1353948"/>
            <a:ext cx="7068300" cy="3033900"/>
          </a:xfrm>
          <a:prstGeom prst="rect">
            <a:avLst/>
          </a:prstGeom>
          <a:noFill/>
          <a:ln>
            <a:noFill/>
          </a:ln>
        </p:spPr>
        <p:txBody>
          <a:bodyPr spcFirstLastPara="1" wrap="square" lIns="0" tIns="0" rIns="0" bIns="0" anchor="t" anchorCtr="0">
            <a:noAutofit/>
          </a:bodyPr>
          <a:lstStyle>
            <a:lvl1pPr marL="457200" lvl="0" indent="-381000" rtl="0">
              <a:lnSpc>
                <a:spcPct val="115000"/>
              </a:lnSpc>
              <a:spcBef>
                <a:spcPts val="600"/>
              </a:spcBef>
              <a:spcAft>
                <a:spcPts val="0"/>
              </a:spcAft>
              <a:buClr>
                <a:schemeClr val="accent1"/>
              </a:buClr>
              <a:buSzPts val="2400"/>
              <a:buFont typeface="Inter-Regular"/>
              <a:buChar char="●"/>
              <a:defRPr sz="2400">
                <a:solidFill>
                  <a:schemeClr val="dk1"/>
                </a:solidFill>
                <a:latin typeface="Inter-Regular"/>
                <a:ea typeface="Inter-Regular"/>
                <a:cs typeface="Inter-Regular"/>
                <a:sym typeface="Inter-Regular"/>
              </a:defRPr>
            </a:lvl1pPr>
            <a:lvl2pPr marL="914400" lvl="1" indent="-381000" rtl="0">
              <a:lnSpc>
                <a:spcPct val="115000"/>
              </a:lnSpc>
              <a:spcBef>
                <a:spcPts val="0"/>
              </a:spcBef>
              <a:spcAft>
                <a:spcPts val="0"/>
              </a:spcAft>
              <a:buClr>
                <a:schemeClr val="accent1"/>
              </a:buClr>
              <a:buSzPts val="2400"/>
              <a:buFont typeface="Inter-Regular"/>
              <a:buChar char="○"/>
              <a:defRPr sz="2400">
                <a:solidFill>
                  <a:schemeClr val="dk1"/>
                </a:solidFill>
                <a:latin typeface="Inter-Regular"/>
                <a:ea typeface="Inter-Regular"/>
                <a:cs typeface="Inter-Regular"/>
                <a:sym typeface="Inter-Regular"/>
              </a:defRPr>
            </a:lvl2pPr>
            <a:lvl3pPr marL="1371600" lvl="2" indent="-381000" rtl="0">
              <a:lnSpc>
                <a:spcPct val="115000"/>
              </a:lnSpc>
              <a:spcBef>
                <a:spcPts val="0"/>
              </a:spcBef>
              <a:spcAft>
                <a:spcPts val="0"/>
              </a:spcAft>
              <a:buClr>
                <a:schemeClr val="lt2"/>
              </a:buClr>
              <a:buSzPts val="2400"/>
              <a:buFont typeface="Inter-Regular"/>
              <a:buChar char="■"/>
              <a:defRPr sz="2400">
                <a:solidFill>
                  <a:schemeClr val="dk1"/>
                </a:solidFill>
                <a:latin typeface="Inter-Regular"/>
                <a:ea typeface="Inter-Regular"/>
                <a:cs typeface="Inter-Regular"/>
                <a:sym typeface="Inter-Regular"/>
              </a:defRPr>
            </a:lvl3pPr>
            <a:lvl4pPr marL="1828800" lvl="3" indent="-381000" rtl="0">
              <a:lnSpc>
                <a:spcPct val="115000"/>
              </a:lnSpc>
              <a:spcBef>
                <a:spcPts val="0"/>
              </a:spcBef>
              <a:spcAft>
                <a:spcPts val="0"/>
              </a:spcAft>
              <a:buClr>
                <a:schemeClr val="dk1"/>
              </a:buClr>
              <a:buSzPts val="2400"/>
              <a:buFont typeface="Inter-Regular"/>
              <a:buChar char="●"/>
              <a:defRPr sz="2400">
                <a:solidFill>
                  <a:schemeClr val="dk1"/>
                </a:solidFill>
                <a:latin typeface="Inter-Regular"/>
                <a:ea typeface="Inter-Regular"/>
                <a:cs typeface="Inter-Regular"/>
                <a:sym typeface="Inter-Regular"/>
              </a:defRPr>
            </a:lvl4pPr>
            <a:lvl5pPr marL="2286000" lvl="4" indent="-381000" rtl="0">
              <a:lnSpc>
                <a:spcPct val="115000"/>
              </a:lnSpc>
              <a:spcBef>
                <a:spcPts val="0"/>
              </a:spcBef>
              <a:spcAft>
                <a:spcPts val="0"/>
              </a:spcAft>
              <a:buClr>
                <a:schemeClr val="dk1"/>
              </a:buClr>
              <a:buSzPts val="2400"/>
              <a:buFont typeface="Inter-Regular"/>
              <a:buChar char="○"/>
              <a:defRPr sz="2400">
                <a:solidFill>
                  <a:schemeClr val="dk1"/>
                </a:solidFill>
                <a:latin typeface="Inter-Regular"/>
                <a:ea typeface="Inter-Regular"/>
                <a:cs typeface="Inter-Regular"/>
                <a:sym typeface="Inter-Regular"/>
              </a:defRPr>
            </a:lvl5pPr>
            <a:lvl6pPr marL="2743200" lvl="5" indent="-381000" rtl="0">
              <a:lnSpc>
                <a:spcPct val="115000"/>
              </a:lnSpc>
              <a:spcBef>
                <a:spcPts val="0"/>
              </a:spcBef>
              <a:spcAft>
                <a:spcPts val="0"/>
              </a:spcAft>
              <a:buClr>
                <a:schemeClr val="dk1"/>
              </a:buClr>
              <a:buSzPts val="2400"/>
              <a:buFont typeface="Inter-Regular"/>
              <a:buChar char="■"/>
              <a:defRPr sz="2400">
                <a:solidFill>
                  <a:schemeClr val="dk1"/>
                </a:solidFill>
                <a:latin typeface="Inter-Regular"/>
                <a:ea typeface="Inter-Regular"/>
                <a:cs typeface="Inter-Regular"/>
                <a:sym typeface="Inter-Regular"/>
              </a:defRPr>
            </a:lvl6pPr>
            <a:lvl7pPr marL="3200400" lvl="6" indent="-381000" rtl="0">
              <a:lnSpc>
                <a:spcPct val="115000"/>
              </a:lnSpc>
              <a:spcBef>
                <a:spcPts val="0"/>
              </a:spcBef>
              <a:spcAft>
                <a:spcPts val="0"/>
              </a:spcAft>
              <a:buClr>
                <a:schemeClr val="dk1"/>
              </a:buClr>
              <a:buSzPts val="2400"/>
              <a:buFont typeface="Inter-Regular"/>
              <a:buChar char="●"/>
              <a:defRPr sz="2400">
                <a:solidFill>
                  <a:schemeClr val="dk1"/>
                </a:solidFill>
                <a:latin typeface="Inter-Regular"/>
                <a:ea typeface="Inter-Regular"/>
                <a:cs typeface="Inter-Regular"/>
                <a:sym typeface="Inter-Regular"/>
              </a:defRPr>
            </a:lvl7pPr>
            <a:lvl8pPr marL="3657600" lvl="7" indent="-381000" rtl="0">
              <a:lnSpc>
                <a:spcPct val="115000"/>
              </a:lnSpc>
              <a:spcBef>
                <a:spcPts val="0"/>
              </a:spcBef>
              <a:spcAft>
                <a:spcPts val="0"/>
              </a:spcAft>
              <a:buClr>
                <a:schemeClr val="dk1"/>
              </a:buClr>
              <a:buSzPts val="2400"/>
              <a:buFont typeface="Inter-Regular"/>
              <a:buChar char="○"/>
              <a:defRPr sz="2400">
                <a:solidFill>
                  <a:schemeClr val="dk1"/>
                </a:solidFill>
                <a:latin typeface="Inter-Regular"/>
                <a:ea typeface="Inter-Regular"/>
                <a:cs typeface="Inter-Regular"/>
                <a:sym typeface="Inter-Regular"/>
              </a:defRPr>
            </a:lvl8pPr>
            <a:lvl9pPr marL="4114800" lvl="8" indent="-381000" rtl="0">
              <a:lnSpc>
                <a:spcPct val="115000"/>
              </a:lnSpc>
              <a:spcBef>
                <a:spcPts val="0"/>
              </a:spcBef>
              <a:spcAft>
                <a:spcPts val="0"/>
              </a:spcAft>
              <a:buClr>
                <a:schemeClr val="dk1"/>
              </a:buClr>
              <a:buSzPts val="2400"/>
              <a:buFont typeface="Inter-Regular"/>
              <a:buChar char="■"/>
              <a:defRPr sz="2400">
                <a:solidFill>
                  <a:schemeClr val="dk1"/>
                </a:solidFill>
                <a:latin typeface="Inter-Regular"/>
                <a:ea typeface="Inter-Regular"/>
                <a:cs typeface="Inter-Regular"/>
                <a:sym typeface="Inter-Regular"/>
              </a:defRPr>
            </a:lvl9pPr>
          </a:lstStyle>
          <a:p>
            <a:endParaRPr/>
          </a:p>
        </p:txBody>
      </p:sp>
      <p:sp>
        <p:nvSpPr>
          <p:cNvPr id="8" name="Google Shape;8;p1"/>
          <p:cNvSpPr txBox="1">
            <a:spLocks noGrp="1"/>
          </p:cNvSpPr>
          <p:nvPr>
            <p:ph type="sldNum" idx="12"/>
          </p:nvPr>
        </p:nvSpPr>
        <p:spPr>
          <a:xfrm>
            <a:off x="8328184" y="4597451"/>
            <a:ext cx="548700" cy="393600"/>
          </a:xfrm>
          <a:prstGeom prst="rect">
            <a:avLst/>
          </a:prstGeom>
          <a:noFill/>
          <a:ln>
            <a:noFill/>
          </a:ln>
        </p:spPr>
        <p:txBody>
          <a:bodyPr spcFirstLastPara="1" wrap="square" lIns="0" tIns="0" rIns="0" bIns="0" anchor="ctr" anchorCtr="0">
            <a:noAutofit/>
          </a:bodyPr>
          <a:lstStyle>
            <a:lvl1pPr lvl="0" algn="r" rtl="0">
              <a:buNone/>
              <a:defRPr sz="1300">
                <a:solidFill>
                  <a:schemeClr val="accent1"/>
                </a:solidFill>
                <a:latin typeface="Inter-Regular"/>
                <a:ea typeface="Inter-Regular"/>
                <a:cs typeface="Inter-Regular"/>
                <a:sym typeface="Inter-Regular"/>
              </a:defRPr>
            </a:lvl1pPr>
            <a:lvl2pPr lvl="1" algn="r" rtl="0">
              <a:buNone/>
              <a:defRPr sz="1300">
                <a:solidFill>
                  <a:schemeClr val="accent1"/>
                </a:solidFill>
                <a:latin typeface="Inter-Regular"/>
                <a:ea typeface="Inter-Regular"/>
                <a:cs typeface="Inter-Regular"/>
                <a:sym typeface="Inter-Regular"/>
              </a:defRPr>
            </a:lvl2pPr>
            <a:lvl3pPr lvl="2" algn="r" rtl="0">
              <a:buNone/>
              <a:defRPr sz="1300">
                <a:solidFill>
                  <a:schemeClr val="accent1"/>
                </a:solidFill>
                <a:latin typeface="Inter-Regular"/>
                <a:ea typeface="Inter-Regular"/>
                <a:cs typeface="Inter-Regular"/>
                <a:sym typeface="Inter-Regular"/>
              </a:defRPr>
            </a:lvl3pPr>
            <a:lvl4pPr lvl="3" algn="r" rtl="0">
              <a:buNone/>
              <a:defRPr sz="1300">
                <a:solidFill>
                  <a:schemeClr val="accent1"/>
                </a:solidFill>
                <a:latin typeface="Inter-Regular"/>
                <a:ea typeface="Inter-Regular"/>
                <a:cs typeface="Inter-Regular"/>
                <a:sym typeface="Inter-Regular"/>
              </a:defRPr>
            </a:lvl4pPr>
            <a:lvl5pPr lvl="4" algn="r" rtl="0">
              <a:buNone/>
              <a:defRPr sz="1300">
                <a:solidFill>
                  <a:schemeClr val="accent1"/>
                </a:solidFill>
                <a:latin typeface="Inter-Regular"/>
                <a:ea typeface="Inter-Regular"/>
                <a:cs typeface="Inter-Regular"/>
                <a:sym typeface="Inter-Regular"/>
              </a:defRPr>
            </a:lvl5pPr>
            <a:lvl6pPr lvl="5" algn="r" rtl="0">
              <a:buNone/>
              <a:defRPr sz="1300">
                <a:solidFill>
                  <a:schemeClr val="accent1"/>
                </a:solidFill>
                <a:latin typeface="Inter-Regular"/>
                <a:ea typeface="Inter-Regular"/>
                <a:cs typeface="Inter-Regular"/>
                <a:sym typeface="Inter-Regular"/>
              </a:defRPr>
            </a:lvl6pPr>
            <a:lvl7pPr lvl="6" algn="r" rtl="0">
              <a:buNone/>
              <a:defRPr sz="1300">
                <a:solidFill>
                  <a:schemeClr val="accent1"/>
                </a:solidFill>
                <a:latin typeface="Inter-Regular"/>
                <a:ea typeface="Inter-Regular"/>
                <a:cs typeface="Inter-Regular"/>
                <a:sym typeface="Inter-Regular"/>
              </a:defRPr>
            </a:lvl7pPr>
            <a:lvl8pPr lvl="7" algn="r" rtl="0">
              <a:buNone/>
              <a:defRPr sz="1300">
                <a:solidFill>
                  <a:schemeClr val="accent1"/>
                </a:solidFill>
                <a:latin typeface="Inter-Regular"/>
                <a:ea typeface="Inter-Regular"/>
                <a:cs typeface="Inter-Regular"/>
                <a:sym typeface="Inter-Regular"/>
              </a:defRPr>
            </a:lvl8pPr>
            <a:lvl9pPr lvl="8" algn="r" rtl="0">
              <a:buNone/>
              <a:defRPr sz="1300">
                <a:solidFill>
                  <a:schemeClr val="accent1"/>
                </a:solidFill>
                <a:latin typeface="Inter-Regular"/>
                <a:ea typeface="Inter-Regular"/>
                <a:cs typeface="Inter-Regular"/>
                <a:sym typeface="Inter-Regular"/>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4" r:id="rId5"/>
    <p:sldLayoutId id="2147483656" r:id="rId6"/>
    <p:sldLayoutId id="2147483657" r:id="rId7"/>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 Id="rId9" Type="http://schemas.openxmlformats.org/officeDocument/2006/relationships/image" Target="../media/image8.jpeg"/></Relationships>
</file>

<file path=ppt/slides/_rels/slide7.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image" Target="../media/image9.jpeg"/><Relationship Id="rId7" Type="http://schemas.openxmlformats.org/officeDocument/2006/relationships/image" Target="../media/image13.jpeg"/><Relationship Id="rId2" Type="http://schemas.openxmlformats.org/officeDocument/2006/relationships/notesSlide" Target="../notesSlides/notesSlide7.xml"/><Relationship Id="rId1" Type="http://schemas.openxmlformats.org/officeDocument/2006/relationships/slideLayout" Target="../slideLayouts/slideLayout5.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jpeg"/><Relationship Id="rId9" Type="http://schemas.openxmlformats.org/officeDocument/2006/relationships/image" Target="../media/image15.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12"/>
          <p:cNvSpPr txBox="1">
            <a:spLocks noGrp="1"/>
          </p:cNvSpPr>
          <p:nvPr>
            <p:ph type="ctrTitle"/>
          </p:nvPr>
        </p:nvSpPr>
        <p:spPr>
          <a:xfrm>
            <a:off x="838200" y="438150"/>
            <a:ext cx="6124925" cy="1290300"/>
          </a:xfrm>
          <a:prstGeom prst="rect">
            <a:avLst/>
          </a:prstGeom>
        </p:spPr>
        <p:txBody>
          <a:bodyPr spcFirstLastPara="1" wrap="square" lIns="0" tIns="0" rIns="0" bIns="0" anchor="ctr" anchorCtr="0">
            <a:noAutofit/>
          </a:bodyPr>
          <a:lstStyle/>
          <a:p>
            <a:pPr lvl="0"/>
            <a:r>
              <a:rPr lang="en-US" sz="4800" dirty="0"/>
              <a:t>Blind Stick</a:t>
            </a:r>
            <a:endParaRPr sz="4800" dirty="0"/>
          </a:p>
        </p:txBody>
      </p:sp>
      <p:sp>
        <p:nvSpPr>
          <p:cNvPr id="2" name="TextBox 1"/>
          <p:cNvSpPr txBox="1"/>
          <p:nvPr/>
        </p:nvSpPr>
        <p:spPr>
          <a:xfrm>
            <a:off x="3276600" y="1617503"/>
            <a:ext cx="4267200" cy="1292662"/>
          </a:xfrm>
          <a:prstGeom prst="rect">
            <a:avLst/>
          </a:prstGeom>
          <a:noFill/>
        </p:spPr>
        <p:txBody>
          <a:bodyPr wrap="square" rtlCol="0">
            <a:spAutoFit/>
          </a:bodyPr>
          <a:lstStyle/>
          <a:p>
            <a:pPr algn="ctr"/>
            <a:r>
              <a:rPr lang="en-US" b="1" i="1" dirty="0">
                <a:solidFill>
                  <a:schemeClr val="bg1"/>
                </a:solidFill>
                <a:latin typeface="Times New Roman" pitchFamily="18" charset="0"/>
                <a:cs typeface="Times New Roman" pitchFamily="18" charset="0"/>
              </a:rPr>
              <a:t>Instructors</a:t>
            </a:r>
            <a:endParaRPr lang="en-US" dirty="0">
              <a:solidFill>
                <a:schemeClr val="bg1"/>
              </a:solidFill>
              <a:latin typeface="Times New Roman" pitchFamily="18" charset="0"/>
              <a:cs typeface="Times New Roman" pitchFamily="18" charset="0"/>
            </a:endParaRPr>
          </a:p>
          <a:p>
            <a:pPr algn="ctr"/>
            <a:r>
              <a:rPr lang="en-US" b="1" dirty="0" err="1">
                <a:solidFill>
                  <a:schemeClr val="bg1"/>
                </a:solidFill>
                <a:latin typeface="Times New Roman"/>
              </a:rPr>
              <a:t>Farzad</a:t>
            </a:r>
            <a:r>
              <a:rPr lang="en-US" b="1" dirty="0">
                <a:solidFill>
                  <a:schemeClr val="bg1"/>
                </a:solidFill>
                <a:latin typeface="Times New Roman"/>
              </a:rPr>
              <a:t> Ahmed</a:t>
            </a:r>
            <a:endParaRPr lang="en-US" dirty="0">
              <a:solidFill>
                <a:schemeClr val="bg1"/>
              </a:solidFill>
            </a:endParaRPr>
          </a:p>
          <a:p>
            <a:pPr algn="ctr"/>
            <a:r>
              <a:rPr lang="en-US" sz="1100" dirty="0">
                <a:solidFill>
                  <a:schemeClr val="bg1"/>
                </a:solidFill>
                <a:latin typeface="Times New Roman"/>
              </a:rPr>
              <a:t>Lecturer, CSE , AUST</a:t>
            </a:r>
            <a:endParaRPr lang="en-US" dirty="0">
              <a:solidFill>
                <a:schemeClr val="bg1"/>
              </a:solidFill>
            </a:endParaRPr>
          </a:p>
          <a:p>
            <a:pPr algn="ctr"/>
            <a:r>
              <a:rPr lang="en-US" b="1" dirty="0" err="1">
                <a:solidFill>
                  <a:schemeClr val="bg1"/>
                </a:solidFill>
                <a:latin typeface="Times New Roman"/>
              </a:rPr>
              <a:t>Ashna</a:t>
            </a:r>
            <a:r>
              <a:rPr lang="en-US" b="1" dirty="0">
                <a:solidFill>
                  <a:schemeClr val="bg1"/>
                </a:solidFill>
                <a:latin typeface="Times New Roman"/>
              </a:rPr>
              <a:t> </a:t>
            </a:r>
            <a:r>
              <a:rPr lang="en-US" b="1" dirty="0" err="1">
                <a:solidFill>
                  <a:schemeClr val="bg1"/>
                </a:solidFill>
                <a:latin typeface="Times New Roman"/>
              </a:rPr>
              <a:t>Nawar</a:t>
            </a:r>
            <a:r>
              <a:rPr lang="en-US" b="1" dirty="0">
                <a:solidFill>
                  <a:schemeClr val="bg1"/>
                </a:solidFill>
                <a:latin typeface="Times New Roman"/>
              </a:rPr>
              <a:t> Ahmed</a:t>
            </a:r>
            <a:endParaRPr lang="en-US" dirty="0">
              <a:solidFill>
                <a:schemeClr val="bg1"/>
              </a:solidFill>
            </a:endParaRPr>
          </a:p>
          <a:p>
            <a:pPr algn="ctr"/>
            <a:r>
              <a:rPr lang="en-US" sz="1100" dirty="0">
                <a:solidFill>
                  <a:schemeClr val="bg1"/>
                </a:solidFill>
                <a:latin typeface="Times New Roman"/>
              </a:rPr>
              <a:t>Lecturer, CSE, AUST</a:t>
            </a:r>
            <a:r>
              <a:rPr lang="en-US" dirty="0">
                <a:solidFill>
                  <a:schemeClr val="bg1"/>
                </a:solidFill>
              </a:rPr>
              <a:t/>
            </a:r>
            <a:br>
              <a:rPr lang="en-US" dirty="0">
                <a:solidFill>
                  <a:schemeClr val="bg1"/>
                </a:solidFill>
              </a:rPr>
            </a:br>
            <a:r>
              <a:rPr lang="en-US" b="1" i="1" dirty="0">
                <a:solidFill>
                  <a:schemeClr val="bg1"/>
                </a:solidFill>
                <a:latin typeface="Times New Roman" pitchFamily="18" charset="0"/>
                <a:cs typeface="Times New Roman" pitchFamily="18" charset="0"/>
              </a:rPr>
              <a:t>Department Name: Computer Science &amp; Engineering  </a:t>
            </a:r>
            <a:endParaRPr lang="en-US" dirty="0">
              <a:solidFill>
                <a:schemeClr val="bg1"/>
              </a:solidFill>
              <a:latin typeface="Times New Roman" pitchFamily="18" charset="0"/>
              <a:cs typeface="Times New Roman" pitchFamily="18" charset="0"/>
            </a:endParaRPr>
          </a:p>
        </p:txBody>
      </p:sp>
      <p:sp>
        <p:nvSpPr>
          <p:cNvPr id="4" name="TextBox 3"/>
          <p:cNvSpPr txBox="1"/>
          <p:nvPr/>
        </p:nvSpPr>
        <p:spPr>
          <a:xfrm>
            <a:off x="838200" y="1428750"/>
            <a:ext cx="3304110" cy="738664"/>
          </a:xfrm>
          <a:prstGeom prst="rect">
            <a:avLst/>
          </a:prstGeom>
          <a:noFill/>
        </p:spPr>
        <p:txBody>
          <a:bodyPr wrap="none" rtlCol="0">
            <a:spAutoFit/>
          </a:bodyPr>
          <a:lstStyle/>
          <a:p>
            <a:r>
              <a:rPr lang="en-US" b="1" dirty="0" smtClean="0">
                <a:solidFill>
                  <a:schemeClr val="bg1"/>
                </a:solidFill>
                <a:latin typeface="Times New Roman" pitchFamily="18" charset="0"/>
                <a:cs typeface="Times New Roman" pitchFamily="18" charset="0"/>
              </a:rPr>
              <a:t>CSE 3216 </a:t>
            </a:r>
          </a:p>
          <a:p>
            <a:r>
              <a:rPr lang="en-US" dirty="0" smtClean="0">
                <a:solidFill>
                  <a:schemeClr val="bg1"/>
                </a:solidFill>
                <a:latin typeface="Times New Roman" pitchFamily="18" charset="0"/>
                <a:cs typeface="Times New Roman" pitchFamily="18" charset="0"/>
              </a:rPr>
              <a:t>Microcontroller Based System Design Lab </a:t>
            </a:r>
          </a:p>
          <a:p>
            <a:endParaRPr lang="en-US" dirty="0">
              <a:solidFill>
                <a:schemeClr val="bg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a:stretch>
        </a:blipFill>
        <a:effectLst/>
      </p:bgPr>
    </p:bg>
    <p:spTree>
      <p:nvGrpSpPr>
        <p:cNvPr id="1" name="Shape 517"/>
        <p:cNvGrpSpPr/>
        <p:nvPr/>
      </p:nvGrpSpPr>
      <p:grpSpPr>
        <a:xfrm>
          <a:off x="0" y="0"/>
          <a:ext cx="0" cy="0"/>
          <a:chOff x="0" y="0"/>
          <a:chExt cx="0" cy="0"/>
        </a:xfrm>
      </p:grpSpPr>
      <p:sp>
        <p:nvSpPr>
          <p:cNvPr id="518" name="Google Shape;518;p44"/>
          <p:cNvSpPr txBox="1">
            <a:spLocks noGrp="1"/>
          </p:cNvSpPr>
          <p:nvPr>
            <p:ph type="title"/>
          </p:nvPr>
        </p:nvSpPr>
        <p:spPr>
          <a:xfrm>
            <a:off x="685800" y="133350"/>
            <a:ext cx="70683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smtClean="0"/>
              <a:t>Proteus Model</a:t>
            </a:r>
            <a:endParaRPr dirty="0"/>
          </a:p>
        </p:txBody>
      </p:sp>
      <p:sp>
        <p:nvSpPr>
          <p:cNvPr id="519" name="Google Shape;519;p44"/>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10</a:t>
            </a:fld>
            <a:endParaRPr/>
          </a:p>
        </p:txBody>
      </p:sp>
    </p:spTree>
  </p:cSld>
  <p:clrMapOvr>
    <a:masterClrMapping/>
  </p:clrMapOvr>
  <p:transition>
    <p:pull di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8"/>
          <p:cNvSpPr txBox="1">
            <a:spLocks noGrp="1"/>
          </p:cNvSpPr>
          <p:nvPr>
            <p:ph type="ctrTitle" idx="4294967295"/>
          </p:nvPr>
        </p:nvSpPr>
        <p:spPr>
          <a:xfrm>
            <a:off x="762000" y="438150"/>
            <a:ext cx="4671600" cy="614851"/>
          </a:xfrm>
          <a:prstGeom prst="rect">
            <a:avLst/>
          </a:prstGeom>
        </p:spPr>
        <p:txBody>
          <a:bodyPr spcFirstLastPara="1" wrap="square" lIns="0" tIns="0" rIns="0" bIns="0" anchor="b" anchorCtr="0">
            <a:noAutofit/>
          </a:bodyPr>
          <a:lstStyle/>
          <a:p>
            <a:pPr lvl="0"/>
            <a:r>
              <a:rPr lang="en-US" sz="3600" dirty="0">
                <a:solidFill>
                  <a:schemeClr val="accent2">
                    <a:lumMod val="75000"/>
                  </a:schemeClr>
                </a:solidFill>
              </a:rPr>
              <a:t>Working Procedure</a:t>
            </a:r>
            <a:endParaRPr sz="3600" dirty="0">
              <a:solidFill>
                <a:schemeClr val="accent2">
                  <a:lumMod val="75000"/>
                </a:schemeClr>
              </a:solidFill>
            </a:endParaRPr>
          </a:p>
        </p:txBody>
      </p:sp>
      <p:sp>
        <p:nvSpPr>
          <p:cNvPr id="113" name="Google Shape;113;p18"/>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solidFill>
                  <a:schemeClr val="lt1"/>
                </a:solidFill>
              </a:rPr>
              <a:pPr marL="0" lvl="0" indent="0" algn="r" rtl="0">
                <a:spcBef>
                  <a:spcPts val="0"/>
                </a:spcBef>
                <a:spcAft>
                  <a:spcPts val="0"/>
                </a:spcAft>
                <a:buNone/>
              </a:pPr>
              <a:t>11</a:t>
            </a:fld>
            <a:endParaRPr dirty="0">
              <a:solidFill>
                <a:schemeClr val="lt1"/>
              </a:solidFill>
            </a:endParaRPr>
          </a:p>
        </p:txBody>
      </p:sp>
      <p:sp>
        <p:nvSpPr>
          <p:cNvPr id="18" name="Content Placeholder 2"/>
          <p:cNvSpPr txBox="1">
            <a:spLocks/>
          </p:cNvSpPr>
          <p:nvPr/>
        </p:nvSpPr>
        <p:spPr>
          <a:xfrm>
            <a:off x="457200" y="1200151"/>
            <a:ext cx="8229600" cy="2895599"/>
          </a:xfrm>
          <a:prstGeom prst="rect">
            <a:avLst/>
          </a:prstGeom>
        </p:spPr>
        <p:txBody>
          <a:bodyPr>
            <a:normAutofit fontScale="925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fontAlgn="base"/>
            <a:endParaRPr lang="en-US" b="1" dirty="0" smtClean="0">
              <a:solidFill>
                <a:schemeClr val="bg1">
                  <a:lumMod val="95000"/>
                </a:schemeClr>
              </a:solidFill>
              <a:latin typeface="Bahnschrift" pitchFamily="34" charset="0"/>
              <a:cs typeface="Times New Roman" pitchFamily="18" charset="0"/>
            </a:endParaRPr>
          </a:p>
          <a:p>
            <a:pPr fontAlgn="base"/>
            <a:endParaRPr lang="en-US" b="1" dirty="0">
              <a:solidFill>
                <a:schemeClr val="bg1">
                  <a:lumMod val="95000"/>
                </a:schemeClr>
              </a:solidFill>
              <a:latin typeface="Bahnschrift" pitchFamily="34" charset="0"/>
              <a:cs typeface="Times New Roman" pitchFamily="18" charset="0"/>
            </a:endParaRPr>
          </a:p>
          <a:p>
            <a:pPr fontAlgn="base"/>
            <a:r>
              <a:rPr lang="en-US" b="1" dirty="0" smtClean="0">
                <a:solidFill>
                  <a:schemeClr val="bg1">
                    <a:lumMod val="95000"/>
                  </a:schemeClr>
                </a:solidFill>
                <a:latin typeface="Bahnschrift" pitchFamily="34" charset="0"/>
                <a:cs typeface="Times New Roman" pitchFamily="18" charset="0"/>
              </a:rPr>
              <a:t>Slide switch </a:t>
            </a:r>
            <a:r>
              <a:rPr lang="en-US" dirty="0" smtClean="0">
                <a:solidFill>
                  <a:schemeClr val="bg1">
                    <a:lumMod val="95000"/>
                  </a:schemeClr>
                </a:solidFill>
                <a:latin typeface="Bahnschrift" pitchFamily="34" charset="0"/>
                <a:cs typeface="Times New Roman" pitchFamily="18" charset="0"/>
              </a:rPr>
              <a:t>: We will use the slide switch to turn On and Off the whole system.</a:t>
            </a:r>
            <a:endParaRPr lang="en-US" b="1" dirty="0" smtClean="0">
              <a:solidFill>
                <a:schemeClr val="bg1">
                  <a:lumMod val="95000"/>
                </a:schemeClr>
              </a:solidFill>
              <a:latin typeface="Bahnschrift" pitchFamily="34" charset="0"/>
              <a:cs typeface="Times New Roman" pitchFamily="18" charset="0"/>
            </a:endParaRPr>
          </a:p>
          <a:p>
            <a:pPr fontAlgn="base"/>
            <a:endParaRPr lang="en-US" b="1" dirty="0" smtClean="0">
              <a:solidFill>
                <a:schemeClr val="bg1">
                  <a:lumMod val="95000"/>
                </a:schemeClr>
              </a:solidFill>
              <a:latin typeface="Bahnschrift" pitchFamily="34" charset="0"/>
              <a:cs typeface="Times New Roman" pitchFamily="18" charset="0"/>
            </a:endParaRPr>
          </a:p>
          <a:p>
            <a:pPr fontAlgn="base"/>
            <a:endParaRPr lang="en-US" b="1" dirty="0" smtClean="0">
              <a:solidFill>
                <a:schemeClr val="bg1">
                  <a:lumMod val="95000"/>
                </a:schemeClr>
              </a:solidFill>
              <a:latin typeface="Bahnschrift" pitchFamily="34" charset="0"/>
              <a:cs typeface="Times New Roman" pitchFamily="18" charset="0"/>
            </a:endParaRPr>
          </a:p>
          <a:p>
            <a:pPr fontAlgn="base"/>
            <a:endParaRPr lang="en-US" b="1" dirty="0" smtClean="0">
              <a:solidFill>
                <a:schemeClr val="bg1">
                  <a:lumMod val="95000"/>
                </a:schemeClr>
              </a:solidFill>
              <a:latin typeface="Bahnschrift" pitchFamily="34" charset="0"/>
              <a:cs typeface="Times New Roman" pitchFamily="18" charset="0"/>
            </a:endParaRPr>
          </a:p>
          <a:p>
            <a:pPr fontAlgn="base"/>
            <a:endParaRPr lang="en-US" b="1" dirty="0">
              <a:solidFill>
                <a:schemeClr val="bg1">
                  <a:lumMod val="95000"/>
                </a:schemeClr>
              </a:solidFill>
              <a:latin typeface="Bahnschrift" pitchFamily="34" charset="0"/>
              <a:cs typeface="Times New Roman" pitchFamily="18" charset="0"/>
            </a:endParaRPr>
          </a:p>
          <a:p>
            <a:pPr fontAlgn="base"/>
            <a:endParaRPr lang="en-US" b="1" dirty="0" smtClean="0">
              <a:solidFill>
                <a:schemeClr val="bg1">
                  <a:lumMod val="95000"/>
                </a:schemeClr>
              </a:solidFill>
              <a:latin typeface="Bahnschrift" pitchFamily="34" charset="0"/>
              <a:cs typeface="Times New Roman" pitchFamily="18" charset="0"/>
            </a:endParaRPr>
          </a:p>
          <a:p>
            <a:pPr fontAlgn="base"/>
            <a:r>
              <a:rPr lang="en-US" b="1" dirty="0" smtClean="0">
                <a:solidFill>
                  <a:schemeClr val="bg1">
                    <a:lumMod val="95000"/>
                  </a:schemeClr>
                </a:solidFill>
                <a:latin typeface="Bahnschrift" pitchFamily="34" charset="0"/>
                <a:cs typeface="Times New Roman" pitchFamily="18" charset="0"/>
              </a:rPr>
              <a:t>Push switch </a:t>
            </a:r>
            <a:r>
              <a:rPr lang="en-US" dirty="0" smtClean="0">
                <a:solidFill>
                  <a:schemeClr val="bg1">
                    <a:lumMod val="95000"/>
                  </a:schemeClr>
                </a:solidFill>
                <a:latin typeface="Bahnschrift" pitchFamily="34" charset="0"/>
                <a:cs typeface="Times New Roman" pitchFamily="18" charset="0"/>
              </a:rPr>
              <a:t>: The push switch will be used to turn off the buzzer momentarily. </a:t>
            </a:r>
          </a:p>
          <a:p>
            <a:pPr fontAlgn="base"/>
            <a:endParaRPr lang="en-US" b="1" dirty="0" smtClean="0">
              <a:solidFill>
                <a:schemeClr val="bg1">
                  <a:lumMod val="95000"/>
                </a:schemeClr>
              </a:solidFill>
              <a:latin typeface="Bahnschrift" pitchFamily="34" charset="0"/>
              <a:cs typeface="Times New Roman" pitchFamily="18" charset="0"/>
            </a:endParaRPr>
          </a:p>
          <a:p>
            <a:pPr fontAlgn="base"/>
            <a:endParaRPr lang="en-US" b="1" dirty="0" smtClean="0">
              <a:solidFill>
                <a:schemeClr val="bg1">
                  <a:lumMod val="95000"/>
                </a:schemeClr>
              </a:solidFill>
              <a:latin typeface="Bahnschrift" pitchFamily="34" charset="0"/>
              <a:cs typeface="Times New Roman" pitchFamily="18" charset="0"/>
            </a:endParaRPr>
          </a:p>
          <a:p>
            <a:pPr fontAlgn="base"/>
            <a:endParaRPr lang="en-US" b="1" dirty="0">
              <a:solidFill>
                <a:schemeClr val="bg1">
                  <a:lumMod val="95000"/>
                </a:schemeClr>
              </a:solidFill>
              <a:latin typeface="Bahnschrift" pitchFamily="34" charset="0"/>
              <a:cs typeface="Times New Roman" pitchFamily="18" charset="0"/>
            </a:endParaRPr>
          </a:p>
          <a:p>
            <a:pPr fontAlgn="base"/>
            <a:endParaRPr lang="en-US" b="1" dirty="0" smtClean="0">
              <a:solidFill>
                <a:schemeClr val="bg1">
                  <a:lumMod val="95000"/>
                </a:schemeClr>
              </a:solidFill>
              <a:latin typeface="Bahnschrift" pitchFamily="34" charset="0"/>
              <a:cs typeface="Times New Roman" pitchFamily="18" charset="0"/>
            </a:endParaRPr>
          </a:p>
          <a:p>
            <a:pPr fontAlgn="base"/>
            <a:endParaRPr lang="en-US" b="1" dirty="0">
              <a:solidFill>
                <a:schemeClr val="bg1">
                  <a:lumMod val="95000"/>
                </a:schemeClr>
              </a:solidFill>
              <a:latin typeface="Bahnschrift" pitchFamily="34" charset="0"/>
              <a:cs typeface="Times New Roman" pitchFamily="18" charset="0"/>
            </a:endParaRPr>
          </a:p>
          <a:p>
            <a:pPr fontAlgn="base"/>
            <a:r>
              <a:rPr lang="en-US" b="1" dirty="0" smtClean="0">
                <a:solidFill>
                  <a:schemeClr val="bg1">
                    <a:lumMod val="95000"/>
                  </a:schemeClr>
                </a:solidFill>
                <a:latin typeface="Bahnschrift" pitchFamily="34" charset="0"/>
                <a:cs typeface="Times New Roman" pitchFamily="18" charset="0"/>
              </a:rPr>
              <a:t>LED </a:t>
            </a:r>
            <a:r>
              <a:rPr lang="en-US" dirty="0" smtClean="0">
                <a:solidFill>
                  <a:schemeClr val="bg1">
                    <a:lumMod val="95000"/>
                  </a:schemeClr>
                </a:solidFill>
                <a:latin typeface="Bahnschrift" pitchFamily="34" charset="0"/>
                <a:cs typeface="Times New Roman" pitchFamily="18" charset="0"/>
              </a:rPr>
              <a:t>:  The LED will blink as a signal to the person in front of the user who is not aware of his/her surroundings. </a:t>
            </a:r>
          </a:p>
          <a:p>
            <a:pPr fontAlgn="base"/>
            <a:endParaRPr lang="en-US" b="1" dirty="0" smtClean="0">
              <a:solidFill>
                <a:schemeClr val="bg1">
                  <a:lumMod val="95000"/>
                </a:schemeClr>
              </a:solidFill>
              <a:latin typeface="Bahnschrift" pitchFamily="34" charset="0"/>
              <a:cs typeface="Times New Roman"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8"/>
          <p:cNvSpPr txBox="1">
            <a:spLocks noGrp="1"/>
          </p:cNvSpPr>
          <p:nvPr>
            <p:ph type="ctrTitle" idx="4294967295"/>
          </p:nvPr>
        </p:nvSpPr>
        <p:spPr>
          <a:xfrm>
            <a:off x="762000" y="438150"/>
            <a:ext cx="4671600" cy="614851"/>
          </a:xfrm>
          <a:prstGeom prst="rect">
            <a:avLst/>
          </a:prstGeom>
        </p:spPr>
        <p:txBody>
          <a:bodyPr spcFirstLastPara="1" wrap="square" lIns="0" tIns="0" rIns="0" bIns="0" anchor="b" anchorCtr="0">
            <a:noAutofit/>
          </a:bodyPr>
          <a:lstStyle/>
          <a:p>
            <a:pPr lvl="0"/>
            <a:r>
              <a:rPr lang="en-US" sz="3600" dirty="0">
                <a:solidFill>
                  <a:schemeClr val="accent2">
                    <a:lumMod val="75000"/>
                  </a:schemeClr>
                </a:solidFill>
              </a:rPr>
              <a:t>Working Procedure</a:t>
            </a:r>
            <a:endParaRPr sz="3600" dirty="0">
              <a:solidFill>
                <a:schemeClr val="accent2">
                  <a:lumMod val="75000"/>
                </a:schemeClr>
              </a:solidFill>
            </a:endParaRPr>
          </a:p>
        </p:txBody>
      </p:sp>
      <p:sp>
        <p:nvSpPr>
          <p:cNvPr id="113" name="Google Shape;113;p18"/>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solidFill>
                  <a:schemeClr val="lt1"/>
                </a:solidFill>
              </a:rPr>
              <a:pPr marL="0" lvl="0" indent="0" algn="r" rtl="0">
                <a:spcBef>
                  <a:spcPts val="0"/>
                </a:spcBef>
                <a:spcAft>
                  <a:spcPts val="0"/>
                </a:spcAft>
                <a:buNone/>
              </a:pPr>
              <a:t>12</a:t>
            </a:fld>
            <a:endParaRPr dirty="0">
              <a:solidFill>
                <a:schemeClr val="lt1"/>
              </a:solidFill>
            </a:endParaRPr>
          </a:p>
        </p:txBody>
      </p:sp>
      <p:sp>
        <p:nvSpPr>
          <p:cNvPr id="18" name="Content Placeholder 2"/>
          <p:cNvSpPr txBox="1">
            <a:spLocks/>
          </p:cNvSpPr>
          <p:nvPr/>
        </p:nvSpPr>
        <p:spPr>
          <a:xfrm>
            <a:off x="457200" y="1200151"/>
            <a:ext cx="8229600" cy="3886200"/>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fontAlgn="base"/>
            <a:endParaRPr lang="en-US" sz="2000" dirty="0">
              <a:solidFill>
                <a:schemeClr val="bg1">
                  <a:lumMod val="95000"/>
                </a:schemeClr>
              </a:solidFill>
              <a:latin typeface="Bahnschrift" pitchFamily="34" charset="0"/>
              <a:cs typeface="Times New Roman" pitchFamily="18" charset="0"/>
            </a:endParaRPr>
          </a:p>
        </p:txBody>
      </p:sp>
      <p:sp>
        <p:nvSpPr>
          <p:cNvPr id="2" name="TextBox 1"/>
          <p:cNvSpPr txBox="1"/>
          <p:nvPr/>
        </p:nvSpPr>
        <p:spPr>
          <a:xfrm>
            <a:off x="762000" y="1276350"/>
            <a:ext cx="7620000" cy="3108543"/>
          </a:xfrm>
          <a:prstGeom prst="rect">
            <a:avLst/>
          </a:prstGeom>
          <a:noFill/>
        </p:spPr>
        <p:txBody>
          <a:bodyPr wrap="square" rtlCol="0">
            <a:spAutoFit/>
          </a:bodyPr>
          <a:lstStyle/>
          <a:p>
            <a:pPr fontAlgn="base"/>
            <a:endParaRPr lang="en-US" b="1" dirty="0" smtClean="0">
              <a:solidFill>
                <a:schemeClr val="bg1">
                  <a:lumMod val="95000"/>
                </a:schemeClr>
              </a:solidFill>
              <a:latin typeface="Bahnschrift" pitchFamily="34" charset="0"/>
              <a:cs typeface="Times New Roman" pitchFamily="18" charset="0"/>
            </a:endParaRPr>
          </a:p>
          <a:p>
            <a:pPr fontAlgn="base"/>
            <a:r>
              <a:rPr lang="en-US" b="1" dirty="0" smtClean="0">
                <a:solidFill>
                  <a:schemeClr val="bg1">
                    <a:lumMod val="95000"/>
                  </a:schemeClr>
                </a:solidFill>
                <a:latin typeface="Bahnschrift" pitchFamily="34" charset="0"/>
                <a:cs typeface="Times New Roman" pitchFamily="18" charset="0"/>
              </a:rPr>
              <a:t>Buzzer </a:t>
            </a:r>
            <a:r>
              <a:rPr lang="en-US" dirty="0" smtClean="0">
                <a:solidFill>
                  <a:schemeClr val="bg1">
                    <a:lumMod val="95000"/>
                  </a:schemeClr>
                </a:solidFill>
                <a:latin typeface="Bahnschrift" pitchFamily="34" charset="0"/>
                <a:cs typeface="Times New Roman" pitchFamily="18" charset="0"/>
              </a:rPr>
              <a:t>: The </a:t>
            </a:r>
            <a:r>
              <a:rPr lang="en-US" dirty="0">
                <a:solidFill>
                  <a:schemeClr val="bg1">
                    <a:lumMod val="95000"/>
                  </a:schemeClr>
                </a:solidFill>
                <a:latin typeface="Bahnschrift" pitchFamily="34" charset="0"/>
                <a:cs typeface="Times New Roman" pitchFamily="18" charset="0"/>
              </a:rPr>
              <a:t>Buzzer will sound when there is an obstacle or person in front of the user.</a:t>
            </a:r>
          </a:p>
          <a:p>
            <a:pPr fontAlgn="base"/>
            <a:endParaRPr lang="en-US" b="1" dirty="0">
              <a:solidFill>
                <a:schemeClr val="bg1">
                  <a:lumMod val="95000"/>
                </a:schemeClr>
              </a:solidFill>
              <a:latin typeface="Bahnschrift" pitchFamily="34" charset="0"/>
              <a:cs typeface="Times New Roman" pitchFamily="18" charset="0"/>
            </a:endParaRPr>
          </a:p>
          <a:p>
            <a:pPr fontAlgn="base"/>
            <a:endParaRPr lang="en-US" b="1" dirty="0" smtClean="0">
              <a:solidFill>
                <a:schemeClr val="bg1">
                  <a:lumMod val="95000"/>
                </a:schemeClr>
              </a:solidFill>
              <a:latin typeface="Bahnschrift" pitchFamily="34" charset="0"/>
              <a:cs typeface="Times New Roman" pitchFamily="18" charset="0"/>
            </a:endParaRPr>
          </a:p>
          <a:p>
            <a:pPr fontAlgn="base"/>
            <a:r>
              <a:rPr lang="en-US" b="1" dirty="0" smtClean="0">
                <a:solidFill>
                  <a:schemeClr val="bg1">
                    <a:lumMod val="95000"/>
                  </a:schemeClr>
                </a:solidFill>
                <a:latin typeface="Bahnschrift" pitchFamily="34" charset="0"/>
                <a:cs typeface="Times New Roman" pitchFamily="18" charset="0"/>
              </a:rPr>
              <a:t>Resistor </a:t>
            </a:r>
            <a:r>
              <a:rPr lang="en-US" dirty="0" smtClean="0">
                <a:solidFill>
                  <a:schemeClr val="bg1">
                    <a:lumMod val="95000"/>
                  </a:schemeClr>
                </a:solidFill>
                <a:latin typeface="Bahnschrift" pitchFamily="34" charset="0"/>
                <a:cs typeface="Times New Roman" pitchFamily="18" charset="0"/>
              </a:rPr>
              <a:t>: We </a:t>
            </a:r>
            <a:r>
              <a:rPr lang="en-US" dirty="0">
                <a:solidFill>
                  <a:schemeClr val="bg1">
                    <a:lumMod val="95000"/>
                  </a:schemeClr>
                </a:solidFill>
                <a:latin typeface="Bahnschrift" pitchFamily="34" charset="0"/>
                <a:cs typeface="Times New Roman" pitchFamily="18" charset="0"/>
              </a:rPr>
              <a:t>will use resistors to make a proper electrical flow through the entire system.</a:t>
            </a:r>
          </a:p>
          <a:p>
            <a:pPr fontAlgn="base"/>
            <a:endParaRPr lang="en-US" b="1" dirty="0">
              <a:solidFill>
                <a:schemeClr val="bg1">
                  <a:lumMod val="95000"/>
                </a:schemeClr>
              </a:solidFill>
              <a:latin typeface="Bahnschrift" pitchFamily="34" charset="0"/>
              <a:cs typeface="Times New Roman" pitchFamily="18" charset="0"/>
            </a:endParaRPr>
          </a:p>
          <a:p>
            <a:pPr fontAlgn="base"/>
            <a:endParaRPr lang="en-US" b="1" dirty="0" smtClean="0">
              <a:solidFill>
                <a:schemeClr val="bg1">
                  <a:lumMod val="95000"/>
                </a:schemeClr>
              </a:solidFill>
              <a:latin typeface="Bahnschrift" pitchFamily="34" charset="0"/>
              <a:cs typeface="Times New Roman" pitchFamily="18" charset="0"/>
            </a:endParaRPr>
          </a:p>
          <a:p>
            <a:pPr fontAlgn="base"/>
            <a:r>
              <a:rPr lang="en-US" b="1" dirty="0" smtClean="0">
                <a:solidFill>
                  <a:schemeClr val="bg1">
                    <a:lumMod val="95000"/>
                  </a:schemeClr>
                </a:solidFill>
                <a:latin typeface="Bahnschrift" pitchFamily="34" charset="0"/>
                <a:cs typeface="Times New Roman" pitchFamily="18" charset="0"/>
              </a:rPr>
              <a:t>Sensors </a:t>
            </a:r>
            <a:r>
              <a:rPr lang="en-US" dirty="0" smtClean="0">
                <a:solidFill>
                  <a:schemeClr val="bg1">
                    <a:lumMod val="95000"/>
                  </a:schemeClr>
                </a:solidFill>
                <a:latin typeface="Bahnschrift" pitchFamily="34" charset="0"/>
                <a:cs typeface="Times New Roman" pitchFamily="18" charset="0"/>
              </a:rPr>
              <a:t>: Sensors </a:t>
            </a:r>
            <a:r>
              <a:rPr lang="en-US" dirty="0">
                <a:solidFill>
                  <a:schemeClr val="bg1">
                    <a:lumMod val="95000"/>
                  </a:schemeClr>
                </a:solidFill>
                <a:latin typeface="Bahnschrift" pitchFamily="34" charset="0"/>
                <a:cs typeface="Times New Roman" pitchFamily="18" charset="0"/>
              </a:rPr>
              <a:t>will detect the </a:t>
            </a:r>
            <a:r>
              <a:rPr lang="en-US" dirty="0" smtClean="0">
                <a:solidFill>
                  <a:schemeClr val="bg1">
                    <a:lumMod val="95000"/>
                  </a:schemeClr>
                </a:solidFill>
                <a:latin typeface="Bahnschrift" pitchFamily="34" charset="0"/>
                <a:cs typeface="Times New Roman" pitchFamily="18" charset="0"/>
              </a:rPr>
              <a:t>obstacles in front of user, high places and water </a:t>
            </a:r>
            <a:r>
              <a:rPr lang="en-US" dirty="0">
                <a:solidFill>
                  <a:schemeClr val="bg1">
                    <a:lumMod val="95000"/>
                  </a:schemeClr>
                </a:solidFill>
                <a:latin typeface="Bahnschrift" pitchFamily="34" charset="0"/>
                <a:cs typeface="Times New Roman" pitchFamily="18" charset="0"/>
              </a:rPr>
              <a:t>surrounding the user.</a:t>
            </a:r>
          </a:p>
          <a:p>
            <a:endParaRPr lang="en-US" b="1" dirty="0" smtClean="0">
              <a:solidFill>
                <a:schemeClr val="bg1">
                  <a:lumMod val="95000"/>
                </a:schemeClr>
              </a:solidFill>
              <a:latin typeface="Bahnschrift" pitchFamily="34" charset="0"/>
              <a:cs typeface="Times New Roman" pitchFamily="18" charset="0"/>
            </a:endParaRPr>
          </a:p>
          <a:p>
            <a:endParaRPr lang="en-US" b="1" dirty="0" smtClean="0">
              <a:solidFill>
                <a:schemeClr val="bg1">
                  <a:lumMod val="95000"/>
                </a:schemeClr>
              </a:solidFill>
              <a:latin typeface="Bahnschrift" pitchFamily="34" charset="0"/>
              <a:cs typeface="Times New Roman" pitchFamily="18" charset="0"/>
            </a:endParaRPr>
          </a:p>
          <a:p>
            <a:r>
              <a:rPr lang="en-US" b="1" dirty="0" smtClean="0">
                <a:solidFill>
                  <a:schemeClr val="bg1">
                    <a:lumMod val="95000"/>
                  </a:schemeClr>
                </a:solidFill>
                <a:latin typeface="Bahnschrift" pitchFamily="34" charset="0"/>
                <a:cs typeface="Times New Roman" pitchFamily="18" charset="0"/>
              </a:rPr>
              <a:t>Arduino </a:t>
            </a:r>
            <a:r>
              <a:rPr lang="en-US" b="1" dirty="0" smtClean="0">
                <a:solidFill>
                  <a:schemeClr val="bg1">
                    <a:lumMod val="95000"/>
                  </a:schemeClr>
                </a:solidFill>
                <a:latin typeface="Bahnschrift" pitchFamily="34" charset="0"/>
                <a:cs typeface="Times New Roman" pitchFamily="18" charset="0"/>
              </a:rPr>
              <a:t>Uno</a:t>
            </a:r>
            <a:r>
              <a:rPr lang="en-US" dirty="0" smtClean="0">
                <a:solidFill>
                  <a:schemeClr val="bg1">
                    <a:lumMod val="95000"/>
                  </a:schemeClr>
                </a:solidFill>
                <a:latin typeface="Bahnschrift" pitchFamily="34" charset="0"/>
                <a:cs typeface="Times New Roman" pitchFamily="18" charset="0"/>
              </a:rPr>
              <a:t>: We will use Arduino Uno as the main driver device because it has low power consumption with fast start up, easier to use. It has a clock speed of 16 MHz and a flash memory of 32 kB. </a:t>
            </a:r>
            <a:endParaRPr lang="en-US" dirty="0">
              <a:solidFill>
                <a:schemeClr val="bg1">
                  <a:lumMod val="95000"/>
                </a:schemeClr>
              </a:solidFill>
              <a:latin typeface="Bahnschrift" pitchFamily="34" charset="0"/>
              <a:cs typeface="Times New Roman" pitchFamily="18" charset="0"/>
            </a:endParaRPr>
          </a:p>
        </p:txBody>
      </p:sp>
    </p:spTree>
    <p:extLst>
      <p:ext uri="{BB962C8B-B14F-4D97-AF65-F5344CB8AC3E}">
        <p14:creationId xmlns:p14="http://schemas.microsoft.com/office/powerpoint/2010/main" xmlns="" val="31680753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8"/>
          <p:cNvSpPr txBox="1">
            <a:spLocks noGrp="1"/>
          </p:cNvSpPr>
          <p:nvPr>
            <p:ph type="ctrTitle" idx="4294967295"/>
          </p:nvPr>
        </p:nvSpPr>
        <p:spPr>
          <a:xfrm>
            <a:off x="762000" y="285750"/>
            <a:ext cx="5867400" cy="614851"/>
          </a:xfrm>
          <a:prstGeom prst="rect">
            <a:avLst/>
          </a:prstGeom>
        </p:spPr>
        <p:txBody>
          <a:bodyPr spcFirstLastPara="1" wrap="square" lIns="0" tIns="0" rIns="0" bIns="0" anchor="b" anchorCtr="0">
            <a:noAutofit/>
          </a:bodyPr>
          <a:lstStyle/>
          <a:p>
            <a:pPr lvl="0"/>
            <a:r>
              <a:rPr lang="en-US" sz="3600" dirty="0" smtClean="0">
                <a:solidFill>
                  <a:schemeClr val="accent2">
                    <a:lumMod val="75000"/>
                  </a:schemeClr>
                </a:solidFill>
              </a:rPr>
              <a:t>Challenges Of </a:t>
            </a:r>
            <a:r>
              <a:rPr lang="en-US" sz="3600" dirty="0" smtClean="0">
                <a:solidFill>
                  <a:schemeClr val="accent2">
                    <a:lumMod val="75000"/>
                  </a:schemeClr>
                </a:solidFill>
              </a:rPr>
              <a:t>T</a:t>
            </a:r>
            <a:r>
              <a:rPr lang="en-US" sz="3600" dirty="0" smtClean="0">
                <a:solidFill>
                  <a:schemeClr val="accent2">
                    <a:lumMod val="75000"/>
                  </a:schemeClr>
                </a:solidFill>
              </a:rPr>
              <a:t>he </a:t>
            </a:r>
            <a:r>
              <a:rPr lang="en-US" sz="3600" dirty="0" smtClean="0">
                <a:solidFill>
                  <a:schemeClr val="accent2">
                    <a:lumMod val="75000"/>
                  </a:schemeClr>
                </a:solidFill>
              </a:rPr>
              <a:t>P</a:t>
            </a:r>
            <a:r>
              <a:rPr lang="en-US" sz="3600" dirty="0" smtClean="0">
                <a:solidFill>
                  <a:schemeClr val="accent2">
                    <a:lumMod val="75000"/>
                  </a:schemeClr>
                </a:solidFill>
              </a:rPr>
              <a:t>roject</a:t>
            </a:r>
            <a:endParaRPr sz="3600" dirty="0">
              <a:solidFill>
                <a:schemeClr val="accent2">
                  <a:lumMod val="75000"/>
                </a:schemeClr>
              </a:solidFill>
            </a:endParaRPr>
          </a:p>
        </p:txBody>
      </p:sp>
      <p:sp>
        <p:nvSpPr>
          <p:cNvPr id="113" name="Google Shape;113;p18"/>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solidFill>
                  <a:schemeClr val="lt1"/>
                </a:solidFill>
              </a:rPr>
              <a:pPr marL="0" lvl="0" indent="0" algn="r" rtl="0">
                <a:spcBef>
                  <a:spcPts val="0"/>
                </a:spcBef>
                <a:spcAft>
                  <a:spcPts val="0"/>
                </a:spcAft>
                <a:buNone/>
              </a:pPr>
              <a:t>13</a:t>
            </a:fld>
            <a:endParaRPr dirty="0">
              <a:solidFill>
                <a:schemeClr val="lt1"/>
              </a:solidFill>
            </a:endParaRPr>
          </a:p>
        </p:txBody>
      </p:sp>
      <p:sp>
        <p:nvSpPr>
          <p:cNvPr id="18" name="Content Placeholder 2"/>
          <p:cNvSpPr txBox="1">
            <a:spLocks/>
          </p:cNvSpPr>
          <p:nvPr/>
        </p:nvSpPr>
        <p:spPr>
          <a:xfrm>
            <a:off x="457200" y="1200151"/>
            <a:ext cx="8229600" cy="3886200"/>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fontAlgn="base"/>
            <a:endParaRPr lang="en-US" sz="2000" dirty="0">
              <a:solidFill>
                <a:schemeClr val="bg1">
                  <a:lumMod val="95000"/>
                </a:schemeClr>
              </a:solidFill>
              <a:latin typeface="Bahnschrift" pitchFamily="34" charset="0"/>
              <a:cs typeface="Times New Roman" pitchFamily="18" charset="0"/>
            </a:endParaRPr>
          </a:p>
        </p:txBody>
      </p:sp>
      <p:sp>
        <p:nvSpPr>
          <p:cNvPr id="7" name="TextBox 6"/>
          <p:cNvSpPr txBox="1"/>
          <p:nvPr/>
        </p:nvSpPr>
        <p:spPr>
          <a:xfrm>
            <a:off x="647700" y="1340644"/>
            <a:ext cx="7848600" cy="2462213"/>
          </a:xfrm>
          <a:prstGeom prst="rect">
            <a:avLst/>
          </a:prstGeom>
          <a:noFill/>
        </p:spPr>
        <p:txBody>
          <a:bodyPr wrap="square" rtlCol="0">
            <a:spAutoFit/>
          </a:bodyPr>
          <a:lstStyle/>
          <a:p>
            <a:r>
              <a:rPr lang="en-US" dirty="0" smtClean="0">
                <a:solidFill>
                  <a:schemeClr val="bg1">
                    <a:lumMod val="95000"/>
                  </a:schemeClr>
                </a:solidFill>
                <a:latin typeface="Bahnschrift" pitchFamily="34" charset="0"/>
              </a:rPr>
              <a:t>Ultrasonic sensor read latency:</a:t>
            </a:r>
          </a:p>
          <a:p>
            <a:pPr>
              <a:buClr>
                <a:schemeClr val="bg1">
                  <a:lumMod val="95000"/>
                </a:schemeClr>
              </a:buClr>
              <a:buFont typeface="Wingdings" pitchFamily="2" charset="2"/>
              <a:buChar char="Ø"/>
            </a:pPr>
            <a:r>
              <a:rPr lang="en-US" dirty="0" smtClean="0">
                <a:solidFill>
                  <a:schemeClr val="bg1">
                    <a:lumMod val="95000"/>
                  </a:schemeClr>
                </a:solidFill>
                <a:latin typeface="Bahnschrift" pitchFamily="34" charset="0"/>
              </a:rPr>
              <a:t> Solved this problem with three different noise levels. </a:t>
            </a:r>
          </a:p>
          <a:p>
            <a:pPr>
              <a:buClr>
                <a:schemeClr val="bg1">
                  <a:lumMod val="95000"/>
                </a:schemeClr>
              </a:buClr>
              <a:buFont typeface="Wingdings" pitchFamily="2" charset="2"/>
              <a:buChar char="Ø"/>
            </a:pPr>
            <a:r>
              <a:rPr lang="en-US" dirty="0" smtClean="0">
                <a:solidFill>
                  <a:schemeClr val="bg1">
                    <a:lumMod val="95000"/>
                  </a:schemeClr>
                </a:solidFill>
                <a:latin typeface="Bahnschrift" pitchFamily="34" charset="0"/>
              </a:rPr>
              <a:t> Noise levels </a:t>
            </a:r>
            <a:r>
              <a:rPr lang="en-US" dirty="0" smtClean="0">
                <a:solidFill>
                  <a:schemeClr val="bg1">
                    <a:lumMod val="95000"/>
                  </a:schemeClr>
                </a:solidFill>
                <a:latin typeface="Bahnschrift" pitchFamily="34" charset="0"/>
              </a:rPr>
              <a:t>d</a:t>
            </a:r>
            <a:r>
              <a:rPr lang="en-US" dirty="0" smtClean="0">
                <a:solidFill>
                  <a:schemeClr val="bg1">
                    <a:lumMod val="95000"/>
                  </a:schemeClr>
                </a:solidFill>
                <a:latin typeface="Bahnschrift" pitchFamily="34" charset="0"/>
              </a:rPr>
              <a:t>istinguished by frequency and delay.</a:t>
            </a:r>
          </a:p>
          <a:p>
            <a:pPr>
              <a:buClr>
                <a:schemeClr val="bg1">
                  <a:lumMod val="95000"/>
                </a:schemeClr>
              </a:buClr>
            </a:pPr>
            <a:endParaRPr lang="en-US" dirty="0" smtClean="0">
              <a:solidFill>
                <a:schemeClr val="bg1">
                  <a:lumMod val="95000"/>
                </a:schemeClr>
              </a:solidFill>
              <a:latin typeface="Bahnschrift" pitchFamily="34" charset="0"/>
            </a:endParaRPr>
          </a:p>
          <a:p>
            <a:pPr>
              <a:buClr>
                <a:schemeClr val="bg1">
                  <a:lumMod val="95000"/>
                </a:schemeClr>
              </a:buClr>
            </a:pPr>
            <a:r>
              <a:rPr lang="en-US" dirty="0" smtClean="0">
                <a:solidFill>
                  <a:schemeClr val="bg1">
                    <a:lumMod val="95000"/>
                  </a:schemeClr>
                </a:solidFill>
                <a:latin typeface="Bahnschrift" pitchFamily="34" charset="0"/>
              </a:rPr>
              <a:t>Conflict created by buzzers:</a:t>
            </a:r>
          </a:p>
          <a:p>
            <a:pPr>
              <a:buClr>
                <a:schemeClr val="bg1">
                  <a:lumMod val="95000"/>
                </a:schemeClr>
              </a:buClr>
              <a:buFont typeface="Wingdings" pitchFamily="2" charset="2"/>
              <a:buChar char="Ø"/>
            </a:pPr>
            <a:r>
              <a:rPr lang="en-US" dirty="0" smtClean="0">
                <a:solidFill>
                  <a:schemeClr val="bg1">
                    <a:lumMod val="95000"/>
                  </a:schemeClr>
                </a:solidFill>
                <a:latin typeface="Bahnschrift" pitchFamily="34" charset="0"/>
              </a:rPr>
              <a:t> </a:t>
            </a:r>
            <a:r>
              <a:rPr lang="en-US" dirty="0" smtClean="0">
                <a:solidFill>
                  <a:schemeClr val="bg1">
                    <a:lumMod val="95000"/>
                  </a:schemeClr>
                </a:solidFill>
                <a:latin typeface="Bahnschrift" pitchFamily="34" charset="0"/>
              </a:rPr>
              <a:t>Solved this problem with a flag value.</a:t>
            </a:r>
          </a:p>
          <a:p>
            <a:pPr>
              <a:buClr>
                <a:schemeClr val="bg1">
                  <a:lumMod val="95000"/>
                </a:schemeClr>
              </a:buClr>
              <a:buFont typeface="Wingdings" pitchFamily="2" charset="2"/>
              <a:buChar char="Ø"/>
            </a:pPr>
            <a:r>
              <a:rPr lang="en-US" dirty="0" smtClean="0">
                <a:solidFill>
                  <a:schemeClr val="bg1">
                    <a:lumMod val="95000"/>
                  </a:schemeClr>
                </a:solidFill>
                <a:latin typeface="Bahnschrift" pitchFamily="34" charset="0"/>
              </a:rPr>
              <a:t> </a:t>
            </a:r>
            <a:r>
              <a:rPr lang="en-US" dirty="0" smtClean="0">
                <a:solidFill>
                  <a:schemeClr val="bg1">
                    <a:lumMod val="95000"/>
                  </a:schemeClr>
                </a:solidFill>
                <a:latin typeface="Bahnschrift" pitchFamily="34" charset="0"/>
              </a:rPr>
              <a:t>While flag value is set, bottom buzzer is deactivated.</a:t>
            </a:r>
          </a:p>
          <a:p>
            <a:pPr>
              <a:buClr>
                <a:schemeClr val="bg1">
                  <a:lumMod val="95000"/>
                </a:schemeClr>
              </a:buClr>
              <a:buFont typeface="Wingdings" pitchFamily="2" charset="2"/>
              <a:buChar char="Ø"/>
            </a:pPr>
            <a:endParaRPr lang="en-US" dirty="0" smtClean="0">
              <a:solidFill>
                <a:schemeClr val="bg1">
                  <a:lumMod val="95000"/>
                </a:schemeClr>
              </a:solidFill>
              <a:latin typeface="Bahnschrift" pitchFamily="34" charset="0"/>
            </a:endParaRPr>
          </a:p>
          <a:p>
            <a:pPr>
              <a:buClr>
                <a:schemeClr val="bg1">
                  <a:lumMod val="95000"/>
                </a:schemeClr>
              </a:buClr>
            </a:pPr>
            <a:r>
              <a:rPr lang="en-US" dirty="0" smtClean="0">
                <a:solidFill>
                  <a:schemeClr val="bg1">
                    <a:lumMod val="95000"/>
                  </a:schemeClr>
                </a:solidFill>
                <a:latin typeface="Bahnschrift" pitchFamily="34" charset="0"/>
              </a:rPr>
              <a:t>Water sensor misreading:</a:t>
            </a:r>
          </a:p>
          <a:p>
            <a:pPr>
              <a:buClr>
                <a:schemeClr val="bg1">
                  <a:lumMod val="95000"/>
                </a:schemeClr>
              </a:buClr>
              <a:buFont typeface="Wingdings" pitchFamily="2" charset="2"/>
              <a:buChar char="Ø"/>
            </a:pPr>
            <a:r>
              <a:rPr lang="en-US" dirty="0" smtClean="0">
                <a:solidFill>
                  <a:schemeClr val="bg1">
                    <a:lumMod val="95000"/>
                  </a:schemeClr>
                </a:solidFill>
                <a:latin typeface="Bahnschrift" pitchFamily="34" charset="0"/>
              </a:rPr>
              <a:t> </a:t>
            </a:r>
            <a:r>
              <a:rPr lang="en-US" dirty="0" smtClean="0">
                <a:solidFill>
                  <a:schemeClr val="bg1">
                    <a:lumMod val="95000"/>
                  </a:schemeClr>
                </a:solidFill>
                <a:latin typeface="Bahnschrift" pitchFamily="34" charset="0"/>
              </a:rPr>
              <a:t>Solved this problem by conducting minimum value experiment.</a:t>
            </a:r>
          </a:p>
          <a:p>
            <a:pPr>
              <a:buClr>
                <a:schemeClr val="bg1">
                  <a:lumMod val="95000"/>
                </a:schemeClr>
              </a:buClr>
              <a:buFont typeface="Wingdings" pitchFamily="2" charset="2"/>
              <a:buChar char="Ø"/>
            </a:pPr>
            <a:r>
              <a:rPr lang="en-US" dirty="0" smtClean="0">
                <a:solidFill>
                  <a:schemeClr val="bg1">
                    <a:lumMod val="95000"/>
                  </a:schemeClr>
                </a:solidFill>
                <a:latin typeface="Bahnschrift" pitchFamily="34" charset="0"/>
              </a:rPr>
              <a:t>The minimum value is the relative value which can be ignored.</a:t>
            </a:r>
            <a:endParaRPr lang="en-US" dirty="0">
              <a:solidFill>
                <a:schemeClr val="bg1">
                  <a:lumMod val="95000"/>
                </a:schemeClr>
              </a:solidFill>
              <a:latin typeface="Bahnschrift" pitchFamily="34" charset="0"/>
            </a:endParaRPr>
          </a:p>
        </p:txBody>
      </p:sp>
    </p:spTree>
    <p:extLst>
      <p:ext uri="{BB962C8B-B14F-4D97-AF65-F5344CB8AC3E}">
        <p14:creationId xmlns:p14="http://schemas.microsoft.com/office/powerpoint/2010/main" xmlns="" val="31680753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8"/>
          <p:cNvSpPr txBox="1">
            <a:spLocks noGrp="1"/>
          </p:cNvSpPr>
          <p:nvPr>
            <p:ph type="ctrTitle" idx="4294967295"/>
          </p:nvPr>
        </p:nvSpPr>
        <p:spPr>
          <a:xfrm>
            <a:off x="762000" y="438150"/>
            <a:ext cx="4671600" cy="614851"/>
          </a:xfrm>
          <a:prstGeom prst="rect">
            <a:avLst/>
          </a:prstGeom>
        </p:spPr>
        <p:txBody>
          <a:bodyPr spcFirstLastPara="1" wrap="square" lIns="0" tIns="0" rIns="0" bIns="0" anchor="b" anchorCtr="0">
            <a:noAutofit/>
          </a:bodyPr>
          <a:lstStyle/>
          <a:p>
            <a:pPr lvl="0"/>
            <a:r>
              <a:rPr lang="en-US" sz="3600" dirty="0" smtClean="0">
                <a:solidFill>
                  <a:schemeClr val="accent2">
                    <a:lumMod val="75000"/>
                  </a:schemeClr>
                </a:solidFill>
              </a:rPr>
              <a:t>Conclusion</a:t>
            </a:r>
            <a:endParaRPr sz="3600" dirty="0">
              <a:solidFill>
                <a:schemeClr val="accent2">
                  <a:lumMod val="75000"/>
                </a:schemeClr>
              </a:solidFill>
            </a:endParaRPr>
          </a:p>
        </p:txBody>
      </p:sp>
      <p:sp>
        <p:nvSpPr>
          <p:cNvPr id="113" name="Google Shape;113;p18"/>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solidFill>
                  <a:schemeClr val="lt1"/>
                </a:solidFill>
              </a:rPr>
              <a:pPr marL="0" lvl="0" indent="0" algn="r" rtl="0">
                <a:spcBef>
                  <a:spcPts val="0"/>
                </a:spcBef>
                <a:spcAft>
                  <a:spcPts val="0"/>
                </a:spcAft>
                <a:buNone/>
              </a:pPr>
              <a:t>14</a:t>
            </a:fld>
            <a:endParaRPr dirty="0">
              <a:solidFill>
                <a:schemeClr val="lt1"/>
              </a:solidFill>
            </a:endParaRPr>
          </a:p>
        </p:txBody>
      </p:sp>
      <p:sp>
        <p:nvSpPr>
          <p:cNvPr id="18" name="Content Placeholder 2"/>
          <p:cNvSpPr txBox="1">
            <a:spLocks/>
          </p:cNvSpPr>
          <p:nvPr/>
        </p:nvSpPr>
        <p:spPr>
          <a:xfrm>
            <a:off x="457200" y="1200151"/>
            <a:ext cx="8229600" cy="3886200"/>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fontAlgn="base"/>
            <a:endParaRPr lang="en-US" sz="2000" dirty="0">
              <a:solidFill>
                <a:schemeClr val="bg1">
                  <a:lumMod val="95000"/>
                </a:schemeClr>
              </a:solidFill>
              <a:latin typeface="Bahnschrift" pitchFamily="34" charset="0"/>
              <a:cs typeface="Times New Roman" pitchFamily="18" charset="0"/>
            </a:endParaRPr>
          </a:p>
        </p:txBody>
      </p:sp>
      <p:sp>
        <p:nvSpPr>
          <p:cNvPr id="2" name="TextBox 1"/>
          <p:cNvSpPr txBox="1"/>
          <p:nvPr/>
        </p:nvSpPr>
        <p:spPr>
          <a:xfrm>
            <a:off x="762000" y="1276350"/>
            <a:ext cx="7467600" cy="1200329"/>
          </a:xfrm>
          <a:prstGeom prst="rect">
            <a:avLst/>
          </a:prstGeom>
          <a:noFill/>
        </p:spPr>
        <p:txBody>
          <a:bodyPr wrap="square" rtlCol="0">
            <a:spAutoFit/>
          </a:bodyPr>
          <a:lstStyle/>
          <a:p>
            <a:pPr fontAlgn="base"/>
            <a:r>
              <a:rPr lang="en-US" sz="1800" dirty="0" smtClean="0">
                <a:solidFill>
                  <a:schemeClr val="bg1"/>
                </a:solidFill>
                <a:latin typeface="Times New Roman" pitchFamily="18" charset="0"/>
                <a:cs typeface="Times New Roman" pitchFamily="18" charset="0"/>
              </a:rPr>
              <a:t>Blind Stick is an easily implementable project. The developed smart blind stick that is incorporated with multiple sensors will help in navigating the way while walking and keep  alarming the person if any sign of danger or obstacle is detected. </a:t>
            </a:r>
            <a:endParaRPr lang="en-US" sz="1800"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31680753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4" name="Google Shape;324;p34"/>
          <p:cNvSpPr txBox="1">
            <a:spLocks noGrp="1"/>
          </p:cNvSpPr>
          <p:nvPr>
            <p:ph type="ctrTitle" idx="4294967295"/>
          </p:nvPr>
        </p:nvSpPr>
        <p:spPr>
          <a:xfrm>
            <a:off x="1037875" y="974563"/>
            <a:ext cx="5889600" cy="969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6800"/>
              <a:t>Thanks!</a:t>
            </a:r>
            <a:endParaRPr sz="6800"/>
          </a:p>
        </p:txBody>
      </p:sp>
      <p:sp>
        <p:nvSpPr>
          <p:cNvPr id="325" name="Google Shape;325;p34"/>
          <p:cNvSpPr txBox="1">
            <a:spLocks noGrp="1"/>
          </p:cNvSpPr>
          <p:nvPr>
            <p:ph type="subTitle" idx="4294967295"/>
          </p:nvPr>
        </p:nvSpPr>
        <p:spPr>
          <a:xfrm>
            <a:off x="1037875" y="1983735"/>
            <a:ext cx="5889600" cy="21852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3600" dirty="0">
                <a:solidFill>
                  <a:schemeClr val="accent2"/>
                </a:solidFill>
                <a:latin typeface="Inter-Regular"/>
                <a:ea typeface="Inter-Regular"/>
                <a:cs typeface="Inter-Regular"/>
                <a:sym typeface="Inter-Regular"/>
              </a:rPr>
              <a:t>Any questions</a:t>
            </a:r>
            <a:r>
              <a:rPr lang="en" sz="3600" dirty="0" smtClean="0">
                <a:solidFill>
                  <a:schemeClr val="accent2"/>
                </a:solidFill>
                <a:latin typeface="Inter-Regular"/>
                <a:ea typeface="Inter-Regular"/>
                <a:cs typeface="Inter-Regular"/>
                <a:sym typeface="Inter-Regular"/>
              </a:rPr>
              <a:t>?</a:t>
            </a:r>
            <a:endParaRPr sz="3600" dirty="0">
              <a:solidFill>
                <a:schemeClr val="accent2"/>
              </a:solidFill>
              <a:latin typeface="Inter-Regular"/>
              <a:ea typeface="Inter-Regular"/>
              <a:cs typeface="Inter-Regular"/>
              <a:sym typeface="Inter-Regular"/>
            </a:endParaRPr>
          </a:p>
        </p:txBody>
      </p:sp>
      <p:sp>
        <p:nvSpPr>
          <p:cNvPr id="326" name="Google Shape;326;p34"/>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15</a:t>
            </a:fld>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txBox="1">
            <a:spLocks noGrp="1"/>
          </p:cNvSpPr>
          <p:nvPr>
            <p:ph type="title"/>
          </p:nvPr>
        </p:nvSpPr>
        <p:spPr>
          <a:xfrm>
            <a:off x="1037875" y="836000"/>
            <a:ext cx="7068300" cy="396300"/>
          </a:xfrm>
          <a:prstGeom prst="rect">
            <a:avLst/>
          </a:prstGeom>
        </p:spPr>
        <p:txBody>
          <a:bodyPr spcFirstLastPara="1" wrap="square" lIns="0" tIns="0" rIns="0" bIns="0" anchor="b" anchorCtr="0">
            <a:noAutofit/>
          </a:bodyPr>
          <a:lstStyle/>
          <a:p>
            <a:pPr lvl="0"/>
            <a:r>
              <a:rPr lang="en-US" dirty="0"/>
              <a:t>Presented </a:t>
            </a:r>
            <a:r>
              <a:rPr lang="en-US" dirty="0" smtClean="0"/>
              <a:t>By</a:t>
            </a:r>
            <a:endParaRPr dirty="0"/>
          </a:p>
        </p:txBody>
      </p:sp>
      <p:sp>
        <p:nvSpPr>
          <p:cNvPr id="64" name="Google Shape;64;p13"/>
          <p:cNvSpPr txBox="1">
            <a:spLocks noGrp="1"/>
          </p:cNvSpPr>
          <p:nvPr>
            <p:ph type="body" idx="1"/>
          </p:nvPr>
        </p:nvSpPr>
        <p:spPr>
          <a:xfrm>
            <a:off x="1037825" y="1353950"/>
            <a:ext cx="3302400" cy="3155400"/>
          </a:xfrm>
          <a:prstGeom prst="rect">
            <a:avLst/>
          </a:prstGeom>
        </p:spPr>
        <p:txBody>
          <a:bodyPr spcFirstLastPara="1" wrap="square" lIns="0" tIns="0" rIns="0" bIns="0" anchor="t" anchorCtr="0">
            <a:noAutofit/>
          </a:bodyPr>
          <a:lstStyle/>
          <a:p>
            <a:r>
              <a:rPr lang="en-US" sz="1400" dirty="0" err="1">
                <a:latin typeface="Sitka Small" pitchFamily="2" charset="0"/>
                <a:cs typeface="Times New Roman" pitchFamily="18" charset="0"/>
              </a:rPr>
              <a:t>Mustavi</a:t>
            </a:r>
            <a:r>
              <a:rPr lang="en-US" sz="1400" dirty="0">
                <a:latin typeface="Sitka Small" pitchFamily="2" charset="0"/>
                <a:cs typeface="Times New Roman" pitchFamily="18" charset="0"/>
              </a:rPr>
              <a:t> </a:t>
            </a:r>
            <a:r>
              <a:rPr lang="en-US" sz="1400" dirty="0" err="1">
                <a:latin typeface="Sitka Small" pitchFamily="2" charset="0"/>
                <a:cs typeface="Times New Roman" pitchFamily="18" charset="0"/>
              </a:rPr>
              <a:t>Ibne</a:t>
            </a:r>
            <a:r>
              <a:rPr lang="en-US" sz="1400" dirty="0">
                <a:latin typeface="Sitka Small" pitchFamily="2" charset="0"/>
                <a:cs typeface="Times New Roman" pitchFamily="18" charset="0"/>
              </a:rPr>
              <a:t> </a:t>
            </a:r>
            <a:r>
              <a:rPr lang="en-US" sz="1400" dirty="0" err="1">
                <a:latin typeface="Sitka Small" pitchFamily="2" charset="0"/>
                <a:cs typeface="Times New Roman" pitchFamily="18" charset="0"/>
              </a:rPr>
              <a:t>Masum</a:t>
            </a:r>
            <a:endParaRPr lang="en-US" sz="1400" dirty="0">
              <a:latin typeface="Sitka Small" pitchFamily="2" charset="0"/>
              <a:cs typeface="Times New Roman" pitchFamily="18" charset="0"/>
            </a:endParaRPr>
          </a:p>
          <a:p>
            <a:pPr lvl="1"/>
            <a:r>
              <a:rPr lang="en-US" sz="1400" dirty="0">
                <a:latin typeface="Sitka Small" pitchFamily="2" charset="0"/>
                <a:cs typeface="Times New Roman" pitchFamily="18" charset="0"/>
              </a:rPr>
              <a:t>-180204040</a:t>
            </a:r>
          </a:p>
          <a:p>
            <a:pPr lvl="1">
              <a:buNone/>
            </a:pPr>
            <a:endParaRPr lang="en-US" sz="1400" dirty="0">
              <a:latin typeface="Sitka Small" pitchFamily="2" charset="0"/>
              <a:cs typeface="Times New Roman" pitchFamily="18" charset="0"/>
            </a:endParaRPr>
          </a:p>
          <a:p>
            <a:r>
              <a:rPr lang="en-US" sz="1400" dirty="0">
                <a:latin typeface="Sitka Small" pitchFamily="2" charset="0"/>
                <a:cs typeface="Times New Roman" pitchFamily="18" charset="0"/>
              </a:rPr>
              <a:t>Abdullah Al </a:t>
            </a:r>
            <a:r>
              <a:rPr lang="en-US" sz="1400" dirty="0" err="1">
                <a:latin typeface="Sitka Small" pitchFamily="2" charset="0"/>
                <a:cs typeface="Times New Roman" pitchFamily="18" charset="0"/>
              </a:rPr>
              <a:t>Noman</a:t>
            </a:r>
            <a:endParaRPr lang="en-US" sz="1400" dirty="0">
              <a:latin typeface="Sitka Small" pitchFamily="2" charset="0"/>
              <a:cs typeface="Times New Roman" pitchFamily="18" charset="0"/>
            </a:endParaRPr>
          </a:p>
          <a:p>
            <a:pPr lvl="1"/>
            <a:r>
              <a:rPr lang="en-US" sz="1400" dirty="0">
                <a:latin typeface="Sitka Small" pitchFamily="2" charset="0"/>
                <a:cs typeface="Times New Roman" pitchFamily="18" charset="0"/>
              </a:rPr>
              <a:t>-180204042</a:t>
            </a:r>
          </a:p>
          <a:p>
            <a:pPr lvl="1">
              <a:buNone/>
            </a:pPr>
            <a:endParaRPr lang="en-US" sz="1400" dirty="0">
              <a:latin typeface="Sitka Small" pitchFamily="2" charset="0"/>
              <a:cs typeface="Times New Roman" pitchFamily="18" charset="0"/>
            </a:endParaRPr>
          </a:p>
          <a:p>
            <a:r>
              <a:rPr lang="en-US" sz="1400" dirty="0" err="1">
                <a:latin typeface="Sitka Small" pitchFamily="2" charset="0"/>
                <a:cs typeface="Times New Roman" pitchFamily="18" charset="0"/>
              </a:rPr>
              <a:t>Yumna</a:t>
            </a:r>
            <a:r>
              <a:rPr lang="en-US" sz="1400" dirty="0">
                <a:latin typeface="Sitka Small" pitchFamily="2" charset="0"/>
                <a:cs typeface="Times New Roman" pitchFamily="18" charset="0"/>
              </a:rPr>
              <a:t> Islam</a:t>
            </a:r>
          </a:p>
          <a:p>
            <a:pPr lvl="1"/>
            <a:r>
              <a:rPr lang="en-US" sz="1400" dirty="0">
                <a:latin typeface="Sitka Small" pitchFamily="2" charset="0"/>
                <a:cs typeface="Times New Roman" pitchFamily="18" charset="0"/>
              </a:rPr>
              <a:t>-180204046</a:t>
            </a:r>
          </a:p>
          <a:p>
            <a:pPr lvl="1">
              <a:buNone/>
            </a:pPr>
            <a:endParaRPr lang="en-US" sz="1400" dirty="0">
              <a:latin typeface="Sitka Small" pitchFamily="2" charset="0"/>
              <a:cs typeface="Times New Roman" pitchFamily="18" charset="0"/>
            </a:endParaRPr>
          </a:p>
          <a:p>
            <a:r>
              <a:rPr lang="en-US" sz="1400" dirty="0" err="1">
                <a:latin typeface="Sitka Small" pitchFamily="2" charset="0"/>
                <a:cs typeface="Times New Roman" pitchFamily="18" charset="0"/>
              </a:rPr>
              <a:t>Farhana</a:t>
            </a:r>
            <a:r>
              <a:rPr lang="en-US" sz="1400" dirty="0">
                <a:latin typeface="Sitka Small" pitchFamily="2" charset="0"/>
                <a:cs typeface="Times New Roman" pitchFamily="18" charset="0"/>
              </a:rPr>
              <a:t> Azad</a:t>
            </a:r>
          </a:p>
          <a:p>
            <a:pPr lvl="1"/>
            <a:r>
              <a:rPr lang="en-US" sz="1400" dirty="0" smtClean="0">
                <a:latin typeface="Sitka Small" pitchFamily="2" charset="0"/>
                <a:cs typeface="Times New Roman" pitchFamily="18" charset="0"/>
              </a:rPr>
              <a:t>-180204068</a:t>
            </a:r>
            <a:endParaRPr lang="en-US" sz="1400" dirty="0">
              <a:latin typeface="Sitka Small" pitchFamily="2" charset="0"/>
              <a:cs typeface="Times New Roman" pitchFamily="18" charset="0"/>
            </a:endParaRPr>
          </a:p>
          <a:p>
            <a:pPr marL="0" lvl="0" indent="0" algn="l" rtl="0">
              <a:spcBef>
                <a:spcPts val="600"/>
              </a:spcBef>
              <a:spcAft>
                <a:spcPts val="0"/>
              </a:spcAft>
              <a:buClr>
                <a:schemeClr val="dk1"/>
              </a:buClr>
              <a:buSzPts val="1100"/>
              <a:buFont typeface="Arial"/>
              <a:buNone/>
            </a:pPr>
            <a:endParaRPr dirty="0"/>
          </a:p>
        </p:txBody>
      </p:sp>
      <p:sp>
        <p:nvSpPr>
          <p:cNvPr id="66" name="Google Shape;66;p13"/>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2</a:t>
            </a:fld>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pic>
        <p:nvPicPr>
          <p:cNvPr id="71" name="Google Shape;71;p14"/>
          <p:cNvPicPr preferRelativeResize="0"/>
          <p:nvPr/>
        </p:nvPicPr>
        <p:blipFill>
          <a:blip r:embed="rId3">
            <a:extLst>
              <a:ext uri="{28A0092B-C50C-407E-A947-70E740481C1C}">
                <a14:useLocalDpi xmlns:a14="http://schemas.microsoft.com/office/drawing/2010/main" xmlns="" val="0"/>
              </a:ext>
            </a:extLst>
          </a:blip>
          <a:stretch>
            <a:fillRect/>
          </a:stretch>
        </p:blipFill>
        <p:spPr>
          <a:xfrm>
            <a:off x="6781800" y="0"/>
            <a:ext cx="2362198" cy="5143500"/>
          </a:xfrm>
          <a:prstGeom prst="rect">
            <a:avLst/>
          </a:prstGeom>
          <a:noFill/>
          <a:ln>
            <a:noFill/>
          </a:ln>
        </p:spPr>
      </p:pic>
      <p:sp>
        <p:nvSpPr>
          <p:cNvPr id="72" name="Google Shape;72;p14"/>
          <p:cNvSpPr txBox="1">
            <a:spLocks noGrp="1"/>
          </p:cNvSpPr>
          <p:nvPr>
            <p:ph type="ctrTitle" idx="4294967295"/>
          </p:nvPr>
        </p:nvSpPr>
        <p:spPr>
          <a:xfrm>
            <a:off x="1037875" y="974563"/>
            <a:ext cx="5889600" cy="969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4500" dirty="0" smtClean="0"/>
              <a:t>What is a blind stick?</a:t>
            </a:r>
            <a:endParaRPr sz="4500" dirty="0"/>
          </a:p>
        </p:txBody>
      </p:sp>
      <p:sp>
        <p:nvSpPr>
          <p:cNvPr id="73" name="Google Shape;73;p14"/>
          <p:cNvSpPr txBox="1">
            <a:spLocks noGrp="1"/>
          </p:cNvSpPr>
          <p:nvPr>
            <p:ph type="subTitle" idx="4294967295"/>
          </p:nvPr>
        </p:nvSpPr>
        <p:spPr>
          <a:xfrm>
            <a:off x="880089" y="2190750"/>
            <a:ext cx="5889600" cy="1295400"/>
          </a:xfrm>
          <a:prstGeom prst="rect">
            <a:avLst/>
          </a:prstGeom>
        </p:spPr>
        <p:txBody>
          <a:bodyPr spcFirstLastPara="1" wrap="square" lIns="0" tIns="0" rIns="0" bIns="0" anchor="t" anchorCtr="0">
            <a:noAutofit/>
          </a:bodyPr>
          <a:lstStyle/>
          <a:p>
            <a:pPr marL="0" lvl="0" indent="0" algn="ctr">
              <a:buNone/>
            </a:pPr>
            <a:r>
              <a:rPr lang="en-US" sz="1600" dirty="0"/>
              <a:t>A</a:t>
            </a:r>
            <a:r>
              <a:rPr lang="en-US" sz="1600" dirty="0" smtClean="0"/>
              <a:t> </a:t>
            </a:r>
            <a:r>
              <a:rPr lang="en-US" sz="1600" dirty="0"/>
              <a:t>device for the visually impaired to guide the user to respective destination and avoiding to collide with the </a:t>
            </a:r>
            <a:r>
              <a:rPr lang="en-US" sz="1600" dirty="0" smtClean="0"/>
              <a:t>obstacle.</a:t>
            </a:r>
            <a:endParaRPr sz="1600" dirty="0"/>
          </a:p>
        </p:txBody>
      </p:sp>
      <p:sp>
        <p:nvSpPr>
          <p:cNvPr id="74" name="Google Shape;74;p14"/>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3</a:t>
            </a:fld>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5"/>
          <p:cNvSpPr txBox="1">
            <a:spLocks noGrp="1"/>
          </p:cNvSpPr>
          <p:nvPr>
            <p:ph type="ctrTitle"/>
          </p:nvPr>
        </p:nvSpPr>
        <p:spPr>
          <a:xfrm>
            <a:off x="838200" y="285750"/>
            <a:ext cx="7068300" cy="6105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dirty="0" smtClean="0">
                <a:solidFill>
                  <a:schemeClr val="tx2">
                    <a:lumMod val="25000"/>
                  </a:schemeClr>
                </a:solidFill>
              </a:rPr>
              <a:t>Objective</a:t>
            </a:r>
            <a:endParaRPr dirty="0">
              <a:solidFill>
                <a:schemeClr val="tx2">
                  <a:lumMod val="25000"/>
                </a:schemeClr>
              </a:solidFill>
            </a:endParaRPr>
          </a:p>
        </p:txBody>
      </p:sp>
      <p:sp>
        <p:nvSpPr>
          <p:cNvPr id="5" name="Content Placeholder 2"/>
          <p:cNvSpPr txBox="1">
            <a:spLocks/>
          </p:cNvSpPr>
          <p:nvPr/>
        </p:nvSpPr>
        <p:spPr>
          <a:xfrm>
            <a:off x="457200" y="977873"/>
            <a:ext cx="8267700" cy="587009"/>
          </a:xfrm>
          <a:prstGeom prst="rect">
            <a:avLst/>
          </a:prstGeom>
          <a:noFill/>
          <a:ln>
            <a:noFill/>
          </a:ln>
        </p:spPr>
        <p:txBody>
          <a:bodyPr spcFirstLastPara="1" wrap="square" lIns="0" tIns="0" rIns="0" bIns="0" anchor="t" anchorCtr="0">
            <a:normAutofit/>
          </a:bodyPr>
          <a:lstStyle>
            <a:defPPr marR="0" lvl="0" algn="l" rtl="0">
              <a:lnSpc>
                <a:spcPct val="100000"/>
              </a:lnSpc>
              <a:spcBef>
                <a:spcPts val="0"/>
              </a:spcBef>
              <a:spcAft>
                <a:spcPts val="0"/>
              </a:spcAft>
            </a:defPPr>
            <a:lvl1pPr marL="457200" marR="0" lvl="0" indent="-381000" algn="l" rtl="0">
              <a:lnSpc>
                <a:spcPct val="115000"/>
              </a:lnSpc>
              <a:spcBef>
                <a:spcPts val="0"/>
              </a:spcBef>
              <a:spcAft>
                <a:spcPts val="0"/>
              </a:spcAft>
              <a:buClr>
                <a:schemeClr val="accent1"/>
              </a:buClr>
              <a:buSzPts val="2400"/>
              <a:buFont typeface="Inter-Regular"/>
              <a:buNone/>
              <a:defRPr sz="2400" b="0" i="0" u="none" strike="noStrike" cap="none">
                <a:solidFill>
                  <a:schemeClr val="accent1"/>
                </a:solidFill>
                <a:latin typeface="Inter-Regular"/>
                <a:ea typeface="Inter-Regular"/>
                <a:cs typeface="Inter-Regular"/>
                <a:sym typeface="Inter-Regular"/>
              </a:defRPr>
            </a:lvl1pPr>
            <a:lvl2pPr marL="914400" marR="0" lvl="1" indent="-381000" algn="l" rtl="0">
              <a:lnSpc>
                <a:spcPct val="115000"/>
              </a:lnSpc>
              <a:spcBef>
                <a:spcPts val="0"/>
              </a:spcBef>
              <a:spcAft>
                <a:spcPts val="0"/>
              </a:spcAft>
              <a:buClr>
                <a:schemeClr val="accent1"/>
              </a:buClr>
              <a:buSzPts val="3000"/>
              <a:buFont typeface="Inter-Regular"/>
              <a:buNone/>
              <a:defRPr sz="3000" b="0" i="0" u="none" strike="noStrike" cap="none">
                <a:solidFill>
                  <a:schemeClr val="accent1"/>
                </a:solidFill>
                <a:latin typeface="Inter-Regular"/>
                <a:ea typeface="Inter-Regular"/>
                <a:cs typeface="Inter-Regular"/>
                <a:sym typeface="Inter-Regular"/>
              </a:defRPr>
            </a:lvl2pPr>
            <a:lvl3pPr marL="1371600" marR="0" lvl="2" indent="-381000" algn="l" rtl="0">
              <a:lnSpc>
                <a:spcPct val="115000"/>
              </a:lnSpc>
              <a:spcBef>
                <a:spcPts val="0"/>
              </a:spcBef>
              <a:spcAft>
                <a:spcPts val="0"/>
              </a:spcAft>
              <a:buClr>
                <a:schemeClr val="accent1"/>
              </a:buClr>
              <a:buSzPts val="3000"/>
              <a:buFont typeface="Inter-Regular"/>
              <a:buNone/>
              <a:defRPr sz="3000" b="0" i="0" u="none" strike="noStrike" cap="none">
                <a:solidFill>
                  <a:schemeClr val="accent1"/>
                </a:solidFill>
                <a:latin typeface="Inter-Regular"/>
                <a:ea typeface="Inter-Regular"/>
                <a:cs typeface="Inter-Regular"/>
                <a:sym typeface="Inter-Regular"/>
              </a:defRPr>
            </a:lvl3pPr>
            <a:lvl4pPr marL="1828800" marR="0" lvl="3" indent="-381000" algn="l" rtl="0">
              <a:lnSpc>
                <a:spcPct val="115000"/>
              </a:lnSpc>
              <a:spcBef>
                <a:spcPts val="0"/>
              </a:spcBef>
              <a:spcAft>
                <a:spcPts val="0"/>
              </a:spcAft>
              <a:buClr>
                <a:schemeClr val="accent1"/>
              </a:buClr>
              <a:buSzPts val="3000"/>
              <a:buFont typeface="Inter-Regular"/>
              <a:buNone/>
              <a:defRPr sz="3000" b="0" i="0" u="none" strike="noStrike" cap="none">
                <a:solidFill>
                  <a:schemeClr val="accent1"/>
                </a:solidFill>
                <a:latin typeface="Inter-Regular"/>
                <a:ea typeface="Inter-Regular"/>
                <a:cs typeface="Inter-Regular"/>
                <a:sym typeface="Inter-Regular"/>
              </a:defRPr>
            </a:lvl4pPr>
            <a:lvl5pPr marL="2286000" marR="0" lvl="4" indent="-381000" algn="l" rtl="0">
              <a:lnSpc>
                <a:spcPct val="115000"/>
              </a:lnSpc>
              <a:spcBef>
                <a:spcPts val="0"/>
              </a:spcBef>
              <a:spcAft>
                <a:spcPts val="0"/>
              </a:spcAft>
              <a:buClr>
                <a:schemeClr val="accent1"/>
              </a:buClr>
              <a:buSzPts val="3000"/>
              <a:buFont typeface="Inter-Regular"/>
              <a:buNone/>
              <a:defRPr sz="3000" b="0" i="0" u="none" strike="noStrike" cap="none">
                <a:solidFill>
                  <a:schemeClr val="accent1"/>
                </a:solidFill>
                <a:latin typeface="Inter-Regular"/>
                <a:ea typeface="Inter-Regular"/>
                <a:cs typeface="Inter-Regular"/>
                <a:sym typeface="Inter-Regular"/>
              </a:defRPr>
            </a:lvl5pPr>
            <a:lvl6pPr marL="2743200" marR="0" lvl="5" indent="-381000" algn="l" rtl="0">
              <a:lnSpc>
                <a:spcPct val="115000"/>
              </a:lnSpc>
              <a:spcBef>
                <a:spcPts val="0"/>
              </a:spcBef>
              <a:spcAft>
                <a:spcPts val="0"/>
              </a:spcAft>
              <a:buClr>
                <a:schemeClr val="accent1"/>
              </a:buClr>
              <a:buSzPts val="3000"/>
              <a:buFont typeface="Inter-Regular"/>
              <a:buNone/>
              <a:defRPr sz="3000" b="0" i="0" u="none" strike="noStrike" cap="none">
                <a:solidFill>
                  <a:schemeClr val="accent1"/>
                </a:solidFill>
                <a:latin typeface="Inter-Regular"/>
                <a:ea typeface="Inter-Regular"/>
                <a:cs typeface="Inter-Regular"/>
                <a:sym typeface="Inter-Regular"/>
              </a:defRPr>
            </a:lvl6pPr>
            <a:lvl7pPr marL="3200400" marR="0" lvl="6" indent="-381000" algn="l" rtl="0">
              <a:lnSpc>
                <a:spcPct val="115000"/>
              </a:lnSpc>
              <a:spcBef>
                <a:spcPts val="0"/>
              </a:spcBef>
              <a:spcAft>
                <a:spcPts val="0"/>
              </a:spcAft>
              <a:buClr>
                <a:schemeClr val="accent1"/>
              </a:buClr>
              <a:buSzPts val="3000"/>
              <a:buFont typeface="Inter-Regular"/>
              <a:buNone/>
              <a:defRPr sz="3000" b="0" i="0" u="none" strike="noStrike" cap="none">
                <a:solidFill>
                  <a:schemeClr val="accent1"/>
                </a:solidFill>
                <a:latin typeface="Inter-Regular"/>
                <a:ea typeface="Inter-Regular"/>
                <a:cs typeface="Inter-Regular"/>
                <a:sym typeface="Inter-Regular"/>
              </a:defRPr>
            </a:lvl7pPr>
            <a:lvl8pPr marL="3657600" marR="0" lvl="7" indent="-381000" algn="l" rtl="0">
              <a:lnSpc>
                <a:spcPct val="115000"/>
              </a:lnSpc>
              <a:spcBef>
                <a:spcPts val="0"/>
              </a:spcBef>
              <a:spcAft>
                <a:spcPts val="0"/>
              </a:spcAft>
              <a:buClr>
                <a:schemeClr val="accent1"/>
              </a:buClr>
              <a:buSzPts val="3000"/>
              <a:buFont typeface="Inter-Regular"/>
              <a:buNone/>
              <a:defRPr sz="3000" b="0" i="0" u="none" strike="noStrike" cap="none">
                <a:solidFill>
                  <a:schemeClr val="accent1"/>
                </a:solidFill>
                <a:latin typeface="Inter-Regular"/>
                <a:ea typeface="Inter-Regular"/>
                <a:cs typeface="Inter-Regular"/>
                <a:sym typeface="Inter-Regular"/>
              </a:defRPr>
            </a:lvl8pPr>
            <a:lvl9pPr marL="4114800" marR="0" lvl="8" indent="-381000" algn="l" rtl="0">
              <a:lnSpc>
                <a:spcPct val="115000"/>
              </a:lnSpc>
              <a:spcBef>
                <a:spcPts val="0"/>
              </a:spcBef>
              <a:spcAft>
                <a:spcPts val="0"/>
              </a:spcAft>
              <a:buClr>
                <a:schemeClr val="accent1"/>
              </a:buClr>
              <a:buSzPts val="3000"/>
              <a:buFont typeface="Inter-Regular"/>
              <a:buNone/>
              <a:defRPr sz="3000" b="0" i="0" u="none" strike="noStrike" cap="none">
                <a:solidFill>
                  <a:schemeClr val="accent1"/>
                </a:solidFill>
                <a:latin typeface="Inter-Regular"/>
                <a:ea typeface="Inter-Regular"/>
                <a:cs typeface="Inter-Regular"/>
                <a:sym typeface="Inter-Regular"/>
              </a:defRPr>
            </a:lvl9pPr>
          </a:lstStyle>
          <a:p>
            <a:pPr>
              <a:buFont typeface="Arial" pitchFamily="34" charset="0"/>
              <a:buChar char="•"/>
            </a:pPr>
            <a:r>
              <a:rPr lang="en-US" sz="2200" dirty="0" smtClean="0">
                <a:solidFill>
                  <a:schemeClr val="bg1"/>
                </a:solidFill>
                <a:latin typeface="Bahnschrift" pitchFamily="34" charset="0"/>
                <a:cs typeface="Times New Roman" pitchFamily="18" charset="0"/>
              </a:rPr>
              <a:t>A device for the visually impaired.</a:t>
            </a:r>
          </a:p>
        </p:txBody>
      </p:sp>
      <p:sp>
        <p:nvSpPr>
          <p:cNvPr id="6" name="Content Placeholder 2"/>
          <p:cNvSpPr txBox="1">
            <a:spLocks/>
          </p:cNvSpPr>
          <p:nvPr/>
        </p:nvSpPr>
        <p:spPr>
          <a:xfrm>
            <a:off x="380647" y="1646505"/>
            <a:ext cx="8344253" cy="609600"/>
          </a:xfrm>
          <a:prstGeom prst="rect">
            <a:avLst/>
          </a:prstGeom>
        </p:spPr>
        <p:txBody>
          <a:bodyPr vert="horz" lIns="54864" tIns="91440" rtlCol="0">
            <a:normAutofit fontScale="92500"/>
          </a:bodyPr>
          <a:lstStyle/>
          <a:p>
            <a:pPr marL="461772" marR="0" lvl="0" indent="-342900" algn="l" defTabSz="914400" rtl="0" eaLnBrk="1" fontAlgn="auto" latinLnBrk="0" hangingPunct="1">
              <a:lnSpc>
                <a:spcPct val="100000"/>
              </a:lnSpc>
              <a:spcBef>
                <a:spcPts val="0"/>
              </a:spcBef>
              <a:spcAft>
                <a:spcPts val="0"/>
              </a:spcAft>
              <a:buClr>
                <a:schemeClr val="accent1"/>
              </a:buClr>
              <a:buSzPct val="80000"/>
              <a:buFont typeface="Arial" pitchFamily="34" charset="0"/>
              <a:buChar char="•"/>
              <a:tabLst/>
              <a:defRPr/>
            </a:pPr>
            <a:r>
              <a:rPr kumimoji="0" lang="en-US" sz="2400" b="0" i="0" u="none" strike="noStrike" kern="1200" cap="none" spc="0" normalizeH="0" baseline="0" noProof="0" dirty="0" smtClean="0">
                <a:ln>
                  <a:noFill/>
                </a:ln>
                <a:solidFill>
                  <a:schemeClr val="bg1"/>
                </a:solidFill>
                <a:effectLst/>
                <a:uLnTx/>
                <a:uFillTx/>
                <a:latin typeface="Bahnschrift" pitchFamily="34" charset="0"/>
                <a:ea typeface="+mn-ea"/>
                <a:cs typeface="Times New Roman" pitchFamily="18" charset="0"/>
              </a:rPr>
              <a:t>Need to update traditional stick using today’s technology.</a:t>
            </a:r>
          </a:p>
        </p:txBody>
      </p:sp>
      <p:sp>
        <p:nvSpPr>
          <p:cNvPr id="7" name="Content Placeholder 2"/>
          <p:cNvSpPr txBox="1">
            <a:spLocks/>
          </p:cNvSpPr>
          <p:nvPr/>
        </p:nvSpPr>
        <p:spPr>
          <a:xfrm>
            <a:off x="418923" y="2337728"/>
            <a:ext cx="8267700" cy="685799"/>
          </a:xfrm>
          <a:prstGeom prst="rect">
            <a:avLst/>
          </a:prstGeom>
        </p:spPr>
        <p:txBody>
          <a:bodyPr vert="horz" lIns="54864" tIns="91440" rtlCol="0">
            <a:normAutofit/>
          </a:bodyPr>
          <a:lstStyle/>
          <a:p>
            <a:pPr marL="461772" marR="0" lvl="0" indent="-342900" algn="l" defTabSz="914400" rtl="0" eaLnBrk="1" fontAlgn="auto" latinLnBrk="0" hangingPunct="1">
              <a:lnSpc>
                <a:spcPct val="100000"/>
              </a:lnSpc>
              <a:spcBef>
                <a:spcPts val="0"/>
              </a:spcBef>
              <a:spcAft>
                <a:spcPts val="0"/>
              </a:spcAft>
              <a:buClr>
                <a:schemeClr val="accent1"/>
              </a:buClr>
              <a:buSzPct val="80000"/>
              <a:buFont typeface="Arial" pitchFamily="34" charset="0"/>
              <a:buChar char="•"/>
              <a:tabLst/>
              <a:defRPr/>
            </a:pPr>
            <a:r>
              <a:rPr kumimoji="0" lang="en-US" sz="2200" b="0" i="0" u="none" strike="noStrike" kern="1200" cap="none" spc="0" normalizeH="0" baseline="0" noProof="0" dirty="0" smtClean="0">
                <a:ln>
                  <a:noFill/>
                </a:ln>
                <a:solidFill>
                  <a:schemeClr val="bg1"/>
                </a:solidFill>
                <a:effectLst/>
                <a:uLnTx/>
                <a:uFillTx/>
                <a:latin typeface="Bahnschrift" pitchFamily="34" charset="0"/>
                <a:ea typeface="+mn-ea"/>
                <a:cs typeface="Times New Roman" pitchFamily="18" charset="0"/>
              </a:rPr>
              <a:t>Provides sound based assistance to blind people.</a:t>
            </a:r>
            <a:endParaRPr kumimoji="0" lang="en-US" sz="2200" b="0" i="0" u="none" strike="noStrike" kern="1200" cap="none" spc="0" normalizeH="0" baseline="0" noProof="0" dirty="0">
              <a:ln>
                <a:noFill/>
              </a:ln>
              <a:solidFill>
                <a:schemeClr val="bg1"/>
              </a:solidFill>
              <a:effectLst/>
              <a:uLnTx/>
              <a:uFillTx/>
              <a:latin typeface="Bahnschrift" pitchFamily="34" charset="0"/>
              <a:ea typeface="+mn-ea"/>
              <a:cs typeface="Times New Roman" pitchFamily="18" charset="0"/>
            </a:endParaRPr>
          </a:p>
        </p:txBody>
      </p:sp>
      <p:sp>
        <p:nvSpPr>
          <p:cNvPr id="8" name="Content Placeholder 2"/>
          <p:cNvSpPr txBox="1">
            <a:spLocks/>
          </p:cNvSpPr>
          <p:nvPr/>
        </p:nvSpPr>
        <p:spPr>
          <a:xfrm>
            <a:off x="417409" y="3105150"/>
            <a:ext cx="8267700" cy="990600"/>
          </a:xfrm>
          <a:prstGeom prst="rect">
            <a:avLst/>
          </a:prstGeom>
        </p:spPr>
        <p:txBody>
          <a:bodyPr vert="horz" lIns="54864" tIns="91440" rtlCol="0">
            <a:normAutofit/>
          </a:bodyPr>
          <a:lstStyle/>
          <a:p>
            <a:pPr marL="461772" marR="0" lvl="0" indent="-342900" algn="l" defTabSz="914400" rtl="0" eaLnBrk="1" fontAlgn="auto" latinLnBrk="0" hangingPunct="1">
              <a:lnSpc>
                <a:spcPct val="100000"/>
              </a:lnSpc>
              <a:spcBef>
                <a:spcPts val="0"/>
              </a:spcBef>
              <a:spcAft>
                <a:spcPts val="0"/>
              </a:spcAft>
              <a:buClr>
                <a:schemeClr val="accent1"/>
              </a:buClr>
              <a:buSzPct val="80000"/>
              <a:buFont typeface="Arial" pitchFamily="34" charset="0"/>
              <a:buChar char="•"/>
              <a:tabLst/>
              <a:defRPr/>
            </a:pPr>
            <a:r>
              <a:rPr kumimoji="0" lang="en-US" sz="2200" b="0" i="0" u="none" strike="noStrike" kern="1200" cap="none" spc="0" normalizeH="0" baseline="0" noProof="0" dirty="0" smtClean="0">
                <a:ln>
                  <a:noFill/>
                </a:ln>
                <a:solidFill>
                  <a:schemeClr val="bg1"/>
                </a:solidFill>
                <a:effectLst/>
                <a:uLnTx/>
                <a:uFillTx/>
                <a:latin typeface="Bahnschrift" pitchFamily="34" charset="0"/>
                <a:ea typeface="+mn-ea"/>
                <a:cs typeface="Times New Roman" pitchFamily="18" charset="0"/>
              </a:rPr>
              <a:t>Focuses on designing a device that helps to travel independently and comfortable to use.</a:t>
            </a:r>
          </a:p>
          <a:p>
            <a:pPr marL="461772" marR="0" lvl="0" indent="-342900" algn="l" defTabSz="914400" rtl="0" eaLnBrk="1" fontAlgn="auto" latinLnBrk="0" hangingPunct="1">
              <a:lnSpc>
                <a:spcPct val="100000"/>
              </a:lnSpc>
              <a:spcBef>
                <a:spcPts val="0"/>
              </a:spcBef>
              <a:spcAft>
                <a:spcPts val="0"/>
              </a:spcAft>
              <a:buClr>
                <a:schemeClr val="accent1"/>
              </a:buClr>
              <a:buSzPct val="80000"/>
              <a:buFont typeface="Arial" pitchFamily="34" charset="0"/>
              <a:buChar char="•"/>
              <a:tabLst/>
              <a:defRPr/>
            </a:pPr>
            <a:endParaRPr kumimoji="0" lang="en-US" sz="2200" b="0" i="0" u="none" strike="noStrike" kern="1200" cap="none" spc="0" normalizeH="0" baseline="0" noProof="0" dirty="0">
              <a:ln>
                <a:noFill/>
              </a:ln>
              <a:solidFill>
                <a:schemeClr val="bg1"/>
              </a:solidFill>
              <a:effectLst/>
              <a:uLnTx/>
              <a:uFillTx/>
              <a:latin typeface="Bahnschrift" pitchFamily="34" charset="0"/>
              <a:ea typeface="+mn-ea"/>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8"/>
          <p:cNvSpPr txBox="1">
            <a:spLocks noGrp="1"/>
          </p:cNvSpPr>
          <p:nvPr>
            <p:ph type="ctrTitle" idx="4294967295"/>
          </p:nvPr>
        </p:nvSpPr>
        <p:spPr>
          <a:xfrm>
            <a:off x="762000" y="438150"/>
            <a:ext cx="4671600" cy="614851"/>
          </a:xfrm>
          <a:prstGeom prst="rect">
            <a:avLst/>
          </a:prstGeom>
        </p:spPr>
        <p:txBody>
          <a:bodyPr spcFirstLastPara="1" wrap="square" lIns="0" tIns="0" rIns="0" bIns="0" anchor="b" anchorCtr="0">
            <a:noAutofit/>
          </a:bodyPr>
          <a:lstStyle/>
          <a:p>
            <a:pPr lvl="0"/>
            <a:r>
              <a:rPr lang="en-US" sz="3600" dirty="0" smtClean="0">
                <a:solidFill>
                  <a:schemeClr val="accent2">
                    <a:lumMod val="75000"/>
                  </a:schemeClr>
                </a:solidFill>
              </a:rPr>
              <a:t>Social Values</a:t>
            </a:r>
            <a:endParaRPr sz="3600" dirty="0">
              <a:solidFill>
                <a:schemeClr val="accent2">
                  <a:lumMod val="75000"/>
                </a:schemeClr>
              </a:solidFill>
            </a:endParaRPr>
          </a:p>
        </p:txBody>
      </p:sp>
      <p:sp>
        <p:nvSpPr>
          <p:cNvPr id="113" name="Google Shape;113;p18"/>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solidFill>
                  <a:schemeClr val="lt1"/>
                </a:solidFill>
              </a:rPr>
              <a:pPr marL="0" lvl="0" indent="0" algn="r" rtl="0">
                <a:spcBef>
                  <a:spcPts val="0"/>
                </a:spcBef>
                <a:spcAft>
                  <a:spcPts val="0"/>
                </a:spcAft>
                <a:buNone/>
              </a:pPr>
              <a:t>5</a:t>
            </a:fld>
            <a:endParaRPr dirty="0">
              <a:solidFill>
                <a:schemeClr val="lt1"/>
              </a:solidFill>
            </a:endParaRPr>
          </a:p>
        </p:txBody>
      </p:sp>
      <p:sp>
        <p:nvSpPr>
          <p:cNvPr id="18" name="Content Placeholder 2"/>
          <p:cNvSpPr txBox="1">
            <a:spLocks/>
          </p:cNvSpPr>
          <p:nvPr/>
        </p:nvSpPr>
        <p:spPr>
          <a:xfrm>
            <a:off x="457200" y="1200151"/>
            <a:ext cx="8229600" cy="3886200"/>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fontAlgn="base"/>
            <a:endParaRPr lang="en-US" sz="2000" dirty="0">
              <a:solidFill>
                <a:schemeClr val="bg1">
                  <a:lumMod val="95000"/>
                </a:schemeClr>
              </a:solidFill>
              <a:latin typeface="Bahnschrift" pitchFamily="34" charset="0"/>
              <a:cs typeface="Times New Roman" pitchFamily="18" charset="0"/>
            </a:endParaRPr>
          </a:p>
        </p:txBody>
      </p:sp>
      <p:sp>
        <p:nvSpPr>
          <p:cNvPr id="2" name="TextBox 1"/>
          <p:cNvSpPr txBox="1"/>
          <p:nvPr/>
        </p:nvSpPr>
        <p:spPr>
          <a:xfrm>
            <a:off x="304800" y="2038350"/>
            <a:ext cx="3200400" cy="830997"/>
          </a:xfrm>
          <a:prstGeom prst="rect">
            <a:avLst/>
          </a:prstGeom>
          <a:noFill/>
        </p:spPr>
        <p:txBody>
          <a:bodyPr wrap="square" rtlCol="0">
            <a:spAutoFit/>
          </a:bodyPr>
          <a:lstStyle/>
          <a:p>
            <a:pPr marL="342900" indent="-342900" fontAlgn="base">
              <a:buClr>
                <a:schemeClr val="tx1">
                  <a:lumMod val="50000"/>
                  <a:lumOff val="50000"/>
                </a:schemeClr>
              </a:buClr>
              <a:buFont typeface="Arial" pitchFamily="34" charset="0"/>
              <a:buChar char="•"/>
            </a:pPr>
            <a:r>
              <a:rPr lang="en-US" sz="1600" dirty="0" smtClean="0">
                <a:solidFill>
                  <a:schemeClr val="bg1"/>
                </a:solidFill>
                <a:latin typeface="Bahnschrift" pitchFamily="34" charset="0"/>
              </a:rPr>
              <a:t>Blind </a:t>
            </a:r>
            <a:r>
              <a:rPr lang="en-US" sz="1600" dirty="0">
                <a:solidFill>
                  <a:schemeClr val="bg1"/>
                </a:solidFill>
                <a:latin typeface="Bahnschrift" pitchFamily="34" charset="0"/>
              </a:rPr>
              <a:t>stick decreases dependency of blind people on </a:t>
            </a:r>
            <a:r>
              <a:rPr lang="en-US" sz="1600" dirty="0" smtClean="0">
                <a:solidFill>
                  <a:schemeClr val="bg1"/>
                </a:solidFill>
                <a:latin typeface="Bahnschrift" pitchFamily="34" charset="0"/>
              </a:rPr>
              <a:t>others</a:t>
            </a:r>
          </a:p>
        </p:txBody>
      </p:sp>
      <p:sp>
        <p:nvSpPr>
          <p:cNvPr id="3" name="TextBox 2"/>
          <p:cNvSpPr txBox="1"/>
          <p:nvPr/>
        </p:nvSpPr>
        <p:spPr>
          <a:xfrm>
            <a:off x="6172200" y="2038350"/>
            <a:ext cx="2819400" cy="584775"/>
          </a:xfrm>
          <a:prstGeom prst="rect">
            <a:avLst/>
          </a:prstGeom>
          <a:noFill/>
        </p:spPr>
        <p:txBody>
          <a:bodyPr wrap="square" rtlCol="0">
            <a:spAutoFit/>
          </a:bodyPr>
          <a:lstStyle/>
          <a:p>
            <a:pPr marL="342900" indent="-342900" fontAlgn="base">
              <a:buClr>
                <a:schemeClr val="tx1">
                  <a:lumMod val="50000"/>
                  <a:lumOff val="50000"/>
                </a:schemeClr>
              </a:buClr>
              <a:buFont typeface="Arial" pitchFamily="34" charset="0"/>
              <a:buChar char="•"/>
            </a:pPr>
            <a:r>
              <a:rPr lang="en-US" sz="1600" dirty="0">
                <a:solidFill>
                  <a:schemeClr val="bg1"/>
                </a:solidFill>
                <a:latin typeface="Bahnschrift" pitchFamily="34" charset="0"/>
              </a:rPr>
              <a:t>Makes it easy and safe for them to move </a:t>
            </a:r>
            <a:r>
              <a:rPr lang="en-US" sz="1600" dirty="0" smtClean="0">
                <a:solidFill>
                  <a:schemeClr val="bg1"/>
                </a:solidFill>
                <a:latin typeface="Bahnschrift" pitchFamily="34" charset="0"/>
              </a:rPr>
              <a:t>outside</a:t>
            </a:r>
            <a:endParaRPr lang="en-US" sz="1600" dirty="0">
              <a:solidFill>
                <a:schemeClr val="bg1"/>
              </a:solidFill>
              <a:latin typeface="Bahnschrift" pitchFamily="34" charset="0"/>
            </a:endParaRPr>
          </a:p>
        </p:txBody>
      </p:sp>
      <p:sp>
        <p:nvSpPr>
          <p:cNvPr id="4" name="TextBox 3"/>
          <p:cNvSpPr txBox="1"/>
          <p:nvPr/>
        </p:nvSpPr>
        <p:spPr>
          <a:xfrm>
            <a:off x="3352800" y="1977793"/>
            <a:ext cx="2896105" cy="1077218"/>
          </a:xfrm>
          <a:prstGeom prst="rect">
            <a:avLst/>
          </a:prstGeom>
          <a:noFill/>
        </p:spPr>
        <p:txBody>
          <a:bodyPr wrap="square" rtlCol="0">
            <a:spAutoFit/>
          </a:bodyPr>
          <a:lstStyle/>
          <a:p>
            <a:pPr marL="342900" indent="-342900" fontAlgn="base">
              <a:buClr>
                <a:schemeClr val="tx1">
                  <a:lumMod val="50000"/>
                  <a:lumOff val="50000"/>
                </a:schemeClr>
              </a:buClr>
              <a:buFont typeface="Arial" pitchFamily="34" charset="0"/>
              <a:buChar char="•"/>
            </a:pPr>
            <a:r>
              <a:rPr lang="en-US" sz="1600" dirty="0">
                <a:solidFill>
                  <a:schemeClr val="bg1"/>
                </a:solidFill>
                <a:latin typeface="Bahnschrift" pitchFamily="34" charset="0"/>
              </a:rPr>
              <a:t>Proposes a low-cost smart blind stick which will be economical for many blind people</a:t>
            </a:r>
          </a:p>
        </p:txBody>
      </p:sp>
    </p:spTree>
    <p:extLst>
      <p:ext uri="{BB962C8B-B14F-4D97-AF65-F5344CB8AC3E}">
        <p14:creationId xmlns:p14="http://schemas.microsoft.com/office/powerpoint/2010/main" xmlns="" val="39435982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sp>
        <p:nvSpPr>
          <p:cNvPr id="518" name="Google Shape;518;p44"/>
          <p:cNvSpPr txBox="1">
            <a:spLocks noGrp="1"/>
          </p:cNvSpPr>
          <p:nvPr>
            <p:ph type="title"/>
          </p:nvPr>
        </p:nvSpPr>
        <p:spPr>
          <a:xfrm>
            <a:off x="914400" y="438150"/>
            <a:ext cx="70683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smtClean="0"/>
              <a:t>Components</a:t>
            </a:r>
            <a:endParaRPr dirty="0"/>
          </a:p>
        </p:txBody>
      </p:sp>
      <p:sp>
        <p:nvSpPr>
          <p:cNvPr id="519" name="Google Shape;519;p44"/>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6</a:t>
            </a:fld>
            <a:endParaRPr/>
          </a:p>
        </p:txBody>
      </p:sp>
      <p:pic>
        <p:nvPicPr>
          <p:cNvPr id="520" name="Google Shape;520;p44"/>
          <p:cNvPicPr preferRelativeResize="0"/>
          <p:nvPr/>
        </p:nvPicPr>
        <p:blipFill>
          <a:blip r:embed="rId3"/>
          <a:stretch>
            <a:fillRect/>
          </a:stretch>
        </p:blipFill>
        <p:spPr>
          <a:xfrm>
            <a:off x="768468" y="1123950"/>
            <a:ext cx="1365132" cy="1365132"/>
          </a:xfrm>
          <a:prstGeom prst="ellipse">
            <a:avLst/>
          </a:prstGeom>
          <a:noFill/>
          <a:ln>
            <a:noFill/>
          </a:ln>
        </p:spPr>
      </p:pic>
      <p:sp>
        <p:nvSpPr>
          <p:cNvPr id="521" name="Google Shape;521;p44"/>
          <p:cNvSpPr txBox="1"/>
          <p:nvPr/>
        </p:nvSpPr>
        <p:spPr>
          <a:xfrm>
            <a:off x="762000" y="2571750"/>
            <a:ext cx="1416000" cy="266682"/>
          </a:xfrm>
          <a:prstGeom prst="rect">
            <a:avLst/>
          </a:prstGeom>
          <a:noFill/>
          <a:ln>
            <a:noFill/>
          </a:ln>
        </p:spPr>
        <p:txBody>
          <a:bodyPr spcFirstLastPara="1" wrap="square" lIns="0" tIns="0" rIns="0" bIns="0" anchor="t" anchorCtr="0">
            <a:noAutofit/>
          </a:bodyPr>
          <a:lstStyle/>
          <a:p>
            <a:pPr algn="ctr"/>
            <a:r>
              <a:rPr lang="en-US" sz="1200" dirty="0" smtClean="0">
                <a:latin typeface="Times New Roman" pitchFamily="18" charset="0"/>
                <a:cs typeface="Times New Roman" pitchFamily="18" charset="0"/>
              </a:rPr>
              <a:t>Arduino Uno R3</a:t>
            </a:r>
            <a:endParaRPr dirty="0">
              <a:latin typeface="Inter"/>
              <a:ea typeface="Inter"/>
              <a:cs typeface="Inter"/>
              <a:sym typeface="Inter"/>
            </a:endParaRPr>
          </a:p>
        </p:txBody>
      </p:sp>
      <p:pic>
        <p:nvPicPr>
          <p:cNvPr id="522" name="Google Shape;522;p44"/>
          <p:cNvPicPr preferRelativeResize="0"/>
          <p:nvPr/>
        </p:nvPicPr>
        <p:blipFill>
          <a:blip r:embed="rId4"/>
          <a:stretch>
            <a:fillRect/>
          </a:stretch>
        </p:blipFill>
        <p:spPr>
          <a:xfrm>
            <a:off x="2971800" y="819150"/>
            <a:ext cx="1416000" cy="1416000"/>
          </a:xfrm>
          <a:prstGeom prst="ellipse">
            <a:avLst/>
          </a:prstGeom>
          <a:noFill/>
          <a:ln>
            <a:noFill/>
          </a:ln>
        </p:spPr>
      </p:pic>
      <p:sp>
        <p:nvSpPr>
          <p:cNvPr id="523" name="Google Shape;523;p44"/>
          <p:cNvSpPr txBox="1"/>
          <p:nvPr/>
        </p:nvSpPr>
        <p:spPr>
          <a:xfrm>
            <a:off x="2824177" y="2358655"/>
            <a:ext cx="1799283" cy="266682"/>
          </a:xfrm>
          <a:prstGeom prst="rect">
            <a:avLst/>
          </a:prstGeom>
          <a:noFill/>
          <a:ln>
            <a:noFill/>
          </a:ln>
        </p:spPr>
        <p:txBody>
          <a:bodyPr spcFirstLastPara="1" wrap="square" lIns="0" tIns="0" rIns="0" bIns="0" anchor="t" anchorCtr="0">
            <a:noAutofit/>
          </a:bodyPr>
          <a:lstStyle/>
          <a:p>
            <a:pPr algn="ctr"/>
            <a:r>
              <a:rPr lang="en-US" sz="1200" dirty="0" smtClean="0">
                <a:latin typeface="Times New Roman" pitchFamily="18" charset="0"/>
                <a:cs typeface="Times New Roman" pitchFamily="18" charset="0"/>
              </a:rPr>
              <a:t>HC-SR04 Ultrasonic Sensor</a:t>
            </a:r>
            <a:endParaRPr dirty="0">
              <a:latin typeface="Inter"/>
              <a:ea typeface="Inter"/>
              <a:cs typeface="Inter"/>
              <a:sym typeface="Inter"/>
            </a:endParaRPr>
          </a:p>
        </p:txBody>
      </p:sp>
      <p:pic>
        <p:nvPicPr>
          <p:cNvPr id="524" name="Google Shape;524;p44"/>
          <p:cNvPicPr preferRelativeResize="0"/>
          <p:nvPr/>
        </p:nvPicPr>
        <p:blipFill>
          <a:blip r:embed="rId5"/>
          <a:stretch>
            <a:fillRect/>
          </a:stretch>
        </p:blipFill>
        <p:spPr>
          <a:xfrm>
            <a:off x="6858000" y="971550"/>
            <a:ext cx="1416000" cy="1206222"/>
          </a:xfrm>
          <a:prstGeom prst="ellipse">
            <a:avLst/>
          </a:prstGeom>
          <a:noFill/>
          <a:ln>
            <a:noFill/>
          </a:ln>
        </p:spPr>
      </p:pic>
      <p:sp>
        <p:nvSpPr>
          <p:cNvPr id="525" name="Google Shape;525;p44"/>
          <p:cNvSpPr txBox="1"/>
          <p:nvPr/>
        </p:nvSpPr>
        <p:spPr>
          <a:xfrm>
            <a:off x="6862778" y="2406166"/>
            <a:ext cx="1416000" cy="266682"/>
          </a:xfrm>
          <a:prstGeom prst="rect">
            <a:avLst/>
          </a:prstGeom>
          <a:noFill/>
          <a:ln>
            <a:noFill/>
          </a:ln>
        </p:spPr>
        <p:txBody>
          <a:bodyPr spcFirstLastPara="1" wrap="square" lIns="0" tIns="0" rIns="0" bIns="0" anchor="t" anchorCtr="0">
            <a:noAutofit/>
          </a:bodyPr>
          <a:lstStyle/>
          <a:p>
            <a:pPr algn="ctr"/>
            <a:r>
              <a:rPr lang="en-US" sz="1200" dirty="0" smtClean="0">
                <a:latin typeface="Times New Roman" pitchFamily="18" charset="0"/>
                <a:cs typeface="Times New Roman" pitchFamily="18" charset="0"/>
              </a:rPr>
              <a:t>Water Sensor</a:t>
            </a:r>
            <a:endParaRPr dirty="0">
              <a:latin typeface="Inter"/>
              <a:ea typeface="Inter"/>
              <a:cs typeface="Inter"/>
              <a:sym typeface="Inter"/>
            </a:endParaRPr>
          </a:p>
        </p:txBody>
      </p:sp>
      <p:pic>
        <p:nvPicPr>
          <p:cNvPr id="526" name="Google Shape;526;p44"/>
          <p:cNvPicPr preferRelativeResize="0"/>
          <p:nvPr/>
        </p:nvPicPr>
        <p:blipFill>
          <a:blip r:embed="rId6"/>
          <a:stretch>
            <a:fillRect/>
          </a:stretch>
        </p:blipFill>
        <p:spPr>
          <a:xfrm>
            <a:off x="1676400" y="2952750"/>
            <a:ext cx="1416000" cy="1416000"/>
          </a:xfrm>
          <a:prstGeom prst="ellipse">
            <a:avLst/>
          </a:prstGeom>
          <a:noFill/>
          <a:ln>
            <a:noFill/>
          </a:ln>
        </p:spPr>
      </p:pic>
      <p:sp>
        <p:nvSpPr>
          <p:cNvPr id="527" name="Google Shape;527;p44"/>
          <p:cNvSpPr txBox="1"/>
          <p:nvPr/>
        </p:nvSpPr>
        <p:spPr>
          <a:xfrm>
            <a:off x="1681178" y="4492255"/>
            <a:ext cx="1416000" cy="190482"/>
          </a:xfrm>
          <a:prstGeom prst="rect">
            <a:avLst/>
          </a:prstGeom>
          <a:noFill/>
          <a:ln>
            <a:noFill/>
          </a:ln>
        </p:spPr>
        <p:txBody>
          <a:bodyPr spcFirstLastPara="1" wrap="square" lIns="0" tIns="0" rIns="0" bIns="0" anchor="t" anchorCtr="0">
            <a:noAutofit/>
          </a:bodyPr>
          <a:lstStyle/>
          <a:p>
            <a:pPr algn="ctr"/>
            <a:r>
              <a:rPr lang="en-US" sz="1200" dirty="0" smtClean="0">
                <a:latin typeface="Times New Roman" pitchFamily="18" charset="0"/>
                <a:cs typeface="Times New Roman" pitchFamily="18" charset="0"/>
              </a:rPr>
              <a:t>Buzzer</a:t>
            </a:r>
            <a:endParaRPr dirty="0">
              <a:latin typeface="Inter"/>
              <a:ea typeface="Inter"/>
              <a:cs typeface="Inter"/>
              <a:sym typeface="Inter"/>
            </a:endParaRPr>
          </a:p>
        </p:txBody>
      </p:sp>
      <p:pic>
        <p:nvPicPr>
          <p:cNvPr id="14" name="Google Shape;520;p44"/>
          <p:cNvPicPr preferRelativeResize="0"/>
          <p:nvPr/>
        </p:nvPicPr>
        <p:blipFill>
          <a:blip r:embed="rId7"/>
          <a:stretch>
            <a:fillRect/>
          </a:stretch>
        </p:blipFill>
        <p:spPr>
          <a:xfrm>
            <a:off x="4267200" y="2952750"/>
            <a:ext cx="1114604" cy="902007"/>
          </a:xfrm>
          <a:prstGeom prst="ellipse">
            <a:avLst/>
          </a:prstGeom>
          <a:noFill/>
          <a:ln>
            <a:noFill/>
          </a:ln>
        </p:spPr>
      </p:pic>
      <p:sp>
        <p:nvSpPr>
          <p:cNvPr id="15" name="Google Shape;521;p44"/>
          <p:cNvSpPr txBox="1"/>
          <p:nvPr/>
        </p:nvSpPr>
        <p:spPr>
          <a:xfrm>
            <a:off x="3962400" y="3930459"/>
            <a:ext cx="1671622" cy="266682"/>
          </a:xfrm>
          <a:prstGeom prst="rect">
            <a:avLst/>
          </a:prstGeom>
          <a:noFill/>
          <a:ln>
            <a:noFill/>
          </a:ln>
        </p:spPr>
        <p:txBody>
          <a:bodyPr spcFirstLastPara="1" wrap="square" lIns="0" tIns="0" rIns="0" bIns="0" anchor="t" anchorCtr="0">
            <a:noAutofit/>
          </a:bodyPr>
          <a:lstStyle/>
          <a:p>
            <a:pPr marL="228600" indent="-228600" algn="ctr" fontAlgn="t"/>
            <a:r>
              <a:rPr lang="en-US" sz="1200" dirty="0" smtClean="0">
                <a:latin typeface="Times New Roman" pitchFamily="18" charset="0"/>
                <a:cs typeface="Times New Roman" pitchFamily="18" charset="0"/>
              </a:rPr>
              <a:t>Resistors</a:t>
            </a:r>
          </a:p>
          <a:p>
            <a:pPr marL="228600" indent="-228600" algn="ctr" fontAlgn="t"/>
            <a:r>
              <a:rPr lang="en-US" sz="1200" dirty="0" smtClean="0">
                <a:latin typeface="Times New Roman" pitchFamily="18" charset="0"/>
                <a:cs typeface="Times New Roman" pitchFamily="18" charset="0"/>
              </a:rPr>
              <a:t>(100ohm,300ohm)</a:t>
            </a:r>
            <a:endParaRPr lang="en-US" sz="1200" dirty="0">
              <a:latin typeface="Times New Roman" pitchFamily="18" charset="0"/>
              <a:cs typeface="Times New Roman" pitchFamily="18" charset="0"/>
            </a:endParaRPr>
          </a:p>
        </p:txBody>
      </p:sp>
      <p:pic>
        <p:nvPicPr>
          <p:cNvPr id="16" name="Google Shape;520;p44"/>
          <p:cNvPicPr preferRelativeResize="0"/>
          <p:nvPr/>
        </p:nvPicPr>
        <p:blipFill>
          <a:blip r:embed="rId8"/>
          <a:stretch>
            <a:fillRect/>
          </a:stretch>
        </p:blipFill>
        <p:spPr>
          <a:xfrm>
            <a:off x="6400800" y="2952750"/>
            <a:ext cx="1098263" cy="1098263"/>
          </a:xfrm>
          <a:prstGeom prst="ellipse">
            <a:avLst/>
          </a:prstGeom>
          <a:noFill/>
          <a:ln>
            <a:noFill/>
          </a:ln>
        </p:spPr>
      </p:pic>
      <p:sp>
        <p:nvSpPr>
          <p:cNvPr id="17" name="Google Shape;521;p44"/>
          <p:cNvSpPr txBox="1"/>
          <p:nvPr/>
        </p:nvSpPr>
        <p:spPr>
          <a:xfrm>
            <a:off x="6172200" y="4171950"/>
            <a:ext cx="1416000" cy="266682"/>
          </a:xfrm>
          <a:prstGeom prst="rect">
            <a:avLst/>
          </a:prstGeom>
          <a:noFill/>
          <a:ln>
            <a:noFill/>
          </a:ln>
        </p:spPr>
        <p:txBody>
          <a:bodyPr spcFirstLastPara="1" wrap="square" lIns="0" tIns="0" rIns="0" bIns="0" anchor="t" anchorCtr="0">
            <a:noAutofit/>
          </a:bodyPr>
          <a:lstStyle/>
          <a:p>
            <a:pPr marL="228600" indent="-228600" algn="ctr" fontAlgn="t"/>
            <a:r>
              <a:rPr lang="en-US" sz="1200" dirty="0" smtClean="0">
                <a:latin typeface="Times New Roman" pitchFamily="18" charset="0"/>
                <a:cs typeface="Times New Roman" pitchFamily="18" charset="0"/>
              </a:rPr>
              <a:t>Jumper Wires</a:t>
            </a:r>
          </a:p>
          <a:p>
            <a:pPr marL="228600" indent="-228600" algn="ctr" fontAlgn="t"/>
            <a:r>
              <a:rPr lang="en-US" sz="1200" dirty="0" smtClean="0">
                <a:latin typeface="Times New Roman" pitchFamily="18" charset="0"/>
                <a:cs typeface="Times New Roman" pitchFamily="18" charset="0"/>
              </a:rPr>
              <a:t>(M-M,M-F)</a:t>
            </a:r>
            <a:endParaRPr lang="en-US" sz="1200" dirty="0">
              <a:latin typeface="Times New Roman" pitchFamily="18" charset="0"/>
              <a:cs typeface="Times New Roman" pitchFamily="18" charset="0"/>
            </a:endParaRPr>
          </a:p>
        </p:txBody>
      </p:sp>
      <p:pic>
        <p:nvPicPr>
          <p:cNvPr id="18" name="Google Shape;524;p44"/>
          <p:cNvPicPr preferRelativeResize="0"/>
          <p:nvPr/>
        </p:nvPicPr>
        <p:blipFill>
          <a:blip r:embed="rId9"/>
          <a:stretch>
            <a:fillRect/>
          </a:stretch>
        </p:blipFill>
        <p:spPr>
          <a:xfrm>
            <a:off x="5105400" y="895350"/>
            <a:ext cx="1371600" cy="1371600"/>
          </a:xfrm>
          <a:prstGeom prst="ellipse">
            <a:avLst/>
          </a:prstGeom>
          <a:noFill/>
          <a:ln>
            <a:noFill/>
          </a:ln>
        </p:spPr>
      </p:pic>
      <p:sp>
        <p:nvSpPr>
          <p:cNvPr id="19" name="Google Shape;525;p44"/>
          <p:cNvSpPr txBox="1"/>
          <p:nvPr/>
        </p:nvSpPr>
        <p:spPr>
          <a:xfrm>
            <a:off x="5110178" y="2329966"/>
            <a:ext cx="1416000" cy="266682"/>
          </a:xfrm>
          <a:prstGeom prst="rect">
            <a:avLst/>
          </a:prstGeom>
          <a:noFill/>
          <a:ln>
            <a:noFill/>
          </a:ln>
        </p:spPr>
        <p:txBody>
          <a:bodyPr spcFirstLastPara="1" wrap="square" lIns="0" tIns="0" rIns="0" bIns="0" anchor="t" anchorCtr="0">
            <a:noAutofit/>
          </a:bodyPr>
          <a:lstStyle/>
          <a:p>
            <a:pPr algn="ctr"/>
            <a:r>
              <a:rPr lang="en-US" sz="1200" dirty="0" smtClean="0">
                <a:latin typeface="Times New Roman" pitchFamily="18" charset="0"/>
                <a:cs typeface="Times New Roman" pitchFamily="18" charset="0"/>
              </a:rPr>
              <a:t>Ultrasonic Sensor Mount</a:t>
            </a:r>
            <a:endParaRPr dirty="0">
              <a:latin typeface="Inter"/>
              <a:ea typeface="Inter"/>
              <a:cs typeface="Inter"/>
              <a:sym typeface="Inte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20"/>
                                        </p:tgtEl>
                                        <p:attrNameLst>
                                          <p:attrName>style.visibility</p:attrName>
                                        </p:attrNameLst>
                                      </p:cBhvr>
                                      <p:to>
                                        <p:strVal val="visible"/>
                                      </p:to>
                                    </p:set>
                                    <p:anim calcmode="lin" valueType="num">
                                      <p:cBhvr additive="base">
                                        <p:cTn id="7" dur="500" fill="hold"/>
                                        <p:tgtEl>
                                          <p:spTgt spid="520"/>
                                        </p:tgtEl>
                                        <p:attrNameLst>
                                          <p:attrName>ppt_x</p:attrName>
                                        </p:attrNameLst>
                                      </p:cBhvr>
                                      <p:tavLst>
                                        <p:tav tm="0">
                                          <p:val>
                                            <p:strVal val="#ppt_x"/>
                                          </p:val>
                                        </p:tav>
                                        <p:tav tm="100000">
                                          <p:val>
                                            <p:strVal val="#ppt_x"/>
                                          </p:val>
                                        </p:tav>
                                      </p:tavLst>
                                    </p:anim>
                                    <p:anim calcmode="lin" valueType="num">
                                      <p:cBhvr additive="base">
                                        <p:cTn id="8" dur="500" fill="hold"/>
                                        <p:tgtEl>
                                          <p:spTgt spid="52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21"/>
                                        </p:tgtEl>
                                        <p:attrNameLst>
                                          <p:attrName>style.visibility</p:attrName>
                                        </p:attrNameLst>
                                      </p:cBhvr>
                                      <p:to>
                                        <p:strVal val="visible"/>
                                      </p:to>
                                    </p:set>
                                    <p:anim calcmode="lin" valueType="num">
                                      <p:cBhvr additive="base">
                                        <p:cTn id="11" dur="500" fill="hold"/>
                                        <p:tgtEl>
                                          <p:spTgt spid="521"/>
                                        </p:tgtEl>
                                        <p:attrNameLst>
                                          <p:attrName>ppt_x</p:attrName>
                                        </p:attrNameLst>
                                      </p:cBhvr>
                                      <p:tavLst>
                                        <p:tav tm="0">
                                          <p:val>
                                            <p:strVal val="#ppt_x"/>
                                          </p:val>
                                        </p:tav>
                                        <p:tav tm="100000">
                                          <p:val>
                                            <p:strVal val="#ppt_x"/>
                                          </p:val>
                                        </p:tav>
                                      </p:tavLst>
                                    </p:anim>
                                    <p:anim calcmode="lin" valueType="num">
                                      <p:cBhvr additive="base">
                                        <p:cTn id="12" dur="500" fill="hold"/>
                                        <p:tgtEl>
                                          <p:spTgt spid="521"/>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522"/>
                                        </p:tgtEl>
                                        <p:attrNameLst>
                                          <p:attrName>style.visibility</p:attrName>
                                        </p:attrNameLst>
                                      </p:cBhvr>
                                      <p:to>
                                        <p:strVal val="visible"/>
                                      </p:to>
                                    </p:set>
                                    <p:anim calcmode="lin" valueType="num">
                                      <p:cBhvr additive="base">
                                        <p:cTn id="17" dur="500" fill="hold"/>
                                        <p:tgtEl>
                                          <p:spTgt spid="522"/>
                                        </p:tgtEl>
                                        <p:attrNameLst>
                                          <p:attrName>ppt_x</p:attrName>
                                        </p:attrNameLst>
                                      </p:cBhvr>
                                      <p:tavLst>
                                        <p:tav tm="0">
                                          <p:val>
                                            <p:strVal val="#ppt_x"/>
                                          </p:val>
                                        </p:tav>
                                        <p:tav tm="100000">
                                          <p:val>
                                            <p:strVal val="#ppt_x"/>
                                          </p:val>
                                        </p:tav>
                                      </p:tavLst>
                                    </p:anim>
                                    <p:anim calcmode="lin" valueType="num">
                                      <p:cBhvr additive="base">
                                        <p:cTn id="18" dur="500" fill="hold"/>
                                        <p:tgtEl>
                                          <p:spTgt spid="522"/>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523"/>
                                        </p:tgtEl>
                                        <p:attrNameLst>
                                          <p:attrName>style.visibility</p:attrName>
                                        </p:attrNameLst>
                                      </p:cBhvr>
                                      <p:to>
                                        <p:strVal val="visible"/>
                                      </p:to>
                                    </p:set>
                                    <p:anim calcmode="lin" valueType="num">
                                      <p:cBhvr additive="base">
                                        <p:cTn id="21" dur="500" fill="hold"/>
                                        <p:tgtEl>
                                          <p:spTgt spid="523"/>
                                        </p:tgtEl>
                                        <p:attrNameLst>
                                          <p:attrName>ppt_x</p:attrName>
                                        </p:attrNameLst>
                                      </p:cBhvr>
                                      <p:tavLst>
                                        <p:tav tm="0">
                                          <p:val>
                                            <p:strVal val="#ppt_x"/>
                                          </p:val>
                                        </p:tav>
                                        <p:tav tm="100000">
                                          <p:val>
                                            <p:strVal val="#ppt_x"/>
                                          </p:val>
                                        </p:tav>
                                      </p:tavLst>
                                    </p:anim>
                                    <p:anim calcmode="lin" valueType="num">
                                      <p:cBhvr additive="base">
                                        <p:cTn id="22" dur="500" fill="hold"/>
                                        <p:tgtEl>
                                          <p:spTgt spid="523"/>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anim calcmode="lin" valueType="num">
                                      <p:cBhvr additive="base">
                                        <p:cTn id="27" dur="500" fill="hold"/>
                                        <p:tgtEl>
                                          <p:spTgt spid="18"/>
                                        </p:tgtEl>
                                        <p:attrNameLst>
                                          <p:attrName>ppt_x</p:attrName>
                                        </p:attrNameLst>
                                      </p:cBhvr>
                                      <p:tavLst>
                                        <p:tav tm="0">
                                          <p:val>
                                            <p:strVal val="#ppt_x"/>
                                          </p:val>
                                        </p:tav>
                                        <p:tav tm="100000">
                                          <p:val>
                                            <p:strVal val="#ppt_x"/>
                                          </p:val>
                                        </p:tav>
                                      </p:tavLst>
                                    </p:anim>
                                    <p:anim calcmode="lin" valueType="num">
                                      <p:cBhvr additive="base">
                                        <p:cTn id="28" dur="500" fill="hold"/>
                                        <p:tgtEl>
                                          <p:spTgt spid="18"/>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anim calcmode="lin" valueType="num">
                                      <p:cBhvr additive="base">
                                        <p:cTn id="31" dur="500" fill="hold"/>
                                        <p:tgtEl>
                                          <p:spTgt spid="19"/>
                                        </p:tgtEl>
                                        <p:attrNameLst>
                                          <p:attrName>ppt_x</p:attrName>
                                        </p:attrNameLst>
                                      </p:cBhvr>
                                      <p:tavLst>
                                        <p:tav tm="0">
                                          <p:val>
                                            <p:strVal val="#ppt_x"/>
                                          </p:val>
                                        </p:tav>
                                        <p:tav tm="100000">
                                          <p:val>
                                            <p:strVal val="#ppt_x"/>
                                          </p:val>
                                        </p:tav>
                                      </p:tavLst>
                                    </p:anim>
                                    <p:anim calcmode="lin" valueType="num">
                                      <p:cBhvr additive="base">
                                        <p:cTn id="3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24"/>
                                        </p:tgtEl>
                                        <p:attrNameLst>
                                          <p:attrName>style.visibility</p:attrName>
                                        </p:attrNameLst>
                                      </p:cBhvr>
                                      <p:to>
                                        <p:strVal val="visible"/>
                                      </p:to>
                                    </p:set>
                                    <p:anim calcmode="lin" valueType="num">
                                      <p:cBhvr additive="base">
                                        <p:cTn id="37" dur="500" fill="hold"/>
                                        <p:tgtEl>
                                          <p:spTgt spid="524"/>
                                        </p:tgtEl>
                                        <p:attrNameLst>
                                          <p:attrName>ppt_x</p:attrName>
                                        </p:attrNameLst>
                                      </p:cBhvr>
                                      <p:tavLst>
                                        <p:tav tm="0">
                                          <p:val>
                                            <p:strVal val="#ppt_x"/>
                                          </p:val>
                                        </p:tav>
                                        <p:tav tm="100000">
                                          <p:val>
                                            <p:strVal val="#ppt_x"/>
                                          </p:val>
                                        </p:tav>
                                      </p:tavLst>
                                    </p:anim>
                                    <p:anim calcmode="lin" valueType="num">
                                      <p:cBhvr additive="base">
                                        <p:cTn id="38" dur="500" fill="hold"/>
                                        <p:tgtEl>
                                          <p:spTgt spid="524"/>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525"/>
                                        </p:tgtEl>
                                        <p:attrNameLst>
                                          <p:attrName>style.visibility</p:attrName>
                                        </p:attrNameLst>
                                      </p:cBhvr>
                                      <p:to>
                                        <p:strVal val="visible"/>
                                      </p:to>
                                    </p:set>
                                    <p:anim calcmode="lin" valueType="num">
                                      <p:cBhvr additive="base">
                                        <p:cTn id="41" dur="500" fill="hold"/>
                                        <p:tgtEl>
                                          <p:spTgt spid="525"/>
                                        </p:tgtEl>
                                        <p:attrNameLst>
                                          <p:attrName>ppt_x</p:attrName>
                                        </p:attrNameLst>
                                      </p:cBhvr>
                                      <p:tavLst>
                                        <p:tav tm="0">
                                          <p:val>
                                            <p:strVal val="#ppt_x"/>
                                          </p:val>
                                        </p:tav>
                                        <p:tav tm="100000">
                                          <p:val>
                                            <p:strVal val="#ppt_x"/>
                                          </p:val>
                                        </p:tav>
                                      </p:tavLst>
                                    </p:anim>
                                    <p:anim calcmode="lin" valueType="num">
                                      <p:cBhvr additive="base">
                                        <p:cTn id="42" dur="500" fill="hold"/>
                                        <p:tgtEl>
                                          <p:spTgt spid="525"/>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526"/>
                                        </p:tgtEl>
                                        <p:attrNameLst>
                                          <p:attrName>style.visibility</p:attrName>
                                        </p:attrNameLst>
                                      </p:cBhvr>
                                      <p:to>
                                        <p:strVal val="visible"/>
                                      </p:to>
                                    </p:set>
                                    <p:anim calcmode="lin" valueType="num">
                                      <p:cBhvr additive="base">
                                        <p:cTn id="47" dur="500" fill="hold"/>
                                        <p:tgtEl>
                                          <p:spTgt spid="526"/>
                                        </p:tgtEl>
                                        <p:attrNameLst>
                                          <p:attrName>ppt_x</p:attrName>
                                        </p:attrNameLst>
                                      </p:cBhvr>
                                      <p:tavLst>
                                        <p:tav tm="0">
                                          <p:val>
                                            <p:strVal val="#ppt_x"/>
                                          </p:val>
                                        </p:tav>
                                        <p:tav tm="100000">
                                          <p:val>
                                            <p:strVal val="#ppt_x"/>
                                          </p:val>
                                        </p:tav>
                                      </p:tavLst>
                                    </p:anim>
                                    <p:anim calcmode="lin" valueType="num">
                                      <p:cBhvr additive="base">
                                        <p:cTn id="48" dur="500" fill="hold"/>
                                        <p:tgtEl>
                                          <p:spTgt spid="526"/>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527"/>
                                        </p:tgtEl>
                                        <p:attrNameLst>
                                          <p:attrName>style.visibility</p:attrName>
                                        </p:attrNameLst>
                                      </p:cBhvr>
                                      <p:to>
                                        <p:strVal val="visible"/>
                                      </p:to>
                                    </p:set>
                                    <p:anim calcmode="lin" valueType="num">
                                      <p:cBhvr additive="base">
                                        <p:cTn id="51" dur="500" fill="hold"/>
                                        <p:tgtEl>
                                          <p:spTgt spid="527"/>
                                        </p:tgtEl>
                                        <p:attrNameLst>
                                          <p:attrName>ppt_x</p:attrName>
                                        </p:attrNameLst>
                                      </p:cBhvr>
                                      <p:tavLst>
                                        <p:tav tm="0">
                                          <p:val>
                                            <p:strVal val="#ppt_x"/>
                                          </p:val>
                                        </p:tav>
                                        <p:tav tm="100000">
                                          <p:val>
                                            <p:strVal val="#ppt_x"/>
                                          </p:val>
                                        </p:tav>
                                      </p:tavLst>
                                    </p:anim>
                                    <p:anim calcmode="lin" valueType="num">
                                      <p:cBhvr additive="base">
                                        <p:cTn id="52" dur="500" fill="hold"/>
                                        <p:tgtEl>
                                          <p:spTgt spid="527"/>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14"/>
                                        </p:tgtEl>
                                        <p:attrNameLst>
                                          <p:attrName>style.visibility</p:attrName>
                                        </p:attrNameLst>
                                      </p:cBhvr>
                                      <p:to>
                                        <p:strVal val="visible"/>
                                      </p:to>
                                    </p:set>
                                    <p:anim calcmode="lin" valueType="num">
                                      <p:cBhvr additive="base">
                                        <p:cTn id="57" dur="500" fill="hold"/>
                                        <p:tgtEl>
                                          <p:spTgt spid="14"/>
                                        </p:tgtEl>
                                        <p:attrNameLst>
                                          <p:attrName>ppt_x</p:attrName>
                                        </p:attrNameLst>
                                      </p:cBhvr>
                                      <p:tavLst>
                                        <p:tav tm="0">
                                          <p:val>
                                            <p:strVal val="#ppt_x"/>
                                          </p:val>
                                        </p:tav>
                                        <p:tav tm="100000">
                                          <p:val>
                                            <p:strVal val="#ppt_x"/>
                                          </p:val>
                                        </p:tav>
                                      </p:tavLst>
                                    </p:anim>
                                    <p:anim calcmode="lin" valueType="num">
                                      <p:cBhvr additive="base">
                                        <p:cTn id="58" dur="500" fill="hold"/>
                                        <p:tgtEl>
                                          <p:spTgt spid="14"/>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15"/>
                                        </p:tgtEl>
                                        <p:attrNameLst>
                                          <p:attrName>style.visibility</p:attrName>
                                        </p:attrNameLst>
                                      </p:cBhvr>
                                      <p:to>
                                        <p:strVal val="visible"/>
                                      </p:to>
                                    </p:set>
                                    <p:anim calcmode="lin" valueType="num">
                                      <p:cBhvr additive="base">
                                        <p:cTn id="61" dur="500" fill="hold"/>
                                        <p:tgtEl>
                                          <p:spTgt spid="15"/>
                                        </p:tgtEl>
                                        <p:attrNameLst>
                                          <p:attrName>ppt_x</p:attrName>
                                        </p:attrNameLst>
                                      </p:cBhvr>
                                      <p:tavLst>
                                        <p:tav tm="0">
                                          <p:val>
                                            <p:strVal val="#ppt_x"/>
                                          </p:val>
                                        </p:tav>
                                        <p:tav tm="100000">
                                          <p:val>
                                            <p:strVal val="#ppt_x"/>
                                          </p:val>
                                        </p:tav>
                                      </p:tavLst>
                                    </p:anim>
                                    <p:anim calcmode="lin" valueType="num">
                                      <p:cBhvr additive="base">
                                        <p:cTn id="6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16"/>
                                        </p:tgtEl>
                                        <p:attrNameLst>
                                          <p:attrName>style.visibility</p:attrName>
                                        </p:attrNameLst>
                                      </p:cBhvr>
                                      <p:to>
                                        <p:strVal val="visible"/>
                                      </p:to>
                                    </p:set>
                                    <p:anim calcmode="lin" valueType="num">
                                      <p:cBhvr additive="base">
                                        <p:cTn id="67" dur="500" fill="hold"/>
                                        <p:tgtEl>
                                          <p:spTgt spid="16"/>
                                        </p:tgtEl>
                                        <p:attrNameLst>
                                          <p:attrName>ppt_x</p:attrName>
                                        </p:attrNameLst>
                                      </p:cBhvr>
                                      <p:tavLst>
                                        <p:tav tm="0">
                                          <p:val>
                                            <p:strVal val="#ppt_x"/>
                                          </p:val>
                                        </p:tav>
                                        <p:tav tm="100000">
                                          <p:val>
                                            <p:strVal val="#ppt_x"/>
                                          </p:val>
                                        </p:tav>
                                      </p:tavLst>
                                    </p:anim>
                                    <p:anim calcmode="lin" valueType="num">
                                      <p:cBhvr additive="base">
                                        <p:cTn id="68" dur="500" fill="hold"/>
                                        <p:tgtEl>
                                          <p:spTgt spid="16"/>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17"/>
                                        </p:tgtEl>
                                        <p:attrNameLst>
                                          <p:attrName>style.visibility</p:attrName>
                                        </p:attrNameLst>
                                      </p:cBhvr>
                                      <p:to>
                                        <p:strVal val="visible"/>
                                      </p:to>
                                    </p:set>
                                    <p:anim calcmode="lin" valueType="num">
                                      <p:cBhvr additive="base">
                                        <p:cTn id="71" dur="500" fill="hold"/>
                                        <p:tgtEl>
                                          <p:spTgt spid="17"/>
                                        </p:tgtEl>
                                        <p:attrNameLst>
                                          <p:attrName>ppt_x</p:attrName>
                                        </p:attrNameLst>
                                      </p:cBhvr>
                                      <p:tavLst>
                                        <p:tav tm="0">
                                          <p:val>
                                            <p:strVal val="#ppt_x"/>
                                          </p:val>
                                        </p:tav>
                                        <p:tav tm="100000">
                                          <p:val>
                                            <p:strVal val="#ppt_x"/>
                                          </p:val>
                                        </p:tav>
                                      </p:tavLst>
                                    </p:anim>
                                    <p:anim calcmode="lin" valueType="num">
                                      <p:cBhvr additive="base">
                                        <p:cTn id="72"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1" grpId="0"/>
      <p:bldP spid="523" grpId="0"/>
      <p:bldP spid="525" grpId="0"/>
      <p:bldP spid="527" grpId="0"/>
      <p:bldP spid="15" grpId="0"/>
      <p:bldP spid="17" grpId="0"/>
      <p:bldP spid="1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sp>
        <p:nvSpPr>
          <p:cNvPr id="518" name="Google Shape;518;p44"/>
          <p:cNvSpPr txBox="1">
            <a:spLocks noGrp="1"/>
          </p:cNvSpPr>
          <p:nvPr>
            <p:ph type="title"/>
          </p:nvPr>
        </p:nvSpPr>
        <p:spPr>
          <a:xfrm>
            <a:off x="914400" y="438150"/>
            <a:ext cx="70683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smtClean="0"/>
              <a:t>Components</a:t>
            </a:r>
            <a:endParaRPr dirty="0"/>
          </a:p>
        </p:txBody>
      </p:sp>
      <p:sp>
        <p:nvSpPr>
          <p:cNvPr id="519" name="Google Shape;519;p44"/>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7</a:t>
            </a:fld>
            <a:endParaRPr/>
          </a:p>
        </p:txBody>
      </p:sp>
      <p:pic>
        <p:nvPicPr>
          <p:cNvPr id="522" name="Google Shape;522;p44"/>
          <p:cNvPicPr preferRelativeResize="0"/>
          <p:nvPr/>
        </p:nvPicPr>
        <p:blipFill>
          <a:blip r:embed="rId3"/>
          <a:stretch>
            <a:fillRect/>
          </a:stretch>
        </p:blipFill>
        <p:spPr>
          <a:xfrm>
            <a:off x="762000" y="971550"/>
            <a:ext cx="1416000" cy="1416000"/>
          </a:xfrm>
          <a:prstGeom prst="ellipse">
            <a:avLst/>
          </a:prstGeom>
          <a:noFill/>
          <a:ln>
            <a:noFill/>
          </a:ln>
        </p:spPr>
      </p:pic>
      <p:sp>
        <p:nvSpPr>
          <p:cNvPr id="523" name="Google Shape;523;p44"/>
          <p:cNvSpPr txBox="1"/>
          <p:nvPr/>
        </p:nvSpPr>
        <p:spPr>
          <a:xfrm>
            <a:off x="614377" y="2511055"/>
            <a:ext cx="1799283" cy="266682"/>
          </a:xfrm>
          <a:prstGeom prst="rect">
            <a:avLst/>
          </a:prstGeom>
          <a:noFill/>
          <a:ln>
            <a:noFill/>
          </a:ln>
        </p:spPr>
        <p:txBody>
          <a:bodyPr spcFirstLastPara="1" wrap="square" lIns="0" tIns="0" rIns="0" bIns="0" anchor="t" anchorCtr="0">
            <a:noAutofit/>
          </a:bodyPr>
          <a:lstStyle/>
          <a:p>
            <a:pPr marL="228600" indent="-228600" algn="ctr" fontAlgn="t"/>
            <a:r>
              <a:rPr lang="en-US" sz="1200" dirty="0" smtClean="0">
                <a:latin typeface="Times New Roman" pitchFamily="18" charset="0"/>
                <a:cs typeface="Times New Roman" pitchFamily="18" charset="0"/>
              </a:rPr>
              <a:t>LED</a:t>
            </a:r>
            <a:endParaRPr lang="en-US" sz="1200" dirty="0">
              <a:latin typeface="Times New Roman" pitchFamily="18" charset="0"/>
              <a:cs typeface="Times New Roman" pitchFamily="18" charset="0"/>
            </a:endParaRPr>
          </a:p>
        </p:txBody>
      </p:sp>
      <p:pic>
        <p:nvPicPr>
          <p:cNvPr id="524" name="Google Shape;524;p44"/>
          <p:cNvPicPr preferRelativeResize="0"/>
          <p:nvPr/>
        </p:nvPicPr>
        <p:blipFill>
          <a:blip r:embed="rId4"/>
          <a:stretch>
            <a:fillRect/>
          </a:stretch>
        </p:blipFill>
        <p:spPr>
          <a:xfrm>
            <a:off x="3000489" y="1123950"/>
            <a:ext cx="1206222" cy="1206222"/>
          </a:xfrm>
          <a:prstGeom prst="ellipse">
            <a:avLst/>
          </a:prstGeom>
          <a:noFill/>
          <a:ln>
            <a:noFill/>
          </a:ln>
        </p:spPr>
      </p:pic>
      <p:sp>
        <p:nvSpPr>
          <p:cNvPr id="525" name="Google Shape;525;p44"/>
          <p:cNvSpPr txBox="1"/>
          <p:nvPr/>
        </p:nvSpPr>
        <p:spPr>
          <a:xfrm>
            <a:off x="2900378" y="2558566"/>
            <a:ext cx="1416000" cy="266682"/>
          </a:xfrm>
          <a:prstGeom prst="rect">
            <a:avLst/>
          </a:prstGeom>
          <a:noFill/>
          <a:ln>
            <a:noFill/>
          </a:ln>
        </p:spPr>
        <p:txBody>
          <a:bodyPr spcFirstLastPara="1" wrap="square" lIns="0" tIns="0" rIns="0" bIns="0" anchor="t" anchorCtr="0">
            <a:noAutofit/>
          </a:bodyPr>
          <a:lstStyle/>
          <a:p>
            <a:pPr marL="228600" indent="-228600" algn="ctr" fontAlgn="t"/>
            <a:r>
              <a:rPr lang="en-US" sz="1200" dirty="0" smtClean="0">
                <a:latin typeface="Times New Roman" pitchFamily="18" charset="0"/>
                <a:cs typeface="Times New Roman" pitchFamily="18" charset="0"/>
              </a:rPr>
              <a:t>9V Battery</a:t>
            </a:r>
            <a:endParaRPr lang="en-US" sz="1200" dirty="0">
              <a:latin typeface="Times New Roman" pitchFamily="18" charset="0"/>
              <a:cs typeface="Times New Roman" pitchFamily="18" charset="0"/>
            </a:endParaRPr>
          </a:p>
        </p:txBody>
      </p:sp>
      <p:pic>
        <p:nvPicPr>
          <p:cNvPr id="526" name="Google Shape;526;p44"/>
          <p:cNvPicPr preferRelativeResize="0"/>
          <p:nvPr/>
        </p:nvPicPr>
        <p:blipFill>
          <a:blip r:embed="rId5"/>
          <a:stretch>
            <a:fillRect/>
          </a:stretch>
        </p:blipFill>
        <p:spPr>
          <a:xfrm>
            <a:off x="6324600" y="2952750"/>
            <a:ext cx="948627" cy="1416000"/>
          </a:xfrm>
          <a:prstGeom prst="ellipse">
            <a:avLst/>
          </a:prstGeom>
          <a:noFill/>
          <a:ln>
            <a:noFill/>
          </a:ln>
        </p:spPr>
      </p:pic>
      <p:sp>
        <p:nvSpPr>
          <p:cNvPr id="527" name="Google Shape;527;p44"/>
          <p:cNvSpPr txBox="1"/>
          <p:nvPr/>
        </p:nvSpPr>
        <p:spPr>
          <a:xfrm>
            <a:off x="6019800" y="4476751"/>
            <a:ext cx="1524308" cy="304800"/>
          </a:xfrm>
          <a:prstGeom prst="rect">
            <a:avLst/>
          </a:prstGeom>
          <a:noFill/>
          <a:ln>
            <a:noFill/>
          </a:ln>
        </p:spPr>
        <p:txBody>
          <a:bodyPr spcFirstLastPara="1" wrap="square" lIns="0" tIns="0" rIns="0" bIns="0" anchor="t" anchorCtr="0">
            <a:noAutofit/>
          </a:bodyPr>
          <a:lstStyle/>
          <a:p>
            <a:pPr algn="ctr"/>
            <a:r>
              <a:rPr lang="en-US" sz="1350" dirty="0" smtClean="0">
                <a:latin typeface="Times New Roman" pitchFamily="18" charset="0"/>
                <a:cs typeface="Times New Roman" pitchFamily="18" charset="0"/>
              </a:rPr>
              <a:t>Wooden Cane</a:t>
            </a:r>
            <a:endParaRPr sz="1350" dirty="0">
              <a:latin typeface="Inter"/>
              <a:ea typeface="Inter"/>
              <a:cs typeface="Inter"/>
              <a:sym typeface="Inter"/>
            </a:endParaRPr>
          </a:p>
        </p:txBody>
      </p:sp>
      <p:pic>
        <p:nvPicPr>
          <p:cNvPr id="14" name="Google Shape;520;p44"/>
          <p:cNvPicPr preferRelativeResize="0"/>
          <p:nvPr/>
        </p:nvPicPr>
        <p:blipFill>
          <a:blip r:embed="rId6"/>
          <a:stretch>
            <a:fillRect/>
          </a:stretch>
        </p:blipFill>
        <p:spPr>
          <a:xfrm>
            <a:off x="7208902" y="1358570"/>
            <a:ext cx="1114604" cy="585167"/>
          </a:xfrm>
          <a:prstGeom prst="ellipse">
            <a:avLst/>
          </a:prstGeom>
          <a:noFill/>
          <a:ln>
            <a:noFill/>
          </a:ln>
        </p:spPr>
      </p:pic>
      <p:sp>
        <p:nvSpPr>
          <p:cNvPr id="15" name="Google Shape;521;p44"/>
          <p:cNvSpPr txBox="1"/>
          <p:nvPr/>
        </p:nvSpPr>
        <p:spPr>
          <a:xfrm>
            <a:off x="6956684" y="2177859"/>
            <a:ext cx="1671622" cy="266682"/>
          </a:xfrm>
          <a:prstGeom prst="rect">
            <a:avLst/>
          </a:prstGeom>
          <a:noFill/>
          <a:ln>
            <a:noFill/>
          </a:ln>
        </p:spPr>
        <p:txBody>
          <a:bodyPr spcFirstLastPara="1" wrap="square" lIns="0" tIns="0" rIns="0" bIns="0" anchor="t" anchorCtr="0">
            <a:noAutofit/>
          </a:bodyPr>
          <a:lstStyle/>
          <a:p>
            <a:pPr marL="228600" indent="-228600" algn="ctr" fontAlgn="t"/>
            <a:r>
              <a:rPr lang="en-US" sz="1200" dirty="0" smtClean="0">
                <a:latin typeface="Times New Roman" pitchFamily="18" charset="0"/>
                <a:cs typeface="Times New Roman" pitchFamily="18" charset="0"/>
              </a:rPr>
              <a:t>Push Switch</a:t>
            </a:r>
            <a:endParaRPr lang="en-US" sz="1200" dirty="0">
              <a:latin typeface="Times New Roman" pitchFamily="18" charset="0"/>
              <a:cs typeface="Times New Roman" pitchFamily="18" charset="0"/>
            </a:endParaRPr>
          </a:p>
        </p:txBody>
      </p:sp>
      <p:pic>
        <p:nvPicPr>
          <p:cNvPr id="16" name="Google Shape;520;p44"/>
          <p:cNvPicPr preferRelativeResize="0"/>
          <p:nvPr/>
        </p:nvPicPr>
        <p:blipFill>
          <a:blip r:embed="rId7"/>
          <a:stretch>
            <a:fillRect/>
          </a:stretch>
        </p:blipFill>
        <p:spPr>
          <a:xfrm>
            <a:off x="5257800" y="1352550"/>
            <a:ext cx="902007" cy="902007"/>
          </a:xfrm>
          <a:prstGeom prst="ellipse">
            <a:avLst/>
          </a:prstGeom>
          <a:noFill/>
          <a:ln>
            <a:noFill/>
          </a:ln>
        </p:spPr>
      </p:pic>
      <p:sp>
        <p:nvSpPr>
          <p:cNvPr id="17" name="Google Shape;521;p44"/>
          <p:cNvSpPr txBox="1"/>
          <p:nvPr/>
        </p:nvSpPr>
        <p:spPr>
          <a:xfrm>
            <a:off x="5005582" y="2558859"/>
            <a:ext cx="1416000" cy="266682"/>
          </a:xfrm>
          <a:prstGeom prst="rect">
            <a:avLst/>
          </a:prstGeom>
          <a:noFill/>
          <a:ln>
            <a:noFill/>
          </a:ln>
        </p:spPr>
        <p:txBody>
          <a:bodyPr spcFirstLastPara="1" wrap="square" lIns="0" tIns="0" rIns="0" bIns="0" anchor="t" anchorCtr="0">
            <a:noAutofit/>
          </a:bodyPr>
          <a:lstStyle/>
          <a:p>
            <a:pPr marL="228600" indent="-228600" algn="ctr" fontAlgn="t"/>
            <a:r>
              <a:rPr lang="en-US" sz="1200" dirty="0" smtClean="0">
                <a:latin typeface="Times New Roman" pitchFamily="18" charset="0"/>
                <a:cs typeface="Times New Roman" pitchFamily="18" charset="0"/>
              </a:rPr>
              <a:t>Slide Switch</a:t>
            </a:r>
            <a:endParaRPr lang="en-US" sz="1200" dirty="0">
              <a:latin typeface="Times New Roman" pitchFamily="18" charset="0"/>
              <a:cs typeface="Times New Roman" pitchFamily="18" charset="0"/>
            </a:endParaRPr>
          </a:p>
        </p:txBody>
      </p:sp>
      <p:pic>
        <p:nvPicPr>
          <p:cNvPr id="18" name="Google Shape;520;p44"/>
          <p:cNvPicPr preferRelativeResize="0"/>
          <p:nvPr/>
        </p:nvPicPr>
        <p:blipFill>
          <a:blip r:embed="rId8"/>
          <a:stretch>
            <a:fillRect/>
          </a:stretch>
        </p:blipFill>
        <p:spPr>
          <a:xfrm>
            <a:off x="1447800" y="3028950"/>
            <a:ext cx="1416000" cy="902007"/>
          </a:xfrm>
          <a:prstGeom prst="ellipse">
            <a:avLst/>
          </a:prstGeom>
          <a:noFill/>
          <a:ln>
            <a:noFill/>
          </a:ln>
        </p:spPr>
      </p:pic>
      <p:sp>
        <p:nvSpPr>
          <p:cNvPr id="19" name="Google Shape;521;p44"/>
          <p:cNvSpPr txBox="1"/>
          <p:nvPr/>
        </p:nvSpPr>
        <p:spPr>
          <a:xfrm>
            <a:off x="1452578" y="4006659"/>
            <a:ext cx="1416000" cy="266682"/>
          </a:xfrm>
          <a:prstGeom prst="rect">
            <a:avLst/>
          </a:prstGeom>
          <a:noFill/>
          <a:ln>
            <a:noFill/>
          </a:ln>
        </p:spPr>
        <p:txBody>
          <a:bodyPr spcFirstLastPara="1" wrap="square" lIns="0" tIns="0" rIns="0" bIns="0" anchor="t" anchorCtr="0">
            <a:noAutofit/>
          </a:bodyPr>
          <a:lstStyle/>
          <a:p>
            <a:pPr marL="228600" indent="-228600" algn="ctr" fontAlgn="t"/>
            <a:r>
              <a:rPr lang="en-US" sz="1200" dirty="0" smtClean="0">
                <a:latin typeface="Times New Roman" pitchFamily="18" charset="0"/>
                <a:cs typeface="Times New Roman" pitchFamily="18" charset="0"/>
              </a:rPr>
              <a:t>Breadboard</a:t>
            </a:r>
            <a:endParaRPr lang="en-US" sz="1200" dirty="0">
              <a:latin typeface="Times New Roman" pitchFamily="18" charset="0"/>
              <a:cs typeface="Times New Roman" pitchFamily="18" charset="0"/>
            </a:endParaRPr>
          </a:p>
        </p:txBody>
      </p:sp>
      <p:pic>
        <p:nvPicPr>
          <p:cNvPr id="20" name="Google Shape;520;p44"/>
          <p:cNvPicPr preferRelativeResize="0"/>
          <p:nvPr/>
        </p:nvPicPr>
        <p:blipFill>
          <a:blip r:embed="rId9"/>
          <a:stretch>
            <a:fillRect/>
          </a:stretch>
        </p:blipFill>
        <p:spPr>
          <a:xfrm>
            <a:off x="4066996" y="3028950"/>
            <a:ext cx="902007" cy="902007"/>
          </a:xfrm>
          <a:prstGeom prst="ellipse">
            <a:avLst/>
          </a:prstGeom>
          <a:noFill/>
          <a:ln>
            <a:noFill/>
          </a:ln>
        </p:spPr>
      </p:pic>
      <p:sp>
        <p:nvSpPr>
          <p:cNvPr id="21" name="Google Shape;521;p44"/>
          <p:cNvSpPr txBox="1"/>
          <p:nvPr/>
        </p:nvSpPr>
        <p:spPr>
          <a:xfrm>
            <a:off x="3814778" y="4006659"/>
            <a:ext cx="1416000" cy="266682"/>
          </a:xfrm>
          <a:prstGeom prst="rect">
            <a:avLst/>
          </a:prstGeom>
          <a:noFill/>
          <a:ln>
            <a:noFill/>
          </a:ln>
        </p:spPr>
        <p:txBody>
          <a:bodyPr spcFirstLastPara="1" wrap="square" lIns="0" tIns="0" rIns="0" bIns="0" anchor="t" anchorCtr="0">
            <a:noAutofit/>
          </a:bodyPr>
          <a:lstStyle/>
          <a:p>
            <a:pPr marL="228600" indent="-228600" algn="ctr" fontAlgn="t"/>
            <a:r>
              <a:rPr lang="en-US" sz="1200" dirty="0" smtClean="0">
                <a:latin typeface="Times New Roman" pitchFamily="18" charset="0"/>
                <a:cs typeface="Times New Roman" pitchFamily="18" charset="0"/>
              </a:rPr>
              <a:t>Mini Breadboard</a:t>
            </a:r>
            <a:endParaRPr lang="en-US" sz="1200"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22"/>
                                        </p:tgtEl>
                                        <p:attrNameLst>
                                          <p:attrName>style.visibility</p:attrName>
                                        </p:attrNameLst>
                                      </p:cBhvr>
                                      <p:to>
                                        <p:strVal val="visible"/>
                                      </p:to>
                                    </p:set>
                                    <p:anim calcmode="lin" valueType="num">
                                      <p:cBhvr additive="base">
                                        <p:cTn id="7" dur="500" fill="hold"/>
                                        <p:tgtEl>
                                          <p:spTgt spid="522"/>
                                        </p:tgtEl>
                                        <p:attrNameLst>
                                          <p:attrName>ppt_x</p:attrName>
                                        </p:attrNameLst>
                                      </p:cBhvr>
                                      <p:tavLst>
                                        <p:tav tm="0">
                                          <p:val>
                                            <p:strVal val="#ppt_x"/>
                                          </p:val>
                                        </p:tav>
                                        <p:tav tm="100000">
                                          <p:val>
                                            <p:strVal val="#ppt_x"/>
                                          </p:val>
                                        </p:tav>
                                      </p:tavLst>
                                    </p:anim>
                                    <p:anim calcmode="lin" valueType="num">
                                      <p:cBhvr additive="base">
                                        <p:cTn id="8" dur="500" fill="hold"/>
                                        <p:tgtEl>
                                          <p:spTgt spid="52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23"/>
                                        </p:tgtEl>
                                        <p:attrNameLst>
                                          <p:attrName>style.visibility</p:attrName>
                                        </p:attrNameLst>
                                      </p:cBhvr>
                                      <p:to>
                                        <p:strVal val="visible"/>
                                      </p:to>
                                    </p:set>
                                    <p:anim calcmode="lin" valueType="num">
                                      <p:cBhvr additive="base">
                                        <p:cTn id="11" dur="500" fill="hold"/>
                                        <p:tgtEl>
                                          <p:spTgt spid="523"/>
                                        </p:tgtEl>
                                        <p:attrNameLst>
                                          <p:attrName>ppt_x</p:attrName>
                                        </p:attrNameLst>
                                      </p:cBhvr>
                                      <p:tavLst>
                                        <p:tav tm="0">
                                          <p:val>
                                            <p:strVal val="#ppt_x"/>
                                          </p:val>
                                        </p:tav>
                                        <p:tav tm="100000">
                                          <p:val>
                                            <p:strVal val="#ppt_x"/>
                                          </p:val>
                                        </p:tav>
                                      </p:tavLst>
                                    </p:anim>
                                    <p:anim calcmode="lin" valueType="num">
                                      <p:cBhvr additive="base">
                                        <p:cTn id="12" dur="500" fill="hold"/>
                                        <p:tgtEl>
                                          <p:spTgt spid="52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524"/>
                                        </p:tgtEl>
                                        <p:attrNameLst>
                                          <p:attrName>style.visibility</p:attrName>
                                        </p:attrNameLst>
                                      </p:cBhvr>
                                      <p:to>
                                        <p:strVal val="visible"/>
                                      </p:to>
                                    </p:set>
                                    <p:anim calcmode="lin" valueType="num">
                                      <p:cBhvr additive="base">
                                        <p:cTn id="17" dur="500" fill="hold"/>
                                        <p:tgtEl>
                                          <p:spTgt spid="524"/>
                                        </p:tgtEl>
                                        <p:attrNameLst>
                                          <p:attrName>ppt_x</p:attrName>
                                        </p:attrNameLst>
                                      </p:cBhvr>
                                      <p:tavLst>
                                        <p:tav tm="0">
                                          <p:val>
                                            <p:strVal val="#ppt_x"/>
                                          </p:val>
                                        </p:tav>
                                        <p:tav tm="100000">
                                          <p:val>
                                            <p:strVal val="#ppt_x"/>
                                          </p:val>
                                        </p:tav>
                                      </p:tavLst>
                                    </p:anim>
                                    <p:anim calcmode="lin" valueType="num">
                                      <p:cBhvr additive="base">
                                        <p:cTn id="18" dur="500" fill="hold"/>
                                        <p:tgtEl>
                                          <p:spTgt spid="524"/>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525"/>
                                        </p:tgtEl>
                                        <p:attrNameLst>
                                          <p:attrName>style.visibility</p:attrName>
                                        </p:attrNameLst>
                                      </p:cBhvr>
                                      <p:to>
                                        <p:strVal val="visible"/>
                                      </p:to>
                                    </p:set>
                                    <p:anim calcmode="lin" valueType="num">
                                      <p:cBhvr additive="base">
                                        <p:cTn id="21" dur="500" fill="hold"/>
                                        <p:tgtEl>
                                          <p:spTgt spid="525"/>
                                        </p:tgtEl>
                                        <p:attrNameLst>
                                          <p:attrName>ppt_x</p:attrName>
                                        </p:attrNameLst>
                                      </p:cBhvr>
                                      <p:tavLst>
                                        <p:tav tm="0">
                                          <p:val>
                                            <p:strVal val="#ppt_x"/>
                                          </p:val>
                                        </p:tav>
                                        <p:tav tm="100000">
                                          <p:val>
                                            <p:strVal val="#ppt_x"/>
                                          </p:val>
                                        </p:tav>
                                      </p:tavLst>
                                    </p:anim>
                                    <p:anim calcmode="lin" valueType="num">
                                      <p:cBhvr additive="base">
                                        <p:cTn id="22" dur="500" fill="hold"/>
                                        <p:tgtEl>
                                          <p:spTgt spid="525"/>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anim calcmode="lin" valueType="num">
                                      <p:cBhvr additive="base">
                                        <p:cTn id="27" dur="500" fill="hold"/>
                                        <p:tgtEl>
                                          <p:spTgt spid="16"/>
                                        </p:tgtEl>
                                        <p:attrNameLst>
                                          <p:attrName>ppt_x</p:attrName>
                                        </p:attrNameLst>
                                      </p:cBhvr>
                                      <p:tavLst>
                                        <p:tav tm="0">
                                          <p:val>
                                            <p:strVal val="#ppt_x"/>
                                          </p:val>
                                        </p:tav>
                                        <p:tav tm="100000">
                                          <p:val>
                                            <p:strVal val="#ppt_x"/>
                                          </p:val>
                                        </p:tav>
                                      </p:tavLst>
                                    </p:anim>
                                    <p:anim calcmode="lin" valueType="num">
                                      <p:cBhvr additive="base">
                                        <p:cTn id="28" dur="500" fill="hold"/>
                                        <p:tgtEl>
                                          <p:spTgt spid="16"/>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anim calcmode="lin" valueType="num">
                                      <p:cBhvr additive="base">
                                        <p:cTn id="31" dur="500" fill="hold"/>
                                        <p:tgtEl>
                                          <p:spTgt spid="17"/>
                                        </p:tgtEl>
                                        <p:attrNameLst>
                                          <p:attrName>ppt_x</p:attrName>
                                        </p:attrNameLst>
                                      </p:cBhvr>
                                      <p:tavLst>
                                        <p:tav tm="0">
                                          <p:val>
                                            <p:strVal val="#ppt_x"/>
                                          </p:val>
                                        </p:tav>
                                        <p:tav tm="100000">
                                          <p:val>
                                            <p:strVal val="#ppt_x"/>
                                          </p:val>
                                        </p:tav>
                                      </p:tavLst>
                                    </p:anim>
                                    <p:anim calcmode="lin" valueType="num">
                                      <p:cBhvr additive="base">
                                        <p:cTn id="32"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4"/>
                                        </p:tgtEl>
                                        <p:attrNameLst>
                                          <p:attrName>style.visibility</p:attrName>
                                        </p:attrNameLst>
                                      </p:cBhvr>
                                      <p:to>
                                        <p:strVal val="visible"/>
                                      </p:to>
                                    </p:set>
                                    <p:anim calcmode="lin" valueType="num">
                                      <p:cBhvr additive="base">
                                        <p:cTn id="37" dur="500" fill="hold"/>
                                        <p:tgtEl>
                                          <p:spTgt spid="14"/>
                                        </p:tgtEl>
                                        <p:attrNameLst>
                                          <p:attrName>ppt_x</p:attrName>
                                        </p:attrNameLst>
                                      </p:cBhvr>
                                      <p:tavLst>
                                        <p:tav tm="0">
                                          <p:val>
                                            <p:strVal val="#ppt_x"/>
                                          </p:val>
                                        </p:tav>
                                        <p:tav tm="100000">
                                          <p:val>
                                            <p:strVal val="#ppt_x"/>
                                          </p:val>
                                        </p:tav>
                                      </p:tavLst>
                                    </p:anim>
                                    <p:anim calcmode="lin" valueType="num">
                                      <p:cBhvr additive="base">
                                        <p:cTn id="38" dur="500" fill="hold"/>
                                        <p:tgtEl>
                                          <p:spTgt spid="14"/>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5"/>
                                        </p:tgtEl>
                                        <p:attrNameLst>
                                          <p:attrName>style.visibility</p:attrName>
                                        </p:attrNameLst>
                                      </p:cBhvr>
                                      <p:to>
                                        <p:strVal val="visible"/>
                                      </p:to>
                                    </p:set>
                                    <p:anim calcmode="lin" valueType="num">
                                      <p:cBhvr additive="base">
                                        <p:cTn id="41" dur="500" fill="hold"/>
                                        <p:tgtEl>
                                          <p:spTgt spid="15"/>
                                        </p:tgtEl>
                                        <p:attrNameLst>
                                          <p:attrName>ppt_x</p:attrName>
                                        </p:attrNameLst>
                                      </p:cBhvr>
                                      <p:tavLst>
                                        <p:tav tm="0">
                                          <p:val>
                                            <p:strVal val="#ppt_x"/>
                                          </p:val>
                                        </p:tav>
                                        <p:tav tm="100000">
                                          <p:val>
                                            <p:strVal val="#ppt_x"/>
                                          </p:val>
                                        </p:tav>
                                      </p:tavLst>
                                    </p:anim>
                                    <p:anim calcmode="lin" valueType="num">
                                      <p:cBhvr additive="base">
                                        <p:cTn id="4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18"/>
                                        </p:tgtEl>
                                        <p:attrNameLst>
                                          <p:attrName>style.visibility</p:attrName>
                                        </p:attrNameLst>
                                      </p:cBhvr>
                                      <p:to>
                                        <p:strVal val="visible"/>
                                      </p:to>
                                    </p:set>
                                    <p:anim calcmode="lin" valueType="num">
                                      <p:cBhvr additive="base">
                                        <p:cTn id="47" dur="500" fill="hold"/>
                                        <p:tgtEl>
                                          <p:spTgt spid="18"/>
                                        </p:tgtEl>
                                        <p:attrNameLst>
                                          <p:attrName>ppt_x</p:attrName>
                                        </p:attrNameLst>
                                      </p:cBhvr>
                                      <p:tavLst>
                                        <p:tav tm="0">
                                          <p:val>
                                            <p:strVal val="#ppt_x"/>
                                          </p:val>
                                        </p:tav>
                                        <p:tav tm="100000">
                                          <p:val>
                                            <p:strVal val="#ppt_x"/>
                                          </p:val>
                                        </p:tav>
                                      </p:tavLst>
                                    </p:anim>
                                    <p:anim calcmode="lin" valueType="num">
                                      <p:cBhvr additive="base">
                                        <p:cTn id="48" dur="500" fill="hold"/>
                                        <p:tgtEl>
                                          <p:spTgt spid="18"/>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9"/>
                                        </p:tgtEl>
                                        <p:attrNameLst>
                                          <p:attrName>style.visibility</p:attrName>
                                        </p:attrNameLst>
                                      </p:cBhvr>
                                      <p:to>
                                        <p:strVal val="visible"/>
                                      </p:to>
                                    </p:set>
                                    <p:anim calcmode="lin" valueType="num">
                                      <p:cBhvr additive="base">
                                        <p:cTn id="51" dur="500" fill="hold"/>
                                        <p:tgtEl>
                                          <p:spTgt spid="19"/>
                                        </p:tgtEl>
                                        <p:attrNameLst>
                                          <p:attrName>ppt_x</p:attrName>
                                        </p:attrNameLst>
                                      </p:cBhvr>
                                      <p:tavLst>
                                        <p:tav tm="0">
                                          <p:val>
                                            <p:strVal val="#ppt_x"/>
                                          </p:val>
                                        </p:tav>
                                        <p:tav tm="100000">
                                          <p:val>
                                            <p:strVal val="#ppt_x"/>
                                          </p:val>
                                        </p:tav>
                                      </p:tavLst>
                                    </p:anim>
                                    <p:anim calcmode="lin" valueType="num">
                                      <p:cBhvr additive="base">
                                        <p:cTn id="5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20"/>
                                        </p:tgtEl>
                                        <p:attrNameLst>
                                          <p:attrName>style.visibility</p:attrName>
                                        </p:attrNameLst>
                                      </p:cBhvr>
                                      <p:to>
                                        <p:strVal val="visible"/>
                                      </p:to>
                                    </p:set>
                                    <p:anim calcmode="lin" valueType="num">
                                      <p:cBhvr additive="base">
                                        <p:cTn id="57" dur="500" fill="hold"/>
                                        <p:tgtEl>
                                          <p:spTgt spid="20"/>
                                        </p:tgtEl>
                                        <p:attrNameLst>
                                          <p:attrName>ppt_x</p:attrName>
                                        </p:attrNameLst>
                                      </p:cBhvr>
                                      <p:tavLst>
                                        <p:tav tm="0">
                                          <p:val>
                                            <p:strVal val="#ppt_x"/>
                                          </p:val>
                                        </p:tav>
                                        <p:tav tm="100000">
                                          <p:val>
                                            <p:strVal val="#ppt_x"/>
                                          </p:val>
                                        </p:tav>
                                      </p:tavLst>
                                    </p:anim>
                                    <p:anim calcmode="lin" valueType="num">
                                      <p:cBhvr additive="base">
                                        <p:cTn id="58" dur="500" fill="hold"/>
                                        <p:tgtEl>
                                          <p:spTgt spid="20"/>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21"/>
                                        </p:tgtEl>
                                        <p:attrNameLst>
                                          <p:attrName>style.visibility</p:attrName>
                                        </p:attrNameLst>
                                      </p:cBhvr>
                                      <p:to>
                                        <p:strVal val="visible"/>
                                      </p:to>
                                    </p:set>
                                    <p:anim calcmode="lin" valueType="num">
                                      <p:cBhvr additive="base">
                                        <p:cTn id="61" dur="500" fill="hold"/>
                                        <p:tgtEl>
                                          <p:spTgt spid="21"/>
                                        </p:tgtEl>
                                        <p:attrNameLst>
                                          <p:attrName>ppt_x</p:attrName>
                                        </p:attrNameLst>
                                      </p:cBhvr>
                                      <p:tavLst>
                                        <p:tav tm="0">
                                          <p:val>
                                            <p:strVal val="#ppt_x"/>
                                          </p:val>
                                        </p:tav>
                                        <p:tav tm="100000">
                                          <p:val>
                                            <p:strVal val="#ppt_x"/>
                                          </p:val>
                                        </p:tav>
                                      </p:tavLst>
                                    </p:anim>
                                    <p:anim calcmode="lin" valueType="num">
                                      <p:cBhvr additive="base">
                                        <p:cTn id="62"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526"/>
                                        </p:tgtEl>
                                        <p:attrNameLst>
                                          <p:attrName>style.visibility</p:attrName>
                                        </p:attrNameLst>
                                      </p:cBhvr>
                                      <p:to>
                                        <p:strVal val="visible"/>
                                      </p:to>
                                    </p:set>
                                    <p:anim calcmode="lin" valueType="num">
                                      <p:cBhvr additive="base">
                                        <p:cTn id="67" dur="500" fill="hold"/>
                                        <p:tgtEl>
                                          <p:spTgt spid="526"/>
                                        </p:tgtEl>
                                        <p:attrNameLst>
                                          <p:attrName>ppt_x</p:attrName>
                                        </p:attrNameLst>
                                      </p:cBhvr>
                                      <p:tavLst>
                                        <p:tav tm="0">
                                          <p:val>
                                            <p:strVal val="#ppt_x"/>
                                          </p:val>
                                        </p:tav>
                                        <p:tav tm="100000">
                                          <p:val>
                                            <p:strVal val="#ppt_x"/>
                                          </p:val>
                                        </p:tav>
                                      </p:tavLst>
                                    </p:anim>
                                    <p:anim calcmode="lin" valueType="num">
                                      <p:cBhvr additive="base">
                                        <p:cTn id="68" dur="500" fill="hold"/>
                                        <p:tgtEl>
                                          <p:spTgt spid="526"/>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527"/>
                                        </p:tgtEl>
                                        <p:attrNameLst>
                                          <p:attrName>style.visibility</p:attrName>
                                        </p:attrNameLst>
                                      </p:cBhvr>
                                      <p:to>
                                        <p:strVal val="visible"/>
                                      </p:to>
                                    </p:set>
                                    <p:anim calcmode="lin" valueType="num">
                                      <p:cBhvr additive="base">
                                        <p:cTn id="71" dur="500" fill="hold"/>
                                        <p:tgtEl>
                                          <p:spTgt spid="527"/>
                                        </p:tgtEl>
                                        <p:attrNameLst>
                                          <p:attrName>ppt_x</p:attrName>
                                        </p:attrNameLst>
                                      </p:cBhvr>
                                      <p:tavLst>
                                        <p:tav tm="0">
                                          <p:val>
                                            <p:strVal val="#ppt_x"/>
                                          </p:val>
                                        </p:tav>
                                        <p:tav tm="100000">
                                          <p:val>
                                            <p:strVal val="#ppt_x"/>
                                          </p:val>
                                        </p:tav>
                                      </p:tavLst>
                                    </p:anim>
                                    <p:anim calcmode="lin" valueType="num">
                                      <p:cBhvr additive="base">
                                        <p:cTn id="72" dur="500" fill="hold"/>
                                        <p:tgtEl>
                                          <p:spTgt spid="5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3" grpId="0"/>
      <p:bldP spid="525" grpId="0"/>
      <p:bldP spid="527" grpId="0"/>
      <p:bldP spid="15" grpId="0"/>
      <p:bldP spid="17" grpId="0"/>
      <p:bldP spid="19" grpId="0"/>
      <p:bldP spid="2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7"/>
          <p:cNvSpPr txBox="1">
            <a:spLocks noGrp="1"/>
          </p:cNvSpPr>
          <p:nvPr>
            <p:ph type="title"/>
          </p:nvPr>
        </p:nvSpPr>
        <p:spPr>
          <a:xfrm>
            <a:off x="685800" y="133350"/>
            <a:ext cx="70683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2800" dirty="0" smtClean="0"/>
              <a:t>Previously Estimated </a:t>
            </a:r>
            <a:r>
              <a:rPr lang="en-US" sz="2800" dirty="0" smtClean="0"/>
              <a:t>Budget</a:t>
            </a:r>
            <a:endParaRPr sz="2800" dirty="0"/>
          </a:p>
        </p:txBody>
      </p:sp>
      <p:sp>
        <p:nvSpPr>
          <p:cNvPr id="93" name="Google Shape;93;p17"/>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8</a:t>
            </a:fld>
            <a:endParaRPr/>
          </a:p>
        </p:txBody>
      </p:sp>
      <p:graphicFrame>
        <p:nvGraphicFramePr>
          <p:cNvPr id="5" name="Table 4"/>
          <p:cNvGraphicFramePr>
            <a:graphicFrameLocks noGrp="1"/>
          </p:cNvGraphicFramePr>
          <p:nvPr/>
        </p:nvGraphicFramePr>
        <p:xfrm>
          <a:off x="685800" y="590550"/>
          <a:ext cx="7772400" cy="4419600"/>
        </p:xfrm>
        <a:graphic>
          <a:graphicData uri="http://schemas.openxmlformats.org/drawingml/2006/table">
            <a:tbl>
              <a:tblPr firstRow="1" bandRow="1">
                <a:tableStyleId>{3C2FFA5D-87B4-456A-9821-1D502468CF0F}</a:tableStyleId>
              </a:tblPr>
              <a:tblGrid>
                <a:gridCol w="2590800"/>
                <a:gridCol w="2590800"/>
                <a:gridCol w="2590800"/>
              </a:tblGrid>
              <a:tr h="289560">
                <a:tc>
                  <a:txBody>
                    <a:bodyPr/>
                    <a:lstStyle/>
                    <a:p>
                      <a:pPr algn="ctr" rtl="0" fontAlgn="t">
                        <a:spcBef>
                          <a:spcPts val="0"/>
                        </a:spcBef>
                        <a:spcAft>
                          <a:spcPts val="0"/>
                        </a:spcAft>
                      </a:pPr>
                      <a:r>
                        <a:rPr lang="en-US" sz="1100" u="none" strike="noStrike" dirty="0"/>
                        <a:t>Equipment</a:t>
                      </a:r>
                      <a:endParaRPr lang="en-US" sz="1100" dirty="0">
                        <a:latin typeface="Times New Roman" pitchFamily="18" charset="0"/>
                        <a:cs typeface="Times New Roman" pitchFamily="18" charset="0"/>
                      </a:endParaRPr>
                    </a:p>
                  </a:txBody>
                  <a:tcPr marL="63500" marR="63500" marT="63500" marB="63500" anchor="ctr"/>
                </a:tc>
                <a:tc>
                  <a:txBody>
                    <a:bodyPr/>
                    <a:lstStyle/>
                    <a:p>
                      <a:pPr algn="ctr" rtl="0" fontAlgn="t">
                        <a:spcBef>
                          <a:spcPts val="0"/>
                        </a:spcBef>
                        <a:spcAft>
                          <a:spcPts val="0"/>
                        </a:spcAft>
                      </a:pPr>
                      <a:r>
                        <a:rPr lang="en-US" sz="1100" u="none" strike="noStrike"/>
                        <a:t>Quantity</a:t>
                      </a:r>
                      <a:endParaRPr lang="en-US" sz="1100">
                        <a:latin typeface="Times New Roman" pitchFamily="18" charset="0"/>
                        <a:cs typeface="Times New Roman" pitchFamily="18" charset="0"/>
                      </a:endParaRPr>
                    </a:p>
                  </a:txBody>
                  <a:tcPr marL="63500" marR="63500" marT="63500" marB="63500" anchor="ctr"/>
                </a:tc>
                <a:tc>
                  <a:txBody>
                    <a:bodyPr/>
                    <a:lstStyle/>
                    <a:p>
                      <a:pPr algn="ctr" rtl="0" fontAlgn="t">
                        <a:spcBef>
                          <a:spcPts val="0"/>
                        </a:spcBef>
                        <a:spcAft>
                          <a:spcPts val="0"/>
                        </a:spcAft>
                      </a:pPr>
                      <a:r>
                        <a:rPr lang="en-US" sz="1100" u="none" strike="noStrike"/>
                        <a:t>Budget (Tk)</a:t>
                      </a:r>
                      <a:endParaRPr lang="en-US" sz="1100">
                        <a:latin typeface="Times New Roman" pitchFamily="18" charset="0"/>
                        <a:cs typeface="Times New Roman" pitchFamily="18" charset="0"/>
                      </a:endParaRPr>
                    </a:p>
                  </a:txBody>
                  <a:tcPr marL="63500" marR="63500" marT="63500" marB="63500" anchor="ctr"/>
                </a:tc>
              </a:tr>
              <a:tr h="289560">
                <a:tc>
                  <a:txBody>
                    <a:bodyPr/>
                    <a:lstStyle/>
                    <a:p>
                      <a:pPr marL="228600" indent="-228600" algn="ctr" rtl="0" fontAlgn="t">
                        <a:spcBef>
                          <a:spcPts val="0"/>
                        </a:spcBef>
                        <a:spcAft>
                          <a:spcPts val="0"/>
                        </a:spcAft>
                        <a:buFont typeface="+mj-lt"/>
                        <a:buNone/>
                      </a:pPr>
                      <a:r>
                        <a:rPr lang="en-US" sz="1100" u="none" strike="noStrike" dirty="0"/>
                        <a:t>Arduino Mega 2560</a:t>
                      </a:r>
                      <a:endParaRPr lang="en-US" sz="1100" dirty="0">
                        <a:latin typeface="Times New Roman" pitchFamily="18" charset="0"/>
                        <a:cs typeface="Times New Roman" pitchFamily="18" charset="0"/>
                      </a:endParaRPr>
                    </a:p>
                  </a:txBody>
                  <a:tcPr marL="63500" marR="63500" marT="63500" marB="63500" anchor="ctr"/>
                </a:tc>
                <a:tc>
                  <a:txBody>
                    <a:bodyPr/>
                    <a:lstStyle/>
                    <a:p>
                      <a:pPr algn="ctr" rtl="0" fontAlgn="t">
                        <a:spcBef>
                          <a:spcPts val="0"/>
                        </a:spcBef>
                        <a:spcAft>
                          <a:spcPts val="0"/>
                        </a:spcAft>
                      </a:pPr>
                      <a:r>
                        <a:rPr lang="en-US" sz="1100" u="none" strike="noStrike" dirty="0"/>
                        <a:t>1</a:t>
                      </a:r>
                      <a:endParaRPr lang="en-US" sz="1100" dirty="0">
                        <a:latin typeface="Times New Roman" pitchFamily="18" charset="0"/>
                        <a:cs typeface="Times New Roman" pitchFamily="18" charset="0"/>
                      </a:endParaRPr>
                    </a:p>
                  </a:txBody>
                  <a:tcPr marL="63500" marR="63500" marT="63500" marB="63500" anchor="ctr"/>
                </a:tc>
                <a:tc>
                  <a:txBody>
                    <a:bodyPr/>
                    <a:lstStyle/>
                    <a:p>
                      <a:pPr algn="ctr" rtl="0" fontAlgn="t">
                        <a:spcBef>
                          <a:spcPts val="0"/>
                        </a:spcBef>
                        <a:spcAft>
                          <a:spcPts val="0"/>
                        </a:spcAft>
                      </a:pPr>
                      <a:r>
                        <a:rPr lang="en-US" sz="1100" u="none" strike="noStrike"/>
                        <a:t>1150</a:t>
                      </a:r>
                      <a:endParaRPr lang="en-US" sz="1100">
                        <a:latin typeface="Times New Roman" pitchFamily="18" charset="0"/>
                        <a:cs typeface="Times New Roman" pitchFamily="18" charset="0"/>
                      </a:endParaRPr>
                    </a:p>
                  </a:txBody>
                  <a:tcPr marL="63500" marR="63500" marT="63500" marB="63500" anchor="ctr"/>
                </a:tc>
              </a:tr>
              <a:tr h="289560">
                <a:tc>
                  <a:txBody>
                    <a:bodyPr/>
                    <a:lstStyle/>
                    <a:p>
                      <a:pPr marL="228600" indent="-228600" algn="ctr" rtl="0" fontAlgn="t">
                        <a:spcBef>
                          <a:spcPts val="0"/>
                        </a:spcBef>
                        <a:spcAft>
                          <a:spcPts val="0"/>
                        </a:spcAft>
                        <a:buFont typeface="+mj-lt"/>
                        <a:buNone/>
                      </a:pPr>
                      <a:r>
                        <a:rPr lang="en-US" sz="1100" u="none" strike="noStrike" dirty="0"/>
                        <a:t>HC-SR04 Ultrasonic Sensor</a:t>
                      </a:r>
                      <a:endParaRPr lang="en-US" sz="1100" dirty="0">
                        <a:latin typeface="Times New Roman" pitchFamily="18" charset="0"/>
                        <a:cs typeface="Times New Roman" pitchFamily="18" charset="0"/>
                      </a:endParaRPr>
                    </a:p>
                  </a:txBody>
                  <a:tcPr marL="63500" marR="63500" marT="63500" marB="63500" anchor="ctr"/>
                </a:tc>
                <a:tc>
                  <a:txBody>
                    <a:bodyPr/>
                    <a:lstStyle/>
                    <a:p>
                      <a:pPr algn="ctr" rtl="0" fontAlgn="t">
                        <a:spcBef>
                          <a:spcPts val="0"/>
                        </a:spcBef>
                        <a:spcAft>
                          <a:spcPts val="0"/>
                        </a:spcAft>
                      </a:pPr>
                      <a:r>
                        <a:rPr lang="en-US" sz="1100" u="none" strike="noStrike"/>
                        <a:t>2</a:t>
                      </a:r>
                      <a:endParaRPr lang="en-US" sz="1100">
                        <a:latin typeface="Times New Roman" pitchFamily="18" charset="0"/>
                        <a:cs typeface="Times New Roman" pitchFamily="18" charset="0"/>
                      </a:endParaRPr>
                    </a:p>
                  </a:txBody>
                  <a:tcPr marL="63500" marR="63500" marT="63500" marB="63500" anchor="ctr"/>
                </a:tc>
                <a:tc>
                  <a:txBody>
                    <a:bodyPr/>
                    <a:lstStyle/>
                    <a:p>
                      <a:pPr algn="ctr" rtl="0" fontAlgn="t">
                        <a:spcBef>
                          <a:spcPts val="0"/>
                        </a:spcBef>
                        <a:spcAft>
                          <a:spcPts val="0"/>
                        </a:spcAft>
                      </a:pPr>
                      <a:r>
                        <a:rPr lang="en-US" sz="1100" u="none" strike="noStrike"/>
                        <a:t>210</a:t>
                      </a:r>
                      <a:endParaRPr lang="en-US" sz="1100">
                        <a:latin typeface="Times New Roman" pitchFamily="18" charset="0"/>
                        <a:cs typeface="Times New Roman" pitchFamily="18" charset="0"/>
                      </a:endParaRPr>
                    </a:p>
                  </a:txBody>
                  <a:tcPr marL="63500" marR="63500" marT="63500" marB="63500" anchor="ctr"/>
                </a:tc>
              </a:tr>
              <a:tr h="289560">
                <a:tc>
                  <a:txBody>
                    <a:bodyPr/>
                    <a:lstStyle/>
                    <a:p>
                      <a:pPr marL="228600" indent="-228600" algn="ctr" rtl="0" fontAlgn="t">
                        <a:spcBef>
                          <a:spcPts val="0"/>
                        </a:spcBef>
                        <a:spcAft>
                          <a:spcPts val="0"/>
                        </a:spcAft>
                        <a:buFont typeface="+mj-lt"/>
                        <a:buNone/>
                      </a:pPr>
                      <a:r>
                        <a:rPr lang="en-US" sz="1100" u="none" strike="noStrike" dirty="0"/>
                        <a:t>Water Sensor</a:t>
                      </a:r>
                      <a:endParaRPr lang="en-US" sz="1100" dirty="0">
                        <a:latin typeface="Times New Roman" pitchFamily="18" charset="0"/>
                        <a:cs typeface="Times New Roman" pitchFamily="18" charset="0"/>
                      </a:endParaRPr>
                    </a:p>
                  </a:txBody>
                  <a:tcPr marL="63500" marR="63500" marT="63500" marB="63500" anchor="ctr"/>
                </a:tc>
                <a:tc>
                  <a:txBody>
                    <a:bodyPr/>
                    <a:lstStyle/>
                    <a:p>
                      <a:pPr algn="ctr" rtl="0" fontAlgn="t">
                        <a:spcBef>
                          <a:spcPts val="0"/>
                        </a:spcBef>
                        <a:spcAft>
                          <a:spcPts val="0"/>
                        </a:spcAft>
                      </a:pPr>
                      <a:r>
                        <a:rPr lang="en-US" sz="1100" u="none" strike="noStrike" dirty="0"/>
                        <a:t>1</a:t>
                      </a:r>
                      <a:endParaRPr lang="en-US" sz="1100" dirty="0">
                        <a:latin typeface="Times New Roman" pitchFamily="18" charset="0"/>
                        <a:cs typeface="Times New Roman" pitchFamily="18" charset="0"/>
                      </a:endParaRPr>
                    </a:p>
                  </a:txBody>
                  <a:tcPr marL="63500" marR="63500" marT="63500" marB="63500" anchor="ctr"/>
                </a:tc>
                <a:tc>
                  <a:txBody>
                    <a:bodyPr/>
                    <a:lstStyle/>
                    <a:p>
                      <a:pPr algn="ctr" rtl="0" fontAlgn="t">
                        <a:spcBef>
                          <a:spcPts val="0"/>
                        </a:spcBef>
                        <a:spcAft>
                          <a:spcPts val="0"/>
                        </a:spcAft>
                      </a:pPr>
                      <a:r>
                        <a:rPr lang="en-US" sz="1100" u="none" strike="noStrike"/>
                        <a:t>150</a:t>
                      </a:r>
                      <a:endParaRPr lang="en-US" sz="1100">
                        <a:latin typeface="Times New Roman" pitchFamily="18" charset="0"/>
                        <a:cs typeface="Times New Roman" pitchFamily="18" charset="0"/>
                      </a:endParaRPr>
                    </a:p>
                  </a:txBody>
                  <a:tcPr marL="63500" marR="63500" marT="63500" marB="63500" anchor="ctr"/>
                </a:tc>
              </a:tr>
              <a:tr h="289560">
                <a:tc>
                  <a:txBody>
                    <a:bodyPr/>
                    <a:lstStyle/>
                    <a:p>
                      <a:pPr marL="228600" indent="-228600" algn="ctr" rtl="0" fontAlgn="t">
                        <a:spcBef>
                          <a:spcPts val="0"/>
                        </a:spcBef>
                        <a:spcAft>
                          <a:spcPts val="0"/>
                        </a:spcAft>
                        <a:buFont typeface="+mj-lt"/>
                        <a:buNone/>
                      </a:pPr>
                      <a:r>
                        <a:rPr lang="en-US" sz="1100" u="none" strike="noStrike" dirty="0"/>
                        <a:t>Buzzer</a:t>
                      </a:r>
                      <a:endParaRPr lang="en-US" sz="1100" dirty="0">
                        <a:latin typeface="Times New Roman" pitchFamily="18" charset="0"/>
                        <a:cs typeface="Times New Roman" pitchFamily="18" charset="0"/>
                      </a:endParaRPr>
                    </a:p>
                  </a:txBody>
                  <a:tcPr marL="63500" marR="63500" marT="63500" marB="63500" anchor="ctr"/>
                </a:tc>
                <a:tc>
                  <a:txBody>
                    <a:bodyPr/>
                    <a:lstStyle/>
                    <a:p>
                      <a:pPr algn="ctr" rtl="0" fontAlgn="t">
                        <a:spcBef>
                          <a:spcPts val="0"/>
                        </a:spcBef>
                        <a:spcAft>
                          <a:spcPts val="0"/>
                        </a:spcAft>
                      </a:pPr>
                      <a:r>
                        <a:rPr lang="en-US" sz="1100" u="none" strike="noStrike" dirty="0"/>
                        <a:t>3</a:t>
                      </a:r>
                      <a:endParaRPr lang="en-US" sz="1100" dirty="0">
                        <a:latin typeface="Times New Roman" pitchFamily="18" charset="0"/>
                        <a:cs typeface="Times New Roman" pitchFamily="18" charset="0"/>
                      </a:endParaRPr>
                    </a:p>
                  </a:txBody>
                  <a:tcPr marL="63500" marR="63500" marT="63500" marB="63500" anchor="ctr"/>
                </a:tc>
                <a:tc>
                  <a:txBody>
                    <a:bodyPr/>
                    <a:lstStyle/>
                    <a:p>
                      <a:pPr algn="ctr" rtl="0" fontAlgn="t">
                        <a:spcBef>
                          <a:spcPts val="0"/>
                        </a:spcBef>
                        <a:spcAft>
                          <a:spcPts val="0"/>
                        </a:spcAft>
                      </a:pPr>
                      <a:r>
                        <a:rPr lang="en-US" sz="1100" u="none" strike="noStrike"/>
                        <a:t>60</a:t>
                      </a:r>
                      <a:endParaRPr lang="en-US" sz="1100">
                        <a:latin typeface="Times New Roman" pitchFamily="18" charset="0"/>
                        <a:cs typeface="Times New Roman" pitchFamily="18" charset="0"/>
                      </a:endParaRPr>
                    </a:p>
                  </a:txBody>
                  <a:tcPr marL="63500" marR="63500" marT="63500" marB="63500" anchor="ctr"/>
                </a:tc>
              </a:tr>
              <a:tr h="289560">
                <a:tc>
                  <a:txBody>
                    <a:bodyPr/>
                    <a:lstStyle/>
                    <a:p>
                      <a:pPr marL="228600" indent="-228600" algn="ctr" rtl="0" fontAlgn="t">
                        <a:spcBef>
                          <a:spcPts val="0"/>
                        </a:spcBef>
                        <a:spcAft>
                          <a:spcPts val="0"/>
                        </a:spcAft>
                        <a:buFont typeface="+mj-lt"/>
                        <a:buNone/>
                      </a:pPr>
                      <a:r>
                        <a:rPr lang="en-US" sz="1100" u="none" strike="noStrike" dirty="0"/>
                        <a:t>Breadboard</a:t>
                      </a:r>
                      <a:endParaRPr lang="en-US" sz="1100" dirty="0">
                        <a:latin typeface="Times New Roman" pitchFamily="18" charset="0"/>
                        <a:cs typeface="Times New Roman" pitchFamily="18" charset="0"/>
                      </a:endParaRPr>
                    </a:p>
                  </a:txBody>
                  <a:tcPr marL="63500" marR="63500" marT="63500" marB="63500" anchor="ctr"/>
                </a:tc>
                <a:tc>
                  <a:txBody>
                    <a:bodyPr/>
                    <a:lstStyle/>
                    <a:p>
                      <a:pPr algn="ctr" rtl="0" fontAlgn="t">
                        <a:spcBef>
                          <a:spcPts val="0"/>
                        </a:spcBef>
                        <a:spcAft>
                          <a:spcPts val="0"/>
                        </a:spcAft>
                      </a:pPr>
                      <a:r>
                        <a:rPr lang="en-US" sz="1100" u="none" strike="noStrike" dirty="0"/>
                        <a:t>2</a:t>
                      </a:r>
                      <a:endParaRPr lang="en-US" sz="1100" dirty="0">
                        <a:latin typeface="Times New Roman" pitchFamily="18" charset="0"/>
                        <a:cs typeface="Times New Roman" pitchFamily="18" charset="0"/>
                      </a:endParaRPr>
                    </a:p>
                  </a:txBody>
                  <a:tcPr marL="63500" marR="63500" marT="63500" marB="63500" anchor="ctr"/>
                </a:tc>
                <a:tc>
                  <a:txBody>
                    <a:bodyPr/>
                    <a:lstStyle/>
                    <a:p>
                      <a:pPr algn="ctr" rtl="0" fontAlgn="t">
                        <a:spcBef>
                          <a:spcPts val="0"/>
                        </a:spcBef>
                        <a:spcAft>
                          <a:spcPts val="0"/>
                        </a:spcAft>
                      </a:pPr>
                      <a:r>
                        <a:rPr lang="en-US" sz="1100" u="none" strike="noStrike"/>
                        <a:t>230</a:t>
                      </a:r>
                      <a:endParaRPr lang="en-US" sz="1100">
                        <a:latin typeface="Times New Roman" pitchFamily="18" charset="0"/>
                        <a:cs typeface="Times New Roman" pitchFamily="18" charset="0"/>
                      </a:endParaRPr>
                    </a:p>
                  </a:txBody>
                  <a:tcPr marL="63500" marR="63500" marT="63500" marB="63500" anchor="ctr"/>
                </a:tc>
              </a:tr>
              <a:tr h="289560">
                <a:tc>
                  <a:txBody>
                    <a:bodyPr/>
                    <a:lstStyle/>
                    <a:p>
                      <a:pPr marL="228600" indent="-228600" algn="ctr" rtl="0" fontAlgn="t">
                        <a:spcBef>
                          <a:spcPts val="0"/>
                        </a:spcBef>
                        <a:spcAft>
                          <a:spcPts val="0"/>
                        </a:spcAft>
                        <a:buFont typeface="+mj-lt"/>
                        <a:buNone/>
                      </a:pPr>
                      <a:r>
                        <a:rPr lang="en-US" sz="1100" u="none" strike="noStrike" dirty="0"/>
                        <a:t>Resistors(100ohm,300ohm,1kohm)</a:t>
                      </a:r>
                      <a:endParaRPr lang="en-US" sz="1100" dirty="0">
                        <a:latin typeface="Times New Roman" pitchFamily="18" charset="0"/>
                        <a:cs typeface="Times New Roman" pitchFamily="18" charset="0"/>
                      </a:endParaRPr>
                    </a:p>
                  </a:txBody>
                  <a:tcPr marL="63500" marR="63500" marT="63500" marB="63500" anchor="ctr"/>
                </a:tc>
                <a:tc>
                  <a:txBody>
                    <a:bodyPr/>
                    <a:lstStyle/>
                    <a:p>
                      <a:pPr algn="ctr" rtl="0" fontAlgn="t">
                        <a:spcBef>
                          <a:spcPts val="0"/>
                        </a:spcBef>
                        <a:spcAft>
                          <a:spcPts val="0"/>
                        </a:spcAft>
                      </a:pPr>
                      <a:r>
                        <a:rPr lang="en-US" sz="1100" u="none" strike="noStrike" dirty="0"/>
                        <a:t>As required</a:t>
                      </a:r>
                      <a:endParaRPr lang="en-US" sz="1100" dirty="0">
                        <a:latin typeface="Times New Roman" pitchFamily="18" charset="0"/>
                        <a:cs typeface="Times New Roman" pitchFamily="18" charset="0"/>
                      </a:endParaRPr>
                    </a:p>
                  </a:txBody>
                  <a:tcPr marL="63500" marR="63500" marT="63500" marB="63500" anchor="ctr"/>
                </a:tc>
                <a:tc>
                  <a:txBody>
                    <a:bodyPr/>
                    <a:lstStyle/>
                    <a:p>
                      <a:pPr algn="ctr" rtl="0" fontAlgn="t">
                        <a:spcBef>
                          <a:spcPts val="0"/>
                        </a:spcBef>
                        <a:spcAft>
                          <a:spcPts val="0"/>
                        </a:spcAft>
                      </a:pPr>
                      <a:r>
                        <a:rPr lang="en-US" sz="1100" u="none" strike="noStrike"/>
                        <a:t>35</a:t>
                      </a:r>
                      <a:endParaRPr lang="en-US" sz="1100">
                        <a:latin typeface="Times New Roman" pitchFamily="18" charset="0"/>
                        <a:cs typeface="Times New Roman" pitchFamily="18" charset="0"/>
                      </a:endParaRPr>
                    </a:p>
                  </a:txBody>
                  <a:tcPr marL="63500" marR="63500" marT="63500" marB="63500" anchor="ctr"/>
                </a:tc>
              </a:tr>
              <a:tr h="289560">
                <a:tc>
                  <a:txBody>
                    <a:bodyPr/>
                    <a:lstStyle/>
                    <a:p>
                      <a:pPr marL="228600" indent="-228600" algn="ctr" rtl="0" fontAlgn="t">
                        <a:spcBef>
                          <a:spcPts val="0"/>
                        </a:spcBef>
                        <a:spcAft>
                          <a:spcPts val="0"/>
                        </a:spcAft>
                        <a:buFont typeface="+mj-lt"/>
                        <a:buNone/>
                      </a:pPr>
                      <a:r>
                        <a:rPr lang="en-US" sz="1100" u="none" strike="noStrike" dirty="0"/>
                        <a:t>Jumper Wires(M-M,M-F)</a:t>
                      </a:r>
                      <a:endParaRPr lang="en-US" sz="1100" dirty="0">
                        <a:latin typeface="Times New Roman" pitchFamily="18" charset="0"/>
                        <a:cs typeface="Times New Roman" pitchFamily="18" charset="0"/>
                      </a:endParaRPr>
                    </a:p>
                  </a:txBody>
                  <a:tcPr marL="63500" marR="63500" marT="63500" marB="63500" anchor="ctr"/>
                </a:tc>
                <a:tc>
                  <a:txBody>
                    <a:bodyPr/>
                    <a:lstStyle/>
                    <a:p>
                      <a:pPr algn="ctr" rtl="0" fontAlgn="t">
                        <a:spcBef>
                          <a:spcPts val="0"/>
                        </a:spcBef>
                        <a:spcAft>
                          <a:spcPts val="0"/>
                        </a:spcAft>
                      </a:pPr>
                      <a:r>
                        <a:rPr lang="en-US" sz="1100" u="none" strike="noStrike" dirty="0"/>
                        <a:t>As required</a:t>
                      </a:r>
                      <a:endParaRPr lang="en-US" sz="1100" dirty="0">
                        <a:latin typeface="Times New Roman" pitchFamily="18" charset="0"/>
                        <a:cs typeface="Times New Roman" pitchFamily="18" charset="0"/>
                      </a:endParaRPr>
                    </a:p>
                  </a:txBody>
                  <a:tcPr marL="63500" marR="63500" marT="63500" marB="63500" anchor="ctr"/>
                </a:tc>
                <a:tc>
                  <a:txBody>
                    <a:bodyPr/>
                    <a:lstStyle/>
                    <a:p>
                      <a:pPr algn="ctr" rtl="0" fontAlgn="t">
                        <a:spcBef>
                          <a:spcPts val="0"/>
                        </a:spcBef>
                        <a:spcAft>
                          <a:spcPts val="0"/>
                        </a:spcAft>
                      </a:pPr>
                      <a:r>
                        <a:rPr lang="en-US" sz="1100" u="none" strike="noStrike"/>
                        <a:t>75</a:t>
                      </a:r>
                      <a:endParaRPr lang="en-US" sz="1100">
                        <a:latin typeface="Times New Roman" pitchFamily="18" charset="0"/>
                        <a:cs typeface="Times New Roman" pitchFamily="18" charset="0"/>
                      </a:endParaRPr>
                    </a:p>
                  </a:txBody>
                  <a:tcPr marL="63500" marR="63500" marT="63500" marB="63500" anchor="ctr"/>
                </a:tc>
              </a:tr>
              <a:tr h="289560">
                <a:tc>
                  <a:txBody>
                    <a:bodyPr/>
                    <a:lstStyle/>
                    <a:p>
                      <a:pPr marL="228600" indent="-228600" algn="ctr" rtl="0" fontAlgn="t">
                        <a:spcBef>
                          <a:spcPts val="0"/>
                        </a:spcBef>
                        <a:spcAft>
                          <a:spcPts val="0"/>
                        </a:spcAft>
                        <a:buFont typeface="+mj-lt"/>
                        <a:buNone/>
                      </a:pPr>
                      <a:r>
                        <a:rPr lang="en-US" sz="1100" u="none" strike="noStrike" dirty="0"/>
                        <a:t>LED</a:t>
                      </a:r>
                      <a:endParaRPr lang="en-US" sz="1100" dirty="0">
                        <a:latin typeface="Times New Roman" pitchFamily="18" charset="0"/>
                        <a:cs typeface="Times New Roman" pitchFamily="18" charset="0"/>
                      </a:endParaRPr>
                    </a:p>
                  </a:txBody>
                  <a:tcPr marL="63500" marR="63500" marT="63500" marB="63500" anchor="ctr"/>
                </a:tc>
                <a:tc>
                  <a:txBody>
                    <a:bodyPr/>
                    <a:lstStyle/>
                    <a:p>
                      <a:pPr algn="ctr" rtl="0" fontAlgn="t">
                        <a:spcBef>
                          <a:spcPts val="0"/>
                        </a:spcBef>
                        <a:spcAft>
                          <a:spcPts val="0"/>
                        </a:spcAft>
                      </a:pPr>
                      <a:r>
                        <a:rPr lang="en-US" sz="1100" u="none" strike="noStrike" dirty="0"/>
                        <a:t>5</a:t>
                      </a:r>
                      <a:endParaRPr lang="en-US" sz="1100" dirty="0">
                        <a:latin typeface="Times New Roman" pitchFamily="18" charset="0"/>
                        <a:cs typeface="Times New Roman" pitchFamily="18" charset="0"/>
                      </a:endParaRPr>
                    </a:p>
                  </a:txBody>
                  <a:tcPr marL="63500" marR="63500" marT="63500" marB="63500" anchor="ctr"/>
                </a:tc>
                <a:tc>
                  <a:txBody>
                    <a:bodyPr/>
                    <a:lstStyle/>
                    <a:p>
                      <a:pPr algn="ctr" rtl="0" fontAlgn="t">
                        <a:spcBef>
                          <a:spcPts val="0"/>
                        </a:spcBef>
                        <a:spcAft>
                          <a:spcPts val="0"/>
                        </a:spcAft>
                      </a:pPr>
                      <a:r>
                        <a:rPr lang="en-US" sz="1100" u="none" strike="noStrike"/>
                        <a:t>15</a:t>
                      </a:r>
                      <a:endParaRPr lang="en-US" sz="1100">
                        <a:latin typeface="Times New Roman" pitchFamily="18" charset="0"/>
                        <a:cs typeface="Times New Roman" pitchFamily="18" charset="0"/>
                      </a:endParaRPr>
                    </a:p>
                  </a:txBody>
                  <a:tcPr marL="63500" marR="63500" marT="63500" marB="63500" anchor="ctr"/>
                </a:tc>
              </a:tr>
              <a:tr h="289560">
                <a:tc>
                  <a:txBody>
                    <a:bodyPr/>
                    <a:lstStyle/>
                    <a:p>
                      <a:pPr marL="228600" indent="-228600" algn="ctr" rtl="0" fontAlgn="t">
                        <a:spcBef>
                          <a:spcPts val="0"/>
                        </a:spcBef>
                        <a:spcAft>
                          <a:spcPts val="0"/>
                        </a:spcAft>
                        <a:buFont typeface="+mj-lt"/>
                        <a:buNone/>
                      </a:pPr>
                      <a:r>
                        <a:rPr lang="en-US" sz="1100" u="none" strike="noStrike" dirty="0"/>
                        <a:t>9V Battery</a:t>
                      </a:r>
                      <a:endParaRPr lang="en-US" sz="1100" dirty="0">
                        <a:latin typeface="Times New Roman" pitchFamily="18" charset="0"/>
                        <a:cs typeface="Times New Roman" pitchFamily="18" charset="0"/>
                      </a:endParaRPr>
                    </a:p>
                  </a:txBody>
                  <a:tcPr marL="63500" marR="63500" marT="63500" marB="63500" anchor="ctr"/>
                </a:tc>
                <a:tc>
                  <a:txBody>
                    <a:bodyPr/>
                    <a:lstStyle/>
                    <a:p>
                      <a:pPr algn="ctr" rtl="0" fontAlgn="t">
                        <a:spcBef>
                          <a:spcPts val="0"/>
                        </a:spcBef>
                        <a:spcAft>
                          <a:spcPts val="0"/>
                        </a:spcAft>
                      </a:pPr>
                      <a:r>
                        <a:rPr lang="en-US" sz="1100" u="none" strike="noStrike" dirty="0"/>
                        <a:t>1</a:t>
                      </a:r>
                      <a:endParaRPr lang="en-US" sz="1100" dirty="0">
                        <a:latin typeface="Times New Roman" pitchFamily="18" charset="0"/>
                        <a:cs typeface="Times New Roman" pitchFamily="18" charset="0"/>
                      </a:endParaRPr>
                    </a:p>
                  </a:txBody>
                  <a:tcPr marL="63500" marR="63500" marT="63500" marB="63500" anchor="ctr"/>
                </a:tc>
                <a:tc>
                  <a:txBody>
                    <a:bodyPr/>
                    <a:lstStyle/>
                    <a:p>
                      <a:pPr algn="ctr" rtl="0" fontAlgn="t">
                        <a:spcBef>
                          <a:spcPts val="0"/>
                        </a:spcBef>
                        <a:spcAft>
                          <a:spcPts val="0"/>
                        </a:spcAft>
                      </a:pPr>
                      <a:r>
                        <a:rPr lang="en-US" sz="1100" u="none" strike="noStrike" dirty="0"/>
                        <a:t>95</a:t>
                      </a:r>
                      <a:endParaRPr lang="en-US" sz="1100" dirty="0">
                        <a:latin typeface="Times New Roman" pitchFamily="18" charset="0"/>
                        <a:cs typeface="Times New Roman" pitchFamily="18" charset="0"/>
                      </a:endParaRPr>
                    </a:p>
                  </a:txBody>
                  <a:tcPr marL="63500" marR="63500" marT="63500" marB="63500" anchor="ctr"/>
                </a:tc>
              </a:tr>
              <a:tr h="289560">
                <a:tc>
                  <a:txBody>
                    <a:bodyPr/>
                    <a:lstStyle/>
                    <a:p>
                      <a:pPr marL="228600" indent="-228600" algn="ctr" rtl="0" fontAlgn="t">
                        <a:spcBef>
                          <a:spcPts val="0"/>
                        </a:spcBef>
                        <a:spcAft>
                          <a:spcPts val="0"/>
                        </a:spcAft>
                        <a:buFont typeface="+mj-lt"/>
                        <a:buNone/>
                      </a:pPr>
                      <a:r>
                        <a:rPr lang="en-US" sz="1100" u="none" strike="noStrike" dirty="0"/>
                        <a:t>9V Battery Cap</a:t>
                      </a:r>
                      <a:endParaRPr lang="en-US" sz="1100" dirty="0">
                        <a:latin typeface="Times New Roman" pitchFamily="18" charset="0"/>
                        <a:cs typeface="Times New Roman" pitchFamily="18" charset="0"/>
                      </a:endParaRPr>
                    </a:p>
                  </a:txBody>
                  <a:tcPr marL="63500" marR="63500" marT="63500" marB="63500" anchor="ctr"/>
                </a:tc>
                <a:tc>
                  <a:txBody>
                    <a:bodyPr/>
                    <a:lstStyle/>
                    <a:p>
                      <a:pPr algn="ctr" rtl="0" fontAlgn="t">
                        <a:spcBef>
                          <a:spcPts val="0"/>
                        </a:spcBef>
                        <a:spcAft>
                          <a:spcPts val="0"/>
                        </a:spcAft>
                      </a:pPr>
                      <a:r>
                        <a:rPr lang="en-US" sz="1100" u="none" strike="noStrike" dirty="0"/>
                        <a:t>1</a:t>
                      </a:r>
                      <a:endParaRPr lang="en-US" sz="1100" dirty="0">
                        <a:latin typeface="Times New Roman" pitchFamily="18" charset="0"/>
                        <a:cs typeface="Times New Roman" pitchFamily="18" charset="0"/>
                      </a:endParaRPr>
                    </a:p>
                  </a:txBody>
                  <a:tcPr marL="63500" marR="63500" marT="63500" marB="63500" anchor="ctr"/>
                </a:tc>
                <a:tc>
                  <a:txBody>
                    <a:bodyPr/>
                    <a:lstStyle/>
                    <a:p>
                      <a:pPr algn="ctr" rtl="0" fontAlgn="t">
                        <a:spcBef>
                          <a:spcPts val="0"/>
                        </a:spcBef>
                        <a:spcAft>
                          <a:spcPts val="0"/>
                        </a:spcAft>
                      </a:pPr>
                      <a:r>
                        <a:rPr lang="en-US" sz="1100" u="none" strike="noStrike" dirty="0"/>
                        <a:t>9</a:t>
                      </a:r>
                      <a:endParaRPr lang="en-US" sz="1100" dirty="0">
                        <a:latin typeface="Times New Roman" pitchFamily="18" charset="0"/>
                        <a:cs typeface="Times New Roman" pitchFamily="18" charset="0"/>
                      </a:endParaRPr>
                    </a:p>
                  </a:txBody>
                  <a:tcPr marL="63500" marR="63500" marT="63500" marB="63500" anchor="ctr"/>
                </a:tc>
              </a:tr>
              <a:tr h="289560">
                <a:tc>
                  <a:txBody>
                    <a:bodyPr/>
                    <a:lstStyle/>
                    <a:p>
                      <a:pPr marL="228600" indent="-228600" algn="ctr" rtl="0" fontAlgn="t">
                        <a:spcBef>
                          <a:spcPts val="0"/>
                        </a:spcBef>
                        <a:spcAft>
                          <a:spcPts val="0"/>
                        </a:spcAft>
                        <a:buFont typeface="+mj-lt"/>
                        <a:buNone/>
                      </a:pPr>
                      <a:r>
                        <a:rPr lang="en-US" sz="1100" u="none" strike="noStrike" dirty="0"/>
                        <a:t>Slide Switch</a:t>
                      </a:r>
                      <a:endParaRPr lang="en-US" sz="1100" dirty="0">
                        <a:latin typeface="Times New Roman" pitchFamily="18" charset="0"/>
                        <a:cs typeface="Times New Roman" pitchFamily="18" charset="0"/>
                      </a:endParaRPr>
                    </a:p>
                  </a:txBody>
                  <a:tcPr marL="63500" marR="63500" marT="63500" marB="63500" anchor="ctr"/>
                </a:tc>
                <a:tc>
                  <a:txBody>
                    <a:bodyPr/>
                    <a:lstStyle/>
                    <a:p>
                      <a:pPr algn="ctr" rtl="0" fontAlgn="t">
                        <a:spcBef>
                          <a:spcPts val="0"/>
                        </a:spcBef>
                        <a:spcAft>
                          <a:spcPts val="0"/>
                        </a:spcAft>
                      </a:pPr>
                      <a:r>
                        <a:rPr lang="en-US" sz="1100" u="none" strike="noStrike"/>
                        <a:t>1</a:t>
                      </a:r>
                      <a:endParaRPr lang="en-US" sz="1100">
                        <a:latin typeface="Times New Roman" pitchFamily="18" charset="0"/>
                        <a:cs typeface="Times New Roman" pitchFamily="18" charset="0"/>
                      </a:endParaRPr>
                    </a:p>
                  </a:txBody>
                  <a:tcPr marL="63500" marR="63500" marT="63500" marB="63500" anchor="ctr"/>
                </a:tc>
                <a:tc>
                  <a:txBody>
                    <a:bodyPr/>
                    <a:lstStyle/>
                    <a:p>
                      <a:pPr algn="ctr" rtl="0" fontAlgn="t">
                        <a:spcBef>
                          <a:spcPts val="0"/>
                        </a:spcBef>
                        <a:spcAft>
                          <a:spcPts val="0"/>
                        </a:spcAft>
                      </a:pPr>
                      <a:r>
                        <a:rPr lang="en-US" sz="1100" u="none" strike="noStrike" dirty="0"/>
                        <a:t>8</a:t>
                      </a:r>
                      <a:endParaRPr lang="en-US" sz="1100" dirty="0">
                        <a:latin typeface="Times New Roman" pitchFamily="18" charset="0"/>
                        <a:cs typeface="Times New Roman" pitchFamily="18" charset="0"/>
                      </a:endParaRPr>
                    </a:p>
                  </a:txBody>
                  <a:tcPr marL="63500" marR="63500" marT="63500" marB="63500" anchor="ctr"/>
                </a:tc>
              </a:tr>
              <a:tr h="289560">
                <a:tc>
                  <a:txBody>
                    <a:bodyPr/>
                    <a:lstStyle/>
                    <a:p>
                      <a:pPr marL="228600" indent="-228600" algn="ctr" rtl="0" fontAlgn="t">
                        <a:spcBef>
                          <a:spcPts val="0"/>
                        </a:spcBef>
                        <a:spcAft>
                          <a:spcPts val="0"/>
                        </a:spcAft>
                        <a:buFont typeface="+mj-lt"/>
                        <a:buNone/>
                      </a:pPr>
                      <a:r>
                        <a:rPr lang="en-US" sz="1100" u="none" strike="noStrike" dirty="0"/>
                        <a:t>Push Switch</a:t>
                      </a:r>
                      <a:endParaRPr lang="en-US" sz="1100" dirty="0">
                        <a:latin typeface="Times New Roman" pitchFamily="18" charset="0"/>
                        <a:cs typeface="Times New Roman" pitchFamily="18" charset="0"/>
                      </a:endParaRPr>
                    </a:p>
                  </a:txBody>
                  <a:tcPr marL="63500" marR="63500" marT="63500" marB="63500" anchor="ctr"/>
                </a:tc>
                <a:tc>
                  <a:txBody>
                    <a:bodyPr/>
                    <a:lstStyle/>
                    <a:p>
                      <a:pPr algn="ctr" rtl="0" fontAlgn="t">
                        <a:spcBef>
                          <a:spcPts val="0"/>
                        </a:spcBef>
                        <a:spcAft>
                          <a:spcPts val="0"/>
                        </a:spcAft>
                      </a:pPr>
                      <a:r>
                        <a:rPr lang="en-US" sz="1100" u="none" strike="noStrike"/>
                        <a:t>1</a:t>
                      </a:r>
                      <a:endParaRPr lang="en-US" sz="1100">
                        <a:latin typeface="Times New Roman" pitchFamily="18" charset="0"/>
                        <a:cs typeface="Times New Roman" pitchFamily="18" charset="0"/>
                      </a:endParaRPr>
                    </a:p>
                  </a:txBody>
                  <a:tcPr marL="63500" marR="63500" marT="63500" marB="63500" anchor="ctr"/>
                </a:tc>
                <a:tc>
                  <a:txBody>
                    <a:bodyPr/>
                    <a:lstStyle/>
                    <a:p>
                      <a:pPr algn="ctr" rtl="0" fontAlgn="t">
                        <a:spcBef>
                          <a:spcPts val="0"/>
                        </a:spcBef>
                        <a:spcAft>
                          <a:spcPts val="0"/>
                        </a:spcAft>
                      </a:pPr>
                      <a:r>
                        <a:rPr lang="en-US" sz="1100" u="none" strike="noStrike" dirty="0"/>
                        <a:t>7</a:t>
                      </a:r>
                      <a:endParaRPr lang="en-US" sz="1100" dirty="0">
                        <a:latin typeface="Times New Roman" pitchFamily="18" charset="0"/>
                        <a:cs typeface="Times New Roman" pitchFamily="18" charset="0"/>
                      </a:endParaRPr>
                    </a:p>
                  </a:txBody>
                  <a:tcPr marL="63500" marR="63500" marT="63500" marB="63500" anchor="ctr"/>
                </a:tc>
              </a:tr>
              <a:tr h="289560">
                <a:tc>
                  <a:txBody>
                    <a:bodyPr/>
                    <a:lstStyle/>
                    <a:p>
                      <a:pPr marL="228600" indent="-228600" algn="ctr" rtl="0" fontAlgn="t">
                        <a:spcBef>
                          <a:spcPts val="0"/>
                        </a:spcBef>
                        <a:spcAft>
                          <a:spcPts val="0"/>
                        </a:spcAft>
                        <a:buFont typeface="+mj-lt"/>
                        <a:buNone/>
                      </a:pPr>
                      <a:r>
                        <a:rPr lang="en-US" sz="1100" u="none" strike="noStrike" dirty="0" smtClean="0"/>
                        <a:t>Wooden Cane</a:t>
                      </a:r>
                      <a:endParaRPr lang="en-US" sz="1100" dirty="0">
                        <a:latin typeface="Times New Roman" pitchFamily="18" charset="0"/>
                        <a:cs typeface="Times New Roman" pitchFamily="18" charset="0"/>
                      </a:endParaRPr>
                    </a:p>
                  </a:txBody>
                  <a:tcPr marL="63500" marR="63500" marT="63500" marB="63500" anchor="ctr"/>
                </a:tc>
                <a:tc>
                  <a:txBody>
                    <a:bodyPr/>
                    <a:lstStyle/>
                    <a:p>
                      <a:pPr algn="ctr" rtl="0" fontAlgn="t">
                        <a:spcBef>
                          <a:spcPts val="0"/>
                        </a:spcBef>
                        <a:spcAft>
                          <a:spcPts val="0"/>
                        </a:spcAft>
                      </a:pPr>
                      <a:r>
                        <a:rPr lang="en-US" sz="1100" u="none" strike="noStrike"/>
                        <a:t>1</a:t>
                      </a:r>
                      <a:endParaRPr lang="en-US" sz="1100">
                        <a:latin typeface="Times New Roman" pitchFamily="18" charset="0"/>
                        <a:cs typeface="Times New Roman" pitchFamily="18" charset="0"/>
                      </a:endParaRPr>
                    </a:p>
                  </a:txBody>
                  <a:tcPr marL="63500" marR="63500" marT="63500" marB="63500" anchor="ctr"/>
                </a:tc>
                <a:tc>
                  <a:txBody>
                    <a:bodyPr/>
                    <a:lstStyle/>
                    <a:p>
                      <a:pPr algn="ctr" rtl="0" fontAlgn="t">
                        <a:spcBef>
                          <a:spcPts val="0"/>
                        </a:spcBef>
                        <a:spcAft>
                          <a:spcPts val="0"/>
                        </a:spcAft>
                      </a:pPr>
                      <a:r>
                        <a:rPr lang="en-US" sz="1100" u="none" strike="noStrike" dirty="0"/>
                        <a:t>600</a:t>
                      </a:r>
                      <a:endParaRPr lang="en-US" sz="1100" dirty="0">
                        <a:latin typeface="Times New Roman" pitchFamily="18" charset="0"/>
                        <a:cs typeface="Times New Roman" pitchFamily="18" charset="0"/>
                      </a:endParaRPr>
                    </a:p>
                  </a:txBody>
                  <a:tcPr marL="63500" marR="63500" marT="63500" marB="63500" anchor="ctr"/>
                </a:tc>
              </a:tr>
              <a:tr h="289560">
                <a:tc>
                  <a:txBody>
                    <a:bodyPr/>
                    <a:lstStyle/>
                    <a:p>
                      <a:pPr algn="r" rtl="0" fontAlgn="t">
                        <a:spcBef>
                          <a:spcPts val="0"/>
                        </a:spcBef>
                        <a:spcAft>
                          <a:spcPts val="0"/>
                        </a:spcAft>
                      </a:pPr>
                      <a:r>
                        <a:rPr lang="en-US" sz="1100" b="1" u="none" strike="noStrike" dirty="0"/>
                        <a:t>Total-</a:t>
                      </a:r>
                      <a:endParaRPr lang="en-US" sz="1100" b="1" dirty="0">
                        <a:latin typeface="Times New Roman" pitchFamily="18" charset="0"/>
                        <a:cs typeface="Times New Roman" pitchFamily="18" charset="0"/>
                      </a:endParaRPr>
                    </a:p>
                  </a:txBody>
                  <a:tcPr marL="63500" marR="63500" marT="63500" marB="63500" anchor="ctr"/>
                </a:tc>
                <a:tc>
                  <a:txBody>
                    <a:bodyPr/>
                    <a:lstStyle/>
                    <a:p>
                      <a:pPr algn="ctr" fontAlgn="t"/>
                      <a:endParaRPr lang="en-US" sz="1100" dirty="0">
                        <a:latin typeface="Times New Roman" pitchFamily="18" charset="0"/>
                        <a:cs typeface="Times New Roman" pitchFamily="18" charset="0"/>
                      </a:endParaRPr>
                    </a:p>
                  </a:txBody>
                  <a:tcPr marL="63500" marR="63500" marT="63500" marB="63500" anchor="ctr"/>
                </a:tc>
                <a:tc>
                  <a:txBody>
                    <a:bodyPr/>
                    <a:lstStyle/>
                    <a:p>
                      <a:pPr algn="ctr" rtl="0" fontAlgn="t">
                        <a:spcBef>
                          <a:spcPts val="0"/>
                        </a:spcBef>
                        <a:spcAft>
                          <a:spcPts val="0"/>
                        </a:spcAft>
                      </a:pPr>
                      <a:r>
                        <a:rPr lang="en-US" sz="1100" b="1" u="none" strike="noStrike" dirty="0"/>
                        <a:t>2644</a:t>
                      </a:r>
                      <a:endParaRPr lang="en-US" sz="1100" b="1" dirty="0">
                        <a:latin typeface="Times New Roman" pitchFamily="18" charset="0"/>
                        <a:cs typeface="Times New Roman" pitchFamily="18" charset="0"/>
                      </a:endParaRPr>
                    </a:p>
                  </a:txBody>
                  <a:tcPr marL="63500" marR="63500" marT="63500" marB="63500" anchor="ctr"/>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7"/>
          <p:cNvSpPr txBox="1">
            <a:spLocks noGrp="1"/>
          </p:cNvSpPr>
          <p:nvPr>
            <p:ph type="title"/>
          </p:nvPr>
        </p:nvSpPr>
        <p:spPr>
          <a:xfrm>
            <a:off x="685800" y="0"/>
            <a:ext cx="7068300" cy="304800"/>
          </a:xfrm>
          <a:prstGeom prst="rect">
            <a:avLst/>
          </a:prstGeom>
        </p:spPr>
        <p:txBody>
          <a:bodyPr spcFirstLastPara="1" wrap="square" lIns="0" tIns="0" rIns="0" bIns="0" anchor="b" anchorCtr="0">
            <a:noAutofit/>
          </a:bodyPr>
          <a:lstStyle/>
          <a:p>
            <a:pPr lvl="0"/>
            <a:r>
              <a:rPr lang="en-US" sz="2200" b="1" dirty="0" smtClean="0"/>
              <a:t>Final Expenditure</a:t>
            </a:r>
            <a:endParaRPr sz="2200" dirty="0"/>
          </a:p>
        </p:txBody>
      </p:sp>
      <p:sp>
        <p:nvSpPr>
          <p:cNvPr id="93" name="Google Shape;93;p17"/>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9</a:t>
            </a:fld>
            <a:endParaRPr/>
          </a:p>
        </p:txBody>
      </p:sp>
      <p:graphicFrame>
        <p:nvGraphicFramePr>
          <p:cNvPr id="5" name="Table 4"/>
          <p:cNvGraphicFramePr>
            <a:graphicFrameLocks noGrp="1"/>
          </p:cNvGraphicFramePr>
          <p:nvPr/>
        </p:nvGraphicFramePr>
        <p:xfrm>
          <a:off x="685800" y="297180"/>
          <a:ext cx="7772400" cy="4765040"/>
        </p:xfrm>
        <a:graphic>
          <a:graphicData uri="http://schemas.openxmlformats.org/drawingml/2006/table">
            <a:tbl>
              <a:tblPr firstRow="1" bandRow="1">
                <a:tableStyleId>{3C2FFA5D-87B4-456A-9821-1D502468CF0F}</a:tableStyleId>
              </a:tblPr>
              <a:tblGrid>
                <a:gridCol w="2590800"/>
                <a:gridCol w="2590800"/>
                <a:gridCol w="2590800"/>
              </a:tblGrid>
              <a:tr h="279400">
                <a:tc>
                  <a:txBody>
                    <a:bodyPr/>
                    <a:lstStyle/>
                    <a:p>
                      <a:pPr algn="ctr" rtl="0" fontAlgn="t">
                        <a:spcBef>
                          <a:spcPts val="0"/>
                        </a:spcBef>
                        <a:spcAft>
                          <a:spcPts val="0"/>
                        </a:spcAft>
                      </a:pPr>
                      <a:r>
                        <a:rPr lang="en-US" sz="1100" u="none" strike="noStrike" dirty="0"/>
                        <a:t>Equipment</a:t>
                      </a:r>
                      <a:endParaRPr lang="en-US" sz="1100" dirty="0">
                        <a:latin typeface="Times New Roman" pitchFamily="18" charset="0"/>
                        <a:cs typeface="Times New Roman" pitchFamily="18" charset="0"/>
                      </a:endParaRPr>
                    </a:p>
                  </a:txBody>
                  <a:tcPr marL="63500" marR="63500" marT="63500" marB="63500" anchor="ctr"/>
                </a:tc>
                <a:tc>
                  <a:txBody>
                    <a:bodyPr/>
                    <a:lstStyle/>
                    <a:p>
                      <a:pPr algn="ctr" rtl="0" fontAlgn="t">
                        <a:spcBef>
                          <a:spcPts val="0"/>
                        </a:spcBef>
                        <a:spcAft>
                          <a:spcPts val="0"/>
                        </a:spcAft>
                      </a:pPr>
                      <a:r>
                        <a:rPr lang="en-US" sz="1100" u="none" strike="noStrike"/>
                        <a:t>Quantity</a:t>
                      </a:r>
                      <a:endParaRPr lang="en-US" sz="1100">
                        <a:latin typeface="Times New Roman" pitchFamily="18" charset="0"/>
                        <a:cs typeface="Times New Roman" pitchFamily="18" charset="0"/>
                      </a:endParaRPr>
                    </a:p>
                  </a:txBody>
                  <a:tcPr marL="63500" marR="63500" marT="63500" marB="63500" anchor="ctr"/>
                </a:tc>
                <a:tc>
                  <a:txBody>
                    <a:bodyPr/>
                    <a:lstStyle/>
                    <a:p>
                      <a:pPr algn="ctr" rtl="0" fontAlgn="t">
                        <a:spcBef>
                          <a:spcPts val="0"/>
                        </a:spcBef>
                        <a:spcAft>
                          <a:spcPts val="0"/>
                        </a:spcAft>
                      </a:pPr>
                      <a:r>
                        <a:rPr lang="en-US" sz="1100" u="none" strike="noStrike"/>
                        <a:t>Budget (Tk)</a:t>
                      </a:r>
                      <a:endParaRPr lang="en-US" sz="1100">
                        <a:latin typeface="Times New Roman" pitchFamily="18" charset="0"/>
                        <a:cs typeface="Times New Roman" pitchFamily="18" charset="0"/>
                      </a:endParaRPr>
                    </a:p>
                  </a:txBody>
                  <a:tcPr marL="63500" marR="63500" marT="63500" marB="63500" anchor="ctr"/>
                </a:tc>
              </a:tr>
              <a:tr h="279400">
                <a:tc>
                  <a:txBody>
                    <a:bodyPr/>
                    <a:lstStyle/>
                    <a:p>
                      <a:pPr algn="ctr" rtl="0" fontAlgn="t">
                        <a:spcBef>
                          <a:spcPts val="200"/>
                        </a:spcBef>
                        <a:spcAft>
                          <a:spcPts val="200"/>
                        </a:spcAft>
                      </a:pPr>
                      <a:r>
                        <a:rPr lang="en-US" sz="900" b="0" i="0" u="none" strike="noStrike" dirty="0">
                          <a:solidFill>
                            <a:srgbClr val="000000"/>
                          </a:solidFill>
                          <a:latin typeface="Times New Roman"/>
                        </a:rPr>
                        <a:t>Arduino Uno R3</a:t>
                      </a:r>
                      <a:endParaRPr lang="en-US" sz="900" dirty="0"/>
                    </a:p>
                  </a:txBody>
                  <a:tcPr marL="63500" marR="63500" marT="63500" marB="63500"/>
                </a:tc>
                <a:tc>
                  <a:txBody>
                    <a:bodyPr/>
                    <a:lstStyle/>
                    <a:p>
                      <a:pPr algn="ctr" rtl="0" fontAlgn="t">
                        <a:spcBef>
                          <a:spcPts val="200"/>
                        </a:spcBef>
                        <a:spcAft>
                          <a:spcPts val="200"/>
                        </a:spcAft>
                      </a:pPr>
                      <a:r>
                        <a:rPr lang="en-US" sz="900" b="0" i="0" u="none" strike="noStrike">
                          <a:solidFill>
                            <a:srgbClr val="000000"/>
                          </a:solidFill>
                          <a:latin typeface="Times New Roman"/>
                        </a:rPr>
                        <a:t>1</a:t>
                      </a:r>
                      <a:endParaRPr lang="en-US" sz="900"/>
                    </a:p>
                  </a:txBody>
                  <a:tcPr marL="63500" marR="63500" marT="63500" marB="63500"/>
                </a:tc>
                <a:tc>
                  <a:txBody>
                    <a:bodyPr/>
                    <a:lstStyle/>
                    <a:p>
                      <a:pPr algn="ctr" rtl="0" fontAlgn="t">
                        <a:spcBef>
                          <a:spcPts val="200"/>
                        </a:spcBef>
                        <a:spcAft>
                          <a:spcPts val="200"/>
                        </a:spcAft>
                      </a:pPr>
                      <a:r>
                        <a:rPr lang="en-US" sz="900" b="0" i="0" u="none" strike="noStrike">
                          <a:solidFill>
                            <a:srgbClr val="000000"/>
                          </a:solidFill>
                          <a:latin typeface="Times New Roman"/>
                        </a:rPr>
                        <a:t>795</a:t>
                      </a:r>
                      <a:endParaRPr lang="en-US" sz="900"/>
                    </a:p>
                  </a:txBody>
                  <a:tcPr marL="63500" marR="63500" marT="63500" marB="63500"/>
                </a:tc>
              </a:tr>
              <a:tr h="279400">
                <a:tc>
                  <a:txBody>
                    <a:bodyPr/>
                    <a:lstStyle/>
                    <a:p>
                      <a:pPr algn="ctr" rtl="0" fontAlgn="t">
                        <a:spcBef>
                          <a:spcPts val="200"/>
                        </a:spcBef>
                        <a:spcAft>
                          <a:spcPts val="200"/>
                        </a:spcAft>
                      </a:pPr>
                      <a:r>
                        <a:rPr lang="en-US" sz="900" b="0" i="0" u="none" strike="noStrike">
                          <a:solidFill>
                            <a:srgbClr val="000000"/>
                          </a:solidFill>
                          <a:latin typeface="Times New Roman"/>
                        </a:rPr>
                        <a:t>HC-SR04 Ultrasonic Sensor</a:t>
                      </a:r>
                      <a:endParaRPr lang="en-US" sz="900"/>
                    </a:p>
                  </a:txBody>
                  <a:tcPr marL="63500" marR="63500" marT="63500" marB="63500"/>
                </a:tc>
                <a:tc>
                  <a:txBody>
                    <a:bodyPr/>
                    <a:lstStyle/>
                    <a:p>
                      <a:pPr algn="ctr" rtl="0" fontAlgn="t">
                        <a:spcBef>
                          <a:spcPts val="200"/>
                        </a:spcBef>
                        <a:spcAft>
                          <a:spcPts val="200"/>
                        </a:spcAft>
                      </a:pPr>
                      <a:r>
                        <a:rPr lang="en-US" sz="900" b="0" i="0" u="none" strike="noStrike">
                          <a:solidFill>
                            <a:srgbClr val="000000"/>
                          </a:solidFill>
                          <a:latin typeface="Times New Roman"/>
                        </a:rPr>
                        <a:t>2</a:t>
                      </a:r>
                      <a:endParaRPr lang="en-US" sz="900"/>
                    </a:p>
                  </a:txBody>
                  <a:tcPr marL="63500" marR="63500" marT="63500" marB="63500"/>
                </a:tc>
                <a:tc>
                  <a:txBody>
                    <a:bodyPr/>
                    <a:lstStyle/>
                    <a:p>
                      <a:pPr algn="ctr" rtl="0" fontAlgn="t">
                        <a:spcBef>
                          <a:spcPts val="200"/>
                        </a:spcBef>
                        <a:spcAft>
                          <a:spcPts val="200"/>
                        </a:spcAft>
                      </a:pPr>
                      <a:r>
                        <a:rPr lang="en-US" sz="900" b="0" i="0" u="none" strike="noStrike">
                          <a:solidFill>
                            <a:srgbClr val="000000"/>
                          </a:solidFill>
                          <a:latin typeface="Times New Roman"/>
                        </a:rPr>
                        <a:t>210</a:t>
                      </a:r>
                      <a:endParaRPr lang="en-US" sz="900"/>
                    </a:p>
                  </a:txBody>
                  <a:tcPr marL="63500" marR="63500" marT="63500" marB="63500"/>
                </a:tc>
              </a:tr>
              <a:tr h="279400">
                <a:tc>
                  <a:txBody>
                    <a:bodyPr/>
                    <a:lstStyle/>
                    <a:p>
                      <a:pPr algn="ctr" rtl="0" fontAlgn="t">
                        <a:spcBef>
                          <a:spcPts val="200"/>
                        </a:spcBef>
                        <a:spcAft>
                          <a:spcPts val="200"/>
                        </a:spcAft>
                      </a:pPr>
                      <a:r>
                        <a:rPr lang="en-US" sz="900" b="0" i="0" u="none" strike="noStrike">
                          <a:solidFill>
                            <a:srgbClr val="000000"/>
                          </a:solidFill>
                          <a:latin typeface="Times New Roman"/>
                        </a:rPr>
                        <a:t>HC-SR04 Ultrasonic Sensor Mount</a:t>
                      </a:r>
                      <a:endParaRPr lang="en-US" sz="900"/>
                    </a:p>
                  </a:txBody>
                  <a:tcPr marL="63500" marR="63500" marT="63500" marB="63500"/>
                </a:tc>
                <a:tc>
                  <a:txBody>
                    <a:bodyPr/>
                    <a:lstStyle/>
                    <a:p>
                      <a:pPr algn="ctr" rtl="0" fontAlgn="t">
                        <a:spcBef>
                          <a:spcPts val="200"/>
                        </a:spcBef>
                        <a:spcAft>
                          <a:spcPts val="200"/>
                        </a:spcAft>
                      </a:pPr>
                      <a:r>
                        <a:rPr lang="en-US" sz="900" b="0" i="0" u="none" strike="noStrike">
                          <a:solidFill>
                            <a:srgbClr val="000000"/>
                          </a:solidFill>
                          <a:latin typeface="Times New Roman"/>
                        </a:rPr>
                        <a:t>2</a:t>
                      </a:r>
                      <a:endParaRPr lang="en-US" sz="900"/>
                    </a:p>
                  </a:txBody>
                  <a:tcPr marL="63500" marR="63500" marT="63500" marB="63500"/>
                </a:tc>
                <a:tc>
                  <a:txBody>
                    <a:bodyPr/>
                    <a:lstStyle/>
                    <a:p>
                      <a:pPr algn="ctr" rtl="0" fontAlgn="t">
                        <a:spcBef>
                          <a:spcPts val="200"/>
                        </a:spcBef>
                        <a:spcAft>
                          <a:spcPts val="200"/>
                        </a:spcAft>
                      </a:pPr>
                      <a:r>
                        <a:rPr lang="en-US" sz="900" b="0" i="0" u="none" strike="noStrike">
                          <a:solidFill>
                            <a:srgbClr val="000000"/>
                          </a:solidFill>
                          <a:latin typeface="Times New Roman"/>
                        </a:rPr>
                        <a:t>138</a:t>
                      </a:r>
                      <a:endParaRPr lang="en-US" sz="900"/>
                    </a:p>
                  </a:txBody>
                  <a:tcPr marL="63500" marR="63500" marT="63500" marB="63500"/>
                </a:tc>
              </a:tr>
              <a:tr h="279400">
                <a:tc>
                  <a:txBody>
                    <a:bodyPr/>
                    <a:lstStyle/>
                    <a:p>
                      <a:pPr algn="ctr" rtl="0" fontAlgn="t">
                        <a:spcBef>
                          <a:spcPts val="200"/>
                        </a:spcBef>
                        <a:spcAft>
                          <a:spcPts val="200"/>
                        </a:spcAft>
                      </a:pPr>
                      <a:r>
                        <a:rPr lang="en-US" sz="900" b="0" i="0" u="none" strike="noStrike">
                          <a:solidFill>
                            <a:srgbClr val="000000"/>
                          </a:solidFill>
                          <a:latin typeface="Times New Roman"/>
                        </a:rPr>
                        <a:t>Water Sensor</a:t>
                      </a:r>
                      <a:endParaRPr lang="en-US" sz="900"/>
                    </a:p>
                  </a:txBody>
                  <a:tcPr marL="63500" marR="63500" marT="63500" marB="63500"/>
                </a:tc>
                <a:tc>
                  <a:txBody>
                    <a:bodyPr/>
                    <a:lstStyle/>
                    <a:p>
                      <a:pPr algn="ctr" rtl="0" fontAlgn="t">
                        <a:spcBef>
                          <a:spcPts val="200"/>
                        </a:spcBef>
                        <a:spcAft>
                          <a:spcPts val="200"/>
                        </a:spcAft>
                      </a:pPr>
                      <a:r>
                        <a:rPr lang="en-US" sz="900" b="0" i="0" u="none" strike="noStrike">
                          <a:solidFill>
                            <a:srgbClr val="000000"/>
                          </a:solidFill>
                          <a:latin typeface="Times New Roman"/>
                        </a:rPr>
                        <a:t>1</a:t>
                      </a:r>
                      <a:endParaRPr lang="en-US" sz="900"/>
                    </a:p>
                  </a:txBody>
                  <a:tcPr marL="63500" marR="63500" marT="63500" marB="63500"/>
                </a:tc>
                <a:tc>
                  <a:txBody>
                    <a:bodyPr/>
                    <a:lstStyle/>
                    <a:p>
                      <a:pPr algn="ctr" rtl="0" fontAlgn="t">
                        <a:spcBef>
                          <a:spcPts val="200"/>
                        </a:spcBef>
                        <a:spcAft>
                          <a:spcPts val="200"/>
                        </a:spcAft>
                      </a:pPr>
                      <a:r>
                        <a:rPr lang="en-US" sz="900" b="0" i="0" u="none" strike="noStrike">
                          <a:solidFill>
                            <a:srgbClr val="000000"/>
                          </a:solidFill>
                          <a:latin typeface="Times New Roman"/>
                        </a:rPr>
                        <a:t>150</a:t>
                      </a:r>
                      <a:endParaRPr lang="en-US" sz="900"/>
                    </a:p>
                  </a:txBody>
                  <a:tcPr marL="63500" marR="63500" marT="63500" marB="63500"/>
                </a:tc>
              </a:tr>
              <a:tr h="279400">
                <a:tc>
                  <a:txBody>
                    <a:bodyPr/>
                    <a:lstStyle/>
                    <a:p>
                      <a:pPr algn="ctr" rtl="0" fontAlgn="t">
                        <a:spcBef>
                          <a:spcPts val="200"/>
                        </a:spcBef>
                        <a:spcAft>
                          <a:spcPts val="200"/>
                        </a:spcAft>
                      </a:pPr>
                      <a:r>
                        <a:rPr lang="en-US" sz="900" b="0" i="0" u="none" strike="noStrike">
                          <a:solidFill>
                            <a:srgbClr val="000000"/>
                          </a:solidFill>
                          <a:latin typeface="Times New Roman"/>
                        </a:rPr>
                        <a:t>Buzzer</a:t>
                      </a:r>
                      <a:endParaRPr lang="en-US" sz="900"/>
                    </a:p>
                  </a:txBody>
                  <a:tcPr marL="63500" marR="63500" marT="63500" marB="63500"/>
                </a:tc>
                <a:tc>
                  <a:txBody>
                    <a:bodyPr/>
                    <a:lstStyle/>
                    <a:p>
                      <a:pPr algn="ctr" rtl="0" fontAlgn="t">
                        <a:spcBef>
                          <a:spcPts val="200"/>
                        </a:spcBef>
                        <a:spcAft>
                          <a:spcPts val="200"/>
                        </a:spcAft>
                      </a:pPr>
                      <a:r>
                        <a:rPr lang="en-US" sz="900" b="0" i="0" u="none" strike="noStrike">
                          <a:solidFill>
                            <a:srgbClr val="000000"/>
                          </a:solidFill>
                          <a:latin typeface="Times New Roman"/>
                        </a:rPr>
                        <a:t>2</a:t>
                      </a:r>
                      <a:endParaRPr lang="en-US" sz="900"/>
                    </a:p>
                  </a:txBody>
                  <a:tcPr marL="63500" marR="63500" marT="63500" marB="63500"/>
                </a:tc>
                <a:tc>
                  <a:txBody>
                    <a:bodyPr/>
                    <a:lstStyle/>
                    <a:p>
                      <a:pPr algn="ctr" rtl="0" fontAlgn="t">
                        <a:spcBef>
                          <a:spcPts val="200"/>
                        </a:spcBef>
                        <a:spcAft>
                          <a:spcPts val="200"/>
                        </a:spcAft>
                      </a:pPr>
                      <a:r>
                        <a:rPr lang="en-US" sz="900" b="0" i="0" u="none" strike="noStrike">
                          <a:solidFill>
                            <a:srgbClr val="000000"/>
                          </a:solidFill>
                          <a:latin typeface="Times New Roman"/>
                        </a:rPr>
                        <a:t>48</a:t>
                      </a:r>
                      <a:endParaRPr lang="en-US" sz="900"/>
                    </a:p>
                  </a:txBody>
                  <a:tcPr marL="63500" marR="63500" marT="63500" marB="63500"/>
                </a:tc>
              </a:tr>
              <a:tr h="279400">
                <a:tc>
                  <a:txBody>
                    <a:bodyPr/>
                    <a:lstStyle/>
                    <a:p>
                      <a:pPr algn="ctr" rtl="0" fontAlgn="t">
                        <a:spcBef>
                          <a:spcPts val="200"/>
                        </a:spcBef>
                        <a:spcAft>
                          <a:spcPts val="200"/>
                        </a:spcAft>
                      </a:pPr>
                      <a:r>
                        <a:rPr lang="en-US" sz="900" b="0" i="0" u="none" strike="noStrike">
                          <a:solidFill>
                            <a:srgbClr val="000000"/>
                          </a:solidFill>
                          <a:latin typeface="Times New Roman"/>
                        </a:rPr>
                        <a:t>Breadboard</a:t>
                      </a:r>
                      <a:endParaRPr lang="en-US" sz="900"/>
                    </a:p>
                  </a:txBody>
                  <a:tcPr marL="63500" marR="63500" marT="63500" marB="63500"/>
                </a:tc>
                <a:tc>
                  <a:txBody>
                    <a:bodyPr/>
                    <a:lstStyle/>
                    <a:p>
                      <a:pPr algn="ctr" rtl="0" fontAlgn="t">
                        <a:spcBef>
                          <a:spcPts val="200"/>
                        </a:spcBef>
                        <a:spcAft>
                          <a:spcPts val="200"/>
                        </a:spcAft>
                      </a:pPr>
                      <a:r>
                        <a:rPr lang="en-US" sz="900" b="0" i="0" u="none" strike="noStrike">
                          <a:solidFill>
                            <a:srgbClr val="000000"/>
                          </a:solidFill>
                          <a:latin typeface="Times New Roman"/>
                        </a:rPr>
                        <a:t>2</a:t>
                      </a:r>
                      <a:endParaRPr lang="en-US" sz="900"/>
                    </a:p>
                  </a:txBody>
                  <a:tcPr marL="63500" marR="63500" marT="63500" marB="63500"/>
                </a:tc>
                <a:tc>
                  <a:txBody>
                    <a:bodyPr/>
                    <a:lstStyle/>
                    <a:p>
                      <a:pPr algn="ctr" rtl="0" fontAlgn="t">
                        <a:spcBef>
                          <a:spcPts val="200"/>
                        </a:spcBef>
                        <a:spcAft>
                          <a:spcPts val="200"/>
                        </a:spcAft>
                      </a:pPr>
                      <a:r>
                        <a:rPr lang="en-US" sz="900" b="0" i="0" u="none" strike="noStrike">
                          <a:solidFill>
                            <a:srgbClr val="000000"/>
                          </a:solidFill>
                          <a:latin typeface="Times New Roman"/>
                        </a:rPr>
                        <a:t>230</a:t>
                      </a:r>
                      <a:endParaRPr lang="en-US" sz="900"/>
                    </a:p>
                  </a:txBody>
                  <a:tcPr marL="63500" marR="63500" marT="63500" marB="63500"/>
                </a:tc>
              </a:tr>
              <a:tr h="279400">
                <a:tc>
                  <a:txBody>
                    <a:bodyPr/>
                    <a:lstStyle/>
                    <a:p>
                      <a:pPr algn="ctr" rtl="0" fontAlgn="t">
                        <a:spcBef>
                          <a:spcPts val="200"/>
                        </a:spcBef>
                        <a:spcAft>
                          <a:spcPts val="200"/>
                        </a:spcAft>
                      </a:pPr>
                      <a:r>
                        <a:rPr lang="en-US" sz="900" b="0" i="0" u="none" strike="noStrike">
                          <a:solidFill>
                            <a:srgbClr val="000000"/>
                          </a:solidFill>
                          <a:latin typeface="Times New Roman"/>
                        </a:rPr>
                        <a:t>Mini Breadboard</a:t>
                      </a:r>
                      <a:endParaRPr lang="en-US" sz="900"/>
                    </a:p>
                  </a:txBody>
                  <a:tcPr marL="63500" marR="63500" marT="63500" marB="63500"/>
                </a:tc>
                <a:tc>
                  <a:txBody>
                    <a:bodyPr/>
                    <a:lstStyle/>
                    <a:p>
                      <a:pPr algn="ctr" rtl="0" fontAlgn="t">
                        <a:spcBef>
                          <a:spcPts val="200"/>
                        </a:spcBef>
                        <a:spcAft>
                          <a:spcPts val="200"/>
                        </a:spcAft>
                      </a:pPr>
                      <a:r>
                        <a:rPr lang="en-US" sz="900" b="0" i="0" u="none" strike="noStrike">
                          <a:solidFill>
                            <a:srgbClr val="000000"/>
                          </a:solidFill>
                          <a:latin typeface="Times New Roman"/>
                        </a:rPr>
                        <a:t>1</a:t>
                      </a:r>
                      <a:endParaRPr lang="en-US" sz="900"/>
                    </a:p>
                  </a:txBody>
                  <a:tcPr marL="63500" marR="63500" marT="63500" marB="63500"/>
                </a:tc>
                <a:tc>
                  <a:txBody>
                    <a:bodyPr/>
                    <a:lstStyle/>
                    <a:p>
                      <a:pPr algn="ctr" rtl="0" fontAlgn="t">
                        <a:spcBef>
                          <a:spcPts val="200"/>
                        </a:spcBef>
                        <a:spcAft>
                          <a:spcPts val="200"/>
                        </a:spcAft>
                      </a:pPr>
                      <a:r>
                        <a:rPr lang="en-US" sz="900" b="0" i="0" u="none" strike="noStrike">
                          <a:solidFill>
                            <a:srgbClr val="000000"/>
                          </a:solidFill>
                          <a:latin typeface="Times New Roman"/>
                        </a:rPr>
                        <a:t>47</a:t>
                      </a:r>
                      <a:endParaRPr lang="en-US" sz="900"/>
                    </a:p>
                  </a:txBody>
                  <a:tcPr marL="63500" marR="63500" marT="63500" marB="63500"/>
                </a:tc>
              </a:tr>
              <a:tr h="279400">
                <a:tc>
                  <a:txBody>
                    <a:bodyPr/>
                    <a:lstStyle/>
                    <a:p>
                      <a:pPr algn="ctr" rtl="0" fontAlgn="t">
                        <a:spcBef>
                          <a:spcPts val="200"/>
                        </a:spcBef>
                        <a:spcAft>
                          <a:spcPts val="200"/>
                        </a:spcAft>
                      </a:pPr>
                      <a:r>
                        <a:rPr lang="en-US" sz="900" b="0" i="0" u="none" strike="noStrike">
                          <a:solidFill>
                            <a:srgbClr val="000000"/>
                          </a:solidFill>
                          <a:latin typeface="Times New Roman"/>
                        </a:rPr>
                        <a:t>Resistors(100ohm,300ohm)</a:t>
                      </a:r>
                      <a:endParaRPr lang="en-US" sz="900"/>
                    </a:p>
                  </a:txBody>
                  <a:tcPr marL="63500" marR="63500" marT="63500" marB="63500"/>
                </a:tc>
                <a:tc>
                  <a:txBody>
                    <a:bodyPr/>
                    <a:lstStyle/>
                    <a:p>
                      <a:pPr algn="ctr" rtl="0" fontAlgn="t">
                        <a:spcBef>
                          <a:spcPts val="200"/>
                        </a:spcBef>
                        <a:spcAft>
                          <a:spcPts val="200"/>
                        </a:spcAft>
                      </a:pPr>
                      <a:r>
                        <a:rPr lang="en-US" sz="900" b="0" i="0" u="none" strike="noStrike">
                          <a:solidFill>
                            <a:srgbClr val="000000"/>
                          </a:solidFill>
                          <a:latin typeface="Times New Roman"/>
                        </a:rPr>
                        <a:t>As required</a:t>
                      </a:r>
                      <a:endParaRPr lang="en-US" sz="900"/>
                    </a:p>
                  </a:txBody>
                  <a:tcPr marL="63500" marR="63500" marT="63500" marB="63500"/>
                </a:tc>
                <a:tc>
                  <a:txBody>
                    <a:bodyPr/>
                    <a:lstStyle/>
                    <a:p>
                      <a:pPr algn="ctr" rtl="0" fontAlgn="t">
                        <a:spcBef>
                          <a:spcPts val="200"/>
                        </a:spcBef>
                        <a:spcAft>
                          <a:spcPts val="200"/>
                        </a:spcAft>
                      </a:pPr>
                      <a:r>
                        <a:rPr lang="en-US" sz="900" b="0" i="0" u="none" strike="noStrike">
                          <a:solidFill>
                            <a:srgbClr val="000000"/>
                          </a:solidFill>
                          <a:latin typeface="Times New Roman"/>
                        </a:rPr>
                        <a:t>20</a:t>
                      </a:r>
                      <a:endParaRPr lang="en-US" sz="900"/>
                    </a:p>
                  </a:txBody>
                  <a:tcPr marL="63500" marR="63500" marT="63500" marB="63500"/>
                </a:tc>
              </a:tr>
              <a:tr h="279400">
                <a:tc>
                  <a:txBody>
                    <a:bodyPr/>
                    <a:lstStyle/>
                    <a:p>
                      <a:pPr algn="ctr" rtl="0" fontAlgn="t">
                        <a:spcBef>
                          <a:spcPts val="200"/>
                        </a:spcBef>
                        <a:spcAft>
                          <a:spcPts val="200"/>
                        </a:spcAft>
                      </a:pPr>
                      <a:r>
                        <a:rPr lang="en-US" sz="900" b="0" i="0" u="none" strike="noStrike">
                          <a:solidFill>
                            <a:srgbClr val="000000"/>
                          </a:solidFill>
                          <a:latin typeface="Times New Roman"/>
                        </a:rPr>
                        <a:t>Jumper Wires(M-M,M-F)</a:t>
                      </a:r>
                      <a:endParaRPr lang="en-US" sz="900"/>
                    </a:p>
                  </a:txBody>
                  <a:tcPr marL="63500" marR="63500" marT="63500" marB="63500"/>
                </a:tc>
                <a:tc>
                  <a:txBody>
                    <a:bodyPr/>
                    <a:lstStyle/>
                    <a:p>
                      <a:pPr algn="ctr" rtl="0" fontAlgn="t">
                        <a:spcBef>
                          <a:spcPts val="200"/>
                        </a:spcBef>
                        <a:spcAft>
                          <a:spcPts val="200"/>
                        </a:spcAft>
                      </a:pPr>
                      <a:r>
                        <a:rPr lang="en-US" sz="900" b="0" i="0" u="none" strike="noStrike">
                          <a:solidFill>
                            <a:srgbClr val="000000"/>
                          </a:solidFill>
                          <a:latin typeface="Times New Roman"/>
                        </a:rPr>
                        <a:t>As required</a:t>
                      </a:r>
                      <a:endParaRPr lang="en-US" sz="900"/>
                    </a:p>
                  </a:txBody>
                  <a:tcPr marL="63500" marR="63500" marT="63500" marB="63500"/>
                </a:tc>
                <a:tc>
                  <a:txBody>
                    <a:bodyPr/>
                    <a:lstStyle/>
                    <a:p>
                      <a:pPr algn="ctr" rtl="0" fontAlgn="t">
                        <a:spcBef>
                          <a:spcPts val="200"/>
                        </a:spcBef>
                        <a:spcAft>
                          <a:spcPts val="200"/>
                        </a:spcAft>
                      </a:pPr>
                      <a:r>
                        <a:rPr lang="en-US" sz="900" b="0" i="0" u="none" strike="noStrike">
                          <a:solidFill>
                            <a:srgbClr val="000000"/>
                          </a:solidFill>
                          <a:latin typeface="Times New Roman"/>
                        </a:rPr>
                        <a:t>150</a:t>
                      </a:r>
                      <a:endParaRPr lang="en-US" sz="900"/>
                    </a:p>
                  </a:txBody>
                  <a:tcPr marL="63500" marR="63500" marT="63500" marB="63500"/>
                </a:tc>
              </a:tr>
              <a:tr h="279400">
                <a:tc>
                  <a:txBody>
                    <a:bodyPr/>
                    <a:lstStyle/>
                    <a:p>
                      <a:pPr algn="ctr" rtl="0" fontAlgn="t">
                        <a:spcBef>
                          <a:spcPts val="200"/>
                        </a:spcBef>
                        <a:spcAft>
                          <a:spcPts val="200"/>
                        </a:spcAft>
                      </a:pPr>
                      <a:r>
                        <a:rPr lang="en-US" sz="900" b="0" i="0" u="none" strike="noStrike">
                          <a:solidFill>
                            <a:srgbClr val="000000"/>
                          </a:solidFill>
                          <a:latin typeface="Times New Roman"/>
                        </a:rPr>
                        <a:t>LED</a:t>
                      </a:r>
                      <a:endParaRPr lang="en-US" sz="900"/>
                    </a:p>
                  </a:txBody>
                  <a:tcPr marL="63500" marR="63500" marT="63500" marB="63500"/>
                </a:tc>
                <a:tc>
                  <a:txBody>
                    <a:bodyPr/>
                    <a:lstStyle/>
                    <a:p>
                      <a:pPr algn="ctr" rtl="0" fontAlgn="t">
                        <a:spcBef>
                          <a:spcPts val="200"/>
                        </a:spcBef>
                        <a:spcAft>
                          <a:spcPts val="200"/>
                        </a:spcAft>
                      </a:pPr>
                      <a:r>
                        <a:rPr lang="en-US" sz="900" b="0" i="0" u="none" strike="noStrike">
                          <a:solidFill>
                            <a:srgbClr val="000000"/>
                          </a:solidFill>
                          <a:latin typeface="Times New Roman"/>
                        </a:rPr>
                        <a:t>5</a:t>
                      </a:r>
                      <a:endParaRPr lang="en-US" sz="900"/>
                    </a:p>
                  </a:txBody>
                  <a:tcPr marL="63500" marR="63500" marT="63500" marB="63500"/>
                </a:tc>
                <a:tc>
                  <a:txBody>
                    <a:bodyPr/>
                    <a:lstStyle/>
                    <a:p>
                      <a:pPr algn="ctr" rtl="0" fontAlgn="t">
                        <a:spcBef>
                          <a:spcPts val="200"/>
                        </a:spcBef>
                        <a:spcAft>
                          <a:spcPts val="200"/>
                        </a:spcAft>
                      </a:pPr>
                      <a:r>
                        <a:rPr lang="en-US" sz="900" b="0" i="0" u="none" strike="noStrike">
                          <a:solidFill>
                            <a:srgbClr val="000000"/>
                          </a:solidFill>
                          <a:latin typeface="Times New Roman"/>
                        </a:rPr>
                        <a:t>15</a:t>
                      </a:r>
                      <a:endParaRPr lang="en-US" sz="900"/>
                    </a:p>
                  </a:txBody>
                  <a:tcPr marL="63500" marR="63500" marT="63500" marB="63500"/>
                </a:tc>
              </a:tr>
              <a:tr h="279400">
                <a:tc>
                  <a:txBody>
                    <a:bodyPr/>
                    <a:lstStyle/>
                    <a:p>
                      <a:pPr algn="ctr" rtl="0" fontAlgn="t">
                        <a:spcBef>
                          <a:spcPts val="200"/>
                        </a:spcBef>
                        <a:spcAft>
                          <a:spcPts val="200"/>
                        </a:spcAft>
                      </a:pPr>
                      <a:r>
                        <a:rPr lang="en-US" sz="900" b="0" i="0" u="none" strike="noStrike">
                          <a:solidFill>
                            <a:srgbClr val="000000"/>
                          </a:solidFill>
                          <a:latin typeface="Times New Roman"/>
                        </a:rPr>
                        <a:t>9V Battery</a:t>
                      </a:r>
                      <a:endParaRPr lang="en-US" sz="900"/>
                    </a:p>
                  </a:txBody>
                  <a:tcPr marL="63500" marR="63500" marT="63500" marB="63500"/>
                </a:tc>
                <a:tc>
                  <a:txBody>
                    <a:bodyPr/>
                    <a:lstStyle/>
                    <a:p>
                      <a:pPr algn="ctr" rtl="0" fontAlgn="t">
                        <a:spcBef>
                          <a:spcPts val="200"/>
                        </a:spcBef>
                        <a:spcAft>
                          <a:spcPts val="200"/>
                        </a:spcAft>
                      </a:pPr>
                      <a:r>
                        <a:rPr lang="en-US" sz="900" b="0" i="0" u="none" strike="noStrike">
                          <a:solidFill>
                            <a:srgbClr val="000000"/>
                          </a:solidFill>
                          <a:latin typeface="Times New Roman"/>
                        </a:rPr>
                        <a:t>2</a:t>
                      </a:r>
                      <a:endParaRPr lang="en-US" sz="900"/>
                    </a:p>
                  </a:txBody>
                  <a:tcPr marL="63500" marR="63500" marT="63500" marB="63500"/>
                </a:tc>
                <a:tc>
                  <a:txBody>
                    <a:bodyPr/>
                    <a:lstStyle/>
                    <a:p>
                      <a:pPr algn="ctr" rtl="0" fontAlgn="t">
                        <a:spcBef>
                          <a:spcPts val="200"/>
                        </a:spcBef>
                        <a:spcAft>
                          <a:spcPts val="200"/>
                        </a:spcAft>
                      </a:pPr>
                      <a:r>
                        <a:rPr lang="en-US" sz="900" b="0" i="0" u="none" strike="noStrike">
                          <a:solidFill>
                            <a:srgbClr val="000000"/>
                          </a:solidFill>
                          <a:latin typeface="Times New Roman"/>
                        </a:rPr>
                        <a:t>190</a:t>
                      </a:r>
                      <a:endParaRPr lang="en-US" sz="900"/>
                    </a:p>
                  </a:txBody>
                  <a:tcPr marL="63500" marR="63500" marT="63500" marB="63500"/>
                </a:tc>
              </a:tr>
              <a:tr h="279400">
                <a:tc>
                  <a:txBody>
                    <a:bodyPr/>
                    <a:lstStyle/>
                    <a:p>
                      <a:pPr algn="ctr" rtl="0" fontAlgn="t">
                        <a:spcBef>
                          <a:spcPts val="200"/>
                        </a:spcBef>
                        <a:spcAft>
                          <a:spcPts val="200"/>
                        </a:spcAft>
                      </a:pPr>
                      <a:r>
                        <a:rPr lang="en-US" sz="900" b="0" i="0" u="none" strike="noStrike">
                          <a:solidFill>
                            <a:srgbClr val="000000"/>
                          </a:solidFill>
                          <a:latin typeface="Times New Roman"/>
                        </a:rPr>
                        <a:t>9V Battery Cap</a:t>
                      </a:r>
                      <a:endParaRPr lang="en-US" sz="900"/>
                    </a:p>
                  </a:txBody>
                  <a:tcPr marL="63500" marR="63500" marT="63500" marB="63500"/>
                </a:tc>
                <a:tc>
                  <a:txBody>
                    <a:bodyPr/>
                    <a:lstStyle/>
                    <a:p>
                      <a:pPr algn="ctr" rtl="0" fontAlgn="t">
                        <a:spcBef>
                          <a:spcPts val="200"/>
                        </a:spcBef>
                        <a:spcAft>
                          <a:spcPts val="200"/>
                        </a:spcAft>
                      </a:pPr>
                      <a:r>
                        <a:rPr lang="en-US" sz="900" b="0" i="0" u="none" strike="noStrike">
                          <a:solidFill>
                            <a:srgbClr val="000000"/>
                          </a:solidFill>
                          <a:latin typeface="Times New Roman"/>
                        </a:rPr>
                        <a:t>2</a:t>
                      </a:r>
                      <a:endParaRPr lang="en-US" sz="900"/>
                    </a:p>
                  </a:txBody>
                  <a:tcPr marL="63500" marR="63500" marT="63500" marB="63500"/>
                </a:tc>
                <a:tc>
                  <a:txBody>
                    <a:bodyPr/>
                    <a:lstStyle/>
                    <a:p>
                      <a:pPr algn="ctr" rtl="0" fontAlgn="t">
                        <a:spcBef>
                          <a:spcPts val="200"/>
                        </a:spcBef>
                        <a:spcAft>
                          <a:spcPts val="200"/>
                        </a:spcAft>
                      </a:pPr>
                      <a:r>
                        <a:rPr lang="en-US" sz="900" b="0" i="0" u="none" strike="noStrike">
                          <a:solidFill>
                            <a:srgbClr val="000000"/>
                          </a:solidFill>
                          <a:latin typeface="Times New Roman"/>
                        </a:rPr>
                        <a:t>20</a:t>
                      </a:r>
                      <a:endParaRPr lang="en-US" sz="900"/>
                    </a:p>
                  </a:txBody>
                  <a:tcPr marL="63500" marR="63500" marT="63500" marB="63500"/>
                </a:tc>
              </a:tr>
              <a:tr h="279400">
                <a:tc>
                  <a:txBody>
                    <a:bodyPr/>
                    <a:lstStyle/>
                    <a:p>
                      <a:pPr algn="ctr" rtl="0" fontAlgn="t">
                        <a:spcBef>
                          <a:spcPts val="200"/>
                        </a:spcBef>
                        <a:spcAft>
                          <a:spcPts val="200"/>
                        </a:spcAft>
                      </a:pPr>
                      <a:r>
                        <a:rPr lang="en-US" sz="900" b="0" i="0" u="none" strike="noStrike">
                          <a:solidFill>
                            <a:srgbClr val="000000"/>
                          </a:solidFill>
                          <a:latin typeface="Times New Roman"/>
                        </a:rPr>
                        <a:t>Slide Switch</a:t>
                      </a:r>
                      <a:endParaRPr lang="en-US" sz="900"/>
                    </a:p>
                  </a:txBody>
                  <a:tcPr marL="63500" marR="63500" marT="63500" marB="63500"/>
                </a:tc>
                <a:tc>
                  <a:txBody>
                    <a:bodyPr/>
                    <a:lstStyle/>
                    <a:p>
                      <a:pPr algn="ctr" rtl="0" fontAlgn="t">
                        <a:spcBef>
                          <a:spcPts val="200"/>
                        </a:spcBef>
                        <a:spcAft>
                          <a:spcPts val="200"/>
                        </a:spcAft>
                      </a:pPr>
                      <a:r>
                        <a:rPr lang="en-US" sz="900" b="0" i="0" u="none" strike="noStrike" dirty="0" smtClean="0">
                          <a:solidFill>
                            <a:srgbClr val="000000"/>
                          </a:solidFill>
                          <a:latin typeface="Times New Roman"/>
                        </a:rPr>
                        <a:t>2</a:t>
                      </a:r>
                      <a:endParaRPr lang="en-US" sz="900" dirty="0"/>
                    </a:p>
                  </a:txBody>
                  <a:tcPr marL="63500" marR="63500" marT="63500" marB="63500"/>
                </a:tc>
                <a:tc>
                  <a:txBody>
                    <a:bodyPr/>
                    <a:lstStyle/>
                    <a:p>
                      <a:pPr algn="ctr" rtl="0" fontAlgn="t">
                        <a:spcBef>
                          <a:spcPts val="200"/>
                        </a:spcBef>
                        <a:spcAft>
                          <a:spcPts val="200"/>
                        </a:spcAft>
                      </a:pPr>
                      <a:r>
                        <a:rPr lang="en-US" sz="900" b="0" i="0" u="none" strike="noStrike" dirty="0">
                          <a:solidFill>
                            <a:srgbClr val="000000"/>
                          </a:solidFill>
                          <a:latin typeface="Times New Roman"/>
                        </a:rPr>
                        <a:t>16</a:t>
                      </a:r>
                      <a:endParaRPr lang="en-US" sz="900" dirty="0"/>
                    </a:p>
                  </a:txBody>
                  <a:tcPr marL="63500" marR="63500" marT="63500" marB="63500"/>
                </a:tc>
              </a:tr>
              <a:tr h="279400">
                <a:tc>
                  <a:txBody>
                    <a:bodyPr/>
                    <a:lstStyle/>
                    <a:p>
                      <a:pPr algn="ctr" rtl="0" fontAlgn="t">
                        <a:spcBef>
                          <a:spcPts val="200"/>
                        </a:spcBef>
                        <a:spcAft>
                          <a:spcPts val="200"/>
                        </a:spcAft>
                      </a:pPr>
                      <a:r>
                        <a:rPr lang="en-US" sz="900" b="0" i="0" u="none" strike="noStrike">
                          <a:solidFill>
                            <a:srgbClr val="000000"/>
                          </a:solidFill>
                          <a:latin typeface="Times New Roman"/>
                        </a:rPr>
                        <a:t>Large Push Switch</a:t>
                      </a:r>
                      <a:endParaRPr lang="en-US" sz="900"/>
                    </a:p>
                  </a:txBody>
                  <a:tcPr marL="63500" marR="63500" marT="63500" marB="63500"/>
                </a:tc>
                <a:tc>
                  <a:txBody>
                    <a:bodyPr/>
                    <a:lstStyle/>
                    <a:p>
                      <a:pPr algn="ctr" rtl="0" fontAlgn="t">
                        <a:spcBef>
                          <a:spcPts val="200"/>
                        </a:spcBef>
                        <a:spcAft>
                          <a:spcPts val="200"/>
                        </a:spcAft>
                      </a:pPr>
                      <a:r>
                        <a:rPr lang="en-US" sz="900" b="0" i="0" u="none" strike="noStrike">
                          <a:solidFill>
                            <a:srgbClr val="000000"/>
                          </a:solidFill>
                          <a:latin typeface="Times New Roman"/>
                        </a:rPr>
                        <a:t>1</a:t>
                      </a:r>
                      <a:endParaRPr lang="en-US" sz="900"/>
                    </a:p>
                  </a:txBody>
                  <a:tcPr marL="63500" marR="63500" marT="63500" marB="63500"/>
                </a:tc>
                <a:tc>
                  <a:txBody>
                    <a:bodyPr/>
                    <a:lstStyle/>
                    <a:p>
                      <a:pPr algn="ctr" rtl="0" fontAlgn="t">
                        <a:spcBef>
                          <a:spcPts val="200"/>
                        </a:spcBef>
                        <a:spcAft>
                          <a:spcPts val="200"/>
                        </a:spcAft>
                      </a:pPr>
                      <a:r>
                        <a:rPr lang="en-US" sz="900" b="0" i="0" u="none" strike="noStrike">
                          <a:solidFill>
                            <a:srgbClr val="000000"/>
                          </a:solidFill>
                          <a:latin typeface="Times New Roman"/>
                        </a:rPr>
                        <a:t>15</a:t>
                      </a:r>
                      <a:endParaRPr lang="en-US" sz="900"/>
                    </a:p>
                  </a:txBody>
                  <a:tcPr marL="63500" marR="63500" marT="63500" marB="63500"/>
                </a:tc>
              </a:tr>
              <a:tr h="279400">
                <a:tc>
                  <a:txBody>
                    <a:bodyPr/>
                    <a:lstStyle/>
                    <a:p>
                      <a:pPr algn="ctr" rtl="0" fontAlgn="t">
                        <a:spcBef>
                          <a:spcPts val="200"/>
                        </a:spcBef>
                        <a:spcAft>
                          <a:spcPts val="200"/>
                        </a:spcAft>
                      </a:pPr>
                      <a:r>
                        <a:rPr lang="en-US" sz="900" b="0" i="0" u="none" strike="noStrike" dirty="0" smtClean="0">
                          <a:solidFill>
                            <a:srgbClr val="000000"/>
                          </a:solidFill>
                          <a:latin typeface="Times New Roman"/>
                        </a:rPr>
                        <a:t>Wooden Cane</a:t>
                      </a:r>
                      <a:endParaRPr lang="en-US" sz="900" dirty="0"/>
                    </a:p>
                  </a:txBody>
                  <a:tcPr marL="63500" marR="63500" marT="63500" marB="63500"/>
                </a:tc>
                <a:tc>
                  <a:txBody>
                    <a:bodyPr/>
                    <a:lstStyle/>
                    <a:p>
                      <a:pPr algn="ctr" rtl="0" fontAlgn="t">
                        <a:spcBef>
                          <a:spcPts val="200"/>
                        </a:spcBef>
                        <a:spcAft>
                          <a:spcPts val="200"/>
                        </a:spcAft>
                      </a:pPr>
                      <a:r>
                        <a:rPr lang="en-US" sz="900" b="0" i="0" u="none" strike="noStrike">
                          <a:solidFill>
                            <a:srgbClr val="000000"/>
                          </a:solidFill>
                          <a:latin typeface="Times New Roman"/>
                        </a:rPr>
                        <a:t>1</a:t>
                      </a:r>
                      <a:endParaRPr lang="en-US" sz="900"/>
                    </a:p>
                  </a:txBody>
                  <a:tcPr marL="63500" marR="63500" marT="63500" marB="63500"/>
                </a:tc>
                <a:tc>
                  <a:txBody>
                    <a:bodyPr/>
                    <a:lstStyle/>
                    <a:p>
                      <a:pPr algn="ctr" rtl="0" fontAlgn="t">
                        <a:spcBef>
                          <a:spcPts val="200"/>
                        </a:spcBef>
                        <a:spcAft>
                          <a:spcPts val="200"/>
                        </a:spcAft>
                      </a:pPr>
                      <a:r>
                        <a:rPr lang="en-US" sz="900" b="0" i="0" u="none" strike="noStrike">
                          <a:solidFill>
                            <a:srgbClr val="000000"/>
                          </a:solidFill>
                          <a:latin typeface="Times New Roman"/>
                        </a:rPr>
                        <a:t>200</a:t>
                      </a:r>
                      <a:endParaRPr lang="en-US" sz="900"/>
                    </a:p>
                  </a:txBody>
                  <a:tcPr marL="63500" marR="63500" marT="63500" marB="63500"/>
                </a:tc>
              </a:tr>
              <a:tr h="279400">
                <a:tc>
                  <a:txBody>
                    <a:bodyPr/>
                    <a:lstStyle/>
                    <a:p>
                      <a:pPr algn="r" rtl="0" fontAlgn="t">
                        <a:spcBef>
                          <a:spcPts val="200"/>
                        </a:spcBef>
                        <a:spcAft>
                          <a:spcPts val="200"/>
                        </a:spcAft>
                      </a:pPr>
                      <a:r>
                        <a:rPr lang="en-US" sz="900" b="1" i="0" u="none" strike="noStrike">
                          <a:solidFill>
                            <a:srgbClr val="000000"/>
                          </a:solidFill>
                          <a:latin typeface="Times New Roman"/>
                        </a:rPr>
                        <a:t>Total-</a:t>
                      </a:r>
                      <a:endParaRPr lang="en-US" sz="900"/>
                    </a:p>
                  </a:txBody>
                  <a:tcPr marL="63500" marR="63500" marT="63500" marB="63500"/>
                </a:tc>
                <a:tc>
                  <a:txBody>
                    <a:bodyPr/>
                    <a:lstStyle/>
                    <a:p>
                      <a:pPr algn="ctr" rtl="0" fontAlgn="t">
                        <a:spcBef>
                          <a:spcPts val="200"/>
                        </a:spcBef>
                        <a:spcAft>
                          <a:spcPts val="200"/>
                        </a:spcAft>
                      </a:pPr>
                      <a:r>
                        <a:rPr lang="en-US" sz="900" b="1" i="0" u="none" strike="noStrike">
                          <a:solidFill>
                            <a:srgbClr val="000000"/>
                          </a:solidFill>
                          <a:latin typeface="Times New Roman"/>
                        </a:rPr>
                        <a:t> </a:t>
                      </a:r>
                      <a:endParaRPr lang="en-US" sz="900"/>
                    </a:p>
                  </a:txBody>
                  <a:tcPr marL="63500" marR="63500" marT="63500" marB="63500"/>
                </a:tc>
                <a:tc>
                  <a:txBody>
                    <a:bodyPr/>
                    <a:lstStyle/>
                    <a:p>
                      <a:pPr algn="ctr" rtl="0" fontAlgn="t">
                        <a:spcBef>
                          <a:spcPts val="200"/>
                        </a:spcBef>
                        <a:spcAft>
                          <a:spcPts val="200"/>
                        </a:spcAft>
                      </a:pPr>
                      <a:r>
                        <a:rPr lang="en-US" sz="900" b="1" i="0" u="none" strike="noStrike" dirty="0">
                          <a:solidFill>
                            <a:srgbClr val="000000"/>
                          </a:solidFill>
                          <a:latin typeface="Times New Roman"/>
                        </a:rPr>
                        <a:t>2244</a:t>
                      </a:r>
                      <a:endParaRPr lang="en-US" sz="900" dirty="0"/>
                    </a:p>
                  </a:txBody>
                  <a:tcPr marL="63500" marR="63500" marT="63500" marB="63500"/>
                </a:tc>
              </a:tr>
            </a:tbl>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Joan template">
  <a:themeElements>
    <a:clrScheme name="Custom 347">
      <a:dk1>
        <a:srgbClr val="000C18"/>
      </a:dk1>
      <a:lt1>
        <a:srgbClr val="FFFFFF"/>
      </a:lt1>
      <a:dk2>
        <a:srgbClr val="85939C"/>
      </a:dk2>
      <a:lt2>
        <a:srgbClr val="E3F2F8"/>
      </a:lt2>
      <a:accent1>
        <a:srgbClr val="25A6E0"/>
      </a:accent1>
      <a:accent2>
        <a:srgbClr val="104499"/>
      </a:accent2>
      <a:accent3>
        <a:srgbClr val="94E277"/>
      </a:accent3>
      <a:accent4>
        <a:srgbClr val="4FB974"/>
      </a:accent4>
      <a:accent5>
        <a:srgbClr val="E9AB2D"/>
      </a:accent5>
      <a:accent6>
        <a:srgbClr val="D67309"/>
      </a:accent6>
      <a:hlink>
        <a:srgbClr val="104499"/>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406</TotalTime>
  <Words>617</Words>
  <Application>Microsoft Office PowerPoint</Application>
  <PresentationFormat>On-screen Show (16:9)</PresentationFormat>
  <Paragraphs>204</Paragraphs>
  <Slides>15</Slides>
  <Notes>15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Arial</vt:lpstr>
      <vt:lpstr>Inter-Regular</vt:lpstr>
      <vt:lpstr>Times New Roman</vt:lpstr>
      <vt:lpstr>Sitka Small</vt:lpstr>
      <vt:lpstr>Bahnschrift</vt:lpstr>
      <vt:lpstr>Inter</vt:lpstr>
      <vt:lpstr>Wingdings</vt:lpstr>
      <vt:lpstr>Calibri</vt:lpstr>
      <vt:lpstr>Joan template</vt:lpstr>
      <vt:lpstr>Blind Stick</vt:lpstr>
      <vt:lpstr>Presented By</vt:lpstr>
      <vt:lpstr>What is a blind stick?</vt:lpstr>
      <vt:lpstr>Objective</vt:lpstr>
      <vt:lpstr>Social Values</vt:lpstr>
      <vt:lpstr>Components</vt:lpstr>
      <vt:lpstr>Components</vt:lpstr>
      <vt:lpstr>Previously Estimated Budget</vt:lpstr>
      <vt:lpstr>Final Expenditure</vt:lpstr>
      <vt:lpstr>Proteus Model</vt:lpstr>
      <vt:lpstr>Working Procedure</vt:lpstr>
      <vt:lpstr>Working Procedure</vt:lpstr>
      <vt:lpstr>Challenges Of The Project</vt:lpstr>
      <vt:lpstr>Conclusion</vt:lpstr>
      <vt:lpstr>Thanks!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Mustavi Sadim</cp:lastModifiedBy>
  <cp:revision>62</cp:revision>
  <dcterms:modified xsi:type="dcterms:W3CDTF">2022-03-07T19:42:35Z</dcterms:modified>
</cp:coreProperties>
</file>