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972715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e972715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972715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e972715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e972715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e972715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9727158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9727158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57f1b7c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357f1b7c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9727158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9727158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e972715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e9727158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e972715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e972715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972715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972715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9727158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e9727158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e972715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e972715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e972715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e9727158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972715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9727158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9727158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9727158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Using Multiple Machine Learning Models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24650" y="2974100"/>
            <a:ext cx="3633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286425" y="3383075"/>
            <a:ext cx="506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Mustavi Ibne Masum               18.02.04.040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Yumna Islam                             18.02.04.046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Farhana Azad                            18.02.04.068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35200" y="343474"/>
            <a:ext cx="8222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897225" y="771875"/>
            <a:ext cx="310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PCA(Principal Component Analysis)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25" y="1100450"/>
            <a:ext cx="7342326" cy="4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36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 Result(Cont.)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32550" y="721500"/>
            <a:ext cx="310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Union Operation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94" y="1059600"/>
            <a:ext cx="7251806" cy="39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149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 Result(Cont.)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96550" y="645075"/>
            <a:ext cx="310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Intersection Operation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00" y="963900"/>
            <a:ext cx="7354948" cy="41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77350" y="503399"/>
            <a:ext cx="8222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1554600" y="1440450"/>
            <a:ext cx="4859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comparative study has been shown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Classifier works well in all scenarios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 tree and K-Nearest Neighbor also gives high accuracy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Naive bayes Classifier and Adaboost performs poorly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 highly depends on number of features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Avg ROC for Different ML models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097"/>
            <a:ext cx="8839202" cy="277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28400" y="502050"/>
            <a:ext cx="4045200" cy="20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2"/>
          </p:nvPr>
        </p:nvSpPr>
        <p:spPr>
          <a:xfrm>
            <a:off x="4939500" y="221475"/>
            <a:ext cx="3837000" cy="4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have applied machine learning models for intrusion detection.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detect the anomaly and non-anomaly intrusions.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Good accuracy has been achieved in detecting types of anomalies.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Improvements are possible in this field as we have not implied every </a:t>
            </a:r>
            <a:r>
              <a:rPr lang="en-US"/>
              <a:t>machine-learning model.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Thank You</a:t>
            </a:r>
            <a:endParaRPr sz="9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65500" y="1270325"/>
            <a:ext cx="4045200" cy="20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Intrusion Detection?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39500" y="221475"/>
            <a:ext cx="3837000" cy="4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monitoring computer systems, networks, or applications for unauthorized access, malicious activity, or policy violations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identify intrusion and respond to security incidents as quickly as possible in order to minimize any potential damage.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65500" y="1332525"/>
            <a:ext cx="40452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Intrusion Detection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7097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quick effective response to security threats to minimize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Protects sensitive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Prevention of downtime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vulnerabilities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65500" y="915000"/>
            <a:ext cx="40452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708200" y="488600"/>
            <a:ext cx="4099800" cy="39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work using machine learning models have been done on binary classification(anomaly and non-anomaly).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datasets in this field are imbalance i.e. CICIDS2017,CICIDS2018,NSL-KDD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17425" y="1054150"/>
            <a:ext cx="76287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011775" y="1815750"/>
            <a:ext cx="7937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NSL-KDD Dataset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update to KDD’99 Dataset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training datasets(KDDtrain+,KDDtrain+_20percent)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testing datasets(KDDtest+ , KDDtest-21)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Preprocessing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75" y="1137475"/>
            <a:ext cx="77724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35200" y="343474"/>
            <a:ext cx="8222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Preprocessing(cont.)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25" y="1003825"/>
            <a:ext cx="3189125" cy="3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879474" y="1705625"/>
            <a:ext cx="3821113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total 41 features and 40 classes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Combining several classes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"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new 5 classes by several merged classes.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983400"/>
            <a:ext cx="7582351" cy="37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535200" y="343474"/>
            <a:ext cx="8222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750" y="919325"/>
            <a:ext cx="4431949" cy="4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299</Words>
  <Application>Microsoft Office PowerPoint</Application>
  <PresentationFormat>On-screen Show (16:9)</PresentationFormat>
  <Paragraphs>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Geometric</vt:lpstr>
      <vt:lpstr>Intrusion Detection Using Multiple Machine Learning Models</vt:lpstr>
      <vt:lpstr>What is Intrusion Detection?</vt:lpstr>
      <vt:lpstr>Importance of Intrusion Detection</vt:lpstr>
      <vt:lpstr>Research  Gap</vt:lpstr>
      <vt:lpstr>Dataset </vt:lpstr>
      <vt:lpstr>Dataset Preprocessing</vt:lpstr>
      <vt:lpstr>Dataset Preprocessing(cont.)</vt:lpstr>
      <vt:lpstr>Methodology</vt:lpstr>
      <vt:lpstr>Experimental Result</vt:lpstr>
      <vt:lpstr>Experimental Result</vt:lpstr>
      <vt:lpstr>Experimental Result(Cont.)</vt:lpstr>
      <vt:lpstr>Experimental Result(Cont.)</vt:lpstr>
      <vt:lpstr>Result Analysis</vt:lpstr>
      <vt:lpstr>Macro Avg ROC for Different ML models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Using Multiple Machine Learning Models</dc:title>
  <cp:lastModifiedBy>Mustavi Sadim</cp:lastModifiedBy>
  <cp:revision>4</cp:revision>
  <dcterms:modified xsi:type="dcterms:W3CDTF">2023-02-20T05:50:47Z</dcterms:modified>
</cp:coreProperties>
</file>