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59" r:id="rId6"/>
    <p:sldId id="263" r:id="rId7"/>
    <p:sldId id="260" r:id="rId8"/>
    <p:sldId id="264" r:id="rId9"/>
    <p:sldId id="27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580" autoAdjust="0"/>
  </p:normalViewPr>
  <p:slideViewPr>
    <p:cSldViewPr>
      <p:cViewPr>
        <p:scale>
          <a:sx n="69" d="100"/>
          <a:sy n="69" d="100"/>
        </p:scale>
        <p:origin x="-118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Prevent and Detect Address Resolution Protocol Poisoning in Open </a:t>
            </a:r>
            <a:r>
              <a:rPr lang="en-US" sz="32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Dhatshanamoorthy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Manikandan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K           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812418104021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MohamedMusthafa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812418104026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449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Mrs.A.GETSYAL.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M.E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Assistant Professor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ARP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(Address Resolution Protocol)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Working Of ARP.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ARP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Spoofing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Man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in the middle attack (MITM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MAC flooding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IDS and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IPS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8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ARP (Address Resolution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Resolution Protocol (ARP) is a protocol 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fixed physical machine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mapping procedure is important because the lengths of the IP and MAC addresses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differ.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translation that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systems can recognize one another.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most used IP today is IP version 4 (IPv4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IP address is 32 bits long.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addresses are 48 bits long.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translates the 32-bit address to 48 and vice versa.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0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ARP does not authenticate whether the reply is from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desired device or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reply is not sent by the desired user, but instead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 malicious user then the network becomes prone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ARP spoofing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IDS and IPS in firewall</a:t>
            </a:r>
          </a:p>
        </p:txBody>
      </p:sp>
    </p:spTree>
    <p:extLst>
      <p:ext uri="{BB962C8B-B14F-4D97-AF65-F5344CB8AC3E}">
        <p14:creationId xmlns:p14="http://schemas.microsoft.com/office/powerpoint/2010/main" val="133322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Man in the middle attack (MITM)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hacker intercepts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communication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two genuine devices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receives the data from the transmitter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forwards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to the target device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remain undetected.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crucial data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it for various purposes without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distorting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hacker becomes a part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communication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sniffs passwords or hijacks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secured internet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sessions.</a:t>
            </a:r>
          </a:p>
        </p:txBody>
      </p:sp>
    </p:spTree>
    <p:extLst>
      <p:ext uri="{BB962C8B-B14F-4D97-AF65-F5344CB8AC3E}">
        <p14:creationId xmlns:p14="http://schemas.microsoft.com/office/powerpoint/2010/main" val="394449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MAC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 Flooding is one of the most common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Flooding is not a method of attacking any host machine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method of attacking the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switches.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intention of the attacker is consuming the memory of the switch that is used to store the MAC address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GEETHA\Pictures\Screenshot 2021-03-28 11200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1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352800" y="49530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ARP Sniffer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84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GEETHA\AppData\Local\Packages\Microsoft.MicrosoftEdge_8wekyb3d8bbwe\TempState\Downloads\Screenshot 2021-03-28 111751.png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616" y="9906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19473" y="5105400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IP 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GEETHA\AppData\Local\Packages\Microsoft.MicrosoftEdge_8wekyb3d8bbwe\TempState\Downloads\Screenshot 2021-03-28 112151( spooing).png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229600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4876800"/>
            <a:ext cx="303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Analysis the packet to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GEETHA\AppData\Local\Packages\Microsoft.MicrosoftEdge_8wekyb3d8bbwe\TempState\Downloads\Screenshot 2021-03-28 114705.png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54790" y="5204568"/>
            <a:ext cx="303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Analysis the packet to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Privacy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data protection have become the needs of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every user.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sensitive data like the username and password can easily be sniffed if the user does not follow the security principle when on the internet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credentials are easily sniffed using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ARP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tool. The user can observe some safety precautions which might prevent his data from getting stolen.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user needs to be aware of best practices in safeguarding them self against popular cyber-attacks.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27" y="1142999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27" y="2029223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stop the MITM of ARP(Address Resolution Protocol) poisoning in open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and to establishing secure local infra structure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FUTURE ENHANCEMENT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study is carried out to check the economic impact that the system will have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organization.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amount of fund that the company can pour into the research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development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the system is limited. The expenditures must be justified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developed system as well within the budget and this was achieved because most of the technologies used are freely available. Only the customized  products had to be purchased.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8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667000"/>
            <a:ext cx="8229600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Vulnerabilities eavesdrop on communications LAN           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network.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link layer address.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Internet plays a vital role in our daily life.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based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Ettercap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wireshark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tool.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515258"/>
              </p:ext>
            </p:extLst>
          </p:nvPr>
        </p:nvGraphicFramePr>
        <p:xfrm>
          <a:off x="228601" y="1295400"/>
          <a:ext cx="8381998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111"/>
                <a:gridCol w="1397000"/>
                <a:gridCol w="1164167"/>
                <a:gridCol w="1397000"/>
                <a:gridCol w="1252864"/>
                <a:gridCol w="1197428"/>
                <a:gridCol w="1197428"/>
              </a:tblGrid>
              <a:tr h="58746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906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527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9063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10406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Firewall IDS(Intrusion Detection System) and IPS(Intrusion Prevention System).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Threats act could use MITM(Man-in-the-Middle) attack to harvest personal information or login credentials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Telnet, Session Hijacking,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packet filtering, DNS spoofing, port stealing.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DEMERITS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attacker do it again, it can’t able to detect or prevent ARP poisoning attack.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Cant able to update the tool.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bash(shell)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scripting algorithm to stop ARP poisoning.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the network.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MERITS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prevent the ARP Request from the router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very less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interval.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it is sent continuously it has conclude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VEERASELVAN\Pictures\3-Figure2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81652"/>
            <a:ext cx="7162800" cy="436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6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827</Words>
  <Application>Microsoft Office PowerPoint</Application>
  <PresentationFormat>On-screen Show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To Prevent and Detect Address Resolution Protocol Poisoning in Open WiFi.</vt:lpstr>
      <vt:lpstr>PowerPoint Presentation</vt:lpstr>
      <vt:lpstr>PowerPoint Presentation</vt:lpstr>
      <vt:lpstr>LITERATURE SURVEY</vt:lpstr>
      <vt:lpstr>EXISTING SYSTEM</vt:lpstr>
      <vt:lpstr>DEMERITS</vt:lpstr>
      <vt:lpstr>PROPOSED SYSTEM</vt:lpstr>
      <vt:lpstr>MERITS</vt:lpstr>
      <vt:lpstr>Flow Chart</vt:lpstr>
      <vt:lpstr>Modules</vt:lpstr>
      <vt:lpstr>ARP (Address Resolution Protocol)</vt:lpstr>
      <vt:lpstr>ARP Spoofing</vt:lpstr>
      <vt:lpstr>Man in the middle attack (MITM)</vt:lpstr>
      <vt:lpstr>MAC flooding</vt:lpstr>
      <vt:lpstr>Screenshots</vt:lpstr>
      <vt:lpstr>PowerPoint Presentation</vt:lpstr>
      <vt:lpstr>PowerPoint Presentation</vt:lpstr>
      <vt:lpstr>PowerPoint Presentation</vt:lpstr>
      <vt:lpstr>CONCLUSION</vt:lpstr>
      <vt:lpstr> FUTURE ENHANCEMENT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cTc</cp:lastModifiedBy>
  <cp:revision>137</cp:revision>
  <dcterms:created xsi:type="dcterms:W3CDTF">2008-12-31T18:36:49Z</dcterms:created>
  <dcterms:modified xsi:type="dcterms:W3CDTF">2022-06-23T17:38:17Z</dcterms:modified>
</cp:coreProperties>
</file>