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81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905000"/>
            <a:ext cx="184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51054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Prevent the ARP Sniffer from the router. If it is sent continuously we can conclude that our network has been affected by ARP poisoning</a:t>
            </a: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once.</a:t>
            </a:r>
          </a:p>
          <a:p>
            <a:r>
              <a:rPr lang="en-US" sz="2800" dirty="0" smtClean="0"/>
              <a:t>If attacker do again and again it can’t able to detect or prevent ARP poisoning attack.</a:t>
            </a:r>
          </a:p>
          <a:p>
            <a:r>
              <a:rPr lang="en-US" sz="2800" dirty="0" smtClean="0"/>
              <a:t>It cant work 5GHz network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129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ARP SNIFFER IN OPEN WIFI</vt:lpstr>
      <vt:lpstr>Slide 2</vt:lpstr>
      <vt:lpstr>Slide 3</vt:lpstr>
      <vt:lpstr>EXISTING SYSTEM</vt:lpstr>
      <vt:lpstr>PROPOSED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15</cp:revision>
  <dcterms:created xsi:type="dcterms:W3CDTF">2008-12-31T18:36:49Z</dcterms:created>
  <dcterms:modified xsi:type="dcterms:W3CDTF">2022-03-28T09:54:52Z</dcterms:modified>
</cp:coreProperties>
</file>