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12" autoAdjust="0"/>
    <p:restoredTop sz="94580" autoAdjust="0"/>
  </p:normalViewPr>
  <p:slideViewPr>
    <p:cSldViewPr>
      <p:cViewPr>
        <p:scale>
          <a:sx n="100" d="100"/>
          <a:sy n="100" d="100"/>
        </p:scale>
        <p:origin x="-282" y="9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613BD-0CE1-48CF-8C57-83E1E1368783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BD687-6AE4-45EB-A100-2EC5C396AD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80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BD687-6AE4-45EB-A100-2EC5C396ADA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B5A5E-6C17-40CE-8F28-8B57EED25B4E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533400"/>
            <a:ext cx="7391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ARP SNIFFER IN OPEN WIFI</a:t>
            </a:r>
            <a:endParaRPr lang="en-US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4294967295"/>
          </p:nvPr>
        </p:nvSpPr>
        <p:spPr>
          <a:xfrm>
            <a:off x="0" y="1600200"/>
            <a:ext cx="4038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24200" y="19050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Submitted by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2438400"/>
            <a:ext cx="624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err="1" smtClean="0"/>
              <a:t>MohamedMusthafa</a:t>
            </a:r>
            <a:r>
              <a:rPr lang="en-US" sz="2400" b="1" dirty="0" smtClean="0"/>
              <a:t> M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812418104026</a:t>
            </a:r>
          </a:p>
          <a:p>
            <a:pPr algn="ctr">
              <a:lnSpc>
                <a:spcPct val="150000"/>
              </a:lnSpc>
            </a:pPr>
            <a:r>
              <a:rPr lang="en-US" sz="2400" b="1" dirty="0" err="1" smtClean="0"/>
              <a:t>DhatshanaMoorthy</a:t>
            </a:r>
            <a:r>
              <a:rPr lang="en-US" sz="2400" b="1" dirty="0" smtClean="0"/>
              <a:t> V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812418104010</a:t>
            </a:r>
          </a:p>
          <a:p>
            <a:pPr algn="ctr">
              <a:lnSpc>
                <a:spcPct val="150000"/>
              </a:lnSpc>
            </a:pPr>
            <a:r>
              <a:rPr lang="en-US" sz="2400" b="1" dirty="0" err="1" smtClean="0"/>
              <a:t>Manikandan</a:t>
            </a:r>
            <a:r>
              <a:rPr lang="en-US" sz="2400" b="1" dirty="0" smtClean="0"/>
              <a:t> K </a:t>
            </a:r>
            <a:r>
              <a:rPr lang="en-US" sz="2400" b="1" dirty="0"/>
              <a:t>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812418104021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19400" y="47244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Guide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2800" y="5410200"/>
            <a:ext cx="188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Ms.Getsyal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0574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OBJECTIVE</a:t>
            </a:r>
            <a:endParaRPr lang="en-US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2895600"/>
            <a:ext cx="876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To stop the MITM of ARP poisoning in open </a:t>
            </a:r>
            <a:r>
              <a:rPr lang="en-US" sz="2800" dirty="0" err="1" smtClean="0"/>
              <a:t>wifi</a:t>
            </a:r>
            <a:r>
              <a:rPr lang="en-US" sz="2800" dirty="0" smtClean="0"/>
              <a:t> and to establishing secure local infra structure.</a:t>
            </a:r>
          </a:p>
          <a:p>
            <a:pPr algn="ctr"/>
            <a:endParaRPr lang="en-US" sz="28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457200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  <a:endParaRPr lang="en-US" sz="32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143000"/>
            <a:ext cx="8229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en-US" sz="2800" dirty="0" smtClean="0"/>
              <a:t>One of the most predominant attacks against  institutions as well as individuals is the Man-in- the Middle attack.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Request-Response protocol.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Inside the link layer protocol.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Using Bash scripting in </a:t>
            </a:r>
            <a:r>
              <a:rPr lang="en-US" sz="2800" b="1" dirty="0" err="1" smtClean="0"/>
              <a:t>debian</a:t>
            </a:r>
            <a:r>
              <a:rPr lang="en-US" sz="2800" dirty="0" smtClean="0"/>
              <a:t> based system to prevent this attack</a:t>
            </a:r>
            <a:r>
              <a:rPr lang="en-US" sz="2800" b="1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			</a:t>
            </a:r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EXISTING SYSTEM</a:t>
            </a:r>
            <a:endParaRPr lang="en-US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 Existing system, It prevent the attack only once at a time.</a:t>
            </a:r>
          </a:p>
          <a:p>
            <a:r>
              <a:rPr lang="en-US" sz="2800" dirty="0" smtClean="0"/>
              <a:t>If attacker do again, it can’t able to detect or prevent ARP poisoning attack.</a:t>
            </a:r>
          </a:p>
          <a:p>
            <a:r>
              <a:rPr lang="en-US" sz="2800" dirty="0" smtClean="0"/>
              <a:t>It cant work 5GHz network.</a:t>
            </a:r>
          </a:p>
          <a:p>
            <a:r>
              <a:rPr lang="en-US" sz="2800" dirty="0" smtClean="0"/>
              <a:t>Using not updated tool and cant able to update that tools</a:t>
            </a:r>
            <a:r>
              <a:rPr lang="en-US" sz="2800" dirty="0" smtClean="0"/>
              <a:t>.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SYSTEM</a:t>
            </a:r>
            <a:endParaRPr lang="en-US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implement the </a:t>
            </a:r>
            <a:r>
              <a:rPr lang="en-US" b="1" dirty="0" smtClean="0"/>
              <a:t>bash</a:t>
            </a:r>
            <a:r>
              <a:rPr lang="en-US" dirty="0" smtClean="0"/>
              <a:t> scripting algorithm to stop ARP poisoning.</a:t>
            </a:r>
          </a:p>
          <a:p>
            <a:r>
              <a:rPr lang="en-US" dirty="0" smtClean="0"/>
              <a:t>To prevent the ARP Request from the router in </a:t>
            </a:r>
            <a:r>
              <a:rPr lang="en-US" b="1" dirty="0" smtClean="0"/>
              <a:t>very less </a:t>
            </a:r>
            <a:r>
              <a:rPr lang="en-US" dirty="0" smtClean="0"/>
              <a:t>interval.</a:t>
            </a:r>
          </a:p>
          <a:p>
            <a:r>
              <a:rPr lang="en-US" dirty="0" smtClean="0"/>
              <a:t>If it is sent continuously it has conclude that our network has been affected by ARP poisoning.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5442"/>
            <a:ext cx="8229600" cy="1143000"/>
          </a:xfrm>
        </p:spPr>
        <p:txBody>
          <a:bodyPr/>
          <a:lstStyle/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LITERATURE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REVIEW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907122"/>
              </p:ext>
            </p:extLst>
          </p:nvPr>
        </p:nvGraphicFramePr>
        <p:xfrm>
          <a:off x="304800" y="1219200"/>
          <a:ext cx="8229599" cy="551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1371600"/>
                <a:gridCol w="1143000"/>
                <a:gridCol w="1371600"/>
                <a:gridCol w="1230085"/>
                <a:gridCol w="1175657"/>
                <a:gridCol w="1175657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S.NO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Title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Author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Journals</a:t>
                      </a:r>
                      <a:r>
                        <a:rPr lang="en-US" sz="1200" b="1" baseline="0" dirty="0" smtClean="0"/>
                        <a:t> name and year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Technology used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Merits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Demerits</a:t>
                      </a:r>
                      <a:endParaRPr lang="en-US" sz="1200" b="1" dirty="0"/>
                    </a:p>
                  </a:txBody>
                  <a:tcPr/>
                </a:tc>
              </a:tr>
              <a:tr h="8169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Comparative Study on Network Monitoring Tools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Vudipi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Manohar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International Research Journal of Engineering and Technology, 2020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Using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Zenmap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smtClean="0"/>
                        <a:t>to </a:t>
                      </a:r>
                      <a:r>
                        <a:rPr lang="en-US" sz="1200" baseline="0" dirty="0" err="1" smtClean="0"/>
                        <a:t>scannning</a:t>
                      </a:r>
                      <a:r>
                        <a:rPr lang="en-US" sz="1200" baseline="0" dirty="0" smtClean="0"/>
                        <a:t> network.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Show all the Local</a:t>
                      </a:r>
                      <a:r>
                        <a:rPr lang="en-US" sz="1200" baseline="0" dirty="0" smtClean="0"/>
                        <a:t> area network </a:t>
                      </a:r>
                      <a:r>
                        <a:rPr lang="en-US" sz="1200" baseline="0" dirty="0" err="1" smtClean="0"/>
                        <a:t>ip</a:t>
                      </a:r>
                      <a:r>
                        <a:rPr lang="en-US" sz="1200" baseline="0" dirty="0" smtClean="0"/>
                        <a:t>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</a:t>
                      </a:r>
                      <a:r>
                        <a:rPr lang="en-US" sz="1200" baseline="0" dirty="0" smtClean="0"/>
                        <a:t> doesn’t do anything in network.</a:t>
                      </a:r>
                      <a:endParaRPr lang="en-US" sz="1200" dirty="0"/>
                    </a:p>
                  </a:txBody>
                  <a:tcPr/>
                </a:tc>
              </a:tr>
              <a:tr h="1386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Analytics of Network Monitoring Tools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Deepak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Chahal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Lat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ika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Kharb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Deepanshu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Choudhary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International Journal of Innovative Technology and Exploring Engineering (IJITEE) , 2019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Wireshark</a:t>
                      </a:r>
                      <a:r>
                        <a:rPr lang="en-US" sz="1200" dirty="0" smtClean="0"/>
                        <a:t> to sniff</a:t>
                      </a:r>
                      <a:r>
                        <a:rPr lang="en-US" sz="1200" baseline="0" dirty="0" smtClean="0"/>
                        <a:t> network </a:t>
                      </a:r>
                      <a:r>
                        <a:rPr lang="en-US" sz="1200" baseline="0" dirty="0" smtClean="0"/>
                        <a:t>packets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smart network monitoring system.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Cant</a:t>
                      </a:r>
                      <a:r>
                        <a:rPr lang="en-US" sz="1200" baseline="0" dirty="0" smtClean="0"/>
                        <a:t> able to sniff https packet</a:t>
                      </a:r>
                      <a:endParaRPr lang="en-US" sz="1200" dirty="0" smtClean="0"/>
                    </a:p>
                  </a:txBody>
                  <a:tcPr/>
                </a:tc>
              </a:tr>
              <a:tr h="3740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Network Monitoring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Tools and Technologies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Bhavya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Jani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Kajal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Jain,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Narendra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Vishwakarma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International Journal of Creative Research Thoughts, 2018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Nmap</a:t>
                      </a:r>
                      <a:r>
                        <a:rPr lang="en-US" sz="1200" baseline="0" dirty="0" smtClean="0"/>
                        <a:t> used to sniff total LAN with MAC address.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 can able to sniff</a:t>
                      </a:r>
                      <a:r>
                        <a:rPr lang="en-US" sz="1200" baseline="0" dirty="0" smtClean="0"/>
                        <a:t> to MAC address of user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Capability of </a:t>
                      </a:r>
                      <a:r>
                        <a:rPr lang="en-US" sz="1200" dirty="0" err="1" smtClean="0"/>
                        <a:t>Wireshark</a:t>
                      </a:r>
                      <a:r>
                        <a:rPr lang="en-US" sz="1200" dirty="0" smtClean="0"/>
                        <a:t> as Intrusion Detection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Sakshi</a:t>
                      </a:r>
                      <a:r>
                        <a:rPr lang="en-US" sz="1200" dirty="0" smtClean="0"/>
                        <a:t> Singh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International Journal of Recent Technology and Engineering, 2020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9296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Wireshark</a:t>
                      </a:r>
                      <a:r>
                        <a:rPr lang="en-US" sz="1200" dirty="0" smtClean="0"/>
                        <a:t> as a tool for detection of various LAN attacks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Haroon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Iqbal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International Journal of Computer Science and Engineering, 2019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76600" y="3428998"/>
            <a:ext cx="2104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Thank You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35989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361</Words>
  <Application>Microsoft Office PowerPoint</Application>
  <PresentationFormat>On-screen Show (4:3)</PresentationFormat>
  <Paragraphs>71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 ARP SNIFFER IN OPEN WIFI</vt:lpstr>
      <vt:lpstr>PowerPoint Presentation</vt:lpstr>
      <vt:lpstr>PowerPoint Presentation</vt:lpstr>
      <vt:lpstr>EXISTING SYSTEM</vt:lpstr>
      <vt:lpstr>PROPOSED SYSTEM</vt:lpstr>
      <vt:lpstr>LITERATURE REVIEW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ARP SNIFFER IN OPEN WIFI</dc:title>
  <dc:creator>LAB5</dc:creator>
  <cp:lastModifiedBy>cTc</cp:lastModifiedBy>
  <cp:revision>45</cp:revision>
  <dcterms:created xsi:type="dcterms:W3CDTF">2008-12-31T18:36:49Z</dcterms:created>
  <dcterms:modified xsi:type="dcterms:W3CDTF">2022-03-29T11:24:44Z</dcterms:modified>
</cp:coreProperties>
</file>