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6912" autoAdjust="0"/>
    <p:restoredTop sz="94580" autoAdjust="0"/>
  </p:normalViewPr>
  <p:slideViewPr>
    <p:cSldViewPr>
      <p:cViewPr>
        <p:scale>
          <a:sx n="100" d="100"/>
          <a:sy n="100" d="100"/>
        </p:scale>
        <p:origin x="-282" y="9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613BD-0CE1-48CF-8C57-83E1E1368783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BD687-6AE4-45EB-A100-2EC5C396AD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2880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BD687-6AE4-45EB-A100-2EC5C396ADA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B5A5E-6C17-40CE-8F28-8B57EED25B4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33400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stop MITM attack in Open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wifi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using bash scripting.</a:t>
            </a:r>
            <a:endParaRPr lang="en-US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4294967295"/>
          </p:nvPr>
        </p:nvSpPr>
        <p:spPr>
          <a:xfrm>
            <a:off x="0" y="1600200"/>
            <a:ext cx="4038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24200" y="19050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Submitted by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2438400"/>
            <a:ext cx="624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err="1" smtClean="0"/>
              <a:t>MohamedMusthafa</a:t>
            </a:r>
            <a:r>
              <a:rPr lang="en-US" sz="2400" b="1" dirty="0" smtClean="0"/>
              <a:t> M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812418104026</a:t>
            </a:r>
          </a:p>
          <a:p>
            <a:pPr algn="ctr">
              <a:lnSpc>
                <a:spcPct val="150000"/>
              </a:lnSpc>
            </a:pPr>
            <a:r>
              <a:rPr lang="en-US" sz="2400" b="1" dirty="0" err="1" smtClean="0"/>
              <a:t>DhatshanaMoorthy</a:t>
            </a:r>
            <a:r>
              <a:rPr lang="en-US" sz="2400" b="1" dirty="0" smtClean="0"/>
              <a:t> V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812418104010</a:t>
            </a:r>
          </a:p>
          <a:p>
            <a:pPr algn="ctr">
              <a:lnSpc>
                <a:spcPct val="150000"/>
              </a:lnSpc>
            </a:pPr>
            <a:r>
              <a:rPr lang="en-US" sz="2400" b="1" dirty="0" err="1" smtClean="0"/>
              <a:t>Manikandan</a:t>
            </a:r>
            <a:r>
              <a:rPr lang="en-US" sz="2400" b="1" dirty="0" smtClean="0"/>
              <a:t> K 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812418104021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19400" y="47244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Guide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2800" y="5410200"/>
            <a:ext cx="2819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Ms.A.GETSYAL.</a:t>
            </a:r>
            <a:r>
              <a:rPr lang="en-US" sz="1600" b="1" dirty="0" err="1" smtClean="0"/>
              <a:t>M.E</a:t>
            </a:r>
            <a:endParaRPr lang="en-US" sz="1600" b="1" dirty="0" smtClean="0"/>
          </a:p>
          <a:p>
            <a:r>
              <a:rPr lang="en-US" sz="1600" dirty="0" smtClean="0"/>
              <a:t>Assistant Professor</a:t>
            </a:r>
            <a:br>
              <a:rPr lang="en-US" sz="1600" dirty="0" smtClean="0"/>
            </a:br>
            <a:endParaRPr lang="en-US" sz="1600" b="1" dirty="0" smtClean="0"/>
          </a:p>
          <a:p>
            <a:r>
              <a:rPr lang="en-US" b="1" dirty="0" smtClean="0"/>
              <a:t> </a:t>
            </a:r>
            <a:endParaRPr lang="en-US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0574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  <a:endParaRPr lang="en-US" sz="3200" b="1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2895600"/>
            <a:ext cx="876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To stop the MITM of ARP poisoning in open </a:t>
            </a:r>
            <a:r>
              <a:rPr lang="en-US" sz="2800" b="1" dirty="0" err="1" smtClean="0"/>
              <a:t>wifi</a:t>
            </a:r>
            <a:r>
              <a:rPr lang="en-US" sz="2800" b="1" dirty="0" smtClean="0"/>
              <a:t> and to establishing secure local infra structure</a:t>
            </a:r>
            <a:r>
              <a:rPr lang="en-US" sz="2800" dirty="0" smtClean="0"/>
              <a:t>.</a:t>
            </a:r>
          </a:p>
          <a:p>
            <a:pPr algn="ctr"/>
            <a:endParaRPr lang="en-US" sz="28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4572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3200" b="1" i="1" u="sng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0"/>
            <a:ext cx="822960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/>
              <a:t> Vulnerabilities eavesdrop </a:t>
            </a:r>
            <a:r>
              <a:rPr lang="en-IN" sz="2800" dirty="0" smtClean="0"/>
              <a:t>on </a:t>
            </a:r>
            <a:r>
              <a:rPr lang="en-IN" sz="2800" dirty="0" smtClean="0"/>
              <a:t>communications LAN           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   network.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/>
              <a:t> link </a:t>
            </a:r>
            <a:r>
              <a:rPr lang="en-IN" sz="2800" dirty="0" smtClean="0"/>
              <a:t>layer </a:t>
            </a:r>
            <a:r>
              <a:rPr lang="en-IN" sz="2800" dirty="0" smtClean="0"/>
              <a:t>address.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/>
              <a:t> Internet plays a vital role in our daily life.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/>
              <a:t> Using </a:t>
            </a:r>
            <a:r>
              <a:rPr lang="en-IN" sz="2800" dirty="0" err="1" smtClean="0"/>
              <a:t>Debian</a:t>
            </a:r>
            <a:r>
              <a:rPr lang="en-IN" sz="2800" dirty="0" smtClean="0"/>
              <a:t> based system.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/>
              <a:t> </a:t>
            </a:r>
            <a:r>
              <a:rPr lang="en-IN" sz="2800" dirty="0" err="1" smtClean="0"/>
              <a:t>Ettercap</a:t>
            </a:r>
            <a:r>
              <a:rPr lang="en-IN" sz="2800" dirty="0" smtClean="0"/>
              <a:t> and </a:t>
            </a:r>
            <a:r>
              <a:rPr lang="en-IN" sz="2800" dirty="0" err="1" smtClean="0"/>
              <a:t>wireshark</a:t>
            </a:r>
            <a:r>
              <a:rPr lang="en-IN" sz="2800" dirty="0" smtClean="0"/>
              <a:t> tool.</a:t>
            </a:r>
          </a:p>
          <a:p>
            <a:pPr>
              <a:lnSpc>
                <a:spcPct val="150000"/>
              </a:lnSpc>
            </a:pPr>
            <a:endParaRPr lang="en-IN" sz="2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800" b="1" dirty="0" smtClean="0"/>
          </a:p>
          <a:p>
            <a:pPr lvl="1">
              <a:lnSpc>
                <a:spcPct val="150000"/>
              </a:lnSpc>
            </a:pPr>
            <a:r>
              <a:rPr lang="en-US" b="1" dirty="0" smtClean="0"/>
              <a:t>			</a:t>
            </a:r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 SYSTEM</a:t>
            </a:r>
            <a:endParaRPr lang="en-US" b="1" i="1" u="sng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Existing system, It prevent the attack only once at a time.</a:t>
            </a:r>
          </a:p>
          <a:p>
            <a:r>
              <a:rPr lang="en-US" sz="2800" dirty="0" smtClean="0"/>
              <a:t>Threats act could use MITM attack to harvest personal information or login credentials</a:t>
            </a:r>
            <a:endParaRPr lang="en-US" dirty="0" smtClean="0"/>
          </a:p>
          <a:p>
            <a:r>
              <a:rPr lang="en-US" sz="2800" dirty="0" smtClean="0"/>
              <a:t>FTP ,Telnet, Session </a:t>
            </a:r>
            <a:r>
              <a:rPr lang="en-US" sz="2800" dirty="0" smtClean="0"/>
              <a:t>H</a:t>
            </a:r>
            <a:r>
              <a:rPr lang="en-US" sz="2800" dirty="0" smtClean="0"/>
              <a:t>ijacking, </a:t>
            </a:r>
            <a:r>
              <a:rPr lang="en-IN" sz="2800" dirty="0" smtClean="0"/>
              <a:t>packet </a:t>
            </a:r>
            <a:r>
              <a:rPr lang="en-IN" sz="2800" dirty="0" smtClean="0"/>
              <a:t>filtering,</a:t>
            </a:r>
            <a:r>
              <a:rPr lang="en-IN" sz="2800" dirty="0" smtClean="0"/>
              <a:t> DNS </a:t>
            </a:r>
            <a:r>
              <a:rPr lang="en-IN" sz="2800" dirty="0" smtClean="0"/>
              <a:t>spoofing,</a:t>
            </a:r>
            <a:r>
              <a:rPr lang="en-IN" sz="2800" dirty="0" smtClean="0"/>
              <a:t> port </a:t>
            </a:r>
            <a:r>
              <a:rPr lang="en-IN" sz="2800" dirty="0" smtClean="0"/>
              <a:t>stealing.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DEMERITS</a:t>
            </a:r>
            <a:endParaRPr lang="en-US" b="1" i="1" u="sng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attacker do again, it can’t able to detect or prevent ARP poisoning attack.</a:t>
            </a:r>
          </a:p>
          <a:p>
            <a:r>
              <a:rPr lang="en-US" dirty="0" smtClean="0"/>
              <a:t>Cant able to update the tool.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SYSTEM</a:t>
            </a:r>
            <a:endParaRPr lang="en-US" b="1" i="1" u="sng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implement the </a:t>
            </a:r>
            <a:r>
              <a:rPr lang="en-US" b="1" dirty="0" smtClean="0"/>
              <a:t>bash</a:t>
            </a:r>
            <a:r>
              <a:rPr lang="en-US" dirty="0" smtClean="0"/>
              <a:t> scripting algorithm to stop ARP poisoning.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MERITS</a:t>
            </a:r>
            <a:endParaRPr lang="en-US" sz="4000" b="1" i="1" u="sng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prevent the ARP Request from the router in </a:t>
            </a:r>
            <a:r>
              <a:rPr lang="en-US" b="1" dirty="0" smtClean="0"/>
              <a:t>very less </a:t>
            </a:r>
            <a:r>
              <a:rPr lang="en-US" dirty="0" smtClean="0"/>
              <a:t>interval.</a:t>
            </a:r>
          </a:p>
          <a:p>
            <a:r>
              <a:rPr lang="en-US" dirty="0" smtClean="0"/>
              <a:t>If it is sent continuously it has conclude that our network has been affected by ARP poisoning.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442"/>
            <a:ext cx="8229600" cy="1143000"/>
          </a:xfrm>
        </p:spPr>
        <p:txBody>
          <a:bodyPr/>
          <a:lstStyle/>
          <a:p>
            <a:r>
              <a:rPr lang="en-US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</a:t>
            </a:r>
            <a:r>
              <a:rPr lang="en-US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SURVEY</a:t>
            </a:r>
            <a:endParaRPr lang="en-US" b="1" i="1" u="sng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76907122"/>
              </p:ext>
            </p:extLst>
          </p:nvPr>
        </p:nvGraphicFramePr>
        <p:xfrm>
          <a:off x="304800" y="1219200"/>
          <a:ext cx="8229599" cy="451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371600"/>
                <a:gridCol w="1143000"/>
                <a:gridCol w="1371600"/>
                <a:gridCol w="1230085"/>
                <a:gridCol w="1175657"/>
                <a:gridCol w="1175657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S.NO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Title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Author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Journals</a:t>
                      </a:r>
                      <a:r>
                        <a:rPr lang="en-US" sz="1200" b="1" baseline="0" dirty="0" smtClean="0"/>
                        <a:t> name and year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Technology used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Merits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Demerits</a:t>
                      </a:r>
                      <a:endParaRPr lang="en-US" sz="1200" b="1" dirty="0"/>
                    </a:p>
                  </a:txBody>
                  <a:tcPr/>
                </a:tc>
              </a:tr>
              <a:tr h="8169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Comparative Study on Network Monitoring Tools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Vudipi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Manohar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Research Journal of Engineering and Technology, 2020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Using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Zenmap</a:t>
                      </a:r>
                      <a:r>
                        <a:rPr lang="en-US" sz="1200" baseline="0" dirty="0" smtClean="0"/>
                        <a:t> to </a:t>
                      </a:r>
                      <a:r>
                        <a:rPr lang="en-US" sz="1200" baseline="0" dirty="0" err="1" smtClean="0"/>
                        <a:t>scannning</a:t>
                      </a:r>
                      <a:r>
                        <a:rPr lang="en-US" sz="1200" baseline="0" dirty="0" smtClean="0"/>
                        <a:t> network.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Show all the Local</a:t>
                      </a:r>
                      <a:r>
                        <a:rPr lang="en-US" sz="1200" baseline="0" dirty="0" smtClean="0"/>
                        <a:t> area network </a:t>
                      </a:r>
                      <a:r>
                        <a:rPr lang="en-US" sz="1200" baseline="0" dirty="0" err="1" smtClean="0"/>
                        <a:t>ip</a:t>
                      </a:r>
                      <a:r>
                        <a:rPr lang="en-US" sz="1200" baseline="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</a:t>
                      </a:r>
                      <a:r>
                        <a:rPr lang="en-US" sz="1200" baseline="0" dirty="0" smtClean="0"/>
                        <a:t> doesn’t do anything in network.</a:t>
                      </a:r>
                      <a:endParaRPr lang="en-US" sz="1200" dirty="0"/>
                    </a:p>
                  </a:txBody>
                  <a:tcPr/>
                </a:tc>
              </a:tr>
              <a:tr h="1386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Analytics of Network Monitoring Tools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Deepak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Chahal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Lat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ika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Kharb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Deepanshu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Choudhary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Journal of Innovative Technology and Exploring Engineering (IJITEE) , 2019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to sniff</a:t>
                      </a:r>
                      <a:r>
                        <a:rPr lang="en-US" sz="1200" baseline="0" dirty="0" smtClean="0"/>
                        <a:t> network packets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smart network monitoring system.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Cant</a:t>
                      </a:r>
                      <a:r>
                        <a:rPr lang="en-US" sz="1200" baseline="0" dirty="0" smtClean="0"/>
                        <a:t> able to sniff https packet</a:t>
                      </a:r>
                      <a:endParaRPr lang="en-US" sz="1200" dirty="0" smtClean="0"/>
                    </a:p>
                  </a:txBody>
                  <a:tcPr/>
                </a:tc>
              </a:tr>
              <a:tr h="374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 Monitoring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Tools and Technologies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Bhavya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Jani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Kajal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Jain,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Narendra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Vishwakarma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Journal of Creative Research Thoughts, 2018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Nmap</a:t>
                      </a:r>
                      <a:r>
                        <a:rPr lang="en-US" sz="1200" baseline="0" dirty="0" smtClean="0"/>
                        <a:t> used to sniff total LAN with MAC address.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 can able to sniff</a:t>
                      </a:r>
                      <a:r>
                        <a:rPr lang="en-US" sz="1200" baseline="0" dirty="0" smtClean="0"/>
                        <a:t> to MAC address of user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</a:t>
                      </a:r>
                      <a:r>
                        <a:rPr lang="en-US" sz="1200" baseline="0" dirty="0" smtClean="0"/>
                        <a:t> able to retrieve packets</a:t>
                      </a:r>
                      <a:endParaRPr lang="en-US" sz="1200" dirty="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Capability of </a:t>
                      </a:r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as Intrusion Detection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Sakshi</a:t>
                      </a:r>
                      <a:r>
                        <a:rPr lang="en-US" sz="1200" dirty="0" smtClean="0"/>
                        <a:t> Singh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International Journal of Recent Technology and Engineering, 2020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Kiwi</a:t>
                      </a:r>
                      <a:r>
                        <a:rPr lang="en-US" sz="1200" baseline="0" dirty="0" smtClean="0"/>
                        <a:t> Monitor network </a:t>
                      </a:r>
                      <a:r>
                        <a:rPr lang="en-US" sz="1200" baseline="0" dirty="0" err="1" smtClean="0"/>
                        <a:t>traficc</a:t>
                      </a:r>
                      <a:r>
                        <a:rPr lang="en-US" sz="1200" baseline="0" dirty="0" smtClean="0"/>
                        <a:t> analysis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Easy to sniff the</a:t>
                      </a:r>
                      <a:r>
                        <a:rPr lang="en-US" sz="1200" baseline="0" dirty="0" smtClean="0"/>
                        <a:t> packet of FTP SMTP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</a:t>
                      </a:r>
                      <a:r>
                        <a:rPr lang="en-US" sz="1200" baseline="0" dirty="0" smtClean="0"/>
                        <a:t> updated tools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239000" cy="944562"/>
          </a:xfrm>
        </p:spPr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pic>
        <p:nvPicPr>
          <p:cNvPr id="5" name="Picture 4" descr="See the source imag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838200"/>
            <a:ext cx="7010400" cy="511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854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380</Words>
  <Application>Microsoft Office PowerPoint</Application>
  <PresentationFormat>On-screen Show (4:3)</PresentationFormat>
  <Paragraphs>80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To stop MITM attack in Open wifi using bash scripting.</vt:lpstr>
      <vt:lpstr>Slide 2</vt:lpstr>
      <vt:lpstr>Slide 3</vt:lpstr>
      <vt:lpstr>EXISTING SYSTEM</vt:lpstr>
      <vt:lpstr>DEMERITS</vt:lpstr>
      <vt:lpstr>PROPOSED SYSTEM</vt:lpstr>
      <vt:lpstr>MERITS</vt:lpstr>
      <vt:lpstr>LITERATURE SURVEY</vt:lpstr>
      <vt:lpstr>Flow chart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 SNIFFER IN OPEN WIFI</dc:title>
  <dc:creator>LAB5</dc:creator>
  <cp:lastModifiedBy>ADMIN</cp:lastModifiedBy>
  <cp:revision>89</cp:revision>
  <dcterms:created xsi:type="dcterms:W3CDTF">2008-12-31T18:36:49Z</dcterms:created>
  <dcterms:modified xsi:type="dcterms:W3CDTF">2022-04-05T05:29:57Z</dcterms:modified>
</cp:coreProperties>
</file>