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90" d="100"/>
          <a:sy n="90" d="100"/>
        </p:scale>
        <p:origin x="-816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B5A5E-6C17-40CE-8F28-8B57EED25B4E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CC1B-356A-4B24-BC8A-477A807F0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33400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ARP SNIFFER IN OPEN WIFI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4294967295"/>
          </p:nvPr>
        </p:nvSpPr>
        <p:spPr>
          <a:xfrm>
            <a:off x="0" y="16002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905000"/>
            <a:ext cx="184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438400"/>
            <a:ext cx="62484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MohamedMusthafa</a:t>
            </a:r>
            <a:r>
              <a:rPr lang="en-US" sz="2400" b="1" dirty="0" smtClean="0"/>
              <a:t> M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812418104026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DhatshanaMoorthy</a:t>
            </a:r>
            <a:r>
              <a:rPr lang="en-US" sz="2400" b="1" dirty="0" smtClean="0"/>
              <a:t> V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</a:p>
          <a:p>
            <a:pPr algn="ctr">
              <a:lnSpc>
                <a:spcPct val="150000"/>
              </a:lnSpc>
            </a:pPr>
            <a:r>
              <a:rPr lang="en-US" sz="2400" b="1" dirty="0" err="1" smtClean="0"/>
              <a:t>Manikandan</a:t>
            </a:r>
            <a:r>
              <a:rPr lang="en-US" sz="2400" b="1" dirty="0" smtClean="0"/>
              <a:t> K 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812418104010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194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Guide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5200" y="5105400"/>
            <a:ext cx="188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Ms.Getsyal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143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057400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 Prevent the ARP Sniffer from the router. If it is sent continuously we can conclude that our network has been affected by ARP poisoning</a:t>
            </a:r>
            <a:endParaRPr lang="en-US" sz="2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457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14300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dirty="0" smtClean="0"/>
              <a:t>One of the most predominant attacks against  institutions as well as individuals is the Man-in- the Middle attack.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Request-Response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Inside the link layer protocol.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 Using Bash scripting in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based system to prevent this attack</a:t>
            </a:r>
            <a:r>
              <a:rPr lang="en-US" sz="2800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			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EXISTING SYSTEM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Existing system, It prevent the attack only once.</a:t>
            </a:r>
          </a:p>
          <a:p>
            <a:r>
              <a:rPr lang="en-US" sz="2800" dirty="0" smtClean="0"/>
              <a:t>If attacker do again and again it can’t able to detect or prevent ARP poisoning attack.</a:t>
            </a:r>
          </a:p>
          <a:p>
            <a:r>
              <a:rPr lang="en-US" sz="2800" dirty="0" smtClean="0"/>
              <a:t>It cant work 5GHz network</a:t>
            </a:r>
          </a:p>
          <a:p>
            <a:r>
              <a:rPr lang="en-US" sz="2800" dirty="0" smtClean="0"/>
              <a:t>It just create a tool and cant able to update with new tech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implement the bash scripting algorithm.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876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371600"/>
                <a:gridCol w="1219200"/>
                <a:gridCol w="1295400"/>
                <a:gridCol w="1230085"/>
                <a:gridCol w="1175657"/>
                <a:gridCol w="1175657"/>
              </a:tblGrid>
              <a:tr h="1046896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S.NO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Title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Author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Journals</a:t>
                      </a:r>
                      <a:r>
                        <a:rPr lang="en-US" sz="1600" b="1" baseline="0" dirty="0" smtClean="0"/>
                        <a:t> name and year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Technology used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Merits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Demerits</a:t>
                      </a:r>
                      <a:endParaRPr lang="en-US" sz="1600" b="1" dirty="0"/>
                    </a:p>
                  </a:txBody>
                  <a:tcPr/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6598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167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ARP SNIFFER IN OPEN WIFI</vt:lpstr>
      <vt:lpstr>Slide 2</vt:lpstr>
      <vt:lpstr>Slide 3</vt:lpstr>
      <vt:lpstr>EXISTING SYSTEM</vt:lpstr>
      <vt:lpstr>PROPOSED SYSTEM</vt:lpstr>
      <vt:lpstr>LITERATURE 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SNIFFER IN OPEN WIFI</dc:title>
  <dc:creator>LAB5</dc:creator>
  <cp:lastModifiedBy>LAB5</cp:lastModifiedBy>
  <cp:revision>18</cp:revision>
  <dcterms:created xsi:type="dcterms:W3CDTF">2008-12-31T18:36:49Z</dcterms:created>
  <dcterms:modified xsi:type="dcterms:W3CDTF">2022-03-28T10:20:23Z</dcterms:modified>
</cp:coreProperties>
</file>