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</a:t>
            </a:r>
            <a:r>
              <a:rPr lang="en-US" sz="2400" b="1" dirty="0" err="1" smtClean="0"/>
              <a:t>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</a:t>
            </a:r>
            <a:r>
              <a:rPr lang="en-US" sz="2800" dirty="0" smtClean="0"/>
              <a:t>ARP poisoning </a:t>
            </a:r>
            <a:r>
              <a:rPr lang="en-US" sz="2800" dirty="0" smtClean="0"/>
              <a:t>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Threats act could use MITM attack to harvest personal information or login credentials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not updated tool and cant able to update that tools.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</a:t>
            </a:r>
            <a:r>
              <a:rPr lang="en-US" b="1" smtClean="0"/>
              <a:t>less </a:t>
            </a:r>
            <a:r>
              <a:rPr lang="en-US" smtClean="0"/>
              <a:t>interval.</a:t>
            </a:r>
            <a:endParaRPr lang="en-US" dirty="0" smtClean="0"/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342899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63598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371</Words>
  <Application>Microsoft Office PowerPoint</Application>
  <PresentationFormat>On-screen Show (4:3)</PresentationFormat>
  <Paragraphs>75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ARP SNIFFER IN OPEN WIFI</vt:lpstr>
      <vt:lpstr>Slide 2</vt:lpstr>
      <vt:lpstr>Slide 3</vt:lpstr>
      <vt:lpstr>EXISTING SYSTEM</vt:lpstr>
      <vt:lpstr>DEMERITS</vt:lpstr>
      <vt:lpstr>PROPOSED SYSTEM</vt:lpstr>
      <vt:lpstr>MERITS</vt:lpstr>
      <vt:lpstr>LITERATURE SURVEY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58</cp:revision>
  <dcterms:created xsi:type="dcterms:W3CDTF">2008-12-31T18:36:49Z</dcterms:created>
  <dcterms:modified xsi:type="dcterms:W3CDTF">2022-03-29T19:59:23Z</dcterms:modified>
</cp:coreProperties>
</file>