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624" autoAdjust="0"/>
  </p:normalViewPr>
  <p:slideViewPr>
    <p:cSldViewPr>
      <p:cViewPr>
        <p:scale>
          <a:sx n="90" d="100"/>
          <a:sy n="90" d="100"/>
        </p:scale>
        <p:origin x="-5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613BD-0CE1-48CF-8C57-83E1E136878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D687-6AE4-45EB-A100-2EC5C396AD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BD687-6AE4-45EB-A100-2EC5C396ADA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ARP SNIFFER IN OPEN WIFI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</a:t>
            </a:r>
            <a:r>
              <a:rPr lang="en-US" sz="2400" b="1" smtClean="0"/>
              <a:t>K </a:t>
            </a:r>
            <a:r>
              <a:rPr lang="en-US" sz="2400" b="1"/>
              <a:t> </a:t>
            </a:r>
            <a:r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812418104021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5410200"/>
            <a:ext cx="18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Ms.Getsyal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0574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Prevent the ARP Sniffer from the router. If it is sent continuously we can conclude that our network has been affected by ARP poisoning</a:t>
            </a:r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One of the most predominant attacks against  institutions as well as individuals is the Man-in- the Middle attack.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Request-Response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Inside the link layer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Using Bash scripting in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based system to prevent this attack</a:t>
            </a:r>
            <a:r>
              <a:rPr lang="en-US" sz="28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once.</a:t>
            </a:r>
          </a:p>
          <a:p>
            <a:r>
              <a:rPr lang="en-US" sz="2800" dirty="0" smtClean="0"/>
              <a:t>If attacker do again and again it can’t able to detect or prevent ARP poisoning attack.</a:t>
            </a:r>
          </a:p>
          <a:p>
            <a:r>
              <a:rPr lang="en-US" sz="2800" dirty="0" smtClean="0"/>
              <a:t>It cant work 5GHz network</a:t>
            </a:r>
          </a:p>
          <a:p>
            <a:r>
              <a:rPr lang="en-US" sz="2800" dirty="0" smtClean="0"/>
              <a:t>It just create a tool and cant able to update with new tech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bash scripting algorithm.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REVIEW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599" cy="3962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371600"/>
                <a:gridCol w="1143000"/>
                <a:gridCol w="1371600"/>
                <a:gridCol w="1230085"/>
                <a:gridCol w="1175657"/>
                <a:gridCol w="1175657"/>
              </a:tblGrid>
              <a:tr h="85060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S.NO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Title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Author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Journals</a:t>
                      </a:r>
                      <a:r>
                        <a:rPr lang="en-US" sz="1600" b="1" baseline="0" dirty="0" smtClean="0"/>
                        <a:t> name and year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Technology used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Merits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Demerits</a:t>
                      </a:r>
                      <a:endParaRPr lang="en-US" sz="1600" b="1" dirty="0"/>
                    </a:p>
                  </a:txBody>
                  <a:tcPr/>
                </a:tc>
              </a:tr>
              <a:tr h="6223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3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3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35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235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168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ARP SNIFFER IN OPEN WIFI</vt:lpstr>
      <vt:lpstr>Slide 2</vt:lpstr>
      <vt:lpstr>Slide 3</vt:lpstr>
      <vt:lpstr>EXISTING SYSTEM</vt:lpstr>
      <vt:lpstr>PROPOSED SYSTEM</vt:lpstr>
      <vt:lpstr>LITERATURE 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LAB5</cp:lastModifiedBy>
  <cp:revision>25</cp:revision>
  <dcterms:created xsi:type="dcterms:W3CDTF">2008-12-31T18:36:49Z</dcterms:created>
  <dcterms:modified xsi:type="dcterms:W3CDTF">2022-03-28T10:28:08Z</dcterms:modified>
</cp:coreProperties>
</file>