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580" autoAdjust="0"/>
  </p:normalViewPr>
  <p:slideViewPr>
    <p:cSldViewPr>
      <p:cViewPr>
        <p:scale>
          <a:sx n="100" d="100"/>
          <a:sy n="100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8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Ms.A.GETSYAL.</a:t>
            </a:r>
            <a:r>
              <a:rPr lang="en-US" sz="1600" b="1" dirty="0" err="1" smtClean="0"/>
              <a:t>M.E</a:t>
            </a:r>
            <a:endParaRPr lang="en-US" sz="1600" b="1" dirty="0" smtClean="0"/>
          </a:p>
          <a:p>
            <a:r>
              <a:rPr lang="en-US" sz="1600" dirty="0" smtClean="0"/>
              <a:t>Assistant Professor</a:t>
            </a:r>
            <a:br>
              <a:rPr lang="en-US" sz="1600" dirty="0" smtClean="0"/>
            </a:br>
            <a:endParaRPr lang="en-US" sz="1600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stop the MITM of ARP poisoning in open </a:t>
            </a:r>
            <a:r>
              <a:rPr lang="en-US" sz="2800" dirty="0" err="1" smtClean="0"/>
              <a:t>wifi</a:t>
            </a:r>
            <a:r>
              <a:rPr lang="en-US" sz="2800" dirty="0" smtClean="0"/>
              <a:t> and to establishing secure local infra structure.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b="1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 at a time.</a:t>
            </a:r>
          </a:p>
          <a:p>
            <a:r>
              <a:rPr lang="en-US" sz="2800" dirty="0" smtClean="0"/>
              <a:t>Threats act could use MITM attack to harvest personal information or login credentials</a:t>
            </a:r>
            <a:endParaRPr lang="en-US" dirty="0" smtClean="0"/>
          </a:p>
          <a:p>
            <a:r>
              <a:rPr lang="en-US" sz="2800" dirty="0" smtClean="0"/>
              <a:t>FTP ,Telnet, session hijacking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DEMERITS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attacker do again, it can’t able to detect or prevent ARP poisoning attack.</a:t>
            </a:r>
          </a:p>
          <a:p>
            <a:r>
              <a:rPr lang="en-US" dirty="0" smtClean="0"/>
              <a:t>Cant able to update the tool.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algorithm to stop ARP poisoning.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MERITS</a:t>
            </a:r>
            <a:endParaRPr lang="en-US" sz="40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prevent the ARP Request from the router in </a:t>
            </a:r>
            <a:r>
              <a:rPr lang="en-US" b="1" dirty="0" smtClean="0"/>
              <a:t>very </a:t>
            </a:r>
            <a:r>
              <a:rPr lang="en-US" b="1" dirty="0" smtClean="0"/>
              <a:t>less </a:t>
            </a:r>
            <a:r>
              <a:rPr lang="en-US" dirty="0" smtClean="0"/>
              <a:t>interval.</a:t>
            </a:r>
            <a:endParaRPr lang="en-US" dirty="0" smtClean="0"/>
          </a:p>
          <a:p>
            <a:r>
              <a:rPr lang="en-US" dirty="0" smtClean="0"/>
              <a:t>If it is sent continuously it has conclude that our network has been affected by ARP poisoning.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442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6907122"/>
              </p:ext>
            </p:extLst>
          </p:nvPr>
        </p:nvGraphicFramePr>
        <p:xfrm>
          <a:off x="304800" y="1219200"/>
          <a:ext cx="8229599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Zenmap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386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packets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Cant</a:t>
                      </a:r>
                      <a:r>
                        <a:rPr lang="en-US" sz="1200" baseline="0" dirty="0" smtClean="0"/>
                        <a:t> able to sniff https packet</a:t>
                      </a:r>
                      <a:endParaRPr lang="en-US" sz="1200" dirty="0" smtClean="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Nmap</a:t>
                      </a:r>
                      <a:r>
                        <a:rPr lang="en-US" sz="1200" baseline="0" dirty="0" smtClean="0"/>
                        <a:t> used to sniff total LAN with MAC address.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can able to sniff</a:t>
                      </a:r>
                      <a:r>
                        <a:rPr lang="en-US" sz="1200" baseline="0" dirty="0" smtClean="0"/>
                        <a:t> to MAC address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able to retrieve packets</a:t>
                      </a:r>
                      <a:endParaRPr lang="en-US" sz="12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Kiwi</a:t>
                      </a:r>
                      <a:r>
                        <a:rPr lang="en-US" sz="1200" baseline="0" dirty="0" smtClean="0"/>
                        <a:t> Monitor network </a:t>
                      </a:r>
                      <a:r>
                        <a:rPr lang="en-US" sz="1200" baseline="0" dirty="0" err="1" smtClean="0"/>
                        <a:t>traficc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Easy to sniff the</a:t>
                      </a:r>
                      <a:r>
                        <a:rPr lang="en-US" sz="1200" baseline="0" dirty="0" smtClean="0"/>
                        <a:t> packet of FTP SMTP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updated tools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370</Words>
  <Application>Microsoft Office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ARP SNIFFER IN OPEN WIFI</vt:lpstr>
      <vt:lpstr>Slide 2</vt:lpstr>
      <vt:lpstr>Slide 3</vt:lpstr>
      <vt:lpstr>EXISTING SYSTEM</vt:lpstr>
      <vt:lpstr>DEMERITS</vt:lpstr>
      <vt:lpstr>PROPOSED SYSTEM</vt:lpstr>
      <vt:lpstr>MERITS</vt:lpstr>
      <vt:lpstr>LITERATURE SURVEY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LAB5</cp:lastModifiedBy>
  <cp:revision>66</cp:revision>
  <dcterms:created xsi:type="dcterms:W3CDTF">2008-12-31T18:36:49Z</dcterms:created>
  <dcterms:modified xsi:type="dcterms:W3CDTF">2022-03-29T20:43:41Z</dcterms:modified>
</cp:coreProperties>
</file>