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24" autoAdjust="0"/>
  </p:normalViewPr>
  <p:slideViewPr>
    <p:cSldViewPr>
      <p:cViewPr>
        <p:scale>
          <a:sx n="90" d="100"/>
          <a:sy n="90" d="100"/>
        </p:scale>
        <p:origin x="-582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</a:t>
            </a:r>
            <a:r>
              <a:rPr lang="en-US" sz="2400" b="1" smtClean="0"/>
              <a:t>K </a:t>
            </a:r>
            <a:r>
              <a:rPr lang="en-US" sz="2400" b="1"/>
              <a:t> </a:t>
            </a:r>
            <a:r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18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Ms.Getsyal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956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stop the MITM of ARP poisoning in open </a:t>
            </a:r>
            <a:r>
              <a:rPr lang="en-US" sz="2800" dirty="0" err="1" smtClean="0"/>
              <a:t>wifi</a:t>
            </a:r>
            <a:r>
              <a:rPr lang="en-US" sz="2800" dirty="0" smtClean="0"/>
              <a:t> and to establishing secure local infra structure.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3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b="1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</a:t>
            </a:r>
            <a:r>
              <a:rPr lang="en-US" sz="2800" dirty="0" smtClean="0"/>
              <a:t>once at a time.</a:t>
            </a:r>
            <a:endParaRPr lang="en-US" sz="2800" dirty="0" smtClean="0"/>
          </a:p>
          <a:p>
            <a:r>
              <a:rPr lang="en-US" sz="2800" dirty="0" smtClean="0"/>
              <a:t>If attacker do </a:t>
            </a:r>
            <a:r>
              <a:rPr lang="en-US" sz="2800" dirty="0" smtClean="0"/>
              <a:t>again, </a:t>
            </a:r>
            <a:r>
              <a:rPr lang="en-US" sz="2800" dirty="0" smtClean="0"/>
              <a:t>it can’t able to detect or prevent ARP poisoning attack.</a:t>
            </a:r>
          </a:p>
          <a:p>
            <a:r>
              <a:rPr lang="en-US" sz="2800" dirty="0" smtClean="0"/>
              <a:t>It cant work 5GHz </a:t>
            </a:r>
            <a:r>
              <a:rPr lang="en-US" sz="2800" dirty="0" smtClean="0"/>
              <a:t>network.</a:t>
            </a:r>
            <a:endParaRPr lang="en-US" sz="2800" dirty="0" smtClean="0"/>
          </a:p>
          <a:p>
            <a:r>
              <a:rPr lang="en-US" sz="2800" dirty="0" smtClean="0"/>
              <a:t>Using not updated tool </a:t>
            </a:r>
            <a:r>
              <a:rPr lang="en-US" sz="2800" dirty="0" smtClean="0"/>
              <a:t>and </a:t>
            </a:r>
            <a:r>
              <a:rPr lang="en-US" sz="2800" dirty="0" smtClean="0"/>
              <a:t>cant able to </a:t>
            </a:r>
            <a:r>
              <a:rPr lang="en-US" sz="2800" dirty="0" smtClean="0"/>
              <a:t>update that tools.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</a:t>
            </a:r>
            <a:r>
              <a:rPr lang="en-US" b="1" dirty="0" smtClean="0"/>
              <a:t>bash</a:t>
            </a:r>
            <a:r>
              <a:rPr lang="en-US" dirty="0" smtClean="0"/>
              <a:t> scripting </a:t>
            </a:r>
            <a:r>
              <a:rPr lang="en-US" dirty="0" smtClean="0"/>
              <a:t>algorithm to stop ARP poisoning.</a:t>
            </a:r>
          </a:p>
          <a:p>
            <a:r>
              <a:rPr lang="en-US" dirty="0" smtClean="0"/>
              <a:t>To prevent the ARP Request from the router in </a:t>
            </a:r>
            <a:r>
              <a:rPr lang="en-US" b="1" dirty="0" smtClean="0"/>
              <a:t>very less </a:t>
            </a:r>
            <a:r>
              <a:rPr lang="en-US" dirty="0" smtClean="0"/>
              <a:t>interval.</a:t>
            </a:r>
          </a:p>
          <a:p>
            <a:r>
              <a:rPr lang="en-US" dirty="0" smtClean="0"/>
              <a:t>If it is sent continuously it has conclude that our network has been affected by ARP poisoning.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REVIEW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8229599" cy="550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816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Nmap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err="1" smtClean="0"/>
                        <a:t>scannning</a:t>
                      </a:r>
                      <a:r>
                        <a:rPr lang="en-US" sz="1200" baseline="0" dirty="0" smtClean="0"/>
                        <a:t> network 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Show all the Local</a:t>
                      </a:r>
                      <a:r>
                        <a:rPr lang="en-US" sz="1200" baseline="0" dirty="0" smtClean="0"/>
                        <a:t> area network </a:t>
                      </a:r>
                      <a:r>
                        <a:rPr lang="en-US" sz="1200" baseline="0" dirty="0" err="1" smtClean="0"/>
                        <a:t>ip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r>
                        <a:rPr lang="en-US" sz="1200" baseline="0" dirty="0" smtClean="0"/>
                        <a:t> doesn’t do anything in network.</a:t>
                      </a:r>
                      <a:endParaRPr lang="en-US" sz="1200" dirty="0"/>
                    </a:p>
                  </a:txBody>
                  <a:tcPr/>
                </a:tc>
              </a:tr>
              <a:tr h="13106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of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Deepak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Chahal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Lat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Kharb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Deepanshu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sniff</a:t>
                      </a:r>
                      <a:r>
                        <a:rPr lang="en-US" sz="1200" baseline="0" dirty="0" smtClean="0"/>
                        <a:t> network packets.</a:t>
                      </a:r>
                      <a:r>
                        <a:rPr lang="en-US" sz="1200" dirty="0" smtClean="0"/>
                        <a:t> Kiwi Monitor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smart network monitoring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4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and Technologies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Bhavya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Kajal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Jain,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Narendra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Capability </a:t>
                      </a:r>
                      <a:r>
                        <a:rPr lang="en-US" sz="1200" dirty="0" smtClean="0"/>
                        <a:t>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as a tool for detection of various LAN attacks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Haroon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Iqbal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Computer Science and Engineering,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334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ARP SNIFFER IN OPEN WIFI</vt:lpstr>
      <vt:lpstr>Slide 2</vt:lpstr>
      <vt:lpstr>Slide 3</vt:lpstr>
      <vt:lpstr>EXISTING SYSTEM</vt:lpstr>
      <vt:lpstr>PROPOSED SYSTEM</vt:lpstr>
      <vt:lpstr>LITERATURE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RAJASEKAR</cp:lastModifiedBy>
  <cp:revision>41</cp:revision>
  <dcterms:created xsi:type="dcterms:W3CDTF">2008-12-31T18:36:49Z</dcterms:created>
  <dcterms:modified xsi:type="dcterms:W3CDTF">2022-03-29T05:33:47Z</dcterms:modified>
</cp:coreProperties>
</file>