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6912" autoAdjust="0"/>
    <p:restoredTop sz="94624" autoAdjust="0"/>
  </p:normalViewPr>
  <p:slideViewPr>
    <p:cSldViewPr>
      <p:cViewPr>
        <p:scale>
          <a:sx n="90" d="100"/>
          <a:sy n="90" d="100"/>
        </p:scale>
        <p:origin x="-582" y="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613BD-0CE1-48CF-8C57-83E1E1368783}" type="datetimeFigureOut">
              <a:rPr lang="en-US" smtClean="0"/>
              <a:pPr/>
              <a:t>3/29/22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BD687-6AE4-45EB-A100-2EC5C396A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BD687-6AE4-45EB-A100-2EC5C396ADA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B5A5E-6C17-40CE-8F28-8B57EED25B4E}" type="datetimeFigureOut">
              <a:rPr lang="en-US" smtClean="0"/>
              <a:pPr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33400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ARP SNIFFER IN OPEN WIFI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4294967295"/>
          </p:nvPr>
        </p:nvSpPr>
        <p:spPr>
          <a:xfrm>
            <a:off x="0" y="1600200"/>
            <a:ext cx="4038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24200" y="19050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Submitted by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2438400"/>
            <a:ext cx="624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err="1" smtClean="0"/>
              <a:t>MohamedMusthafa</a:t>
            </a:r>
            <a:r>
              <a:rPr lang="en-US" sz="2400" b="1" dirty="0" smtClean="0"/>
              <a:t> M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812418104026</a:t>
            </a:r>
          </a:p>
          <a:p>
            <a:pPr algn="ctr">
              <a:lnSpc>
                <a:spcPct val="150000"/>
              </a:lnSpc>
            </a:pPr>
            <a:r>
              <a:rPr lang="en-US" sz="2400" b="1" dirty="0" err="1" smtClean="0"/>
              <a:t>DhatshanaMoorthy</a:t>
            </a:r>
            <a:r>
              <a:rPr lang="en-US" sz="2400" b="1" dirty="0" smtClean="0"/>
              <a:t> V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812418104010</a:t>
            </a:r>
          </a:p>
          <a:p>
            <a:pPr algn="ctr">
              <a:lnSpc>
                <a:spcPct val="150000"/>
              </a:lnSpc>
            </a:pPr>
            <a:r>
              <a:rPr lang="en-US" sz="2400" b="1" dirty="0" err="1" smtClean="0"/>
              <a:t>Manikandan</a:t>
            </a:r>
            <a:r>
              <a:rPr lang="en-US" sz="2400" b="1" dirty="0" smtClean="0"/>
              <a:t> </a:t>
            </a:r>
            <a:r>
              <a:rPr lang="en-US" sz="2400" b="1" smtClean="0"/>
              <a:t>K </a:t>
            </a:r>
            <a:r>
              <a:rPr lang="en-US" sz="2400" b="1"/>
              <a:t> </a:t>
            </a:r>
            <a:r>
              <a:rPr lang="en-US" sz="2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812418104021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19400" y="47244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Guide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2800" y="5410200"/>
            <a:ext cx="18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Ms.Getsyal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0574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</a:t>
            </a:r>
            <a:endParaRPr lang="en-US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2895600"/>
            <a:ext cx="876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To stop the </a:t>
            </a:r>
            <a:r>
              <a:rPr lang="en-US" sz="2800" smtClean="0"/>
              <a:t>MITM of ARP </a:t>
            </a:r>
            <a:r>
              <a:rPr lang="en-US" sz="2800" dirty="0" smtClean="0"/>
              <a:t>poisoning in open </a:t>
            </a:r>
            <a:r>
              <a:rPr lang="en-US" sz="2800" dirty="0" err="1" smtClean="0"/>
              <a:t>wifi</a:t>
            </a:r>
            <a:r>
              <a:rPr lang="en-US" sz="2800" dirty="0" smtClean="0"/>
              <a:t> and to establishing secure local infra structure.</a:t>
            </a:r>
          </a:p>
          <a:p>
            <a:pPr algn="ctr"/>
            <a:endParaRPr lang="en-US" sz="28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4572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  <a:endParaRPr lang="en-US" sz="32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0"/>
            <a:ext cx="8229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800" dirty="0" smtClean="0"/>
              <a:t>One of the most predominant attacks against  institutions as well as individuals is the Man-in- the Middle attack.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Request-Response protocol.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Inside the link layer protocol.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Using Bash scripting in </a:t>
            </a:r>
            <a:r>
              <a:rPr lang="en-US" sz="2800" b="1" dirty="0" err="1" smtClean="0"/>
              <a:t>debian</a:t>
            </a:r>
            <a:r>
              <a:rPr lang="en-US" sz="2800" dirty="0" smtClean="0"/>
              <a:t> based system to prevent this attack</a:t>
            </a:r>
            <a:r>
              <a:rPr lang="en-US" sz="2800" b="1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			</a:t>
            </a:r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EXISTING SYSTEM</a:t>
            </a:r>
            <a:endParaRPr lang="en-US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Existing system, It prevent the attack only </a:t>
            </a:r>
            <a:r>
              <a:rPr lang="en-US" sz="2800" dirty="0" smtClean="0"/>
              <a:t>once at a time.</a:t>
            </a:r>
            <a:endParaRPr lang="en-US" sz="2800" dirty="0" smtClean="0"/>
          </a:p>
          <a:p>
            <a:r>
              <a:rPr lang="en-US" sz="2800" dirty="0" smtClean="0"/>
              <a:t>If attacker do </a:t>
            </a:r>
            <a:r>
              <a:rPr lang="en-US" sz="2800" dirty="0" smtClean="0"/>
              <a:t>again, </a:t>
            </a:r>
            <a:r>
              <a:rPr lang="en-US" sz="2800" dirty="0" smtClean="0"/>
              <a:t>it can’t able to detect or prevent ARP poisoning attack.</a:t>
            </a:r>
          </a:p>
          <a:p>
            <a:r>
              <a:rPr lang="en-US" sz="2800" dirty="0" smtClean="0"/>
              <a:t>It cant work 5GHz </a:t>
            </a:r>
            <a:r>
              <a:rPr lang="en-US" sz="2800" dirty="0" smtClean="0"/>
              <a:t>network.</a:t>
            </a:r>
            <a:endParaRPr lang="en-US" sz="2800" dirty="0" smtClean="0"/>
          </a:p>
          <a:p>
            <a:r>
              <a:rPr lang="en-US" sz="2800" dirty="0" smtClean="0"/>
              <a:t>Using not updated tool </a:t>
            </a:r>
            <a:r>
              <a:rPr lang="en-US" sz="2800" dirty="0" smtClean="0"/>
              <a:t>and </a:t>
            </a:r>
            <a:r>
              <a:rPr lang="en-US" sz="2800" dirty="0" smtClean="0"/>
              <a:t>cant able to </a:t>
            </a:r>
            <a:r>
              <a:rPr lang="en-US" sz="2800" dirty="0" smtClean="0"/>
              <a:t>update that tools.</a:t>
            </a:r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SYSTEM</a:t>
            </a:r>
            <a:endParaRPr lang="en-US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implement the </a:t>
            </a:r>
            <a:r>
              <a:rPr lang="en-US" b="1" dirty="0" smtClean="0"/>
              <a:t>bash</a:t>
            </a:r>
            <a:r>
              <a:rPr lang="en-US" dirty="0" smtClean="0"/>
              <a:t> scripting </a:t>
            </a:r>
            <a:r>
              <a:rPr lang="en-US" dirty="0" smtClean="0"/>
              <a:t>algorithm to stop ARP poisoning.</a:t>
            </a:r>
          </a:p>
          <a:p>
            <a:r>
              <a:rPr lang="en-US" dirty="0" smtClean="0"/>
              <a:t>To prevent the ARP Request from the router in </a:t>
            </a:r>
            <a:r>
              <a:rPr lang="en-US" b="1" dirty="0" smtClean="0"/>
              <a:t>very less </a:t>
            </a:r>
            <a:r>
              <a:rPr lang="en-US" dirty="0" smtClean="0"/>
              <a:t>interval.</a:t>
            </a:r>
          </a:p>
          <a:p>
            <a:r>
              <a:rPr lang="en-US" dirty="0" smtClean="0"/>
              <a:t>If it is sent continuously it has conclude that our network has been affected by ARP poisoning.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LITERATURE REVIEW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219200"/>
          <a:ext cx="8229599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371600"/>
                <a:gridCol w="1143000"/>
                <a:gridCol w="1371600"/>
                <a:gridCol w="1230085"/>
                <a:gridCol w="1175657"/>
                <a:gridCol w="1175657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S.NO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Title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Author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Journals</a:t>
                      </a:r>
                      <a:r>
                        <a:rPr lang="en-US" sz="1200" b="1" baseline="0" dirty="0" smtClean="0"/>
                        <a:t> name and year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Technology used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Merits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Demerits</a:t>
                      </a:r>
                      <a:endParaRPr lang="en-US" sz="1200" b="1" dirty="0"/>
                    </a:p>
                  </a:txBody>
                  <a:tcPr/>
                </a:tc>
              </a:tr>
              <a:tr h="8169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Comparative Study on Network Monitoring Tools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Vudipi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Manohar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Research Journal of Engineering and Technology, 2020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3106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Latika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Kharb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err="1" smtClean="0"/>
                        <a:t>Deepanshu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Choudhary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Deepak </a:t>
                      </a:r>
                      <a:r>
                        <a:rPr lang="en-US" sz="1200" dirty="0" err="1" smtClean="0"/>
                        <a:t>Chaha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Journal of Innovative Technology and Exploring Engineering (IJITEE) , 2019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4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Kajal</a:t>
                      </a:r>
                      <a:r>
                        <a:rPr lang="en-US" sz="1200" dirty="0" smtClean="0"/>
                        <a:t> Jain, </a:t>
                      </a:r>
                      <a:r>
                        <a:rPr lang="en-US" sz="1200" dirty="0" err="1" smtClean="0"/>
                        <a:t>Narendra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Vishwakarma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Bhavya</a:t>
                      </a:r>
                      <a:r>
                        <a:rPr lang="en-US" sz="1200" dirty="0" smtClean="0"/>
                        <a:t> Jan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Journal of Creative Research Thoughts, 2018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Suresh Kumar, “Capability of </a:t>
                      </a:r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as Intrusion Detection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Sakshi</a:t>
                      </a:r>
                      <a:r>
                        <a:rPr lang="en-US" sz="1200" dirty="0" smtClean="0"/>
                        <a:t> Singh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Journal of Recent Technology and Engineering, 2020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9296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Sameena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Naaz</a:t>
                      </a:r>
                      <a:r>
                        <a:rPr lang="en-US" sz="1200" dirty="0" smtClean="0"/>
                        <a:t>, “</a:t>
                      </a:r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as a tool for detection of various LAN attacks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Haroon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Iqbal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Journal of Computer Science and Engineering, 2019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296</Words>
  <Application>Microsoft Office PowerPoint</Application>
  <PresentationFormat>On-screen Show (4:3)</PresentationFormat>
  <Paragraphs>60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ARP SNIFFER IN OPEN WIFI</vt:lpstr>
      <vt:lpstr>Slide 2</vt:lpstr>
      <vt:lpstr>Slide 3</vt:lpstr>
      <vt:lpstr>EXISTING SYSTEM</vt:lpstr>
      <vt:lpstr>PROPOSED SYSTEM</vt:lpstr>
      <vt:lpstr>LITERATURE REVIEW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 SNIFFER IN OPEN WIFI</dc:title>
  <dc:creator>LAB5</dc:creator>
  <cp:lastModifiedBy>RAJASEKAR</cp:lastModifiedBy>
  <cp:revision>32</cp:revision>
  <dcterms:created xsi:type="dcterms:W3CDTF">2008-12-31T18:36:49Z</dcterms:created>
  <dcterms:modified xsi:type="dcterms:W3CDTF">2022-03-29T05:10:47Z</dcterms:modified>
</cp:coreProperties>
</file>