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stop MITM attack in Open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bash scripting.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 stop the MITM of ARP poisoning in open </a:t>
            </a:r>
            <a:r>
              <a:rPr lang="en-US" sz="2800" b="1" dirty="0" err="1" smtClean="0"/>
              <a:t>wifi</a:t>
            </a:r>
            <a:r>
              <a:rPr lang="en-US" sz="2800" b="1" dirty="0" smtClean="0"/>
              <a:t> and to establishing secure local infra structure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Vulnerabilities eavesdrop </a:t>
            </a:r>
            <a:r>
              <a:rPr lang="en-IN" sz="2800" dirty="0" smtClean="0"/>
              <a:t>on </a:t>
            </a:r>
            <a:r>
              <a:rPr lang="en-IN" sz="2800" dirty="0" smtClean="0"/>
              <a:t>communications LAN          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  network.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link </a:t>
            </a:r>
            <a:r>
              <a:rPr lang="en-IN" sz="2800" dirty="0" smtClean="0"/>
              <a:t>layer </a:t>
            </a:r>
            <a:r>
              <a:rPr lang="en-IN" sz="2800" dirty="0" smtClean="0"/>
              <a:t>address.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Internet plays a vital role in our daily life.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Using </a:t>
            </a:r>
            <a:r>
              <a:rPr lang="en-IN" sz="2800" dirty="0" err="1" smtClean="0"/>
              <a:t>Debian</a:t>
            </a:r>
            <a:r>
              <a:rPr lang="en-IN" sz="2800" dirty="0" smtClean="0"/>
              <a:t> based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err="1" smtClean="0"/>
              <a:t>Ettercap</a:t>
            </a:r>
            <a:r>
              <a:rPr lang="en-IN" sz="2800" dirty="0" smtClean="0"/>
              <a:t> and </a:t>
            </a:r>
            <a:r>
              <a:rPr lang="en-IN" sz="2800" dirty="0" err="1" smtClean="0"/>
              <a:t>wireshark</a:t>
            </a:r>
            <a:r>
              <a:rPr lang="en-IN" sz="2800" dirty="0" smtClean="0"/>
              <a:t> tool.</a:t>
            </a:r>
          </a:p>
          <a:p>
            <a:pPr>
              <a:lnSpc>
                <a:spcPct val="150000"/>
              </a:lnSpc>
            </a:pPr>
            <a:endParaRPr lang="en-I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b="1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Threats act could use MITM attack to harvest personal information or login credentials</a:t>
            </a:r>
            <a:endParaRPr lang="en-US" dirty="0" smtClean="0"/>
          </a:p>
          <a:p>
            <a:r>
              <a:rPr lang="en-US" sz="2800" smtClean="0"/>
              <a:t>Telnet</a:t>
            </a:r>
            <a:r>
              <a:rPr lang="en-US" sz="2800" dirty="0" smtClean="0"/>
              <a:t>, Session </a:t>
            </a:r>
            <a:r>
              <a:rPr lang="en-US" sz="2800" dirty="0" smtClean="0"/>
              <a:t>H</a:t>
            </a:r>
            <a:r>
              <a:rPr lang="en-US" sz="2800" dirty="0" smtClean="0"/>
              <a:t>ijacking, </a:t>
            </a:r>
            <a:r>
              <a:rPr lang="en-IN" sz="2800" dirty="0" smtClean="0"/>
              <a:t>packet </a:t>
            </a:r>
            <a:r>
              <a:rPr lang="en-IN" sz="2800" dirty="0" smtClean="0"/>
              <a:t>filtering,</a:t>
            </a:r>
            <a:r>
              <a:rPr lang="en-IN" sz="2800" dirty="0" smtClean="0"/>
              <a:t> DNS </a:t>
            </a:r>
            <a:r>
              <a:rPr lang="en-IN" sz="2800" dirty="0" smtClean="0"/>
              <a:t>spoofing,</a:t>
            </a:r>
            <a:r>
              <a:rPr lang="en-IN" sz="2800" dirty="0" smtClean="0"/>
              <a:t> port </a:t>
            </a:r>
            <a:r>
              <a:rPr lang="en-IN" sz="2800" dirty="0" smtClean="0"/>
              <a:t>stealing.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DEMERITS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attack.</a:t>
            </a:r>
          </a:p>
          <a:p>
            <a:r>
              <a:rPr lang="en-US" dirty="0" smtClean="0"/>
              <a:t>Cant able to update the tool.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</a:t>
            </a:r>
            <a:endParaRPr lang="en-US" sz="40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239000" cy="944562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Picture 4" descr="See the source 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010400" cy="51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5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378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 stop MITM attack in Open wifi using bash scripting.</vt:lpstr>
      <vt:lpstr>Slide 2</vt:lpstr>
      <vt:lpstr>Slide 3</vt:lpstr>
      <vt:lpstr>EXISTING SYSTEM</vt:lpstr>
      <vt:lpstr>DEMERITS</vt:lpstr>
      <vt:lpstr>PROPOSED SYSTEM</vt:lpstr>
      <vt:lpstr>MERITS</vt:lpstr>
      <vt:lpstr>LITERATURE SURVEY</vt:lpstr>
      <vt:lpstr>Flow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ADMIN</cp:lastModifiedBy>
  <cp:revision>90</cp:revision>
  <dcterms:created xsi:type="dcterms:W3CDTF">2008-12-31T18:36:49Z</dcterms:created>
  <dcterms:modified xsi:type="dcterms:W3CDTF">2022-04-05T05:43:54Z</dcterms:modified>
</cp:coreProperties>
</file>