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ARP 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Threats act could use MITM attack to harvest personal information or login </a:t>
            </a:r>
            <a:r>
              <a:rPr lang="en-US" sz="2800" dirty="0" smtClean="0"/>
              <a:t>credentials</a:t>
            </a:r>
            <a:endParaRPr lang="en-US" dirty="0" smtClean="0"/>
          </a:p>
          <a:p>
            <a:r>
              <a:rPr lang="en-US" sz="2800" dirty="0" smtClean="0"/>
              <a:t>FTP ,Telnet, </a:t>
            </a:r>
            <a:r>
              <a:rPr lang="en-US" sz="2800" smtClean="0"/>
              <a:t>session hijacking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attack.</a:t>
            </a:r>
          </a:p>
          <a:p>
            <a:r>
              <a:rPr lang="en-US" dirty="0" smtClean="0"/>
              <a:t>Cant able to update the tool.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SURVEY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342899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63598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372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ARP SNIFFER IN OPEN WIFI</vt:lpstr>
      <vt:lpstr>Slide 2</vt:lpstr>
      <vt:lpstr>Slide 3</vt:lpstr>
      <vt:lpstr>EXISTING SYSTEM</vt:lpstr>
      <vt:lpstr>DEMERITS</vt:lpstr>
      <vt:lpstr>PROPOSED SYSTEM</vt:lpstr>
      <vt:lpstr>MERITS</vt:lpstr>
      <vt:lpstr>LITERATURE SURVEY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59</cp:revision>
  <dcterms:created xsi:type="dcterms:W3CDTF">2008-12-31T18:36:49Z</dcterms:created>
  <dcterms:modified xsi:type="dcterms:W3CDTF">2022-03-29T20:16:20Z</dcterms:modified>
</cp:coreProperties>
</file>