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76"/>
  </p:notesMasterIdLst>
  <p:handoutMasterIdLst>
    <p:handoutMasterId r:id="rId77"/>
  </p:handoutMasterIdLst>
  <p:sldIdLst>
    <p:sldId id="301" r:id="rId4"/>
    <p:sldId id="303" r:id="rId5"/>
    <p:sldId id="469" r:id="rId6"/>
    <p:sldId id="305" r:id="rId7"/>
    <p:sldId id="470" r:id="rId8"/>
    <p:sldId id="471" r:id="rId9"/>
    <p:sldId id="473" r:id="rId10"/>
    <p:sldId id="474" r:id="rId11"/>
    <p:sldId id="475" r:id="rId12"/>
    <p:sldId id="477" r:id="rId13"/>
    <p:sldId id="478" r:id="rId14"/>
    <p:sldId id="476" r:id="rId15"/>
    <p:sldId id="480" r:id="rId16"/>
    <p:sldId id="481" r:id="rId17"/>
    <p:sldId id="482" r:id="rId18"/>
    <p:sldId id="483" r:id="rId19"/>
    <p:sldId id="484" r:id="rId20"/>
    <p:sldId id="485" r:id="rId21"/>
    <p:sldId id="486" r:id="rId22"/>
    <p:sldId id="487" r:id="rId23"/>
    <p:sldId id="488" r:id="rId24"/>
    <p:sldId id="489" r:id="rId25"/>
    <p:sldId id="490" r:id="rId26"/>
    <p:sldId id="491" r:id="rId27"/>
    <p:sldId id="492" r:id="rId28"/>
    <p:sldId id="493" r:id="rId29"/>
    <p:sldId id="457" r:id="rId30"/>
    <p:sldId id="529" r:id="rId31"/>
    <p:sldId id="349" r:id="rId32"/>
    <p:sldId id="530" r:id="rId33"/>
    <p:sldId id="497" r:id="rId34"/>
    <p:sldId id="495" r:id="rId35"/>
    <p:sldId id="498" r:id="rId36"/>
    <p:sldId id="500" r:id="rId37"/>
    <p:sldId id="501" r:id="rId38"/>
    <p:sldId id="502" r:id="rId39"/>
    <p:sldId id="503" r:id="rId40"/>
    <p:sldId id="504" r:id="rId41"/>
    <p:sldId id="505" r:id="rId42"/>
    <p:sldId id="507" r:id="rId43"/>
    <p:sldId id="508" r:id="rId44"/>
    <p:sldId id="509" r:id="rId45"/>
    <p:sldId id="510" r:id="rId46"/>
    <p:sldId id="511" r:id="rId47"/>
    <p:sldId id="558" r:id="rId48"/>
    <p:sldId id="559" r:id="rId49"/>
    <p:sldId id="526" r:id="rId50"/>
    <p:sldId id="531" r:id="rId51"/>
    <p:sldId id="532" r:id="rId52"/>
    <p:sldId id="535" r:id="rId53"/>
    <p:sldId id="536" r:id="rId54"/>
    <p:sldId id="537" r:id="rId55"/>
    <p:sldId id="538" r:id="rId56"/>
    <p:sldId id="539" r:id="rId57"/>
    <p:sldId id="540" r:id="rId58"/>
    <p:sldId id="541" r:id="rId59"/>
    <p:sldId id="542" r:id="rId60"/>
    <p:sldId id="543" r:id="rId61"/>
    <p:sldId id="545" r:id="rId62"/>
    <p:sldId id="546" r:id="rId63"/>
    <p:sldId id="547" r:id="rId64"/>
    <p:sldId id="548" r:id="rId65"/>
    <p:sldId id="549" r:id="rId66"/>
    <p:sldId id="550" r:id="rId67"/>
    <p:sldId id="551" r:id="rId68"/>
    <p:sldId id="552" r:id="rId69"/>
    <p:sldId id="553" r:id="rId70"/>
    <p:sldId id="554" r:id="rId71"/>
    <p:sldId id="555" r:id="rId72"/>
    <p:sldId id="533" r:id="rId73"/>
    <p:sldId id="556" r:id="rId74"/>
    <p:sldId id="557" r:id="rId75"/>
  </p:sldIdLst>
  <p:sldSz cx="9144000" cy="6858000" type="screen4x3"/>
  <p:notesSz cx="7124700" cy="9410700"/>
  <p:defaultTextStyle>
    <a:defPPr>
      <a:defRPr lang="en-US"/>
    </a:defPPr>
    <a:lvl1pPr algn="l" rtl="0" eaLnBrk="0" fontAlgn="base" hangingPunct="0">
      <a:spcBef>
        <a:spcPct val="0"/>
      </a:spcBef>
      <a:spcAft>
        <a:spcPct val="0"/>
      </a:spcAft>
      <a:defRPr kern="1200">
        <a:solidFill>
          <a:schemeClr val="accent2"/>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accent2"/>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accent2"/>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accent2"/>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accent2"/>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4">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033CC"/>
    <a:srgbClr val="2004EE"/>
    <a:srgbClr val="3AB8B2"/>
    <a:srgbClr val="C8F002"/>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2049" autoAdjust="0"/>
  </p:normalViewPr>
  <p:slideViewPr>
    <p:cSldViewPr>
      <p:cViewPr varScale="1">
        <p:scale>
          <a:sx n="66" d="100"/>
          <a:sy n="66" d="100"/>
        </p:scale>
        <p:origin x="166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84"/>
    </p:cViewPr>
  </p:sorterViewPr>
  <p:notesViewPr>
    <p:cSldViewPr>
      <p:cViewPr varScale="1">
        <p:scale>
          <a:sx n="57" d="100"/>
          <a:sy n="57" d="100"/>
        </p:scale>
        <p:origin x="-1788" y="-90"/>
      </p:cViewPr>
      <p:guideLst>
        <p:guide orient="horz" pos="2964"/>
        <p:guide pos="224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BC0A1140-5772-4BDF-92D3-F974872DFE3C}"/>
              </a:ext>
            </a:extLst>
          </p:cNvPr>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smtClean="0">
                <a:solidFill>
                  <a:schemeClr val="tx1"/>
                </a:solidFill>
              </a:defRPr>
            </a:lvl1pPr>
          </a:lstStyle>
          <a:p>
            <a:pPr>
              <a:defRPr/>
            </a:pPr>
            <a:endParaRPr lang="en-US" altLang="id-ID"/>
          </a:p>
        </p:txBody>
      </p:sp>
      <p:sp>
        <p:nvSpPr>
          <p:cNvPr id="797699" name="Rectangle 3">
            <a:extLst>
              <a:ext uri="{FF2B5EF4-FFF2-40B4-BE49-F238E27FC236}">
                <a16:creationId xmlns:a16="http://schemas.microsoft.com/office/drawing/2014/main" id="{D988FCAF-47D4-4A95-88AD-DC6C64E7FEBA}"/>
              </a:ext>
            </a:extLst>
          </p:cNvPr>
          <p:cNvSpPr>
            <a:spLocks noGrp="1" noChangeArrowheads="1"/>
          </p:cNvSpPr>
          <p:nvPr>
            <p:ph type="dt" sz="quarter"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smtClean="0">
                <a:solidFill>
                  <a:schemeClr val="tx1"/>
                </a:solidFill>
              </a:defRPr>
            </a:lvl1pPr>
          </a:lstStyle>
          <a:p>
            <a:pPr>
              <a:defRPr/>
            </a:pPr>
            <a:endParaRPr lang="en-US" altLang="id-ID"/>
          </a:p>
        </p:txBody>
      </p:sp>
      <p:sp>
        <p:nvSpPr>
          <p:cNvPr id="797700" name="Rectangle 4">
            <a:extLst>
              <a:ext uri="{FF2B5EF4-FFF2-40B4-BE49-F238E27FC236}">
                <a16:creationId xmlns:a16="http://schemas.microsoft.com/office/drawing/2014/main" id="{DEC13A40-8011-4995-9EDB-666056350538}"/>
              </a:ext>
            </a:extLst>
          </p:cNvPr>
          <p:cNvSpPr>
            <a:spLocks noGrp="1" noChangeArrowheads="1"/>
          </p:cNvSpPr>
          <p:nvPr>
            <p:ph type="ftr" sz="quarter" idx="2"/>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smtClean="0">
                <a:solidFill>
                  <a:schemeClr val="tx1"/>
                </a:solidFill>
              </a:defRPr>
            </a:lvl1pPr>
          </a:lstStyle>
          <a:p>
            <a:pPr>
              <a:defRPr/>
            </a:pPr>
            <a:endParaRPr lang="en-US" altLang="id-ID"/>
          </a:p>
        </p:txBody>
      </p:sp>
      <p:sp>
        <p:nvSpPr>
          <p:cNvPr id="797701" name="Rectangle 5">
            <a:extLst>
              <a:ext uri="{FF2B5EF4-FFF2-40B4-BE49-F238E27FC236}">
                <a16:creationId xmlns:a16="http://schemas.microsoft.com/office/drawing/2014/main" id="{36D385C4-2B01-45FE-8519-35E413290AC3}"/>
              </a:ext>
            </a:extLst>
          </p:cNvPr>
          <p:cNvSpPr>
            <a:spLocks noGrp="1" noChangeArrowheads="1"/>
          </p:cNvSpPr>
          <p:nvPr>
            <p:ph type="sldNum" sz="quarter" idx="3"/>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AF35C395-115F-4E6F-B70D-4E70A4DC3FEE}" type="slidenum">
              <a:rPr lang="en-US" altLang="id-ID"/>
              <a:pPr/>
              <a:t>‹#›</a:t>
            </a:fld>
            <a:endParaRPr lang="en-US" altLang="id-ID"/>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1138D39A-3ACE-4F34-BF13-1EACCF99DDCF}"/>
              </a:ext>
            </a:extLst>
          </p:cNvPr>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smtClean="0">
                <a:solidFill>
                  <a:schemeClr val="tx1"/>
                </a:solidFill>
              </a:defRPr>
            </a:lvl1pPr>
          </a:lstStyle>
          <a:p>
            <a:pPr>
              <a:defRPr/>
            </a:pPr>
            <a:endParaRPr lang="en-IN" altLang="id-ID"/>
          </a:p>
        </p:txBody>
      </p:sp>
      <p:sp>
        <p:nvSpPr>
          <p:cNvPr id="268291" name="Rectangle 3">
            <a:extLst>
              <a:ext uri="{FF2B5EF4-FFF2-40B4-BE49-F238E27FC236}">
                <a16:creationId xmlns:a16="http://schemas.microsoft.com/office/drawing/2014/main" id="{782D9DC0-BE03-4E5C-B348-51688E5AE567}"/>
              </a:ext>
            </a:extLst>
          </p:cNvPr>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smtClean="0">
                <a:solidFill>
                  <a:schemeClr val="tx1"/>
                </a:solidFill>
              </a:defRPr>
            </a:lvl1pPr>
          </a:lstStyle>
          <a:p>
            <a:pPr>
              <a:defRPr/>
            </a:pPr>
            <a:endParaRPr lang="en-IN" altLang="id-ID"/>
          </a:p>
        </p:txBody>
      </p:sp>
      <p:sp>
        <p:nvSpPr>
          <p:cNvPr id="2052" name="Rectangle 4">
            <a:extLst>
              <a:ext uri="{FF2B5EF4-FFF2-40B4-BE49-F238E27FC236}">
                <a16:creationId xmlns:a16="http://schemas.microsoft.com/office/drawing/2014/main" id="{0EF02EE2-113C-4E12-9C67-9511966930D0}"/>
              </a:ext>
            </a:extLst>
          </p:cNvPr>
          <p:cNvSpPr>
            <a:spLocks noGrp="1" noRot="1" noChangeAspec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3" name="Rectangle 5">
            <a:extLst>
              <a:ext uri="{FF2B5EF4-FFF2-40B4-BE49-F238E27FC236}">
                <a16:creationId xmlns:a16="http://schemas.microsoft.com/office/drawing/2014/main" id="{9AC99720-EC95-4A3B-ACAD-8E7AB1CFC599}"/>
              </a:ext>
            </a:extLst>
          </p:cNvPr>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id-ID" noProof="0"/>
              <a:t>Click to edit Master text styles</a:t>
            </a:r>
          </a:p>
          <a:p>
            <a:pPr lvl="1"/>
            <a:r>
              <a:rPr lang="en-IN" altLang="id-ID" noProof="0"/>
              <a:t>Second level</a:t>
            </a:r>
          </a:p>
          <a:p>
            <a:pPr lvl="2"/>
            <a:r>
              <a:rPr lang="en-IN" altLang="id-ID" noProof="0"/>
              <a:t>Third level</a:t>
            </a:r>
          </a:p>
          <a:p>
            <a:pPr lvl="3"/>
            <a:r>
              <a:rPr lang="en-IN" altLang="id-ID" noProof="0"/>
              <a:t>Fourth level</a:t>
            </a:r>
          </a:p>
          <a:p>
            <a:pPr lvl="4"/>
            <a:r>
              <a:rPr lang="en-IN" altLang="id-ID" noProof="0"/>
              <a:t>Fifth level</a:t>
            </a:r>
          </a:p>
        </p:txBody>
      </p:sp>
      <p:sp>
        <p:nvSpPr>
          <p:cNvPr id="268294" name="Rectangle 6">
            <a:extLst>
              <a:ext uri="{FF2B5EF4-FFF2-40B4-BE49-F238E27FC236}">
                <a16:creationId xmlns:a16="http://schemas.microsoft.com/office/drawing/2014/main" id="{5F820B31-ABDB-43B4-883A-EABDB6E9A7EF}"/>
              </a:ext>
            </a:extLst>
          </p:cNvPr>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smtClean="0">
                <a:solidFill>
                  <a:schemeClr val="tx1"/>
                </a:solidFill>
              </a:defRPr>
            </a:lvl1pPr>
          </a:lstStyle>
          <a:p>
            <a:pPr>
              <a:defRPr/>
            </a:pPr>
            <a:endParaRPr lang="en-IN" altLang="id-ID"/>
          </a:p>
        </p:txBody>
      </p:sp>
      <p:sp>
        <p:nvSpPr>
          <p:cNvPr id="268295" name="Rectangle 7">
            <a:extLst>
              <a:ext uri="{FF2B5EF4-FFF2-40B4-BE49-F238E27FC236}">
                <a16:creationId xmlns:a16="http://schemas.microsoft.com/office/drawing/2014/main" id="{0333F23D-B1F2-4A25-A91F-7563611B5B90}"/>
              </a:ext>
            </a:extLst>
          </p:cNvPr>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3108A4AC-CDEB-4448-8705-13E314D9CBC5}" type="slidenum">
              <a:rPr lang="en-IN" altLang="id-ID"/>
              <a:pPr/>
              <a:t>‹#›</a:t>
            </a:fld>
            <a:endParaRPr lang="en-IN" altLang="id-ID"/>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E3B17D6-96D6-4752-A787-7BB1F19A682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D9F5E522-C733-4C01-9C40-C95547DE7C80}" type="slidenum">
              <a:rPr lang="en-IN" altLang="id-ID">
                <a:solidFill>
                  <a:schemeClr val="tx1"/>
                </a:solidFill>
              </a:rPr>
              <a:pPr>
                <a:spcBef>
                  <a:spcPct val="0"/>
                </a:spcBef>
                <a:buFontTx/>
                <a:buNone/>
              </a:pPr>
              <a:t>1</a:t>
            </a:fld>
            <a:endParaRPr lang="en-IN" altLang="id-ID">
              <a:solidFill>
                <a:schemeClr val="tx1"/>
              </a:solidFill>
            </a:endParaRPr>
          </a:p>
        </p:txBody>
      </p:sp>
      <p:sp>
        <p:nvSpPr>
          <p:cNvPr id="5123" name="Rectangle 2">
            <a:extLst>
              <a:ext uri="{FF2B5EF4-FFF2-40B4-BE49-F238E27FC236}">
                <a16:creationId xmlns:a16="http://schemas.microsoft.com/office/drawing/2014/main" id="{3E8C78BF-575D-4125-8D49-EA93ED226A3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207D4B41-A738-4EFE-9E86-A7C5A72806FD}"/>
              </a:ext>
            </a:extLst>
          </p:cNvPr>
          <p:cNvSpPr>
            <a:spLocks noGrp="1" noChangeArrowheads="1"/>
          </p:cNvSpPr>
          <p:nvPr>
            <p:ph type="body" idx="1"/>
          </p:nvPr>
        </p:nvSpPr>
        <p:spPr>
          <a:noFill/>
        </p:spPr>
        <p:txBody>
          <a:bodyPr/>
          <a:lstStyle/>
          <a:p>
            <a:pPr eaLnBrk="1" hangingPunct="1"/>
            <a:r>
              <a:rPr lang="en-US" altLang="id-ID"/>
              <a:t>You can mention to students that in chapter 8, you have studied algorithms that have O(n</a:t>
            </a:r>
            <a:r>
              <a:rPr lang="en-US" altLang="id-ID" baseline="30000"/>
              <a:t>2</a:t>
            </a:r>
            <a:r>
              <a:rPr lang="en-US" altLang="id-ID"/>
              <a:t>) order of growth. These algorithms with O(n</a:t>
            </a:r>
            <a:r>
              <a:rPr lang="en-US" altLang="id-ID" baseline="30000"/>
              <a:t>2</a:t>
            </a:r>
            <a:r>
              <a:rPr lang="en-US" altLang="id-ID"/>
              <a:t>) order of growth are not efficient to sort large lists. In this chapter, students will study the algorithms with O(n log n) order of growth. </a:t>
            </a:r>
            <a:endParaRPr lang="en-IN" alt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8A8FD6D-BCF0-4FC4-B03A-373C3ED274BC}"/>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16C2C9EA-F755-4D31-937E-B8798D035CEA}" type="slidenum">
              <a:rPr lang="en-IN" altLang="id-ID">
                <a:solidFill>
                  <a:schemeClr val="tx1"/>
                </a:solidFill>
              </a:rPr>
              <a:pPr>
                <a:spcBef>
                  <a:spcPct val="0"/>
                </a:spcBef>
                <a:buFontTx/>
                <a:buNone/>
              </a:pPr>
              <a:t>10</a:t>
            </a:fld>
            <a:endParaRPr lang="en-IN" altLang="id-ID">
              <a:solidFill>
                <a:schemeClr val="tx1"/>
              </a:solidFill>
            </a:endParaRPr>
          </a:p>
        </p:txBody>
      </p:sp>
      <p:sp>
        <p:nvSpPr>
          <p:cNvPr id="23555" name="Rectangle 2">
            <a:extLst>
              <a:ext uri="{FF2B5EF4-FFF2-40B4-BE49-F238E27FC236}">
                <a16:creationId xmlns:a16="http://schemas.microsoft.com/office/drawing/2014/main" id="{4B902FC1-4AF7-41C0-A219-41A39524AC9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338BE26-6347-48C9-84ED-77D2B9C60EFC}"/>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9CA7FAA-2617-4DC2-8F21-5F379D3FEE2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8D6080C-78DF-4BD0-920E-BCE33AEE6409}" type="slidenum">
              <a:rPr lang="en-IN" altLang="id-ID">
                <a:solidFill>
                  <a:schemeClr val="tx1"/>
                </a:solidFill>
              </a:rPr>
              <a:pPr>
                <a:spcBef>
                  <a:spcPct val="0"/>
                </a:spcBef>
                <a:buFontTx/>
                <a:buNone/>
              </a:pPr>
              <a:t>11</a:t>
            </a:fld>
            <a:endParaRPr lang="en-IN" altLang="id-ID">
              <a:solidFill>
                <a:schemeClr val="tx1"/>
              </a:solidFill>
            </a:endParaRPr>
          </a:p>
        </p:txBody>
      </p:sp>
      <p:sp>
        <p:nvSpPr>
          <p:cNvPr id="25603" name="Rectangle 2">
            <a:extLst>
              <a:ext uri="{FF2B5EF4-FFF2-40B4-BE49-F238E27FC236}">
                <a16:creationId xmlns:a16="http://schemas.microsoft.com/office/drawing/2014/main" id="{542FA11E-15D7-4FB7-902E-9AACEDBA5DB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84C121B-47DB-4CCD-B55A-C348B6F77B30}"/>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7C2F277-88EB-4D62-BEFD-C4FCCB3845EC}"/>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3691A513-CC1C-4CE8-BF24-83BE30DEB939}" type="slidenum">
              <a:rPr lang="en-IN" altLang="id-ID">
                <a:solidFill>
                  <a:schemeClr val="tx1"/>
                </a:solidFill>
              </a:rPr>
              <a:pPr>
                <a:spcBef>
                  <a:spcPct val="0"/>
                </a:spcBef>
                <a:buFontTx/>
                <a:buNone/>
              </a:pPr>
              <a:t>12</a:t>
            </a:fld>
            <a:endParaRPr lang="en-IN" altLang="id-ID">
              <a:solidFill>
                <a:schemeClr val="tx1"/>
              </a:solidFill>
            </a:endParaRPr>
          </a:p>
        </p:txBody>
      </p:sp>
      <p:sp>
        <p:nvSpPr>
          <p:cNvPr id="27651" name="Rectangle 2">
            <a:extLst>
              <a:ext uri="{FF2B5EF4-FFF2-40B4-BE49-F238E27FC236}">
                <a16:creationId xmlns:a16="http://schemas.microsoft.com/office/drawing/2014/main" id="{437ED525-74B3-4F2E-B0C9-270D407969C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E51305B-03D0-4BF4-A9BB-B6DF8661D22D}"/>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6095199-1CEB-4BD0-B084-F5447EC36DEA}"/>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E0E7DCBA-97F0-4A74-868A-A5FBD77EC58B}" type="slidenum">
              <a:rPr lang="en-IN" altLang="id-ID">
                <a:solidFill>
                  <a:schemeClr val="tx1"/>
                </a:solidFill>
              </a:rPr>
              <a:pPr>
                <a:spcBef>
                  <a:spcPct val="0"/>
                </a:spcBef>
                <a:buFontTx/>
                <a:buNone/>
              </a:pPr>
              <a:t>13</a:t>
            </a:fld>
            <a:endParaRPr lang="en-IN" altLang="id-ID">
              <a:solidFill>
                <a:schemeClr val="tx1"/>
              </a:solidFill>
            </a:endParaRPr>
          </a:p>
        </p:txBody>
      </p:sp>
      <p:sp>
        <p:nvSpPr>
          <p:cNvPr id="29699" name="Rectangle 2">
            <a:extLst>
              <a:ext uri="{FF2B5EF4-FFF2-40B4-BE49-F238E27FC236}">
                <a16:creationId xmlns:a16="http://schemas.microsoft.com/office/drawing/2014/main" id="{7F8DEB30-3C99-4A60-BDE8-4408E2E3B024}"/>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0FBDEAD-5E6C-44F9-9D39-2484F94624F2}"/>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4166B0D-B1C9-4FB9-946E-305FE832780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02017B42-D73F-41D4-A199-C6B201DEBD96}" type="slidenum">
              <a:rPr lang="en-IN" altLang="id-ID">
                <a:solidFill>
                  <a:schemeClr val="tx1"/>
                </a:solidFill>
              </a:rPr>
              <a:pPr>
                <a:spcBef>
                  <a:spcPct val="0"/>
                </a:spcBef>
                <a:buFontTx/>
                <a:buNone/>
              </a:pPr>
              <a:t>14</a:t>
            </a:fld>
            <a:endParaRPr lang="en-IN" altLang="id-ID">
              <a:solidFill>
                <a:schemeClr val="tx1"/>
              </a:solidFill>
            </a:endParaRPr>
          </a:p>
        </p:txBody>
      </p:sp>
      <p:sp>
        <p:nvSpPr>
          <p:cNvPr id="31747" name="Rectangle 2">
            <a:extLst>
              <a:ext uri="{FF2B5EF4-FFF2-40B4-BE49-F238E27FC236}">
                <a16:creationId xmlns:a16="http://schemas.microsoft.com/office/drawing/2014/main" id="{7BEB3042-6E8D-4BF8-BBF6-B736F7E8A7B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3F1C016-381C-4C2C-B923-F3C82562E2B3}"/>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C9BEE6D-CBDD-4C02-83C4-2C7566239B5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01F6DFC-DAA4-44B4-B853-F14CF77884DC}" type="slidenum">
              <a:rPr lang="en-IN" altLang="id-ID">
                <a:solidFill>
                  <a:schemeClr val="tx1"/>
                </a:solidFill>
              </a:rPr>
              <a:pPr>
                <a:spcBef>
                  <a:spcPct val="0"/>
                </a:spcBef>
                <a:buFontTx/>
                <a:buNone/>
              </a:pPr>
              <a:t>15</a:t>
            </a:fld>
            <a:endParaRPr lang="en-IN" altLang="id-ID">
              <a:solidFill>
                <a:schemeClr val="tx1"/>
              </a:solidFill>
            </a:endParaRPr>
          </a:p>
        </p:txBody>
      </p:sp>
      <p:sp>
        <p:nvSpPr>
          <p:cNvPr id="33795" name="Rectangle 2">
            <a:extLst>
              <a:ext uri="{FF2B5EF4-FFF2-40B4-BE49-F238E27FC236}">
                <a16:creationId xmlns:a16="http://schemas.microsoft.com/office/drawing/2014/main" id="{80187CC3-BEA7-49B3-BE2C-22A69D061A4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48AF250-55AA-4191-B406-466CA3CF2E8F}"/>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AFE8B2D-5CB8-4043-9119-AD0A546CBA4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3C2192FF-2D90-445D-B9EC-6D437D2EBF4B}" type="slidenum">
              <a:rPr lang="en-IN" altLang="id-ID">
                <a:solidFill>
                  <a:schemeClr val="tx1"/>
                </a:solidFill>
              </a:rPr>
              <a:pPr>
                <a:spcBef>
                  <a:spcPct val="0"/>
                </a:spcBef>
                <a:buFontTx/>
                <a:buNone/>
              </a:pPr>
              <a:t>16</a:t>
            </a:fld>
            <a:endParaRPr lang="en-IN" altLang="id-ID">
              <a:solidFill>
                <a:schemeClr val="tx1"/>
              </a:solidFill>
            </a:endParaRPr>
          </a:p>
        </p:txBody>
      </p:sp>
      <p:sp>
        <p:nvSpPr>
          <p:cNvPr id="35843" name="Rectangle 2">
            <a:extLst>
              <a:ext uri="{FF2B5EF4-FFF2-40B4-BE49-F238E27FC236}">
                <a16:creationId xmlns:a16="http://schemas.microsoft.com/office/drawing/2014/main" id="{34CC0257-AD48-487B-9511-0D1A8F058E1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CAB6150-1A61-4408-B016-24E789F42F5D}"/>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E8B0400-6389-4B31-98B4-540D83059689}"/>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CAAE35A-6099-4160-951C-40BA79E92D79}" type="slidenum">
              <a:rPr lang="en-IN" altLang="id-ID">
                <a:solidFill>
                  <a:schemeClr val="tx1"/>
                </a:solidFill>
              </a:rPr>
              <a:pPr>
                <a:spcBef>
                  <a:spcPct val="0"/>
                </a:spcBef>
                <a:buFontTx/>
                <a:buNone/>
              </a:pPr>
              <a:t>17</a:t>
            </a:fld>
            <a:endParaRPr lang="en-IN" altLang="id-ID">
              <a:solidFill>
                <a:schemeClr val="tx1"/>
              </a:solidFill>
            </a:endParaRPr>
          </a:p>
        </p:txBody>
      </p:sp>
      <p:sp>
        <p:nvSpPr>
          <p:cNvPr id="37891" name="Rectangle 2">
            <a:extLst>
              <a:ext uri="{FF2B5EF4-FFF2-40B4-BE49-F238E27FC236}">
                <a16:creationId xmlns:a16="http://schemas.microsoft.com/office/drawing/2014/main" id="{A64A61DA-9267-47B6-B427-E7F6E10F4A7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6E87438-F33A-4D3A-A4C7-0754D06A6DCD}"/>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8E08B84-2DB1-415A-9B47-11B52766D589}"/>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363FD16-FE9C-4F65-89A4-0DB56493633B}" type="slidenum">
              <a:rPr lang="en-IN" altLang="id-ID">
                <a:solidFill>
                  <a:schemeClr val="tx1"/>
                </a:solidFill>
              </a:rPr>
              <a:pPr>
                <a:spcBef>
                  <a:spcPct val="0"/>
                </a:spcBef>
                <a:buFontTx/>
                <a:buNone/>
              </a:pPr>
              <a:t>18</a:t>
            </a:fld>
            <a:endParaRPr lang="en-IN" altLang="id-ID">
              <a:solidFill>
                <a:schemeClr val="tx1"/>
              </a:solidFill>
            </a:endParaRPr>
          </a:p>
        </p:txBody>
      </p:sp>
      <p:sp>
        <p:nvSpPr>
          <p:cNvPr id="39939" name="Rectangle 2">
            <a:extLst>
              <a:ext uri="{FF2B5EF4-FFF2-40B4-BE49-F238E27FC236}">
                <a16:creationId xmlns:a16="http://schemas.microsoft.com/office/drawing/2014/main" id="{9BC0D2A7-909A-4BE4-AADA-315B24EE44D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6D31C17-7A50-4DE4-804C-10381353AA5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ED61FED-EB13-42CB-B1A0-C43AA2778259}"/>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77E75C2-4295-4A3A-9D5C-78721EE0BAC5}" type="slidenum">
              <a:rPr lang="en-IN" altLang="id-ID">
                <a:solidFill>
                  <a:schemeClr val="tx1"/>
                </a:solidFill>
              </a:rPr>
              <a:pPr>
                <a:spcBef>
                  <a:spcPct val="0"/>
                </a:spcBef>
                <a:buFontTx/>
                <a:buNone/>
              </a:pPr>
              <a:t>19</a:t>
            </a:fld>
            <a:endParaRPr lang="en-IN" altLang="id-ID">
              <a:solidFill>
                <a:schemeClr val="tx1"/>
              </a:solidFill>
            </a:endParaRPr>
          </a:p>
        </p:txBody>
      </p:sp>
      <p:sp>
        <p:nvSpPr>
          <p:cNvPr id="41987" name="Rectangle 2">
            <a:extLst>
              <a:ext uri="{FF2B5EF4-FFF2-40B4-BE49-F238E27FC236}">
                <a16:creationId xmlns:a16="http://schemas.microsoft.com/office/drawing/2014/main" id="{C74FC1E2-CDEA-42BF-9B0D-4C94572AFD05}"/>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C215099-4D65-4CD5-972F-B6615361E382}"/>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9709497-D6C9-4960-81A8-70FEEE149F5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6FE008F-C4DA-4061-81F5-B9D4CCF46065}" type="slidenum">
              <a:rPr lang="en-IN" altLang="id-ID">
                <a:solidFill>
                  <a:schemeClr val="tx1"/>
                </a:solidFill>
              </a:rPr>
              <a:pPr>
                <a:spcBef>
                  <a:spcPct val="0"/>
                </a:spcBef>
                <a:buFontTx/>
                <a:buNone/>
              </a:pPr>
              <a:t>2</a:t>
            </a:fld>
            <a:endParaRPr lang="en-IN" altLang="id-ID">
              <a:solidFill>
                <a:schemeClr val="tx1"/>
              </a:solidFill>
            </a:endParaRPr>
          </a:p>
        </p:txBody>
      </p:sp>
      <p:sp>
        <p:nvSpPr>
          <p:cNvPr id="7171" name="Rectangle 2">
            <a:extLst>
              <a:ext uri="{FF2B5EF4-FFF2-40B4-BE49-F238E27FC236}">
                <a16:creationId xmlns:a16="http://schemas.microsoft.com/office/drawing/2014/main" id="{D2EE4BF1-F61D-4925-BC3B-CFBD4EDF28F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25E7D74-EAE7-43C4-A794-AEA82640653B}"/>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BB0FCB9-B44A-4F7E-896F-1D034E62F509}"/>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51995AA-758C-4BC4-86FE-36C5305F8900}" type="slidenum">
              <a:rPr lang="en-IN" altLang="id-ID">
                <a:solidFill>
                  <a:schemeClr val="tx1"/>
                </a:solidFill>
              </a:rPr>
              <a:pPr>
                <a:spcBef>
                  <a:spcPct val="0"/>
                </a:spcBef>
                <a:buFontTx/>
                <a:buNone/>
              </a:pPr>
              <a:t>20</a:t>
            </a:fld>
            <a:endParaRPr lang="en-IN" altLang="id-ID">
              <a:solidFill>
                <a:schemeClr val="tx1"/>
              </a:solidFill>
            </a:endParaRPr>
          </a:p>
        </p:txBody>
      </p:sp>
      <p:sp>
        <p:nvSpPr>
          <p:cNvPr id="44035" name="Rectangle 2">
            <a:extLst>
              <a:ext uri="{FF2B5EF4-FFF2-40B4-BE49-F238E27FC236}">
                <a16:creationId xmlns:a16="http://schemas.microsoft.com/office/drawing/2014/main" id="{A336179A-E4BE-4CE7-8522-E6AC90F062F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0F5F27E-C3BD-4160-8A07-CEED4DB1C6DA}"/>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56E0C5A-5112-4265-BDD8-D42AFAB0B7E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9A2EE7A0-4120-4E4B-9DEC-6AF2D4894A69}" type="slidenum">
              <a:rPr lang="en-IN" altLang="id-ID">
                <a:solidFill>
                  <a:schemeClr val="tx1"/>
                </a:solidFill>
              </a:rPr>
              <a:pPr>
                <a:spcBef>
                  <a:spcPct val="0"/>
                </a:spcBef>
                <a:buFontTx/>
                <a:buNone/>
              </a:pPr>
              <a:t>21</a:t>
            </a:fld>
            <a:endParaRPr lang="en-IN" altLang="id-ID">
              <a:solidFill>
                <a:schemeClr val="tx1"/>
              </a:solidFill>
            </a:endParaRPr>
          </a:p>
        </p:txBody>
      </p:sp>
      <p:sp>
        <p:nvSpPr>
          <p:cNvPr id="46083" name="Rectangle 2">
            <a:extLst>
              <a:ext uri="{FF2B5EF4-FFF2-40B4-BE49-F238E27FC236}">
                <a16:creationId xmlns:a16="http://schemas.microsoft.com/office/drawing/2014/main" id="{FD05093D-2362-483A-8FC3-9683C2EA9FF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8BCCD17-84F3-4A7A-857A-8AB023C42962}"/>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1BFE30F-A13D-4116-BBB1-771040EEB38B}"/>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68FC913-FE54-41FF-A229-7D17612EB1AF}" type="slidenum">
              <a:rPr lang="en-IN" altLang="id-ID">
                <a:solidFill>
                  <a:schemeClr val="tx1"/>
                </a:solidFill>
              </a:rPr>
              <a:pPr>
                <a:spcBef>
                  <a:spcPct val="0"/>
                </a:spcBef>
                <a:buFontTx/>
                <a:buNone/>
              </a:pPr>
              <a:t>22</a:t>
            </a:fld>
            <a:endParaRPr lang="en-IN" altLang="id-ID">
              <a:solidFill>
                <a:schemeClr val="tx1"/>
              </a:solidFill>
            </a:endParaRPr>
          </a:p>
        </p:txBody>
      </p:sp>
      <p:sp>
        <p:nvSpPr>
          <p:cNvPr id="48131" name="Rectangle 2">
            <a:extLst>
              <a:ext uri="{FF2B5EF4-FFF2-40B4-BE49-F238E27FC236}">
                <a16:creationId xmlns:a16="http://schemas.microsoft.com/office/drawing/2014/main" id="{6817142E-3CD4-4C68-918C-226624D4E15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23DDB91-F7D9-4D27-9FF1-23CD3CBDFEC1}"/>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1673160-DC29-4D43-AB72-CA438F01EB4B}"/>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D6A9984-AEBC-4843-9939-F3BCA618C3F3}" type="slidenum">
              <a:rPr lang="en-IN" altLang="id-ID">
                <a:solidFill>
                  <a:schemeClr val="tx1"/>
                </a:solidFill>
              </a:rPr>
              <a:pPr>
                <a:spcBef>
                  <a:spcPct val="0"/>
                </a:spcBef>
                <a:buFontTx/>
                <a:buNone/>
              </a:pPr>
              <a:t>23</a:t>
            </a:fld>
            <a:endParaRPr lang="en-IN" altLang="id-ID">
              <a:solidFill>
                <a:schemeClr val="tx1"/>
              </a:solidFill>
            </a:endParaRPr>
          </a:p>
        </p:txBody>
      </p:sp>
      <p:sp>
        <p:nvSpPr>
          <p:cNvPr id="50179" name="Rectangle 2">
            <a:extLst>
              <a:ext uri="{FF2B5EF4-FFF2-40B4-BE49-F238E27FC236}">
                <a16:creationId xmlns:a16="http://schemas.microsoft.com/office/drawing/2014/main" id="{B8F98A31-4F77-42D7-B066-0101DA6D394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DC9CB063-2C35-4004-87E2-E8412D8876BC}"/>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7FC4DDD-05FE-451F-92F9-E6807B85D8E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25D965FF-4990-41C0-81B4-5AAD65F9AB30}" type="slidenum">
              <a:rPr lang="en-IN" altLang="id-ID">
                <a:solidFill>
                  <a:schemeClr val="tx1"/>
                </a:solidFill>
              </a:rPr>
              <a:pPr>
                <a:spcBef>
                  <a:spcPct val="0"/>
                </a:spcBef>
                <a:buFontTx/>
                <a:buNone/>
              </a:pPr>
              <a:t>24</a:t>
            </a:fld>
            <a:endParaRPr lang="en-IN" altLang="id-ID">
              <a:solidFill>
                <a:schemeClr val="tx1"/>
              </a:solidFill>
            </a:endParaRPr>
          </a:p>
        </p:txBody>
      </p:sp>
      <p:sp>
        <p:nvSpPr>
          <p:cNvPr id="52227" name="Rectangle 2">
            <a:extLst>
              <a:ext uri="{FF2B5EF4-FFF2-40B4-BE49-F238E27FC236}">
                <a16:creationId xmlns:a16="http://schemas.microsoft.com/office/drawing/2014/main" id="{3BD1B563-1E68-423C-8A5B-5B3754EAC1C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3624FACD-C2C8-4F8A-A0DC-64B61BC4731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54E9ED0-7A14-4F0B-9517-466674E5DA66}"/>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BE16051-EBBE-4BB1-8C44-8ECF333BB453}" type="slidenum">
              <a:rPr lang="en-IN" altLang="id-ID">
                <a:solidFill>
                  <a:schemeClr val="tx1"/>
                </a:solidFill>
              </a:rPr>
              <a:pPr>
                <a:spcBef>
                  <a:spcPct val="0"/>
                </a:spcBef>
                <a:buFontTx/>
                <a:buNone/>
              </a:pPr>
              <a:t>25</a:t>
            </a:fld>
            <a:endParaRPr lang="en-IN" altLang="id-ID">
              <a:solidFill>
                <a:schemeClr val="tx1"/>
              </a:solidFill>
            </a:endParaRPr>
          </a:p>
        </p:txBody>
      </p:sp>
      <p:sp>
        <p:nvSpPr>
          <p:cNvPr id="54275" name="Rectangle 2">
            <a:extLst>
              <a:ext uri="{FF2B5EF4-FFF2-40B4-BE49-F238E27FC236}">
                <a16:creationId xmlns:a16="http://schemas.microsoft.com/office/drawing/2014/main" id="{39AD335C-71A2-4BBA-96B8-4A89147C2E6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9947A42-02B3-48AD-8DCD-619F4B196495}"/>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63EAE68-A4DC-4DD0-BAEA-0894DDC4DDC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E26AE9F-EAB1-4B8E-A29D-BAD50E1AA9B4}" type="slidenum">
              <a:rPr lang="en-IN" altLang="id-ID">
                <a:solidFill>
                  <a:schemeClr val="tx1"/>
                </a:solidFill>
              </a:rPr>
              <a:pPr>
                <a:spcBef>
                  <a:spcPct val="0"/>
                </a:spcBef>
                <a:buFontTx/>
                <a:buNone/>
              </a:pPr>
              <a:t>26</a:t>
            </a:fld>
            <a:endParaRPr lang="en-IN" altLang="id-ID">
              <a:solidFill>
                <a:schemeClr val="tx1"/>
              </a:solidFill>
            </a:endParaRPr>
          </a:p>
        </p:txBody>
      </p:sp>
      <p:sp>
        <p:nvSpPr>
          <p:cNvPr id="56323" name="Rectangle 2">
            <a:extLst>
              <a:ext uri="{FF2B5EF4-FFF2-40B4-BE49-F238E27FC236}">
                <a16:creationId xmlns:a16="http://schemas.microsoft.com/office/drawing/2014/main" id="{26E8AFB0-A054-4C3C-9491-09BC50E5C64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65D654D-87E3-4603-B596-0759A0A3A336}"/>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21DAD3F-FC81-41CC-B4D5-72C0C843182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EB4F844-F401-4E77-82B8-65802DC335B5}" type="slidenum">
              <a:rPr lang="en-IN" altLang="id-ID">
                <a:solidFill>
                  <a:schemeClr val="tx1"/>
                </a:solidFill>
              </a:rPr>
              <a:pPr>
                <a:spcBef>
                  <a:spcPct val="0"/>
                </a:spcBef>
                <a:buFontTx/>
                <a:buNone/>
              </a:pPr>
              <a:t>27</a:t>
            </a:fld>
            <a:endParaRPr lang="en-IN" altLang="id-ID">
              <a:solidFill>
                <a:schemeClr val="tx1"/>
              </a:solidFill>
            </a:endParaRPr>
          </a:p>
        </p:txBody>
      </p:sp>
      <p:sp>
        <p:nvSpPr>
          <p:cNvPr id="58371" name="Rectangle 2">
            <a:extLst>
              <a:ext uri="{FF2B5EF4-FFF2-40B4-BE49-F238E27FC236}">
                <a16:creationId xmlns:a16="http://schemas.microsoft.com/office/drawing/2014/main" id="{93F64148-1B8B-40B1-8578-21FDA7482DE4}"/>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C89971BD-FDC3-4E70-8F36-C9DAA50455B2}"/>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519200A6-9B55-4A32-8072-1098D6B0FB9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3CE8FD8-4A28-4437-8757-6E519A053F84}" type="slidenum">
              <a:rPr lang="en-IN" altLang="id-ID">
                <a:solidFill>
                  <a:schemeClr val="tx1"/>
                </a:solidFill>
              </a:rPr>
              <a:pPr>
                <a:spcBef>
                  <a:spcPct val="0"/>
                </a:spcBef>
                <a:buFontTx/>
                <a:buNone/>
              </a:pPr>
              <a:t>28</a:t>
            </a:fld>
            <a:endParaRPr lang="en-IN" altLang="id-ID">
              <a:solidFill>
                <a:schemeClr val="tx1"/>
              </a:solidFill>
            </a:endParaRPr>
          </a:p>
        </p:txBody>
      </p:sp>
      <p:sp>
        <p:nvSpPr>
          <p:cNvPr id="60419" name="Rectangle 2">
            <a:extLst>
              <a:ext uri="{FF2B5EF4-FFF2-40B4-BE49-F238E27FC236}">
                <a16:creationId xmlns:a16="http://schemas.microsoft.com/office/drawing/2014/main" id="{A0F9A34F-5379-4607-9E11-BF6DB34E33E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B502DB0-E700-4688-AEC9-449800A5494C}"/>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9DD054C-5850-4FD1-8E69-1AA081B1426A}"/>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D20FD02-97AA-41B8-A972-1DDAB3AC64BC}" type="slidenum">
              <a:rPr lang="en-IN" altLang="id-ID">
                <a:solidFill>
                  <a:schemeClr val="tx1"/>
                </a:solidFill>
              </a:rPr>
              <a:pPr>
                <a:spcBef>
                  <a:spcPct val="0"/>
                </a:spcBef>
                <a:buFontTx/>
                <a:buNone/>
              </a:pPr>
              <a:t>29</a:t>
            </a:fld>
            <a:endParaRPr lang="en-IN" altLang="id-ID">
              <a:solidFill>
                <a:schemeClr val="tx1"/>
              </a:solidFill>
            </a:endParaRPr>
          </a:p>
        </p:txBody>
      </p:sp>
      <p:sp>
        <p:nvSpPr>
          <p:cNvPr id="62467" name="Rectangle 2">
            <a:extLst>
              <a:ext uri="{FF2B5EF4-FFF2-40B4-BE49-F238E27FC236}">
                <a16:creationId xmlns:a16="http://schemas.microsoft.com/office/drawing/2014/main" id="{B73C892A-9CA3-429F-A62F-42FAC76706E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D03EC5D-9D02-4433-AB49-3672CA3DFF3F}"/>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73B6EBA-BFCF-42DF-A2D9-94C79D29D4F4}"/>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D81AD68-4246-4521-B75D-0C2C587E40D1}" type="slidenum">
              <a:rPr lang="en-IN" altLang="id-ID">
                <a:solidFill>
                  <a:schemeClr val="tx1"/>
                </a:solidFill>
              </a:rPr>
              <a:pPr>
                <a:spcBef>
                  <a:spcPct val="0"/>
                </a:spcBef>
                <a:buFontTx/>
                <a:buNone/>
              </a:pPr>
              <a:t>3</a:t>
            </a:fld>
            <a:endParaRPr lang="en-IN" altLang="id-ID">
              <a:solidFill>
                <a:schemeClr val="tx1"/>
              </a:solidFill>
            </a:endParaRPr>
          </a:p>
        </p:txBody>
      </p:sp>
      <p:sp>
        <p:nvSpPr>
          <p:cNvPr id="9219" name="Rectangle 2">
            <a:extLst>
              <a:ext uri="{FF2B5EF4-FFF2-40B4-BE49-F238E27FC236}">
                <a16:creationId xmlns:a16="http://schemas.microsoft.com/office/drawing/2014/main" id="{7A7FF41A-BC75-4BEB-8CB9-36DE87024B8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B9ACB27-9F80-4EFB-80FF-5B7D8C44A12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8474EC3-3163-42F4-BD18-5AC290C7D0D4}"/>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3FCA7B7-ADAE-4909-91FA-E90465DFA3F3}" type="slidenum">
              <a:rPr lang="en-IN" altLang="id-ID">
                <a:solidFill>
                  <a:schemeClr val="tx1"/>
                </a:solidFill>
              </a:rPr>
              <a:pPr>
                <a:spcBef>
                  <a:spcPct val="0"/>
                </a:spcBef>
                <a:buFontTx/>
                <a:buNone/>
              </a:pPr>
              <a:t>30</a:t>
            </a:fld>
            <a:endParaRPr lang="en-IN" altLang="id-ID">
              <a:solidFill>
                <a:schemeClr val="tx1"/>
              </a:solidFill>
            </a:endParaRPr>
          </a:p>
        </p:txBody>
      </p:sp>
      <p:sp>
        <p:nvSpPr>
          <p:cNvPr id="64515" name="Rectangle 2">
            <a:extLst>
              <a:ext uri="{FF2B5EF4-FFF2-40B4-BE49-F238E27FC236}">
                <a16:creationId xmlns:a16="http://schemas.microsoft.com/office/drawing/2014/main" id="{4A0F7909-7BA0-4FF8-8B99-BCA5C4A6A60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9EAE1AC-9FC6-4EE6-A416-1028EF724F8E}"/>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B12C534-2A04-43FF-873D-C948367EF436}"/>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78D49128-E39C-4377-9A4A-AA556EAB7C83}" type="slidenum">
              <a:rPr lang="en-IN" altLang="id-ID">
                <a:solidFill>
                  <a:schemeClr val="tx1"/>
                </a:solidFill>
              </a:rPr>
              <a:pPr>
                <a:spcBef>
                  <a:spcPct val="0"/>
                </a:spcBef>
                <a:buFontTx/>
                <a:buNone/>
              </a:pPr>
              <a:t>31</a:t>
            </a:fld>
            <a:endParaRPr lang="en-IN" altLang="id-ID">
              <a:solidFill>
                <a:schemeClr val="tx1"/>
              </a:solidFill>
            </a:endParaRPr>
          </a:p>
        </p:txBody>
      </p:sp>
      <p:sp>
        <p:nvSpPr>
          <p:cNvPr id="66563" name="Rectangle 2">
            <a:extLst>
              <a:ext uri="{FF2B5EF4-FFF2-40B4-BE49-F238E27FC236}">
                <a16:creationId xmlns:a16="http://schemas.microsoft.com/office/drawing/2014/main" id="{BABD2EF7-2084-476F-A8C8-2F1B0F729D8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BACBD1E-66F2-471E-AF10-E7815664D6DE}"/>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B2B388F-9233-4D45-84A7-8BFB3D33EAD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F5796F0B-3BF7-49BD-B83B-D8BF2576E0E2}" type="slidenum">
              <a:rPr lang="en-IN" altLang="id-ID">
                <a:solidFill>
                  <a:schemeClr val="tx1"/>
                </a:solidFill>
              </a:rPr>
              <a:pPr>
                <a:spcBef>
                  <a:spcPct val="0"/>
                </a:spcBef>
                <a:buFontTx/>
                <a:buNone/>
              </a:pPr>
              <a:t>32</a:t>
            </a:fld>
            <a:endParaRPr lang="en-IN" altLang="id-ID">
              <a:solidFill>
                <a:schemeClr val="tx1"/>
              </a:solidFill>
            </a:endParaRPr>
          </a:p>
        </p:txBody>
      </p:sp>
      <p:sp>
        <p:nvSpPr>
          <p:cNvPr id="68611" name="Rectangle 2">
            <a:extLst>
              <a:ext uri="{FF2B5EF4-FFF2-40B4-BE49-F238E27FC236}">
                <a16:creationId xmlns:a16="http://schemas.microsoft.com/office/drawing/2014/main" id="{3313E4DB-8688-4C43-B570-7815D308B71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7C96FC1-F135-4DDC-AED7-88330B38944A}"/>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99A1A8E-B4A4-4DAA-8763-20ED2F01BD46}"/>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2F472597-93C8-4FA4-A70B-1A98D1709EE2}" type="slidenum">
              <a:rPr lang="en-IN" altLang="id-ID">
                <a:solidFill>
                  <a:schemeClr val="tx1"/>
                </a:solidFill>
              </a:rPr>
              <a:pPr>
                <a:spcBef>
                  <a:spcPct val="0"/>
                </a:spcBef>
                <a:buFontTx/>
                <a:buNone/>
              </a:pPr>
              <a:t>33</a:t>
            </a:fld>
            <a:endParaRPr lang="en-IN" altLang="id-ID">
              <a:solidFill>
                <a:schemeClr val="tx1"/>
              </a:solidFill>
            </a:endParaRPr>
          </a:p>
        </p:txBody>
      </p:sp>
      <p:sp>
        <p:nvSpPr>
          <p:cNvPr id="70659" name="Rectangle 2">
            <a:extLst>
              <a:ext uri="{FF2B5EF4-FFF2-40B4-BE49-F238E27FC236}">
                <a16:creationId xmlns:a16="http://schemas.microsoft.com/office/drawing/2014/main" id="{26D44C79-CC6D-47B6-B5CD-EB8C1B3C2955}"/>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12A507F-C8CE-44E1-BD42-02657525682A}"/>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3A07B30-3A5A-4D56-BDD3-BF38262ED79D}"/>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FBCABED1-FF8D-43C6-BFA7-0B948A3EAD6E}" type="slidenum">
              <a:rPr lang="en-IN" altLang="id-ID">
                <a:solidFill>
                  <a:schemeClr val="tx1"/>
                </a:solidFill>
              </a:rPr>
              <a:pPr>
                <a:spcBef>
                  <a:spcPct val="0"/>
                </a:spcBef>
                <a:buFontTx/>
                <a:buNone/>
              </a:pPr>
              <a:t>34</a:t>
            </a:fld>
            <a:endParaRPr lang="en-IN" altLang="id-ID">
              <a:solidFill>
                <a:schemeClr val="tx1"/>
              </a:solidFill>
            </a:endParaRPr>
          </a:p>
        </p:txBody>
      </p:sp>
      <p:sp>
        <p:nvSpPr>
          <p:cNvPr id="72707" name="Rectangle 2">
            <a:extLst>
              <a:ext uri="{FF2B5EF4-FFF2-40B4-BE49-F238E27FC236}">
                <a16:creationId xmlns:a16="http://schemas.microsoft.com/office/drawing/2014/main" id="{FA9EFDA9-2D21-46DA-922B-7043FC3B97A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9D7A2C6-6055-4289-AC7C-4A368D9DCAC6}"/>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4DA481E-1FA5-4FD7-B2C4-5D46DA7763D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742863A2-D7F8-48EF-AC18-1350905BCF9F}" type="slidenum">
              <a:rPr lang="en-IN" altLang="id-ID">
                <a:solidFill>
                  <a:schemeClr val="tx1"/>
                </a:solidFill>
              </a:rPr>
              <a:pPr>
                <a:spcBef>
                  <a:spcPct val="0"/>
                </a:spcBef>
                <a:buFontTx/>
                <a:buNone/>
              </a:pPr>
              <a:t>35</a:t>
            </a:fld>
            <a:endParaRPr lang="en-IN" altLang="id-ID">
              <a:solidFill>
                <a:schemeClr val="tx1"/>
              </a:solidFill>
            </a:endParaRPr>
          </a:p>
        </p:txBody>
      </p:sp>
      <p:sp>
        <p:nvSpPr>
          <p:cNvPr id="74755" name="Rectangle 2">
            <a:extLst>
              <a:ext uri="{FF2B5EF4-FFF2-40B4-BE49-F238E27FC236}">
                <a16:creationId xmlns:a16="http://schemas.microsoft.com/office/drawing/2014/main" id="{B187B2F9-A990-45DE-87D3-DA95FC5F819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54F4B06-8185-4002-9D8D-BC49AEE3F6A6}"/>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340F239-63BC-45FF-9D84-4C620D4D594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835EC2C-BE2B-46FF-99DA-F675275999F9}" type="slidenum">
              <a:rPr lang="en-IN" altLang="id-ID">
                <a:solidFill>
                  <a:schemeClr val="tx1"/>
                </a:solidFill>
              </a:rPr>
              <a:pPr>
                <a:spcBef>
                  <a:spcPct val="0"/>
                </a:spcBef>
                <a:buFontTx/>
                <a:buNone/>
              </a:pPr>
              <a:t>36</a:t>
            </a:fld>
            <a:endParaRPr lang="en-IN" altLang="id-ID">
              <a:solidFill>
                <a:schemeClr val="tx1"/>
              </a:solidFill>
            </a:endParaRPr>
          </a:p>
        </p:txBody>
      </p:sp>
      <p:sp>
        <p:nvSpPr>
          <p:cNvPr id="76803" name="Rectangle 2">
            <a:extLst>
              <a:ext uri="{FF2B5EF4-FFF2-40B4-BE49-F238E27FC236}">
                <a16:creationId xmlns:a16="http://schemas.microsoft.com/office/drawing/2014/main" id="{171FFEA8-D21F-4047-BBF4-35765CCBF95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9F933EAB-7E3C-4CCD-881B-1B570D108DCE}"/>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91E407F-A890-4A49-94DD-25DB9DE549C4}"/>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987A7BA8-B948-4E06-89DF-F0A44BA84EB9}" type="slidenum">
              <a:rPr lang="en-IN" altLang="id-ID">
                <a:solidFill>
                  <a:schemeClr val="tx1"/>
                </a:solidFill>
              </a:rPr>
              <a:pPr>
                <a:spcBef>
                  <a:spcPct val="0"/>
                </a:spcBef>
                <a:buFontTx/>
                <a:buNone/>
              </a:pPr>
              <a:t>37</a:t>
            </a:fld>
            <a:endParaRPr lang="en-IN" altLang="id-ID">
              <a:solidFill>
                <a:schemeClr val="tx1"/>
              </a:solidFill>
            </a:endParaRPr>
          </a:p>
        </p:txBody>
      </p:sp>
      <p:sp>
        <p:nvSpPr>
          <p:cNvPr id="78851" name="Rectangle 2">
            <a:extLst>
              <a:ext uri="{FF2B5EF4-FFF2-40B4-BE49-F238E27FC236}">
                <a16:creationId xmlns:a16="http://schemas.microsoft.com/office/drawing/2014/main" id="{A47363CA-692F-4D7E-9172-8A81E4E8568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FB67463-99C0-4200-9447-FD278D81BAEE}"/>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8EBCA96-93CF-40A3-9D80-7F3FAE1426A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8196F80-0EE0-483A-99E0-7DAFAD8A2006}" type="slidenum">
              <a:rPr lang="en-IN" altLang="id-ID">
                <a:solidFill>
                  <a:schemeClr val="tx1"/>
                </a:solidFill>
              </a:rPr>
              <a:pPr>
                <a:spcBef>
                  <a:spcPct val="0"/>
                </a:spcBef>
                <a:buFontTx/>
                <a:buNone/>
              </a:pPr>
              <a:t>38</a:t>
            </a:fld>
            <a:endParaRPr lang="en-IN" altLang="id-ID">
              <a:solidFill>
                <a:schemeClr val="tx1"/>
              </a:solidFill>
            </a:endParaRPr>
          </a:p>
        </p:txBody>
      </p:sp>
      <p:sp>
        <p:nvSpPr>
          <p:cNvPr id="80899" name="Rectangle 2">
            <a:extLst>
              <a:ext uri="{FF2B5EF4-FFF2-40B4-BE49-F238E27FC236}">
                <a16:creationId xmlns:a16="http://schemas.microsoft.com/office/drawing/2014/main" id="{85F35426-88AF-48A3-B44C-0C476F0FDFF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214F633-ED62-4954-8FA8-04D9BA6F5A4F}"/>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6DB9F23-A813-4193-90D4-49B32643694D}"/>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2632B181-C40F-44A5-BCF4-A7B4E6F24C0F}" type="slidenum">
              <a:rPr lang="en-IN" altLang="id-ID">
                <a:solidFill>
                  <a:schemeClr val="tx1"/>
                </a:solidFill>
              </a:rPr>
              <a:pPr>
                <a:spcBef>
                  <a:spcPct val="0"/>
                </a:spcBef>
                <a:buFontTx/>
                <a:buNone/>
              </a:pPr>
              <a:t>39</a:t>
            </a:fld>
            <a:endParaRPr lang="en-IN" altLang="id-ID">
              <a:solidFill>
                <a:schemeClr val="tx1"/>
              </a:solidFill>
            </a:endParaRPr>
          </a:p>
        </p:txBody>
      </p:sp>
      <p:sp>
        <p:nvSpPr>
          <p:cNvPr id="82947" name="Rectangle 2">
            <a:extLst>
              <a:ext uri="{FF2B5EF4-FFF2-40B4-BE49-F238E27FC236}">
                <a16:creationId xmlns:a16="http://schemas.microsoft.com/office/drawing/2014/main" id="{9CEA0C1D-6E07-4114-BB2A-BF572F39A5BF}"/>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925D240-85B4-4657-9E12-14C0D481507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8A917E0-E25B-4D61-B514-D6B7BDBB048D}"/>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D1D681FA-E298-4A31-A524-63722333D159}" type="slidenum">
              <a:rPr lang="en-IN" altLang="id-ID">
                <a:solidFill>
                  <a:schemeClr val="tx1"/>
                </a:solidFill>
              </a:rPr>
              <a:pPr>
                <a:spcBef>
                  <a:spcPct val="0"/>
                </a:spcBef>
                <a:buFontTx/>
                <a:buNone/>
              </a:pPr>
              <a:t>4</a:t>
            </a:fld>
            <a:endParaRPr lang="en-IN" altLang="id-ID">
              <a:solidFill>
                <a:schemeClr val="tx1"/>
              </a:solidFill>
            </a:endParaRPr>
          </a:p>
        </p:txBody>
      </p:sp>
      <p:sp>
        <p:nvSpPr>
          <p:cNvPr id="11267" name="Rectangle 2">
            <a:extLst>
              <a:ext uri="{FF2B5EF4-FFF2-40B4-BE49-F238E27FC236}">
                <a16:creationId xmlns:a16="http://schemas.microsoft.com/office/drawing/2014/main" id="{39380A8E-F241-46EE-B85F-FB48A68583E4}"/>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82EA152-8E30-4F6F-9279-B7035DA7477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75EC8A5-D584-4549-BD5C-2E094720533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7929944-4095-46E2-BB9D-33DC574770DF}" type="slidenum">
              <a:rPr lang="en-IN" altLang="id-ID">
                <a:solidFill>
                  <a:schemeClr val="tx1"/>
                </a:solidFill>
              </a:rPr>
              <a:pPr>
                <a:spcBef>
                  <a:spcPct val="0"/>
                </a:spcBef>
                <a:buFontTx/>
                <a:buNone/>
              </a:pPr>
              <a:t>40</a:t>
            </a:fld>
            <a:endParaRPr lang="en-IN" altLang="id-ID">
              <a:solidFill>
                <a:schemeClr val="tx1"/>
              </a:solidFill>
            </a:endParaRPr>
          </a:p>
        </p:txBody>
      </p:sp>
      <p:sp>
        <p:nvSpPr>
          <p:cNvPr id="84995" name="Rectangle 2">
            <a:extLst>
              <a:ext uri="{FF2B5EF4-FFF2-40B4-BE49-F238E27FC236}">
                <a16:creationId xmlns:a16="http://schemas.microsoft.com/office/drawing/2014/main" id="{387BAA1C-6203-42FC-A7B6-759879E663C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7C3F80D-2495-4297-BE2B-F4BFD2D8A6DA}"/>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8B662BC-D073-4FB0-8B5F-9E147BFDB20F}"/>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A0407D0C-761D-4A87-A0FE-E6D19722E54A}" type="slidenum">
              <a:rPr lang="en-IN" altLang="id-ID">
                <a:solidFill>
                  <a:schemeClr val="tx1"/>
                </a:solidFill>
              </a:rPr>
              <a:pPr>
                <a:spcBef>
                  <a:spcPct val="0"/>
                </a:spcBef>
                <a:buFontTx/>
                <a:buNone/>
              </a:pPr>
              <a:t>41</a:t>
            </a:fld>
            <a:endParaRPr lang="en-IN" altLang="id-ID">
              <a:solidFill>
                <a:schemeClr val="tx1"/>
              </a:solidFill>
            </a:endParaRPr>
          </a:p>
        </p:txBody>
      </p:sp>
      <p:sp>
        <p:nvSpPr>
          <p:cNvPr id="87043" name="Rectangle 2">
            <a:extLst>
              <a:ext uri="{FF2B5EF4-FFF2-40B4-BE49-F238E27FC236}">
                <a16:creationId xmlns:a16="http://schemas.microsoft.com/office/drawing/2014/main" id="{BBF65775-E4B0-4BA1-9974-C3D2B70B93E1}"/>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E9928EF-F39C-4510-A7E8-F954CBB3111D}"/>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E7D1F71-C62B-451A-BF6B-D940472E75A5}"/>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9DFAC9C5-0AC3-48A6-905C-E5162F18FAFC}" type="slidenum">
              <a:rPr lang="en-IN" altLang="id-ID">
                <a:solidFill>
                  <a:schemeClr val="tx1"/>
                </a:solidFill>
              </a:rPr>
              <a:pPr>
                <a:spcBef>
                  <a:spcPct val="0"/>
                </a:spcBef>
                <a:buFontTx/>
                <a:buNone/>
              </a:pPr>
              <a:t>42</a:t>
            </a:fld>
            <a:endParaRPr lang="en-IN" altLang="id-ID">
              <a:solidFill>
                <a:schemeClr val="tx1"/>
              </a:solidFill>
            </a:endParaRPr>
          </a:p>
        </p:txBody>
      </p:sp>
      <p:sp>
        <p:nvSpPr>
          <p:cNvPr id="89091" name="Rectangle 2">
            <a:extLst>
              <a:ext uri="{FF2B5EF4-FFF2-40B4-BE49-F238E27FC236}">
                <a16:creationId xmlns:a16="http://schemas.microsoft.com/office/drawing/2014/main" id="{DE0F58C5-B240-4E32-B3DF-F4900489FB08}"/>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7B69994A-3D2B-43E8-B156-2CD9171B6586}"/>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3C5654E-E6B5-4347-84BE-33FE120732A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222D898-82BE-4597-842F-A8CC9CCDFA17}" type="slidenum">
              <a:rPr lang="en-IN" altLang="id-ID">
                <a:solidFill>
                  <a:schemeClr val="tx1"/>
                </a:solidFill>
              </a:rPr>
              <a:pPr>
                <a:spcBef>
                  <a:spcPct val="0"/>
                </a:spcBef>
                <a:buFontTx/>
                <a:buNone/>
              </a:pPr>
              <a:t>43</a:t>
            </a:fld>
            <a:endParaRPr lang="en-IN" altLang="id-ID">
              <a:solidFill>
                <a:schemeClr val="tx1"/>
              </a:solidFill>
            </a:endParaRPr>
          </a:p>
        </p:txBody>
      </p:sp>
      <p:sp>
        <p:nvSpPr>
          <p:cNvPr id="91139" name="Rectangle 2">
            <a:extLst>
              <a:ext uri="{FF2B5EF4-FFF2-40B4-BE49-F238E27FC236}">
                <a16:creationId xmlns:a16="http://schemas.microsoft.com/office/drawing/2014/main" id="{AD2F0D17-E498-493D-8E10-4AFB5FB3CF3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6FB93D92-72D7-4CF4-96D8-097B82D0ADEF}"/>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64900D3-E4C4-4B89-988B-03CA26A1C9B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EEE2A49-14FB-4901-8BC6-FF73F804F6A7}" type="slidenum">
              <a:rPr lang="en-IN" altLang="id-ID">
                <a:solidFill>
                  <a:schemeClr val="tx1"/>
                </a:solidFill>
              </a:rPr>
              <a:pPr>
                <a:spcBef>
                  <a:spcPct val="0"/>
                </a:spcBef>
                <a:buFontTx/>
                <a:buNone/>
              </a:pPr>
              <a:t>44</a:t>
            </a:fld>
            <a:endParaRPr lang="en-IN" altLang="id-ID">
              <a:solidFill>
                <a:schemeClr val="tx1"/>
              </a:solidFill>
            </a:endParaRPr>
          </a:p>
        </p:txBody>
      </p:sp>
      <p:sp>
        <p:nvSpPr>
          <p:cNvPr id="93187" name="Rectangle 2">
            <a:extLst>
              <a:ext uri="{FF2B5EF4-FFF2-40B4-BE49-F238E27FC236}">
                <a16:creationId xmlns:a16="http://schemas.microsoft.com/office/drawing/2014/main" id="{F175B598-B5DE-4310-8467-DB2F1869C80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C90A971-DA45-4FE9-B735-709C13A0C87C}"/>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3DBBCDD-3EC1-43D5-89C5-9BF65F9E501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1BAEEDC2-EC79-484B-AF97-B6A8F8CD9664}" type="slidenum">
              <a:rPr lang="en-IN" altLang="id-ID">
                <a:solidFill>
                  <a:schemeClr val="tx1"/>
                </a:solidFill>
              </a:rPr>
              <a:pPr>
                <a:spcBef>
                  <a:spcPct val="0"/>
                </a:spcBef>
                <a:buFontTx/>
                <a:buNone/>
              </a:pPr>
              <a:t>45</a:t>
            </a:fld>
            <a:endParaRPr lang="en-IN" altLang="id-ID">
              <a:solidFill>
                <a:schemeClr val="tx1"/>
              </a:solidFill>
            </a:endParaRPr>
          </a:p>
        </p:txBody>
      </p:sp>
      <p:sp>
        <p:nvSpPr>
          <p:cNvPr id="95235" name="Rectangle 2">
            <a:extLst>
              <a:ext uri="{FF2B5EF4-FFF2-40B4-BE49-F238E27FC236}">
                <a16:creationId xmlns:a16="http://schemas.microsoft.com/office/drawing/2014/main" id="{1E8E6AE6-2B8E-451A-A3E7-A2910ED48E8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2D7C33A-393D-45AF-AB08-92530ED21D1F}"/>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122052FA-6C7B-4072-BBD8-BBF21765D4D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0E437045-BFE8-42B5-B6CF-63B0A30D4E47}" type="slidenum">
              <a:rPr lang="en-IN" altLang="id-ID">
                <a:solidFill>
                  <a:schemeClr val="tx1"/>
                </a:solidFill>
              </a:rPr>
              <a:pPr>
                <a:spcBef>
                  <a:spcPct val="0"/>
                </a:spcBef>
                <a:buFontTx/>
                <a:buNone/>
              </a:pPr>
              <a:t>46</a:t>
            </a:fld>
            <a:endParaRPr lang="en-IN" altLang="id-ID">
              <a:solidFill>
                <a:schemeClr val="tx1"/>
              </a:solidFill>
            </a:endParaRPr>
          </a:p>
        </p:txBody>
      </p:sp>
      <p:sp>
        <p:nvSpPr>
          <p:cNvPr id="97283" name="Rectangle 2">
            <a:extLst>
              <a:ext uri="{FF2B5EF4-FFF2-40B4-BE49-F238E27FC236}">
                <a16:creationId xmlns:a16="http://schemas.microsoft.com/office/drawing/2014/main" id="{C15FE224-E41E-4397-BFCA-A77C3D74B616}"/>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8414BAD4-03DC-4A33-82BB-A1A6A41067B5}"/>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7BB4E2D5-490A-4A50-990A-72745D8BF47B}"/>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F66242E5-F478-40F8-AC16-28366992C51D}" type="slidenum">
              <a:rPr lang="en-IN" altLang="id-ID">
                <a:solidFill>
                  <a:schemeClr val="tx1"/>
                </a:solidFill>
              </a:rPr>
              <a:pPr>
                <a:spcBef>
                  <a:spcPct val="0"/>
                </a:spcBef>
                <a:buFontTx/>
                <a:buNone/>
              </a:pPr>
              <a:t>47</a:t>
            </a:fld>
            <a:endParaRPr lang="en-IN" altLang="id-ID">
              <a:solidFill>
                <a:schemeClr val="tx1"/>
              </a:solidFill>
            </a:endParaRPr>
          </a:p>
        </p:txBody>
      </p:sp>
      <p:sp>
        <p:nvSpPr>
          <p:cNvPr id="99331" name="Rectangle 2">
            <a:extLst>
              <a:ext uri="{FF2B5EF4-FFF2-40B4-BE49-F238E27FC236}">
                <a16:creationId xmlns:a16="http://schemas.microsoft.com/office/drawing/2014/main" id="{370A1ECD-A06A-4267-B168-3E226E78F413}"/>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29D40AA-8B55-4E63-93D8-67A667693C47}"/>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50840C8-2B98-4F2D-8DDE-6278C0F7A364}"/>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2798BE5-BE4E-4C0F-BADD-01CCB699349E}" type="slidenum">
              <a:rPr lang="en-IN" altLang="id-ID">
                <a:solidFill>
                  <a:schemeClr val="tx1"/>
                </a:solidFill>
              </a:rPr>
              <a:pPr>
                <a:spcBef>
                  <a:spcPct val="0"/>
                </a:spcBef>
                <a:buFontTx/>
                <a:buNone/>
              </a:pPr>
              <a:t>48</a:t>
            </a:fld>
            <a:endParaRPr lang="en-IN" altLang="id-ID">
              <a:solidFill>
                <a:schemeClr val="tx1"/>
              </a:solidFill>
            </a:endParaRPr>
          </a:p>
        </p:txBody>
      </p:sp>
      <p:sp>
        <p:nvSpPr>
          <p:cNvPr id="101379" name="Rectangle 2">
            <a:extLst>
              <a:ext uri="{FF2B5EF4-FFF2-40B4-BE49-F238E27FC236}">
                <a16:creationId xmlns:a16="http://schemas.microsoft.com/office/drawing/2014/main" id="{E54B345E-6567-4743-AC0A-20EB5C17AF6B}"/>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1A26C933-CE95-45BD-9C31-BD3D38BFA20E}"/>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72E82B1-223C-4D18-8666-1CC6B1EF7B36}"/>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3D8633A8-E2C7-406B-8052-096A4D33A157}" type="slidenum">
              <a:rPr lang="en-IN" altLang="id-ID">
                <a:solidFill>
                  <a:schemeClr val="tx1"/>
                </a:solidFill>
              </a:rPr>
              <a:pPr>
                <a:spcBef>
                  <a:spcPct val="0"/>
                </a:spcBef>
                <a:buFontTx/>
                <a:buNone/>
              </a:pPr>
              <a:t>49</a:t>
            </a:fld>
            <a:endParaRPr lang="en-IN" altLang="id-ID">
              <a:solidFill>
                <a:schemeClr val="tx1"/>
              </a:solidFill>
            </a:endParaRPr>
          </a:p>
        </p:txBody>
      </p:sp>
      <p:sp>
        <p:nvSpPr>
          <p:cNvPr id="103427" name="Rectangle 2">
            <a:extLst>
              <a:ext uri="{FF2B5EF4-FFF2-40B4-BE49-F238E27FC236}">
                <a16:creationId xmlns:a16="http://schemas.microsoft.com/office/drawing/2014/main" id="{50577EBF-81E6-4366-AF0F-CB285FDE816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86D52B7-19D6-421F-A6E5-830217A8B171}"/>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B73A0EC-3688-4A79-A79F-0592FC89570B}"/>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51A6D12-CD06-4100-A6F7-9C2CF92998EB}" type="slidenum">
              <a:rPr lang="en-IN" altLang="id-ID">
                <a:solidFill>
                  <a:schemeClr val="tx1"/>
                </a:solidFill>
              </a:rPr>
              <a:pPr>
                <a:spcBef>
                  <a:spcPct val="0"/>
                </a:spcBef>
                <a:buFontTx/>
                <a:buNone/>
              </a:pPr>
              <a:t>5</a:t>
            </a:fld>
            <a:endParaRPr lang="en-IN" altLang="id-ID">
              <a:solidFill>
                <a:schemeClr val="tx1"/>
              </a:solidFill>
            </a:endParaRPr>
          </a:p>
        </p:txBody>
      </p:sp>
      <p:sp>
        <p:nvSpPr>
          <p:cNvPr id="13315" name="Rectangle 2">
            <a:extLst>
              <a:ext uri="{FF2B5EF4-FFF2-40B4-BE49-F238E27FC236}">
                <a16:creationId xmlns:a16="http://schemas.microsoft.com/office/drawing/2014/main" id="{CC61DE23-1E6D-4B3B-825E-D6F71763413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C62DB1B2-1B28-411D-BB6D-E0474AF467A3}"/>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AFBCD6D4-842D-426A-9004-026A7070FB8D}"/>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3EEA9ED1-4908-477A-A5AF-0B91E96F26C7}" type="slidenum">
              <a:rPr lang="en-IN" altLang="id-ID">
                <a:solidFill>
                  <a:schemeClr val="tx1"/>
                </a:solidFill>
              </a:rPr>
              <a:pPr>
                <a:spcBef>
                  <a:spcPct val="0"/>
                </a:spcBef>
                <a:buFontTx/>
                <a:buNone/>
              </a:pPr>
              <a:t>50</a:t>
            </a:fld>
            <a:endParaRPr lang="en-IN" altLang="id-ID">
              <a:solidFill>
                <a:schemeClr val="tx1"/>
              </a:solidFill>
            </a:endParaRPr>
          </a:p>
        </p:txBody>
      </p:sp>
      <p:sp>
        <p:nvSpPr>
          <p:cNvPr id="105475" name="Rectangle 2">
            <a:extLst>
              <a:ext uri="{FF2B5EF4-FFF2-40B4-BE49-F238E27FC236}">
                <a16:creationId xmlns:a16="http://schemas.microsoft.com/office/drawing/2014/main" id="{6BE71D44-1E28-49FF-AED8-0F8DFC0DACBD}"/>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5F3DF910-9B7C-4232-8574-5B4FBC23F35F}"/>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42C60EDF-A25C-4AE6-953B-50E4268BBB0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3F435C0-B958-46BC-AE20-F3283DF12211}" type="slidenum">
              <a:rPr lang="en-IN" altLang="id-ID">
                <a:solidFill>
                  <a:schemeClr val="tx1"/>
                </a:solidFill>
              </a:rPr>
              <a:pPr>
                <a:spcBef>
                  <a:spcPct val="0"/>
                </a:spcBef>
                <a:buFontTx/>
                <a:buNone/>
              </a:pPr>
              <a:t>51</a:t>
            </a:fld>
            <a:endParaRPr lang="en-IN" altLang="id-ID">
              <a:solidFill>
                <a:schemeClr val="tx1"/>
              </a:solidFill>
            </a:endParaRPr>
          </a:p>
        </p:txBody>
      </p:sp>
      <p:sp>
        <p:nvSpPr>
          <p:cNvPr id="107523" name="Rectangle 2">
            <a:extLst>
              <a:ext uri="{FF2B5EF4-FFF2-40B4-BE49-F238E27FC236}">
                <a16:creationId xmlns:a16="http://schemas.microsoft.com/office/drawing/2014/main" id="{065440DB-A4AE-4312-B2F8-98F7C5FA62E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6745534-1A58-4E42-81EF-BC361A43FEA5}"/>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F56D155-3BA6-4DFF-87CA-4540FE65197E}"/>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0F9BAE9-0368-405C-9582-02FCA02E8BC0}" type="slidenum">
              <a:rPr lang="en-IN" altLang="id-ID">
                <a:solidFill>
                  <a:schemeClr val="tx1"/>
                </a:solidFill>
              </a:rPr>
              <a:pPr>
                <a:spcBef>
                  <a:spcPct val="0"/>
                </a:spcBef>
                <a:buFontTx/>
                <a:buNone/>
              </a:pPr>
              <a:t>52</a:t>
            </a:fld>
            <a:endParaRPr lang="en-IN" altLang="id-ID">
              <a:solidFill>
                <a:schemeClr val="tx1"/>
              </a:solidFill>
            </a:endParaRPr>
          </a:p>
        </p:txBody>
      </p:sp>
      <p:sp>
        <p:nvSpPr>
          <p:cNvPr id="109571" name="Rectangle 2">
            <a:extLst>
              <a:ext uri="{FF2B5EF4-FFF2-40B4-BE49-F238E27FC236}">
                <a16:creationId xmlns:a16="http://schemas.microsoft.com/office/drawing/2014/main" id="{416023DC-6DE0-4FE7-B0F0-9CC08E456E02}"/>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CDC08E8F-A4D9-4062-8AFE-78AAC0BAFCD4}"/>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7838AE11-6D51-49C4-82C2-B65C62538330}"/>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C689C76-D936-4788-AB5A-1E4C1EB305AB}" type="slidenum">
              <a:rPr lang="en-IN" altLang="id-ID">
                <a:solidFill>
                  <a:schemeClr val="tx1"/>
                </a:solidFill>
              </a:rPr>
              <a:pPr>
                <a:spcBef>
                  <a:spcPct val="0"/>
                </a:spcBef>
                <a:buFontTx/>
                <a:buNone/>
              </a:pPr>
              <a:t>53</a:t>
            </a:fld>
            <a:endParaRPr lang="en-IN" altLang="id-ID">
              <a:solidFill>
                <a:schemeClr val="tx1"/>
              </a:solidFill>
            </a:endParaRPr>
          </a:p>
        </p:txBody>
      </p:sp>
      <p:sp>
        <p:nvSpPr>
          <p:cNvPr id="111619" name="Rectangle 2">
            <a:extLst>
              <a:ext uri="{FF2B5EF4-FFF2-40B4-BE49-F238E27FC236}">
                <a16:creationId xmlns:a16="http://schemas.microsoft.com/office/drawing/2014/main" id="{8DD41081-5228-4784-B962-7EE3BAD3082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DB79A7DD-6011-464D-90A2-1CA6A5209C33}"/>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1B6D2A52-EC65-46D7-B1E1-39BE6AD147DE}"/>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909490F-3F71-4B8D-B725-1305F673699A}" type="slidenum">
              <a:rPr lang="en-IN" altLang="id-ID">
                <a:solidFill>
                  <a:schemeClr val="tx1"/>
                </a:solidFill>
              </a:rPr>
              <a:pPr>
                <a:spcBef>
                  <a:spcPct val="0"/>
                </a:spcBef>
                <a:buFontTx/>
                <a:buNone/>
              </a:pPr>
              <a:t>54</a:t>
            </a:fld>
            <a:endParaRPr lang="en-IN" altLang="id-ID">
              <a:solidFill>
                <a:schemeClr val="tx1"/>
              </a:solidFill>
            </a:endParaRPr>
          </a:p>
        </p:txBody>
      </p:sp>
      <p:sp>
        <p:nvSpPr>
          <p:cNvPr id="113667" name="Rectangle 2">
            <a:extLst>
              <a:ext uri="{FF2B5EF4-FFF2-40B4-BE49-F238E27FC236}">
                <a16:creationId xmlns:a16="http://schemas.microsoft.com/office/drawing/2014/main" id="{835F4294-88E9-421D-89AE-65EC903C9B45}"/>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D4E660D-8069-4F61-8909-402A6D703AF9}"/>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F8BEDB7-BDF6-4370-97EC-B319A2D0D68F}"/>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9A31697-991B-49F1-9465-60BDAD229C06}" type="slidenum">
              <a:rPr lang="en-IN" altLang="id-ID">
                <a:solidFill>
                  <a:schemeClr val="tx1"/>
                </a:solidFill>
              </a:rPr>
              <a:pPr>
                <a:spcBef>
                  <a:spcPct val="0"/>
                </a:spcBef>
                <a:buFontTx/>
                <a:buNone/>
              </a:pPr>
              <a:t>55</a:t>
            </a:fld>
            <a:endParaRPr lang="en-IN" altLang="id-ID">
              <a:solidFill>
                <a:schemeClr val="tx1"/>
              </a:solidFill>
            </a:endParaRPr>
          </a:p>
        </p:txBody>
      </p:sp>
      <p:sp>
        <p:nvSpPr>
          <p:cNvPr id="115715" name="Rectangle 2">
            <a:extLst>
              <a:ext uri="{FF2B5EF4-FFF2-40B4-BE49-F238E27FC236}">
                <a16:creationId xmlns:a16="http://schemas.microsoft.com/office/drawing/2014/main" id="{4E0DAFF1-6BAB-4E28-A9D0-5328427C429B}"/>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8C5BFCF-A3BD-44ED-A445-A08B200F5F33}"/>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95287C5-64D9-449A-98FC-FFB540AED07E}"/>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E9AEF79-6634-4633-8FB4-07A9E3F93CEF}" type="slidenum">
              <a:rPr lang="en-IN" altLang="id-ID">
                <a:solidFill>
                  <a:schemeClr val="tx1"/>
                </a:solidFill>
              </a:rPr>
              <a:pPr>
                <a:spcBef>
                  <a:spcPct val="0"/>
                </a:spcBef>
                <a:buFontTx/>
                <a:buNone/>
              </a:pPr>
              <a:t>56</a:t>
            </a:fld>
            <a:endParaRPr lang="en-IN" altLang="id-ID">
              <a:solidFill>
                <a:schemeClr val="tx1"/>
              </a:solidFill>
            </a:endParaRPr>
          </a:p>
        </p:txBody>
      </p:sp>
      <p:sp>
        <p:nvSpPr>
          <p:cNvPr id="117763" name="Rectangle 2">
            <a:extLst>
              <a:ext uri="{FF2B5EF4-FFF2-40B4-BE49-F238E27FC236}">
                <a16:creationId xmlns:a16="http://schemas.microsoft.com/office/drawing/2014/main" id="{CE06E870-975F-4F67-B80F-ECBCA040451C}"/>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16466017-11BF-4420-9312-1530157B839E}"/>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172A91A1-FDA6-4FF4-86B7-60172F2AFEF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E70D00EB-05C6-4796-A23D-3F2F8D9A1C5C}" type="slidenum">
              <a:rPr lang="en-IN" altLang="id-ID">
                <a:solidFill>
                  <a:schemeClr val="tx1"/>
                </a:solidFill>
              </a:rPr>
              <a:pPr>
                <a:spcBef>
                  <a:spcPct val="0"/>
                </a:spcBef>
                <a:buFontTx/>
                <a:buNone/>
              </a:pPr>
              <a:t>57</a:t>
            </a:fld>
            <a:endParaRPr lang="en-IN" altLang="id-ID">
              <a:solidFill>
                <a:schemeClr val="tx1"/>
              </a:solidFill>
            </a:endParaRPr>
          </a:p>
        </p:txBody>
      </p:sp>
      <p:sp>
        <p:nvSpPr>
          <p:cNvPr id="119811" name="Rectangle 2">
            <a:extLst>
              <a:ext uri="{FF2B5EF4-FFF2-40B4-BE49-F238E27FC236}">
                <a16:creationId xmlns:a16="http://schemas.microsoft.com/office/drawing/2014/main" id="{140E2338-CF7A-40B9-819D-4A3D4536FF96}"/>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A907852-2F7B-4711-AF69-356F98E4CE9E}"/>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6F6DDD9F-A138-4531-B382-DC7358DD08FB}"/>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D5B453D-75EA-4F5D-8AEB-B257019A4B02}" type="slidenum">
              <a:rPr lang="en-IN" altLang="id-ID">
                <a:solidFill>
                  <a:schemeClr val="tx1"/>
                </a:solidFill>
              </a:rPr>
              <a:pPr>
                <a:spcBef>
                  <a:spcPct val="0"/>
                </a:spcBef>
                <a:buFontTx/>
                <a:buNone/>
              </a:pPr>
              <a:t>58</a:t>
            </a:fld>
            <a:endParaRPr lang="en-IN" altLang="id-ID">
              <a:solidFill>
                <a:schemeClr val="tx1"/>
              </a:solidFill>
            </a:endParaRPr>
          </a:p>
        </p:txBody>
      </p:sp>
      <p:sp>
        <p:nvSpPr>
          <p:cNvPr id="121859" name="Rectangle 2">
            <a:extLst>
              <a:ext uri="{FF2B5EF4-FFF2-40B4-BE49-F238E27FC236}">
                <a16:creationId xmlns:a16="http://schemas.microsoft.com/office/drawing/2014/main" id="{CE3DFD1F-6622-474F-AB07-9AA0D49A0264}"/>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6DCB6651-69E6-4885-90A4-751FB36077D9}"/>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B4252AB-9813-4196-A0F0-C0C0AC7AAF4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A06B8AB-C0F6-45EB-8EAF-E202916D5DD2}" type="slidenum">
              <a:rPr lang="en-IN" altLang="id-ID">
                <a:solidFill>
                  <a:schemeClr val="tx1"/>
                </a:solidFill>
              </a:rPr>
              <a:pPr>
                <a:spcBef>
                  <a:spcPct val="0"/>
                </a:spcBef>
                <a:buFontTx/>
                <a:buNone/>
              </a:pPr>
              <a:t>59</a:t>
            </a:fld>
            <a:endParaRPr lang="en-IN" altLang="id-ID">
              <a:solidFill>
                <a:schemeClr val="tx1"/>
              </a:solidFill>
            </a:endParaRPr>
          </a:p>
        </p:txBody>
      </p:sp>
      <p:sp>
        <p:nvSpPr>
          <p:cNvPr id="123907" name="Rectangle 2">
            <a:extLst>
              <a:ext uri="{FF2B5EF4-FFF2-40B4-BE49-F238E27FC236}">
                <a16:creationId xmlns:a16="http://schemas.microsoft.com/office/drawing/2014/main" id="{9305E82A-27A7-424B-A075-1D93229C2F1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5CD8E0BE-D5CC-4609-B359-12669966E9B1}"/>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CBA7ED3-C116-4DDE-8A1D-025DAE7B32B0}"/>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076B12D8-D510-47A2-B3A1-D127EE07F0C1}" type="slidenum">
              <a:rPr lang="en-IN" altLang="id-ID">
                <a:solidFill>
                  <a:schemeClr val="tx1"/>
                </a:solidFill>
              </a:rPr>
              <a:pPr>
                <a:spcBef>
                  <a:spcPct val="0"/>
                </a:spcBef>
                <a:buFontTx/>
                <a:buNone/>
              </a:pPr>
              <a:t>6</a:t>
            </a:fld>
            <a:endParaRPr lang="en-IN" altLang="id-ID">
              <a:solidFill>
                <a:schemeClr val="tx1"/>
              </a:solidFill>
            </a:endParaRPr>
          </a:p>
        </p:txBody>
      </p:sp>
      <p:sp>
        <p:nvSpPr>
          <p:cNvPr id="15363" name="Rectangle 2">
            <a:extLst>
              <a:ext uri="{FF2B5EF4-FFF2-40B4-BE49-F238E27FC236}">
                <a16:creationId xmlns:a16="http://schemas.microsoft.com/office/drawing/2014/main" id="{15423AAB-0AEA-43F4-B5CB-14B5B7AC11E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BAD0759-E457-4EEA-A7EF-D6626A0C1552}"/>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E942C37-04DD-40F7-A302-B27F241816AC}"/>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8432D57A-1EC8-4DF6-8C7D-E7A1FBB968E8}" type="slidenum">
              <a:rPr lang="en-IN" altLang="id-ID">
                <a:solidFill>
                  <a:schemeClr val="tx1"/>
                </a:solidFill>
              </a:rPr>
              <a:pPr>
                <a:spcBef>
                  <a:spcPct val="0"/>
                </a:spcBef>
                <a:buFontTx/>
                <a:buNone/>
              </a:pPr>
              <a:t>60</a:t>
            </a:fld>
            <a:endParaRPr lang="en-IN" altLang="id-ID">
              <a:solidFill>
                <a:schemeClr val="tx1"/>
              </a:solidFill>
            </a:endParaRPr>
          </a:p>
        </p:txBody>
      </p:sp>
      <p:sp>
        <p:nvSpPr>
          <p:cNvPr id="125955" name="Rectangle 2">
            <a:extLst>
              <a:ext uri="{FF2B5EF4-FFF2-40B4-BE49-F238E27FC236}">
                <a16:creationId xmlns:a16="http://schemas.microsoft.com/office/drawing/2014/main" id="{D1E33D67-396C-485F-8391-BDD99C68627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96B8B891-3D5B-40DE-BBCE-9DF3A5D9FDBA}"/>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862BA46F-2545-4497-95BA-C31D99377D7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657DE9F4-0DB9-4370-B4B6-ACDEAA7B4FE8}" type="slidenum">
              <a:rPr lang="en-IN" altLang="id-ID">
                <a:solidFill>
                  <a:schemeClr val="tx1"/>
                </a:solidFill>
              </a:rPr>
              <a:pPr>
                <a:spcBef>
                  <a:spcPct val="0"/>
                </a:spcBef>
                <a:buFontTx/>
                <a:buNone/>
              </a:pPr>
              <a:t>61</a:t>
            </a:fld>
            <a:endParaRPr lang="en-IN" altLang="id-ID">
              <a:solidFill>
                <a:schemeClr val="tx1"/>
              </a:solidFill>
            </a:endParaRPr>
          </a:p>
        </p:txBody>
      </p:sp>
      <p:sp>
        <p:nvSpPr>
          <p:cNvPr id="128003" name="Rectangle 2">
            <a:extLst>
              <a:ext uri="{FF2B5EF4-FFF2-40B4-BE49-F238E27FC236}">
                <a16:creationId xmlns:a16="http://schemas.microsoft.com/office/drawing/2014/main" id="{28176D23-5130-4EDC-A5A6-EF2114E94C1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74C3013F-E089-47D4-8200-16D17CE7F6BF}"/>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292C27D6-3522-4059-ACC6-F9720B8CC94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2B306E8-50DA-46F3-B4B9-9F80EDC24FC6}" type="slidenum">
              <a:rPr lang="en-IN" altLang="id-ID">
                <a:solidFill>
                  <a:schemeClr val="tx1"/>
                </a:solidFill>
              </a:rPr>
              <a:pPr>
                <a:spcBef>
                  <a:spcPct val="0"/>
                </a:spcBef>
                <a:buFontTx/>
                <a:buNone/>
              </a:pPr>
              <a:t>62</a:t>
            </a:fld>
            <a:endParaRPr lang="en-IN" altLang="id-ID">
              <a:solidFill>
                <a:schemeClr val="tx1"/>
              </a:solidFill>
            </a:endParaRPr>
          </a:p>
        </p:txBody>
      </p:sp>
      <p:sp>
        <p:nvSpPr>
          <p:cNvPr id="130051" name="Rectangle 2">
            <a:extLst>
              <a:ext uri="{FF2B5EF4-FFF2-40B4-BE49-F238E27FC236}">
                <a16:creationId xmlns:a16="http://schemas.microsoft.com/office/drawing/2014/main" id="{A3A0B440-9F76-4D60-8609-097E658058C9}"/>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26652EF1-28B4-4D96-8532-D9A624ACBF0C}"/>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8D5800B4-0F81-4D07-95BC-E90D184E0BB0}"/>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4B14F1B1-D352-40BB-96EA-E1CA97C42E85}" type="slidenum">
              <a:rPr lang="en-IN" altLang="id-ID">
                <a:solidFill>
                  <a:schemeClr val="tx1"/>
                </a:solidFill>
              </a:rPr>
              <a:pPr>
                <a:spcBef>
                  <a:spcPct val="0"/>
                </a:spcBef>
                <a:buFontTx/>
                <a:buNone/>
              </a:pPr>
              <a:t>63</a:t>
            </a:fld>
            <a:endParaRPr lang="en-IN" altLang="id-ID">
              <a:solidFill>
                <a:schemeClr val="tx1"/>
              </a:solidFill>
            </a:endParaRPr>
          </a:p>
        </p:txBody>
      </p:sp>
      <p:sp>
        <p:nvSpPr>
          <p:cNvPr id="132099" name="Rectangle 2">
            <a:extLst>
              <a:ext uri="{FF2B5EF4-FFF2-40B4-BE49-F238E27FC236}">
                <a16:creationId xmlns:a16="http://schemas.microsoft.com/office/drawing/2014/main" id="{67F98AB8-CC2F-4C9F-B904-C9D70056CCB8}"/>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5C1064B5-414F-431B-9177-B6E01BD8CF49}"/>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6F0BC7E-EAD3-4A65-A88D-53AB4DC490C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9E083BE9-537C-41A1-9350-C09D378FD3A4}" type="slidenum">
              <a:rPr lang="en-IN" altLang="id-ID">
                <a:solidFill>
                  <a:schemeClr val="tx1"/>
                </a:solidFill>
              </a:rPr>
              <a:pPr>
                <a:spcBef>
                  <a:spcPct val="0"/>
                </a:spcBef>
                <a:buFontTx/>
                <a:buNone/>
              </a:pPr>
              <a:t>64</a:t>
            </a:fld>
            <a:endParaRPr lang="en-IN" altLang="id-ID">
              <a:solidFill>
                <a:schemeClr val="tx1"/>
              </a:solidFill>
            </a:endParaRPr>
          </a:p>
        </p:txBody>
      </p:sp>
      <p:sp>
        <p:nvSpPr>
          <p:cNvPr id="134147" name="Rectangle 2">
            <a:extLst>
              <a:ext uri="{FF2B5EF4-FFF2-40B4-BE49-F238E27FC236}">
                <a16:creationId xmlns:a16="http://schemas.microsoft.com/office/drawing/2014/main" id="{B1371038-6DE9-4511-A5E5-6602CC87F518}"/>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83C5D6C7-E53B-400A-B239-364319E97AEB}"/>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4877A02-9A1D-4E3C-831E-D4AF06685C17}"/>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E637535F-DAD2-4CEC-86F9-165A89F7AC1A}" type="slidenum">
              <a:rPr lang="en-IN" altLang="id-ID">
                <a:solidFill>
                  <a:schemeClr val="tx1"/>
                </a:solidFill>
              </a:rPr>
              <a:pPr>
                <a:spcBef>
                  <a:spcPct val="0"/>
                </a:spcBef>
                <a:buFontTx/>
                <a:buNone/>
              </a:pPr>
              <a:t>65</a:t>
            </a:fld>
            <a:endParaRPr lang="en-IN" altLang="id-ID">
              <a:solidFill>
                <a:schemeClr val="tx1"/>
              </a:solidFill>
            </a:endParaRPr>
          </a:p>
        </p:txBody>
      </p:sp>
      <p:sp>
        <p:nvSpPr>
          <p:cNvPr id="136195" name="Rectangle 2">
            <a:extLst>
              <a:ext uri="{FF2B5EF4-FFF2-40B4-BE49-F238E27FC236}">
                <a16:creationId xmlns:a16="http://schemas.microsoft.com/office/drawing/2014/main" id="{2243ECC0-2A9F-4E15-AE41-E245B6FB207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A9E99DEA-1C27-49FF-A2CE-1453599DFC38}"/>
              </a:ext>
            </a:extLst>
          </p:cNvPr>
          <p:cNvSpPr>
            <a:spLocks noGrp="1" noChangeArrowheads="1"/>
          </p:cNvSpPr>
          <p:nvPr>
            <p:ph type="body" idx="1"/>
          </p:nvPr>
        </p:nvSpPr>
        <p:spPr>
          <a:noFill/>
        </p:spPr>
        <p:txBody>
          <a:bodyPr/>
          <a:lstStyle/>
          <a:p>
            <a:pPr eaLnBrk="1" hangingPunct="1"/>
            <a:r>
              <a:rPr lang="en-IN" altLang="id-ID"/>
              <a:t>Ask students to write an algorithm to implement bubble sorting. Given them 5-10 minutes to write the algorithm. Then show them the answer.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FD787E8F-4C0A-43C6-8E4C-FA605DDEFBF2}"/>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9D6A764A-B641-4DFC-8C9D-4D9CC23DDC9F}" type="slidenum">
              <a:rPr lang="en-IN" altLang="id-ID">
                <a:solidFill>
                  <a:schemeClr val="tx1"/>
                </a:solidFill>
              </a:rPr>
              <a:pPr>
                <a:spcBef>
                  <a:spcPct val="0"/>
                </a:spcBef>
                <a:buFontTx/>
                <a:buNone/>
              </a:pPr>
              <a:t>66</a:t>
            </a:fld>
            <a:endParaRPr lang="en-IN" altLang="id-ID">
              <a:solidFill>
                <a:schemeClr val="tx1"/>
              </a:solidFill>
            </a:endParaRPr>
          </a:p>
        </p:txBody>
      </p:sp>
      <p:sp>
        <p:nvSpPr>
          <p:cNvPr id="138243" name="Rectangle 2">
            <a:extLst>
              <a:ext uri="{FF2B5EF4-FFF2-40B4-BE49-F238E27FC236}">
                <a16:creationId xmlns:a16="http://schemas.microsoft.com/office/drawing/2014/main" id="{7A0AC531-1F42-4FEE-9ADC-3ED349C433E7}"/>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D5B1AF30-8C2B-408F-8306-9301C4E94F6E}"/>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04C7E9D0-BE85-4C19-BAE7-ED2E03E636E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E4C60D64-B366-4D57-8A55-A7A9799B3A1B}" type="slidenum">
              <a:rPr lang="en-IN" altLang="id-ID">
                <a:solidFill>
                  <a:schemeClr val="tx1"/>
                </a:solidFill>
              </a:rPr>
              <a:pPr>
                <a:spcBef>
                  <a:spcPct val="0"/>
                </a:spcBef>
                <a:buFontTx/>
                <a:buNone/>
              </a:pPr>
              <a:t>67</a:t>
            </a:fld>
            <a:endParaRPr lang="en-IN" altLang="id-ID">
              <a:solidFill>
                <a:schemeClr val="tx1"/>
              </a:solidFill>
            </a:endParaRPr>
          </a:p>
        </p:txBody>
      </p:sp>
      <p:sp>
        <p:nvSpPr>
          <p:cNvPr id="140291" name="Rectangle 2">
            <a:extLst>
              <a:ext uri="{FF2B5EF4-FFF2-40B4-BE49-F238E27FC236}">
                <a16:creationId xmlns:a16="http://schemas.microsoft.com/office/drawing/2014/main" id="{020019E9-CF1D-4A4F-A5CD-E296F11DB040}"/>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CBA4C65E-168A-4951-9422-D88D95B27FAB}"/>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28D1B6FC-D58D-479E-82BA-30918D3A8C53}"/>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BF788B08-EAF5-474F-9304-960B6706984D}" type="slidenum">
              <a:rPr lang="en-IN" altLang="id-ID">
                <a:solidFill>
                  <a:schemeClr val="tx1"/>
                </a:solidFill>
              </a:rPr>
              <a:pPr>
                <a:spcBef>
                  <a:spcPct val="0"/>
                </a:spcBef>
                <a:buFontTx/>
                <a:buNone/>
              </a:pPr>
              <a:t>68</a:t>
            </a:fld>
            <a:endParaRPr lang="en-IN" altLang="id-ID">
              <a:solidFill>
                <a:schemeClr val="tx1"/>
              </a:solidFill>
            </a:endParaRPr>
          </a:p>
        </p:txBody>
      </p:sp>
      <p:sp>
        <p:nvSpPr>
          <p:cNvPr id="142339" name="Rectangle 2">
            <a:extLst>
              <a:ext uri="{FF2B5EF4-FFF2-40B4-BE49-F238E27FC236}">
                <a16:creationId xmlns:a16="http://schemas.microsoft.com/office/drawing/2014/main" id="{DA237587-DED1-474E-8A84-B56238FD8C45}"/>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9D842395-FF5E-4317-8F70-5B6290093840}"/>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AF46858F-FC93-436A-B078-8C0AD49540A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B50B858-48C0-46B1-9789-2CB6C688575F}" type="slidenum">
              <a:rPr lang="en-IN" altLang="id-ID">
                <a:solidFill>
                  <a:schemeClr val="tx1"/>
                </a:solidFill>
              </a:rPr>
              <a:pPr>
                <a:spcBef>
                  <a:spcPct val="0"/>
                </a:spcBef>
                <a:buFontTx/>
                <a:buNone/>
              </a:pPr>
              <a:t>69</a:t>
            </a:fld>
            <a:endParaRPr lang="en-IN" altLang="id-ID">
              <a:solidFill>
                <a:schemeClr val="tx1"/>
              </a:solidFill>
            </a:endParaRPr>
          </a:p>
        </p:txBody>
      </p:sp>
      <p:sp>
        <p:nvSpPr>
          <p:cNvPr id="144387" name="Rectangle 2">
            <a:extLst>
              <a:ext uri="{FF2B5EF4-FFF2-40B4-BE49-F238E27FC236}">
                <a16:creationId xmlns:a16="http://schemas.microsoft.com/office/drawing/2014/main" id="{12DF3C28-A09F-41EF-AF6B-3B304C0036B2}"/>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CA740F44-AF4E-4763-9B6C-C827952274FA}"/>
              </a:ext>
            </a:extLst>
          </p:cNvPr>
          <p:cNvSpPr>
            <a:spLocks noGrp="1" noChangeArrowheads="1"/>
          </p:cNvSpPr>
          <p:nvPr>
            <p:ph type="body" idx="1"/>
          </p:nvPr>
        </p:nvSpPr>
        <p:spPr>
          <a:noFill/>
        </p:spPr>
        <p:txBody>
          <a:bodyPr/>
          <a:lstStyle/>
          <a:p>
            <a:pPr eaLnBrk="1" hangingPunct="1"/>
            <a:r>
              <a:rPr lang="en-IN" altLang="id-ID"/>
              <a:t>In this slide you need to show the calculation to</a:t>
            </a:r>
            <a:r>
              <a:rPr lang="en-US" altLang="id-ID"/>
              <a:t> determine the sum of an arithmetic progression for bubble sort algorithm. Refer to student guide. </a:t>
            </a:r>
            <a:endParaRPr lang="en-IN" alt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FC6A605-05E8-4AFD-9F92-59E52C470E38}"/>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023A5F4F-A9C8-443F-A234-CDEE0B6F67F9}" type="slidenum">
              <a:rPr lang="en-IN" altLang="id-ID">
                <a:solidFill>
                  <a:schemeClr val="tx1"/>
                </a:solidFill>
              </a:rPr>
              <a:pPr>
                <a:spcBef>
                  <a:spcPct val="0"/>
                </a:spcBef>
                <a:buFontTx/>
                <a:buNone/>
              </a:pPr>
              <a:t>7</a:t>
            </a:fld>
            <a:endParaRPr lang="en-IN" altLang="id-ID">
              <a:solidFill>
                <a:schemeClr val="tx1"/>
              </a:solidFill>
            </a:endParaRPr>
          </a:p>
        </p:txBody>
      </p:sp>
      <p:sp>
        <p:nvSpPr>
          <p:cNvPr id="17411" name="Rectangle 2">
            <a:extLst>
              <a:ext uri="{FF2B5EF4-FFF2-40B4-BE49-F238E27FC236}">
                <a16:creationId xmlns:a16="http://schemas.microsoft.com/office/drawing/2014/main" id="{6489B513-6A6F-437F-BE62-D87DE7A35CF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E87F4E8C-F02B-42B0-AD12-63A64EC55BEF}"/>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86CECA5B-D651-45A3-8058-A329D122BCC9}"/>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242CF4AE-A946-4773-857A-7A803D6C2A53}" type="slidenum">
              <a:rPr lang="en-IN" altLang="id-ID">
                <a:solidFill>
                  <a:schemeClr val="tx1"/>
                </a:solidFill>
              </a:rPr>
              <a:pPr>
                <a:spcBef>
                  <a:spcPct val="0"/>
                </a:spcBef>
                <a:buFontTx/>
                <a:buNone/>
              </a:pPr>
              <a:t>70</a:t>
            </a:fld>
            <a:endParaRPr lang="en-IN" altLang="id-ID">
              <a:solidFill>
                <a:schemeClr val="tx1"/>
              </a:solidFill>
            </a:endParaRPr>
          </a:p>
        </p:txBody>
      </p:sp>
      <p:sp>
        <p:nvSpPr>
          <p:cNvPr id="146435" name="Rectangle 2">
            <a:extLst>
              <a:ext uri="{FF2B5EF4-FFF2-40B4-BE49-F238E27FC236}">
                <a16:creationId xmlns:a16="http://schemas.microsoft.com/office/drawing/2014/main" id="{1A23B4D1-697B-48BA-A79C-5CC3669062E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FA1A3DA2-106A-491B-BF7C-BF6A04E30807}"/>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6278786A-8DD3-40A0-9B5E-7F4149C925D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E7D547C-E777-49AB-A1CB-152DDDAD40DD}" type="slidenum">
              <a:rPr lang="en-IN" altLang="id-ID">
                <a:solidFill>
                  <a:schemeClr val="tx1"/>
                </a:solidFill>
              </a:rPr>
              <a:pPr>
                <a:spcBef>
                  <a:spcPct val="0"/>
                </a:spcBef>
                <a:buFontTx/>
                <a:buNone/>
              </a:pPr>
              <a:t>71</a:t>
            </a:fld>
            <a:endParaRPr lang="en-IN" altLang="id-ID">
              <a:solidFill>
                <a:schemeClr val="tx1"/>
              </a:solidFill>
            </a:endParaRPr>
          </a:p>
        </p:txBody>
      </p:sp>
      <p:sp>
        <p:nvSpPr>
          <p:cNvPr id="148483" name="Rectangle 2">
            <a:extLst>
              <a:ext uri="{FF2B5EF4-FFF2-40B4-BE49-F238E27FC236}">
                <a16:creationId xmlns:a16="http://schemas.microsoft.com/office/drawing/2014/main" id="{8E5B6C80-A791-4F51-BC5C-273BBADC2117}"/>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DE48779-F880-4E35-8341-7A73253DB4B6}"/>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8CECCD96-467C-4E80-A12A-0BEEFB41FC3C}"/>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5F820DE1-160E-49ED-A3EC-61CDF7D0F9E3}" type="slidenum">
              <a:rPr lang="en-IN" altLang="id-ID">
                <a:solidFill>
                  <a:schemeClr val="tx1"/>
                </a:solidFill>
              </a:rPr>
              <a:pPr>
                <a:spcBef>
                  <a:spcPct val="0"/>
                </a:spcBef>
                <a:buFontTx/>
                <a:buNone/>
              </a:pPr>
              <a:t>72</a:t>
            </a:fld>
            <a:endParaRPr lang="en-IN" altLang="id-ID">
              <a:solidFill>
                <a:schemeClr val="tx1"/>
              </a:solidFill>
            </a:endParaRPr>
          </a:p>
        </p:txBody>
      </p:sp>
      <p:sp>
        <p:nvSpPr>
          <p:cNvPr id="150531" name="Rectangle 2">
            <a:extLst>
              <a:ext uri="{FF2B5EF4-FFF2-40B4-BE49-F238E27FC236}">
                <a16:creationId xmlns:a16="http://schemas.microsoft.com/office/drawing/2014/main" id="{3D7B1BDA-CA2B-47CC-A531-F8B5FAEE1496}"/>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5D60F0D4-4FA5-4CB0-AF53-A16F4AFBC80E}"/>
              </a:ext>
            </a:extLst>
          </p:cNvPr>
          <p:cNvSpPr>
            <a:spLocks noGrp="1" noChangeArrowheads="1"/>
          </p:cNvSpPr>
          <p:nvPr>
            <p:ph type="body" idx="1"/>
          </p:nvPr>
        </p:nvSpPr>
        <p:spPr>
          <a:noFill/>
        </p:spPr>
        <p:txBody>
          <a:bodyPr/>
          <a:lstStyle/>
          <a:p>
            <a:pPr eaLnBrk="1" hangingPunct="1"/>
            <a:endParaRPr lang="en-IN" alt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3CF40B0-DF00-4CBE-8C62-65BF3485E060}"/>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A9CA1079-17B2-4135-93DC-8D886E690EB5}" type="slidenum">
              <a:rPr lang="en-IN" altLang="id-ID">
                <a:solidFill>
                  <a:schemeClr val="tx1"/>
                </a:solidFill>
              </a:rPr>
              <a:pPr>
                <a:spcBef>
                  <a:spcPct val="0"/>
                </a:spcBef>
                <a:buFontTx/>
                <a:buNone/>
              </a:pPr>
              <a:t>8</a:t>
            </a:fld>
            <a:endParaRPr lang="en-IN" altLang="id-ID">
              <a:solidFill>
                <a:schemeClr val="tx1"/>
              </a:solidFill>
            </a:endParaRPr>
          </a:p>
        </p:txBody>
      </p:sp>
      <p:sp>
        <p:nvSpPr>
          <p:cNvPr id="19459" name="Rectangle 2">
            <a:extLst>
              <a:ext uri="{FF2B5EF4-FFF2-40B4-BE49-F238E27FC236}">
                <a16:creationId xmlns:a16="http://schemas.microsoft.com/office/drawing/2014/main" id="{6F1EEF5C-D4E6-4E6A-ADBD-B4DF4CF23C0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965415F-41AE-4F18-8B99-6E9F4B8DF75B}"/>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D803C06-1BC3-4B42-B7EB-E4E9DA30E5D1}"/>
              </a:ext>
            </a:extLst>
          </p:cNvPr>
          <p:cNvSpPr>
            <a:spLocks noGrp="1" noChangeArrowheads="1"/>
          </p:cNvSpPr>
          <p:nvPr>
            <p:ph type="sldNum" sz="quarter" idx="5"/>
          </p:nvPr>
        </p:nvSpPr>
        <p:spPr>
          <a:noFill/>
        </p:spPr>
        <p:txBody>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spcBef>
                <a:spcPct val="0"/>
              </a:spcBef>
              <a:buFontTx/>
              <a:buNone/>
            </a:pPr>
            <a:fld id="{C2CDEE66-C353-4D5C-A091-B3599C0862AF}" type="slidenum">
              <a:rPr lang="en-IN" altLang="id-ID">
                <a:solidFill>
                  <a:schemeClr val="tx1"/>
                </a:solidFill>
              </a:rPr>
              <a:pPr>
                <a:spcBef>
                  <a:spcPct val="0"/>
                </a:spcBef>
                <a:buFontTx/>
                <a:buNone/>
              </a:pPr>
              <a:t>9</a:t>
            </a:fld>
            <a:endParaRPr lang="en-IN" altLang="id-ID">
              <a:solidFill>
                <a:schemeClr val="tx1"/>
              </a:solidFill>
            </a:endParaRPr>
          </a:p>
        </p:txBody>
      </p:sp>
      <p:sp>
        <p:nvSpPr>
          <p:cNvPr id="21507" name="Rectangle 2">
            <a:extLst>
              <a:ext uri="{FF2B5EF4-FFF2-40B4-BE49-F238E27FC236}">
                <a16:creationId xmlns:a16="http://schemas.microsoft.com/office/drawing/2014/main" id="{35A91E3D-7C4F-481C-BE5B-702FB029BCC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191C0C4-13CA-473B-BF11-80D6DCE60F45}"/>
              </a:ext>
            </a:extLst>
          </p:cNvPr>
          <p:cNvSpPr>
            <a:spLocks noGrp="1" noChangeArrowheads="1"/>
          </p:cNvSpPr>
          <p:nvPr>
            <p:ph type="body" idx="1"/>
          </p:nvPr>
        </p:nvSpPr>
        <p:spPr>
          <a:noFill/>
        </p:spPr>
        <p:txBody>
          <a:bodyPr/>
          <a:lstStyle/>
          <a:p>
            <a:pPr eaLnBrk="1" hangingPunct="1"/>
            <a:r>
              <a:rPr lang="en-IN" altLang="id-ID"/>
              <a:t>Ask students to answer this question and then come to the given example.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Rectangle 4">
            <a:extLst>
              <a:ext uri="{FF2B5EF4-FFF2-40B4-BE49-F238E27FC236}">
                <a16:creationId xmlns:a16="http://schemas.microsoft.com/office/drawing/2014/main" id="{E4169F4E-26AD-44DE-87F0-29EA4F4FA42E}"/>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5" name="Rectangle 5">
            <a:extLst>
              <a:ext uri="{FF2B5EF4-FFF2-40B4-BE49-F238E27FC236}">
                <a16:creationId xmlns:a16="http://schemas.microsoft.com/office/drawing/2014/main" id="{53C06DDA-DC0F-4D58-AAC1-67753EBC2FE4}"/>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6" name="Rectangle 6">
            <a:extLst>
              <a:ext uri="{FF2B5EF4-FFF2-40B4-BE49-F238E27FC236}">
                <a16:creationId xmlns:a16="http://schemas.microsoft.com/office/drawing/2014/main" id="{16193C34-07A1-4FC5-89DC-709547C7AB0C}"/>
              </a:ext>
            </a:extLst>
          </p:cNvPr>
          <p:cNvSpPr>
            <a:spLocks noGrp="1" noChangeArrowheads="1"/>
          </p:cNvSpPr>
          <p:nvPr>
            <p:ph type="sldNum" sz="quarter" idx="12"/>
          </p:nvPr>
        </p:nvSpPr>
        <p:spPr>
          <a:ln/>
        </p:spPr>
        <p:txBody>
          <a:bodyPr/>
          <a:lstStyle>
            <a:lvl1pPr>
              <a:defRPr/>
            </a:lvl1pPr>
          </a:lstStyle>
          <a:p>
            <a:fld id="{FEAB6C95-2CB3-4A5D-BF2D-1F005BB1C6E3}" type="slidenum">
              <a:rPr lang="en-US" altLang="id-ID"/>
              <a:pPr/>
              <a:t>‹#›</a:t>
            </a:fld>
            <a:endParaRPr lang="en-US" altLang="id-ID"/>
          </a:p>
        </p:txBody>
      </p:sp>
    </p:spTree>
    <p:extLst>
      <p:ext uri="{BB962C8B-B14F-4D97-AF65-F5344CB8AC3E}">
        <p14:creationId xmlns:p14="http://schemas.microsoft.com/office/powerpoint/2010/main" val="102759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F5492A38-8E68-4211-AABF-B70693F8F73F}"/>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5" name="Rectangle 5">
            <a:extLst>
              <a:ext uri="{FF2B5EF4-FFF2-40B4-BE49-F238E27FC236}">
                <a16:creationId xmlns:a16="http://schemas.microsoft.com/office/drawing/2014/main" id="{4E61337C-5823-4F21-8203-032D351B080E}"/>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6" name="Rectangle 6">
            <a:extLst>
              <a:ext uri="{FF2B5EF4-FFF2-40B4-BE49-F238E27FC236}">
                <a16:creationId xmlns:a16="http://schemas.microsoft.com/office/drawing/2014/main" id="{1930B1F0-D0B6-4789-AD8E-32B07BAF15C2}"/>
              </a:ext>
            </a:extLst>
          </p:cNvPr>
          <p:cNvSpPr>
            <a:spLocks noGrp="1" noChangeArrowheads="1"/>
          </p:cNvSpPr>
          <p:nvPr>
            <p:ph type="sldNum" sz="quarter" idx="12"/>
          </p:nvPr>
        </p:nvSpPr>
        <p:spPr>
          <a:ln/>
        </p:spPr>
        <p:txBody>
          <a:bodyPr/>
          <a:lstStyle>
            <a:lvl1pPr>
              <a:defRPr/>
            </a:lvl1pPr>
          </a:lstStyle>
          <a:p>
            <a:fld id="{76314E03-B5BF-4C6B-B59D-5E2ED673CCAE}" type="slidenum">
              <a:rPr lang="en-US" altLang="id-ID"/>
              <a:pPr/>
              <a:t>‹#›</a:t>
            </a:fld>
            <a:endParaRPr lang="en-US" altLang="id-ID"/>
          </a:p>
        </p:txBody>
      </p:sp>
    </p:spTree>
    <p:extLst>
      <p:ext uri="{BB962C8B-B14F-4D97-AF65-F5344CB8AC3E}">
        <p14:creationId xmlns:p14="http://schemas.microsoft.com/office/powerpoint/2010/main" val="175484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7D7743EF-2009-43D7-A828-63C2FA4F1463}"/>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5" name="Rectangle 5">
            <a:extLst>
              <a:ext uri="{FF2B5EF4-FFF2-40B4-BE49-F238E27FC236}">
                <a16:creationId xmlns:a16="http://schemas.microsoft.com/office/drawing/2014/main" id="{AE49A937-4302-494E-95A5-914415DA1B9C}"/>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6" name="Rectangle 6">
            <a:extLst>
              <a:ext uri="{FF2B5EF4-FFF2-40B4-BE49-F238E27FC236}">
                <a16:creationId xmlns:a16="http://schemas.microsoft.com/office/drawing/2014/main" id="{71C52BEE-37F6-4445-BE66-46B09A3D7AA7}"/>
              </a:ext>
            </a:extLst>
          </p:cNvPr>
          <p:cNvSpPr>
            <a:spLocks noGrp="1" noChangeArrowheads="1"/>
          </p:cNvSpPr>
          <p:nvPr>
            <p:ph type="sldNum" sz="quarter" idx="12"/>
          </p:nvPr>
        </p:nvSpPr>
        <p:spPr>
          <a:ln/>
        </p:spPr>
        <p:txBody>
          <a:bodyPr/>
          <a:lstStyle>
            <a:lvl1pPr>
              <a:defRPr/>
            </a:lvl1pPr>
          </a:lstStyle>
          <a:p>
            <a:fld id="{80D3D521-76AC-47BB-82DA-132FDC2E41B2}" type="slidenum">
              <a:rPr lang="en-US" altLang="id-ID"/>
              <a:pPr/>
              <a:t>‹#›</a:t>
            </a:fld>
            <a:endParaRPr lang="en-US" altLang="id-ID"/>
          </a:p>
        </p:txBody>
      </p:sp>
    </p:spTree>
    <p:extLst>
      <p:ext uri="{BB962C8B-B14F-4D97-AF65-F5344CB8AC3E}">
        <p14:creationId xmlns:p14="http://schemas.microsoft.com/office/powerpoint/2010/main" val="359087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BF9D5759-A876-4173-994A-B40A667DC576}"/>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5" name="Rectangle 5">
            <a:extLst>
              <a:ext uri="{FF2B5EF4-FFF2-40B4-BE49-F238E27FC236}">
                <a16:creationId xmlns:a16="http://schemas.microsoft.com/office/drawing/2014/main" id="{93E5DAF5-0151-4AB7-9A1C-F6760A8613A5}"/>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6" name="Rectangle 6">
            <a:extLst>
              <a:ext uri="{FF2B5EF4-FFF2-40B4-BE49-F238E27FC236}">
                <a16:creationId xmlns:a16="http://schemas.microsoft.com/office/drawing/2014/main" id="{FC7D7D06-385D-45A5-A2D7-B4C6DD376A75}"/>
              </a:ext>
            </a:extLst>
          </p:cNvPr>
          <p:cNvSpPr>
            <a:spLocks noGrp="1" noChangeArrowheads="1"/>
          </p:cNvSpPr>
          <p:nvPr>
            <p:ph type="sldNum" sz="quarter" idx="12"/>
          </p:nvPr>
        </p:nvSpPr>
        <p:spPr>
          <a:ln/>
        </p:spPr>
        <p:txBody>
          <a:bodyPr/>
          <a:lstStyle>
            <a:lvl1pPr>
              <a:defRPr/>
            </a:lvl1pPr>
          </a:lstStyle>
          <a:p>
            <a:fld id="{7B3C2EC8-E987-4B04-A3C7-48C1D11D3A6C}" type="slidenum">
              <a:rPr lang="en-US" altLang="id-ID"/>
              <a:pPr/>
              <a:t>‹#›</a:t>
            </a:fld>
            <a:endParaRPr lang="en-US" altLang="id-ID"/>
          </a:p>
        </p:txBody>
      </p:sp>
    </p:spTree>
    <p:extLst>
      <p:ext uri="{BB962C8B-B14F-4D97-AF65-F5344CB8AC3E}">
        <p14:creationId xmlns:p14="http://schemas.microsoft.com/office/powerpoint/2010/main" val="417991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E13E9A1-6081-4D6A-86A0-9F7B3F066D62}"/>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5" name="Rectangle 5">
            <a:extLst>
              <a:ext uri="{FF2B5EF4-FFF2-40B4-BE49-F238E27FC236}">
                <a16:creationId xmlns:a16="http://schemas.microsoft.com/office/drawing/2014/main" id="{B8A71467-A41B-44E8-8BC2-18A0A7D385B9}"/>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6" name="Rectangle 6">
            <a:extLst>
              <a:ext uri="{FF2B5EF4-FFF2-40B4-BE49-F238E27FC236}">
                <a16:creationId xmlns:a16="http://schemas.microsoft.com/office/drawing/2014/main" id="{35340A93-4C4B-47B4-BA3F-C291B5064C36}"/>
              </a:ext>
            </a:extLst>
          </p:cNvPr>
          <p:cNvSpPr>
            <a:spLocks noGrp="1" noChangeArrowheads="1"/>
          </p:cNvSpPr>
          <p:nvPr>
            <p:ph type="sldNum" sz="quarter" idx="12"/>
          </p:nvPr>
        </p:nvSpPr>
        <p:spPr>
          <a:ln/>
        </p:spPr>
        <p:txBody>
          <a:bodyPr/>
          <a:lstStyle>
            <a:lvl1pPr>
              <a:defRPr/>
            </a:lvl1pPr>
          </a:lstStyle>
          <a:p>
            <a:fld id="{8E9DBF9D-6B00-4E68-A16B-70FE01AC26B1}" type="slidenum">
              <a:rPr lang="en-US" altLang="id-ID"/>
              <a:pPr/>
              <a:t>‹#›</a:t>
            </a:fld>
            <a:endParaRPr lang="en-US" altLang="id-ID"/>
          </a:p>
        </p:txBody>
      </p:sp>
    </p:spTree>
    <p:extLst>
      <p:ext uri="{BB962C8B-B14F-4D97-AF65-F5344CB8AC3E}">
        <p14:creationId xmlns:p14="http://schemas.microsoft.com/office/powerpoint/2010/main" val="31315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4">
            <a:extLst>
              <a:ext uri="{FF2B5EF4-FFF2-40B4-BE49-F238E27FC236}">
                <a16:creationId xmlns:a16="http://schemas.microsoft.com/office/drawing/2014/main" id="{800BF0F8-C56E-4B84-809C-80CEDCDBD915}"/>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6" name="Rectangle 5">
            <a:extLst>
              <a:ext uri="{FF2B5EF4-FFF2-40B4-BE49-F238E27FC236}">
                <a16:creationId xmlns:a16="http://schemas.microsoft.com/office/drawing/2014/main" id="{DE57973C-EC8B-4EA4-AB7F-B982C3859E57}"/>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7" name="Rectangle 6">
            <a:extLst>
              <a:ext uri="{FF2B5EF4-FFF2-40B4-BE49-F238E27FC236}">
                <a16:creationId xmlns:a16="http://schemas.microsoft.com/office/drawing/2014/main" id="{99C755C3-E3E7-4418-8697-5087BAD49E3F}"/>
              </a:ext>
            </a:extLst>
          </p:cNvPr>
          <p:cNvSpPr>
            <a:spLocks noGrp="1" noChangeArrowheads="1"/>
          </p:cNvSpPr>
          <p:nvPr>
            <p:ph type="sldNum" sz="quarter" idx="12"/>
          </p:nvPr>
        </p:nvSpPr>
        <p:spPr>
          <a:ln/>
        </p:spPr>
        <p:txBody>
          <a:bodyPr/>
          <a:lstStyle>
            <a:lvl1pPr>
              <a:defRPr/>
            </a:lvl1pPr>
          </a:lstStyle>
          <a:p>
            <a:fld id="{864D2183-A521-4A4D-A5E7-BEA5F00EA594}" type="slidenum">
              <a:rPr lang="en-US" altLang="id-ID"/>
              <a:pPr/>
              <a:t>‹#›</a:t>
            </a:fld>
            <a:endParaRPr lang="en-US" altLang="id-ID"/>
          </a:p>
        </p:txBody>
      </p:sp>
    </p:spTree>
    <p:extLst>
      <p:ext uri="{BB962C8B-B14F-4D97-AF65-F5344CB8AC3E}">
        <p14:creationId xmlns:p14="http://schemas.microsoft.com/office/powerpoint/2010/main" val="33625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Rectangle 4">
            <a:extLst>
              <a:ext uri="{FF2B5EF4-FFF2-40B4-BE49-F238E27FC236}">
                <a16:creationId xmlns:a16="http://schemas.microsoft.com/office/drawing/2014/main" id="{6CB279AC-BAAA-4683-BA59-438E20EA6D7E}"/>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8" name="Rectangle 5">
            <a:extLst>
              <a:ext uri="{FF2B5EF4-FFF2-40B4-BE49-F238E27FC236}">
                <a16:creationId xmlns:a16="http://schemas.microsoft.com/office/drawing/2014/main" id="{99658A7E-7D8D-4CFF-B850-725AB1783009}"/>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9" name="Rectangle 6">
            <a:extLst>
              <a:ext uri="{FF2B5EF4-FFF2-40B4-BE49-F238E27FC236}">
                <a16:creationId xmlns:a16="http://schemas.microsoft.com/office/drawing/2014/main" id="{931B8334-D07C-4E0F-9255-D2A927D6DC1A}"/>
              </a:ext>
            </a:extLst>
          </p:cNvPr>
          <p:cNvSpPr>
            <a:spLocks noGrp="1" noChangeArrowheads="1"/>
          </p:cNvSpPr>
          <p:nvPr>
            <p:ph type="sldNum" sz="quarter" idx="12"/>
          </p:nvPr>
        </p:nvSpPr>
        <p:spPr>
          <a:ln/>
        </p:spPr>
        <p:txBody>
          <a:bodyPr/>
          <a:lstStyle>
            <a:lvl1pPr>
              <a:defRPr/>
            </a:lvl1pPr>
          </a:lstStyle>
          <a:p>
            <a:fld id="{282D1326-E73C-43E7-A1DD-3D2F09EB8B41}" type="slidenum">
              <a:rPr lang="en-US" altLang="id-ID"/>
              <a:pPr/>
              <a:t>‹#›</a:t>
            </a:fld>
            <a:endParaRPr lang="en-US" altLang="id-ID"/>
          </a:p>
        </p:txBody>
      </p:sp>
    </p:spTree>
    <p:extLst>
      <p:ext uri="{BB962C8B-B14F-4D97-AF65-F5344CB8AC3E}">
        <p14:creationId xmlns:p14="http://schemas.microsoft.com/office/powerpoint/2010/main" val="202360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Rectangle 4">
            <a:extLst>
              <a:ext uri="{FF2B5EF4-FFF2-40B4-BE49-F238E27FC236}">
                <a16:creationId xmlns:a16="http://schemas.microsoft.com/office/drawing/2014/main" id="{AAF3D180-0D7A-48E5-9630-3FCE199EC28E}"/>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4" name="Rectangle 5">
            <a:extLst>
              <a:ext uri="{FF2B5EF4-FFF2-40B4-BE49-F238E27FC236}">
                <a16:creationId xmlns:a16="http://schemas.microsoft.com/office/drawing/2014/main" id="{1CB6F99F-924D-42D2-8262-EADF178273E2}"/>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5" name="Rectangle 6">
            <a:extLst>
              <a:ext uri="{FF2B5EF4-FFF2-40B4-BE49-F238E27FC236}">
                <a16:creationId xmlns:a16="http://schemas.microsoft.com/office/drawing/2014/main" id="{E07FB5BC-30B0-4D50-826F-4A2E86F7AA07}"/>
              </a:ext>
            </a:extLst>
          </p:cNvPr>
          <p:cNvSpPr>
            <a:spLocks noGrp="1" noChangeArrowheads="1"/>
          </p:cNvSpPr>
          <p:nvPr>
            <p:ph type="sldNum" sz="quarter" idx="12"/>
          </p:nvPr>
        </p:nvSpPr>
        <p:spPr>
          <a:ln/>
        </p:spPr>
        <p:txBody>
          <a:bodyPr/>
          <a:lstStyle>
            <a:lvl1pPr>
              <a:defRPr/>
            </a:lvl1pPr>
          </a:lstStyle>
          <a:p>
            <a:fld id="{8DFD4FC6-4DCD-4ED9-A6F7-80F0AE877B6B}" type="slidenum">
              <a:rPr lang="en-US" altLang="id-ID"/>
              <a:pPr/>
              <a:t>‹#›</a:t>
            </a:fld>
            <a:endParaRPr lang="en-US" altLang="id-ID"/>
          </a:p>
        </p:txBody>
      </p:sp>
    </p:spTree>
    <p:extLst>
      <p:ext uri="{BB962C8B-B14F-4D97-AF65-F5344CB8AC3E}">
        <p14:creationId xmlns:p14="http://schemas.microsoft.com/office/powerpoint/2010/main" val="85312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967A611-FEEB-492D-AA8D-8DEFDF458D31}"/>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3" name="Rectangle 5">
            <a:extLst>
              <a:ext uri="{FF2B5EF4-FFF2-40B4-BE49-F238E27FC236}">
                <a16:creationId xmlns:a16="http://schemas.microsoft.com/office/drawing/2014/main" id="{926BFB8B-9919-415A-93A8-FF15D245EA9B}"/>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4" name="Rectangle 6">
            <a:extLst>
              <a:ext uri="{FF2B5EF4-FFF2-40B4-BE49-F238E27FC236}">
                <a16:creationId xmlns:a16="http://schemas.microsoft.com/office/drawing/2014/main" id="{C405407C-7127-49F4-9CF5-EAE55F5A40D4}"/>
              </a:ext>
            </a:extLst>
          </p:cNvPr>
          <p:cNvSpPr>
            <a:spLocks noGrp="1" noChangeArrowheads="1"/>
          </p:cNvSpPr>
          <p:nvPr>
            <p:ph type="sldNum" sz="quarter" idx="12"/>
          </p:nvPr>
        </p:nvSpPr>
        <p:spPr>
          <a:ln/>
        </p:spPr>
        <p:txBody>
          <a:bodyPr/>
          <a:lstStyle>
            <a:lvl1pPr>
              <a:defRPr/>
            </a:lvl1pPr>
          </a:lstStyle>
          <a:p>
            <a:fld id="{5963241A-D8A8-4705-A394-E0F72E0E6956}" type="slidenum">
              <a:rPr lang="en-US" altLang="id-ID"/>
              <a:pPr/>
              <a:t>‹#›</a:t>
            </a:fld>
            <a:endParaRPr lang="en-US" altLang="id-ID"/>
          </a:p>
        </p:txBody>
      </p:sp>
    </p:spTree>
    <p:extLst>
      <p:ext uri="{BB962C8B-B14F-4D97-AF65-F5344CB8AC3E}">
        <p14:creationId xmlns:p14="http://schemas.microsoft.com/office/powerpoint/2010/main" val="18815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37B9579-3ABB-41FD-92FE-62441EB67EB1}"/>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6" name="Rectangle 5">
            <a:extLst>
              <a:ext uri="{FF2B5EF4-FFF2-40B4-BE49-F238E27FC236}">
                <a16:creationId xmlns:a16="http://schemas.microsoft.com/office/drawing/2014/main" id="{FAF213BF-94BD-4DA1-BBA2-D8E4BC02D185}"/>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7" name="Rectangle 6">
            <a:extLst>
              <a:ext uri="{FF2B5EF4-FFF2-40B4-BE49-F238E27FC236}">
                <a16:creationId xmlns:a16="http://schemas.microsoft.com/office/drawing/2014/main" id="{C79A9195-6909-4530-833A-F010B1297A77}"/>
              </a:ext>
            </a:extLst>
          </p:cNvPr>
          <p:cNvSpPr>
            <a:spLocks noGrp="1" noChangeArrowheads="1"/>
          </p:cNvSpPr>
          <p:nvPr>
            <p:ph type="sldNum" sz="quarter" idx="12"/>
          </p:nvPr>
        </p:nvSpPr>
        <p:spPr>
          <a:ln/>
        </p:spPr>
        <p:txBody>
          <a:bodyPr/>
          <a:lstStyle>
            <a:lvl1pPr>
              <a:defRPr/>
            </a:lvl1pPr>
          </a:lstStyle>
          <a:p>
            <a:fld id="{6D4C1672-FCB0-4915-A1E5-3E3380B2CD3C}" type="slidenum">
              <a:rPr lang="en-US" altLang="id-ID"/>
              <a:pPr/>
              <a:t>‹#›</a:t>
            </a:fld>
            <a:endParaRPr lang="en-US" altLang="id-ID"/>
          </a:p>
        </p:txBody>
      </p:sp>
    </p:spTree>
    <p:extLst>
      <p:ext uri="{BB962C8B-B14F-4D97-AF65-F5344CB8AC3E}">
        <p14:creationId xmlns:p14="http://schemas.microsoft.com/office/powerpoint/2010/main" val="304251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1B5029BD-6BCB-4D6B-BB1B-81999735C2EE}"/>
              </a:ext>
            </a:extLst>
          </p:cNvPr>
          <p:cNvSpPr>
            <a:spLocks noGrp="1" noChangeArrowheads="1"/>
          </p:cNvSpPr>
          <p:nvPr>
            <p:ph type="dt" sz="half" idx="10"/>
          </p:nvPr>
        </p:nvSpPr>
        <p:spPr>
          <a:ln/>
        </p:spPr>
        <p:txBody>
          <a:bodyPr/>
          <a:lstStyle>
            <a:lvl1pPr>
              <a:defRPr/>
            </a:lvl1pPr>
          </a:lstStyle>
          <a:p>
            <a:pPr>
              <a:defRPr/>
            </a:pPr>
            <a:endParaRPr lang="en-US" altLang="id-ID"/>
          </a:p>
        </p:txBody>
      </p:sp>
      <p:sp>
        <p:nvSpPr>
          <p:cNvPr id="6" name="Rectangle 5">
            <a:extLst>
              <a:ext uri="{FF2B5EF4-FFF2-40B4-BE49-F238E27FC236}">
                <a16:creationId xmlns:a16="http://schemas.microsoft.com/office/drawing/2014/main" id="{5B8A48BC-009A-4BDE-8170-D9492CFF90D1}"/>
              </a:ext>
            </a:extLst>
          </p:cNvPr>
          <p:cNvSpPr>
            <a:spLocks noGrp="1" noChangeArrowheads="1"/>
          </p:cNvSpPr>
          <p:nvPr>
            <p:ph type="ftr" sz="quarter" idx="11"/>
          </p:nvPr>
        </p:nvSpPr>
        <p:spPr>
          <a:ln/>
        </p:spPr>
        <p:txBody>
          <a:bodyPr/>
          <a:lstStyle>
            <a:lvl1pPr>
              <a:defRPr/>
            </a:lvl1pPr>
          </a:lstStyle>
          <a:p>
            <a:pPr>
              <a:defRPr/>
            </a:pPr>
            <a:endParaRPr lang="en-US" altLang="id-ID"/>
          </a:p>
        </p:txBody>
      </p:sp>
      <p:sp>
        <p:nvSpPr>
          <p:cNvPr id="7" name="Rectangle 6">
            <a:extLst>
              <a:ext uri="{FF2B5EF4-FFF2-40B4-BE49-F238E27FC236}">
                <a16:creationId xmlns:a16="http://schemas.microsoft.com/office/drawing/2014/main" id="{F92FD219-23ED-4E1B-8EE0-51BC09D934F5}"/>
              </a:ext>
            </a:extLst>
          </p:cNvPr>
          <p:cNvSpPr>
            <a:spLocks noGrp="1" noChangeArrowheads="1"/>
          </p:cNvSpPr>
          <p:nvPr>
            <p:ph type="sldNum" sz="quarter" idx="12"/>
          </p:nvPr>
        </p:nvSpPr>
        <p:spPr>
          <a:ln/>
        </p:spPr>
        <p:txBody>
          <a:bodyPr/>
          <a:lstStyle>
            <a:lvl1pPr>
              <a:defRPr/>
            </a:lvl1pPr>
          </a:lstStyle>
          <a:p>
            <a:fld id="{115C7BA5-9458-4112-AB57-97E3E876ADAF}" type="slidenum">
              <a:rPr lang="en-US" altLang="id-ID"/>
              <a:pPr/>
              <a:t>‹#›</a:t>
            </a:fld>
            <a:endParaRPr lang="en-US" altLang="id-ID"/>
          </a:p>
        </p:txBody>
      </p:sp>
    </p:spTree>
    <p:extLst>
      <p:ext uri="{BB962C8B-B14F-4D97-AF65-F5344CB8AC3E}">
        <p14:creationId xmlns:p14="http://schemas.microsoft.com/office/powerpoint/2010/main" val="29737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9">
            <a:extLst>
              <a:ext uri="{FF2B5EF4-FFF2-40B4-BE49-F238E27FC236}">
                <a16:creationId xmlns:a16="http://schemas.microsoft.com/office/drawing/2014/main" id="{92265353-8401-4A9B-821D-ADBABCF24829}"/>
              </a:ext>
            </a:extLst>
          </p:cNvPr>
          <p:cNvSpPr txBox="1">
            <a:spLocks noChangeArrowheads="1"/>
          </p:cNvSpPr>
          <p:nvPr userDrawn="1"/>
        </p:nvSpPr>
        <p:spPr bwMode="auto">
          <a:xfrm>
            <a:off x="863600" y="6600825"/>
            <a:ext cx="72390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1000" b="1">
                <a:solidFill>
                  <a:schemeClr val="bg1"/>
                </a:solidFill>
              </a:rPr>
              <a:t>Ver.  1.0</a:t>
            </a:r>
          </a:p>
        </p:txBody>
      </p:sp>
      <p:pic>
        <p:nvPicPr>
          <p:cNvPr id="1027" name="Picture 1">
            <a:extLst>
              <a:ext uri="{FF2B5EF4-FFF2-40B4-BE49-F238E27FC236}">
                <a16:creationId xmlns:a16="http://schemas.microsoft.com/office/drawing/2014/main" id="{A41613FD-0B82-403B-85AC-BE031227DEC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61B7C857-EC3E-4CE5-B88F-565E385E44B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id-ID"/>
              <a:t>Click to edit Master title style</a:t>
            </a:r>
          </a:p>
        </p:txBody>
      </p:sp>
      <p:sp>
        <p:nvSpPr>
          <p:cNvPr id="1029" name="Rectangle 3">
            <a:extLst>
              <a:ext uri="{FF2B5EF4-FFF2-40B4-BE49-F238E27FC236}">
                <a16:creationId xmlns:a16="http://schemas.microsoft.com/office/drawing/2014/main" id="{6594CB18-1D52-4223-A727-091E4939518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id-ID"/>
              <a:t>Click to 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2" name="Rectangle 4">
            <a:extLst>
              <a:ext uri="{FF2B5EF4-FFF2-40B4-BE49-F238E27FC236}">
                <a16:creationId xmlns:a16="http://schemas.microsoft.com/office/drawing/2014/main" id="{87F09268-5BCA-4E80-90B7-34F90D259BA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smtClean="0">
                <a:solidFill>
                  <a:schemeClr val="tx1"/>
                </a:solidFill>
              </a:defRPr>
            </a:lvl1pPr>
          </a:lstStyle>
          <a:p>
            <a:pPr>
              <a:defRPr/>
            </a:pPr>
            <a:endParaRPr lang="en-US" altLang="id-ID"/>
          </a:p>
        </p:txBody>
      </p:sp>
      <p:sp>
        <p:nvSpPr>
          <p:cNvPr id="3" name="Rectangle 5">
            <a:extLst>
              <a:ext uri="{FF2B5EF4-FFF2-40B4-BE49-F238E27FC236}">
                <a16:creationId xmlns:a16="http://schemas.microsoft.com/office/drawing/2014/main" id="{C19CB6FD-9659-4C99-8321-BFA957026C4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smtClean="0">
                <a:solidFill>
                  <a:schemeClr val="tx1"/>
                </a:solidFill>
              </a:defRPr>
            </a:lvl1pPr>
          </a:lstStyle>
          <a:p>
            <a:pPr>
              <a:defRPr/>
            </a:pPr>
            <a:endParaRPr lang="en-US" altLang="id-ID"/>
          </a:p>
        </p:txBody>
      </p:sp>
      <p:sp>
        <p:nvSpPr>
          <p:cNvPr id="1030" name="Rectangle 6">
            <a:extLst>
              <a:ext uri="{FF2B5EF4-FFF2-40B4-BE49-F238E27FC236}">
                <a16:creationId xmlns:a16="http://schemas.microsoft.com/office/drawing/2014/main" id="{22148EA7-30CF-4A10-8AF9-803B5F7E05D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fld id="{F895EA32-1C58-4E1F-B632-B7FF3F26E153}" type="slidenum">
              <a:rPr lang="en-US" altLang="id-ID"/>
              <a:pPr/>
              <a:t>‹#›</a:t>
            </a:fld>
            <a:endParaRPr lang="en-US" altLang="id-ID"/>
          </a:p>
        </p:txBody>
      </p:sp>
      <p:sp>
        <p:nvSpPr>
          <p:cNvPr id="1033" name="Text Box 10">
            <a:extLst>
              <a:ext uri="{FF2B5EF4-FFF2-40B4-BE49-F238E27FC236}">
                <a16:creationId xmlns:a16="http://schemas.microsoft.com/office/drawing/2014/main" id="{7612051B-1B79-4AC0-A680-0A7AC1DED7B5}"/>
              </a:ext>
            </a:extLst>
          </p:cNvPr>
          <p:cNvSpPr txBox="1">
            <a:spLocks noChangeArrowheads="1"/>
          </p:cNvSpPr>
          <p:nvPr userDrawn="1"/>
        </p:nvSpPr>
        <p:spPr bwMode="auto">
          <a:xfrm>
            <a:off x="7620000" y="6554788"/>
            <a:ext cx="15240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algn="ctr" eaLnBrk="1" hangingPunct="1">
              <a:spcBef>
                <a:spcPct val="50000"/>
              </a:spcBef>
              <a:buFontTx/>
              <a:buNone/>
            </a:pPr>
            <a:r>
              <a:rPr lang="en-US" altLang="id-ID" sz="1200" b="1">
                <a:solidFill>
                  <a:schemeClr val="bg1"/>
                </a:solidFill>
              </a:rPr>
              <a:t>Session 6</a:t>
            </a:r>
          </a:p>
        </p:txBody>
      </p:sp>
      <p:sp>
        <p:nvSpPr>
          <p:cNvPr id="1034" name="Text Box 11">
            <a:extLst>
              <a:ext uri="{FF2B5EF4-FFF2-40B4-BE49-F238E27FC236}">
                <a16:creationId xmlns:a16="http://schemas.microsoft.com/office/drawing/2014/main" id="{4B36A021-2C38-4B23-9AFB-B86D4A9FA155}"/>
              </a:ext>
            </a:extLst>
          </p:cNvPr>
          <p:cNvSpPr txBox="1">
            <a:spLocks noChangeArrowheads="1"/>
          </p:cNvSpPr>
          <p:nvPr userDrawn="1"/>
        </p:nvSpPr>
        <p:spPr bwMode="auto">
          <a:xfrm>
            <a:off x="160338" y="152400"/>
            <a:ext cx="7620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400" b="1">
                <a:solidFill>
                  <a:schemeClr val="bg1"/>
                </a:solidFill>
                <a:latin typeface="Tahoma" panose="020B0604030504040204" pitchFamily="34" charset="0"/>
              </a:rPr>
              <a:t>Data Structures and Algorithms</a:t>
            </a:r>
            <a:endParaRPr lang="en-US" altLang="id-ID" sz="2400" b="1">
              <a:solidFill>
                <a:schemeClr val="bg1"/>
              </a:solidFill>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87A090A3-0595-4B2B-B08C-AB98B71491BA}"/>
              </a:ext>
            </a:extLst>
          </p:cNvPr>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endParaRPr lang="en-IN" altLang="id-ID" b="1">
              <a:solidFill>
                <a:schemeClr val="tx1"/>
              </a:solidFill>
            </a:endParaRPr>
          </a:p>
        </p:txBody>
      </p:sp>
      <p:sp>
        <p:nvSpPr>
          <p:cNvPr id="4099" name="Text Box 3">
            <a:extLst>
              <a:ext uri="{FF2B5EF4-FFF2-40B4-BE49-F238E27FC236}">
                <a16:creationId xmlns:a16="http://schemas.microsoft.com/office/drawing/2014/main" id="{48296A33-581C-4091-A0C1-2F2510B072B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Objectives</a:t>
            </a:r>
          </a:p>
        </p:txBody>
      </p:sp>
      <p:sp>
        <p:nvSpPr>
          <p:cNvPr id="4100" name="Rectangle 4">
            <a:extLst>
              <a:ext uri="{FF2B5EF4-FFF2-40B4-BE49-F238E27FC236}">
                <a16:creationId xmlns:a16="http://schemas.microsoft.com/office/drawing/2014/main" id="{C8D030FA-5EC2-4703-9F46-C5813023ED24}"/>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In this session, you will learn to:</a:t>
            </a:r>
          </a:p>
          <a:p>
            <a:pPr lvl="1" eaLnBrk="1" hangingPunct="1">
              <a:buFontTx/>
              <a:buBlip>
                <a:blip r:embed="rId4"/>
              </a:buBlip>
            </a:pPr>
            <a:r>
              <a:rPr lang="en-IN" altLang="id-ID" sz="1800">
                <a:solidFill>
                  <a:schemeClr val="accent2"/>
                </a:solidFill>
              </a:rPr>
              <a:t>Sort data by using quick sort</a:t>
            </a:r>
          </a:p>
          <a:p>
            <a:pPr lvl="1" eaLnBrk="1" hangingPunct="1">
              <a:buFontTx/>
              <a:buBlip>
                <a:blip r:embed="rId4"/>
              </a:buBlip>
            </a:pPr>
            <a:r>
              <a:rPr lang="en-IN" altLang="id-ID" sz="1800">
                <a:solidFill>
                  <a:schemeClr val="accent2"/>
                </a:solidFill>
              </a:rPr>
              <a:t>Sort data by using merge sort </a:t>
            </a:r>
          </a:p>
          <a:p>
            <a:pPr lvl="1" eaLnBrk="1" hangingPunct="1">
              <a:buFontTx/>
              <a:buBlip>
                <a:blip r:embed="rId4"/>
              </a:buBlip>
            </a:pPr>
            <a:r>
              <a:rPr lang="en-US" altLang="id-ID" sz="1800">
                <a:solidFill>
                  <a:schemeClr val="accent2"/>
                </a:solidFill>
              </a:rPr>
              <a:t>Search data by using linear search technique</a:t>
            </a:r>
          </a:p>
          <a:p>
            <a:pPr lvl="1" eaLnBrk="1" hangingPunct="1">
              <a:buFontTx/>
              <a:buBlip>
                <a:blip r:embed="rId4"/>
              </a:buBlip>
            </a:pPr>
            <a:r>
              <a:rPr lang="en-US" altLang="id-ID" sz="1800">
                <a:solidFill>
                  <a:schemeClr val="accent2"/>
                </a:solidFill>
              </a:rPr>
              <a:t>Search data by using binary search technique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727BD3DE-85DA-41DD-82C3-0DD5A5C927BA}"/>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Continue the search for an element greater than the pivot.</a:t>
            </a:r>
          </a:p>
          <a:p>
            <a:pPr eaLnBrk="1" hangingPunct="1">
              <a:buFontTx/>
              <a:buBlip>
                <a:blip r:embed="rId3"/>
              </a:buBlip>
            </a:pPr>
            <a:r>
              <a:rPr lang="en-IN" altLang="id-ID" sz="2000">
                <a:solidFill>
                  <a:schemeClr val="accent2"/>
                </a:solidFill>
              </a:rPr>
              <a:t>Start from arr[2] and move in the left to right direction.</a:t>
            </a:r>
          </a:p>
          <a:p>
            <a:pPr eaLnBrk="1" hangingPunct="1">
              <a:buFontTx/>
              <a:buBlip>
                <a:blip r:embed="rId3"/>
              </a:buBlip>
            </a:pPr>
            <a:r>
              <a:rPr lang="en-IN" altLang="id-ID" sz="2000">
                <a:solidFill>
                  <a:schemeClr val="accent2"/>
                </a:solidFill>
              </a:rPr>
              <a:t>Search for the first element that is greater than the pivot value.</a:t>
            </a:r>
            <a:endParaRPr lang="en-US" altLang="id-ID" sz="2000">
              <a:solidFill>
                <a:schemeClr val="accent2"/>
              </a:solidFill>
            </a:endParaRPr>
          </a:p>
        </p:txBody>
      </p:sp>
      <p:sp>
        <p:nvSpPr>
          <p:cNvPr id="22531" name="AutoShape 5">
            <a:extLst>
              <a:ext uri="{FF2B5EF4-FFF2-40B4-BE49-F238E27FC236}">
                <a16:creationId xmlns:a16="http://schemas.microsoft.com/office/drawing/2014/main" id="{076F4BDB-5677-4952-9400-A4C3485F0DD9}"/>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22532" name="Text Box 6">
            <a:extLst>
              <a:ext uri="{FF2B5EF4-FFF2-40B4-BE49-F238E27FC236}">
                <a16:creationId xmlns:a16="http://schemas.microsoft.com/office/drawing/2014/main" id="{E62D1ED4-53F7-4171-BD9E-FCD4EA3C6DD8}"/>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22533" name="Text Box 7">
            <a:extLst>
              <a:ext uri="{FF2B5EF4-FFF2-40B4-BE49-F238E27FC236}">
                <a16:creationId xmlns:a16="http://schemas.microsoft.com/office/drawing/2014/main" id="{45F6409D-603C-4DD0-8C5B-7409E474629B}"/>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22534" name="Text Box 8">
            <a:extLst>
              <a:ext uri="{FF2B5EF4-FFF2-40B4-BE49-F238E27FC236}">
                <a16:creationId xmlns:a16="http://schemas.microsoft.com/office/drawing/2014/main" id="{B880BAC4-C69D-44C8-959F-19A26070A4F8}"/>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22535" name="Text Box 9">
            <a:extLst>
              <a:ext uri="{FF2B5EF4-FFF2-40B4-BE49-F238E27FC236}">
                <a16:creationId xmlns:a16="http://schemas.microsoft.com/office/drawing/2014/main" id="{2BCFD88D-8C3F-4DFA-B5D9-351F3EDB3FC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22536" name="Text Box 10">
            <a:extLst>
              <a:ext uri="{FF2B5EF4-FFF2-40B4-BE49-F238E27FC236}">
                <a16:creationId xmlns:a16="http://schemas.microsoft.com/office/drawing/2014/main" id="{5E407D19-D451-4BAA-99D1-C9E44056B7A7}"/>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22537" name="Text Box 11">
            <a:extLst>
              <a:ext uri="{FF2B5EF4-FFF2-40B4-BE49-F238E27FC236}">
                <a16:creationId xmlns:a16="http://schemas.microsoft.com/office/drawing/2014/main" id="{42F81406-10B3-470C-9347-FAA8A04107D4}"/>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22538" name="Line 12">
            <a:extLst>
              <a:ext uri="{FF2B5EF4-FFF2-40B4-BE49-F238E27FC236}">
                <a16:creationId xmlns:a16="http://schemas.microsoft.com/office/drawing/2014/main" id="{F8DC6BB6-830C-410F-9DAD-3FC4468C3A99}"/>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39" name="Line 13">
            <a:extLst>
              <a:ext uri="{FF2B5EF4-FFF2-40B4-BE49-F238E27FC236}">
                <a16:creationId xmlns:a16="http://schemas.microsoft.com/office/drawing/2014/main" id="{A4B7624D-5CCD-4230-A9FE-27BE6C07C942}"/>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0" name="Line 14">
            <a:extLst>
              <a:ext uri="{FF2B5EF4-FFF2-40B4-BE49-F238E27FC236}">
                <a16:creationId xmlns:a16="http://schemas.microsoft.com/office/drawing/2014/main" id="{A130ED74-241E-4389-A72A-B83F2CF16E01}"/>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1" name="Line 15">
            <a:extLst>
              <a:ext uri="{FF2B5EF4-FFF2-40B4-BE49-F238E27FC236}">
                <a16:creationId xmlns:a16="http://schemas.microsoft.com/office/drawing/2014/main" id="{7CE23815-DC5D-4FAF-8AAA-963A8E722D58}"/>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2" name="Text Box 16">
            <a:extLst>
              <a:ext uri="{FF2B5EF4-FFF2-40B4-BE49-F238E27FC236}">
                <a16:creationId xmlns:a16="http://schemas.microsoft.com/office/drawing/2014/main" id="{9F0936D1-E093-47A9-8A68-375A344A27A5}"/>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2543" name="Text Box 17">
            <a:extLst>
              <a:ext uri="{FF2B5EF4-FFF2-40B4-BE49-F238E27FC236}">
                <a16:creationId xmlns:a16="http://schemas.microsoft.com/office/drawing/2014/main" id="{A066B8A8-7DC4-4D60-9C52-E1ACFCE13DBA}"/>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22544" name="Text Box 18">
            <a:extLst>
              <a:ext uri="{FF2B5EF4-FFF2-40B4-BE49-F238E27FC236}">
                <a16:creationId xmlns:a16="http://schemas.microsoft.com/office/drawing/2014/main" id="{EBE45254-3892-4B32-8267-F9C749BC4739}"/>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22545" name="Text Box 19">
            <a:extLst>
              <a:ext uri="{FF2B5EF4-FFF2-40B4-BE49-F238E27FC236}">
                <a16:creationId xmlns:a16="http://schemas.microsoft.com/office/drawing/2014/main" id="{62BAF6B6-CB21-4641-BCEC-8669FB04C296}"/>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22546" name="Text Box 20">
            <a:extLst>
              <a:ext uri="{FF2B5EF4-FFF2-40B4-BE49-F238E27FC236}">
                <a16:creationId xmlns:a16="http://schemas.microsoft.com/office/drawing/2014/main" id="{1037F7CA-487E-46FD-9CE2-3A73316789D3}"/>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22547" name="Line 21">
            <a:extLst>
              <a:ext uri="{FF2B5EF4-FFF2-40B4-BE49-F238E27FC236}">
                <a16:creationId xmlns:a16="http://schemas.microsoft.com/office/drawing/2014/main" id="{754542B5-7871-42C5-9B8F-16D83338F6BB}"/>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8" name="Line 22">
            <a:extLst>
              <a:ext uri="{FF2B5EF4-FFF2-40B4-BE49-F238E27FC236}">
                <a16:creationId xmlns:a16="http://schemas.microsoft.com/office/drawing/2014/main" id="{34309B75-BEC4-4A57-BE05-D5D82892C7B1}"/>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49" name="Text Box 23">
            <a:extLst>
              <a:ext uri="{FF2B5EF4-FFF2-40B4-BE49-F238E27FC236}">
                <a16:creationId xmlns:a16="http://schemas.microsoft.com/office/drawing/2014/main" id="{DC34CB4F-1B69-49E7-B957-F69F17948B19}"/>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22550" name="Text Box 24">
            <a:extLst>
              <a:ext uri="{FF2B5EF4-FFF2-40B4-BE49-F238E27FC236}">
                <a16:creationId xmlns:a16="http://schemas.microsoft.com/office/drawing/2014/main" id="{D0744507-50FE-48EE-A959-A5381A137BDE}"/>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22551" name="Line 25">
            <a:extLst>
              <a:ext uri="{FF2B5EF4-FFF2-40B4-BE49-F238E27FC236}">
                <a16:creationId xmlns:a16="http://schemas.microsoft.com/office/drawing/2014/main" id="{CFAE308B-39CF-410F-8B2E-2EF7DE68B54F}"/>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52" name="Text Box 26">
            <a:extLst>
              <a:ext uri="{FF2B5EF4-FFF2-40B4-BE49-F238E27FC236}">
                <a16:creationId xmlns:a16="http://schemas.microsoft.com/office/drawing/2014/main" id="{65D1E3C0-AFF1-45C0-94BB-A9DD1166B882}"/>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22553" name="Text Box 27">
            <a:extLst>
              <a:ext uri="{FF2B5EF4-FFF2-40B4-BE49-F238E27FC236}">
                <a16:creationId xmlns:a16="http://schemas.microsoft.com/office/drawing/2014/main" id="{F6110135-7A31-4844-928C-22C6B157FF7C}"/>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22554" name="Text Box 28">
            <a:extLst>
              <a:ext uri="{FF2B5EF4-FFF2-40B4-BE49-F238E27FC236}">
                <a16:creationId xmlns:a16="http://schemas.microsoft.com/office/drawing/2014/main" id="{8B4E64CE-2D7F-4C43-84BC-5DF1AFADCABA}"/>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22555" name="Text Box 29">
            <a:extLst>
              <a:ext uri="{FF2B5EF4-FFF2-40B4-BE49-F238E27FC236}">
                <a16:creationId xmlns:a16="http://schemas.microsoft.com/office/drawing/2014/main" id="{FEC8EED4-F902-4072-826E-A322BBFC1AC8}"/>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22556" name="Line 30">
            <a:extLst>
              <a:ext uri="{FF2B5EF4-FFF2-40B4-BE49-F238E27FC236}">
                <a16:creationId xmlns:a16="http://schemas.microsoft.com/office/drawing/2014/main" id="{45DDE76E-5DB9-4340-9339-B799792A9F68}"/>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57" name="Text Box 31">
            <a:extLst>
              <a:ext uri="{FF2B5EF4-FFF2-40B4-BE49-F238E27FC236}">
                <a16:creationId xmlns:a16="http://schemas.microsoft.com/office/drawing/2014/main" id="{65A6CB33-DA7D-4E48-967A-5C013FC7ED8C}"/>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21600" name="Line 32">
            <a:extLst>
              <a:ext uri="{FF2B5EF4-FFF2-40B4-BE49-F238E27FC236}">
                <a16:creationId xmlns:a16="http://schemas.microsoft.com/office/drawing/2014/main" id="{17E771FC-1343-4130-8E68-7D5521C41565}"/>
              </a:ext>
            </a:extLst>
          </p:cNvPr>
          <p:cNvSpPr>
            <a:spLocks noChangeShapeType="1"/>
          </p:cNvSpPr>
          <p:nvPr/>
        </p:nvSpPr>
        <p:spPr bwMode="auto">
          <a:xfrm>
            <a:off x="3505200" y="3505200"/>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1601" name="Text Box 33">
            <a:extLst>
              <a:ext uri="{FF2B5EF4-FFF2-40B4-BE49-F238E27FC236}">
                <a16:creationId xmlns:a16="http://schemas.microsoft.com/office/drawing/2014/main" id="{94256C31-ABF4-4953-BB2C-DCAB82B17829}"/>
              </a:ext>
            </a:extLst>
          </p:cNvPr>
          <p:cNvSpPr txBox="1">
            <a:spLocks noChangeArrowheads="1"/>
          </p:cNvSpPr>
          <p:nvPr/>
        </p:nvSpPr>
        <p:spPr bwMode="auto">
          <a:xfrm>
            <a:off x="3498850" y="31384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Greater element</a:t>
            </a:r>
          </a:p>
        </p:txBody>
      </p:sp>
      <p:sp>
        <p:nvSpPr>
          <p:cNvPr id="621602" name="Line 34">
            <a:extLst>
              <a:ext uri="{FF2B5EF4-FFF2-40B4-BE49-F238E27FC236}">
                <a16:creationId xmlns:a16="http://schemas.microsoft.com/office/drawing/2014/main" id="{8E47B1A3-00DB-4EDA-B186-90F3DFBAA445}"/>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1603" name="Text Box 35">
            <a:extLst>
              <a:ext uri="{FF2B5EF4-FFF2-40B4-BE49-F238E27FC236}">
                <a16:creationId xmlns:a16="http://schemas.microsoft.com/office/drawing/2014/main" id="{601C8785-6E95-4A71-B0B3-3DC1DB3A3F28}"/>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621604" name="Line 36">
            <a:extLst>
              <a:ext uri="{FF2B5EF4-FFF2-40B4-BE49-F238E27FC236}">
                <a16:creationId xmlns:a16="http://schemas.microsoft.com/office/drawing/2014/main" id="{D9D04D87-3F30-43B4-9A16-37CE2CADF6AB}"/>
              </a:ext>
            </a:extLst>
          </p:cNvPr>
          <p:cNvSpPr>
            <a:spLocks noChangeShapeType="1"/>
          </p:cNvSpPr>
          <p:nvPr/>
        </p:nvSpPr>
        <p:spPr bwMode="auto">
          <a:xfrm flipV="1">
            <a:off x="3505200" y="3505200"/>
            <a:ext cx="0" cy="5191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2563" name="Text Box 41">
            <a:extLst>
              <a:ext uri="{FF2B5EF4-FFF2-40B4-BE49-F238E27FC236}">
                <a16:creationId xmlns:a16="http://schemas.microsoft.com/office/drawing/2014/main" id="{27799282-3550-4693-ABCC-2B5E1EC4A9C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1570">
                                            <p:txEl>
                                              <p:charRg st="0" end="58"/>
                                            </p:txEl>
                                          </p:spTgt>
                                        </p:tgtEl>
                                        <p:attrNameLst>
                                          <p:attrName>style.visibility</p:attrName>
                                        </p:attrNameLst>
                                      </p:cBhvr>
                                      <p:to>
                                        <p:strVal val="visible"/>
                                      </p:to>
                                    </p:set>
                                    <p:animEffect transition="in" filter="dissolve">
                                      <p:cBhvr>
                                        <p:cTn id="7" dur="500"/>
                                        <p:tgtEl>
                                          <p:spTgt spid="621570">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1570">
                                            <p:txEl>
                                              <p:charRg st="58" end="116"/>
                                            </p:txEl>
                                          </p:spTgt>
                                        </p:tgtEl>
                                        <p:attrNameLst>
                                          <p:attrName>style.visibility</p:attrName>
                                        </p:attrNameLst>
                                      </p:cBhvr>
                                      <p:to>
                                        <p:strVal val="visible"/>
                                      </p:to>
                                    </p:set>
                                    <p:animEffect transition="in" filter="dissolve">
                                      <p:cBhvr>
                                        <p:cTn id="12" dur="500"/>
                                        <p:tgtEl>
                                          <p:spTgt spid="621570">
                                            <p:txEl>
                                              <p:charRg st="58" end="11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21600"/>
                                        </p:tgtEl>
                                        <p:attrNameLst>
                                          <p:attrName>style.visibility</p:attrName>
                                        </p:attrNameLst>
                                      </p:cBhvr>
                                      <p:to>
                                        <p:strVal val="visible"/>
                                      </p:to>
                                    </p:set>
                                    <p:anim from="(-#ppt_w/2)" to="(#ppt_x)" calcmode="lin" valueType="num">
                                      <p:cBhvr>
                                        <p:cTn id="15" dur="600" fill="hold">
                                          <p:stCondLst>
                                            <p:cond delay="0"/>
                                          </p:stCondLst>
                                        </p:cTn>
                                        <p:tgtEl>
                                          <p:spTgt spid="621600"/>
                                        </p:tgtEl>
                                        <p:attrNameLst>
                                          <p:attrName>ppt_x</p:attrName>
                                        </p:attrNameLst>
                                      </p:cBhvr>
                                    </p:anim>
                                    <p:anim from="0" to="-1.0" calcmode="lin" valueType="num">
                                      <p:cBhvr>
                                        <p:cTn id="16" dur="200" decel="50000" autoRev="1" fill="hold">
                                          <p:stCondLst>
                                            <p:cond delay="600"/>
                                          </p:stCondLst>
                                        </p:cTn>
                                        <p:tgtEl>
                                          <p:spTgt spid="621600"/>
                                        </p:tgtEl>
                                        <p:attrNameLst>
                                          <p:attrName>xshear</p:attrName>
                                        </p:attrNameLst>
                                      </p:cBhvr>
                                    </p:anim>
                                    <p:animScale>
                                      <p:cBhvr>
                                        <p:cTn id="17" dur="200" decel="100000" autoRev="1" fill="hold">
                                          <p:stCondLst>
                                            <p:cond delay="600"/>
                                          </p:stCondLst>
                                        </p:cTn>
                                        <p:tgtEl>
                                          <p:spTgt spid="621600"/>
                                        </p:tgtEl>
                                      </p:cBhvr>
                                      <p:from x="100000" y="100000"/>
                                      <p:to x="80000" y="100000"/>
                                    </p:animScale>
                                    <p:anim by="(#ppt_h/3+#ppt_w*0.1)" calcmode="lin" valueType="num">
                                      <p:cBhvr additive="sum">
                                        <p:cTn id="18" dur="200" decel="100000" autoRev="1" fill="hold">
                                          <p:stCondLst>
                                            <p:cond delay="600"/>
                                          </p:stCondLst>
                                        </p:cTn>
                                        <p:tgtEl>
                                          <p:spTgt spid="621600"/>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21604"/>
                                        </p:tgtEl>
                                        <p:attrNameLst>
                                          <p:attrName>style.visibility</p:attrName>
                                        </p:attrNameLst>
                                      </p:cBhvr>
                                      <p:to>
                                        <p:strVal val="visible"/>
                                      </p:to>
                                    </p:set>
                                    <p:animEffect transition="in" filter="dissolve">
                                      <p:cBhvr>
                                        <p:cTn id="21" dur="500"/>
                                        <p:tgtEl>
                                          <p:spTgt spid="6216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21570">
                                            <p:txEl>
                                              <p:charRg st="116" end="184"/>
                                            </p:txEl>
                                          </p:spTgt>
                                        </p:tgtEl>
                                        <p:attrNameLst>
                                          <p:attrName>style.visibility</p:attrName>
                                        </p:attrNameLst>
                                      </p:cBhvr>
                                      <p:to>
                                        <p:strVal val="visible"/>
                                      </p:to>
                                    </p:set>
                                    <p:animEffect transition="in" filter="dissolve">
                                      <p:cBhvr>
                                        <p:cTn id="26" dur="500"/>
                                        <p:tgtEl>
                                          <p:spTgt spid="621570">
                                            <p:txEl>
                                              <p:charRg st="116" end="184"/>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21601"/>
                                        </p:tgtEl>
                                        <p:attrNameLst>
                                          <p:attrName>style.visibility</p:attrName>
                                        </p:attrNameLst>
                                      </p:cBhvr>
                                      <p:to>
                                        <p:strVal val="visible"/>
                                      </p:to>
                                    </p:set>
                                    <p:anim from="(-#ppt_w/2)" to="(#ppt_x)" calcmode="lin" valueType="num">
                                      <p:cBhvr>
                                        <p:cTn id="29" dur="600" fill="hold">
                                          <p:stCondLst>
                                            <p:cond delay="0"/>
                                          </p:stCondLst>
                                        </p:cTn>
                                        <p:tgtEl>
                                          <p:spTgt spid="621601"/>
                                        </p:tgtEl>
                                        <p:attrNameLst>
                                          <p:attrName>ppt_x</p:attrName>
                                        </p:attrNameLst>
                                      </p:cBhvr>
                                    </p:anim>
                                    <p:anim from="0" to="-1.0" calcmode="lin" valueType="num">
                                      <p:cBhvr>
                                        <p:cTn id="30" dur="200" decel="50000" autoRev="1" fill="hold">
                                          <p:stCondLst>
                                            <p:cond delay="600"/>
                                          </p:stCondLst>
                                        </p:cTn>
                                        <p:tgtEl>
                                          <p:spTgt spid="621601"/>
                                        </p:tgtEl>
                                        <p:attrNameLst>
                                          <p:attrName>xshear</p:attrName>
                                        </p:attrNameLst>
                                      </p:cBhvr>
                                    </p:anim>
                                    <p:animScale>
                                      <p:cBhvr>
                                        <p:cTn id="31" dur="200" decel="100000" autoRev="1" fill="hold">
                                          <p:stCondLst>
                                            <p:cond delay="600"/>
                                          </p:stCondLst>
                                        </p:cTn>
                                        <p:tgtEl>
                                          <p:spTgt spid="621601"/>
                                        </p:tgtEl>
                                      </p:cBhvr>
                                      <p:from x="100000" y="100000"/>
                                      <p:to x="80000" y="100000"/>
                                    </p:animScale>
                                    <p:anim by="(#ppt_h/3+#ppt_w*0.1)" calcmode="lin" valueType="num">
                                      <p:cBhvr additive="sum">
                                        <p:cTn id="32" dur="200" decel="100000" autoRev="1" fill="hold">
                                          <p:stCondLst>
                                            <p:cond delay="600"/>
                                          </p:stCondLst>
                                        </p:cTn>
                                        <p:tgtEl>
                                          <p:spTgt spid="621601"/>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21603"/>
                                        </p:tgtEl>
                                        <p:attrNameLst>
                                          <p:attrName>style.visibility</p:attrName>
                                        </p:attrNameLst>
                                      </p:cBhvr>
                                      <p:to>
                                        <p:strVal val="visible"/>
                                      </p:to>
                                    </p:set>
                                    <p:animEffect transition="in" filter="dissolve">
                                      <p:cBhvr>
                                        <p:cTn id="37" dur="500"/>
                                        <p:tgtEl>
                                          <p:spTgt spid="621603"/>
                                        </p:tgtEl>
                                      </p:cBhvr>
                                    </p:animEffect>
                                  </p:childTnLst>
                                </p:cTn>
                              </p:par>
                              <p:par>
                                <p:cTn id="38" presetID="9" presetClass="entr" presetSubtype="0" fill="hold" nodeType="withEffect">
                                  <p:stCondLst>
                                    <p:cond delay="0"/>
                                  </p:stCondLst>
                                  <p:childTnLst>
                                    <p:set>
                                      <p:cBhvr>
                                        <p:cTn id="39" dur="1" fill="hold">
                                          <p:stCondLst>
                                            <p:cond delay="0"/>
                                          </p:stCondLst>
                                        </p:cTn>
                                        <p:tgtEl>
                                          <p:spTgt spid="621602"/>
                                        </p:tgtEl>
                                        <p:attrNameLst>
                                          <p:attrName>style.visibility</p:attrName>
                                        </p:attrNameLst>
                                      </p:cBhvr>
                                      <p:to>
                                        <p:strVal val="visible"/>
                                      </p:to>
                                    </p:set>
                                    <p:animEffect transition="in" filter="dissolve">
                                      <p:cBhvr>
                                        <p:cTn id="40" dur="500"/>
                                        <p:tgtEl>
                                          <p:spTgt spid="621602"/>
                                        </p:tgtEl>
                                      </p:cBhvr>
                                    </p:animEffect>
                                  </p:childTnLst>
                                </p:cTn>
                              </p:par>
                              <p:par>
                                <p:cTn id="41" presetID="9" presetClass="exit" presetSubtype="0" fill="hold" nodeType="withEffect">
                                  <p:stCondLst>
                                    <p:cond delay="0"/>
                                  </p:stCondLst>
                                  <p:childTnLst>
                                    <p:animEffect transition="out" filter="dissolve">
                                      <p:cBhvr>
                                        <p:cTn id="42" dur="500"/>
                                        <p:tgtEl>
                                          <p:spTgt spid="621570">
                                            <p:txEl>
                                              <p:charRg st="0" end="58"/>
                                            </p:txEl>
                                          </p:spTgt>
                                        </p:tgtEl>
                                      </p:cBhvr>
                                    </p:animEffect>
                                    <p:set>
                                      <p:cBhvr>
                                        <p:cTn id="43" dur="1" fill="hold">
                                          <p:stCondLst>
                                            <p:cond delay="499"/>
                                          </p:stCondLst>
                                        </p:cTn>
                                        <p:tgtEl>
                                          <p:spTgt spid="621570">
                                            <p:txEl>
                                              <p:charRg st="0" end="58"/>
                                            </p:txEl>
                                          </p:spTgt>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21570">
                                            <p:txEl>
                                              <p:charRg st="58" end="116"/>
                                            </p:txEl>
                                          </p:spTgt>
                                        </p:tgtEl>
                                      </p:cBhvr>
                                    </p:animEffect>
                                    <p:set>
                                      <p:cBhvr>
                                        <p:cTn id="46" dur="1" fill="hold">
                                          <p:stCondLst>
                                            <p:cond delay="499"/>
                                          </p:stCondLst>
                                        </p:cTn>
                                        <p:tgtEl>
                                          <p:spTgt spid="621570">
                                            <p:txEl>
                                              <p:charRg st="58" end="116"/>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21570">
                                            <p:txEl>
                                              <p:charRg st="116" end="184"/>
                                            </p:txEl>
                                          </p:spTgt>
                                        </p:tgtEl>
                                      </p:cBhvr>
                                    </p:animEffect>
                                    <p:set>
                                      <p:cBhvr>
                                        <p:cTn id="49" dur="1" fill="hold">
                                          <p:stCondLst>
                                            <p:cond delay="499"/>
                                          </p:stCondLst>
                                        </p:cTn>
                                        <p:tgtEl>
                                          <p:spTgt spid="621570">
                                            <p:txEl>
                                              <p:charRg st="116" end="184"/>
                                            </p:txEl>
                                          </p:spTgt>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621601"/>
                                        </p:tgtEl>
                                      </p:cBhvr>
                                    </p:animEffect>
                                    <p:set>
                                      <p:cBhvr>
                                        <p:cTn id="52" dur="1" fill="hold">
                                          <p:stCondLst>
                                            <p:cond delay="499"/>
                                          </p:stCondLst>
                                        </p:cTn>
                                        <p:tgtEl>
                                          <p:spTgt spid="621601"/>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21600"/>
                                        </p:tgtEl>
                                      </p:cBhvr>
                                    </p:animEffect>
                                    <p:set>
                                      <p:cBhvr>
                                        <p:cTn id="55" dur="1" fill="hold">
                                          <p:stCondLst>
                                            <p:cond delay="499"/>
                                          </p:stCondLst>
                                        </p:cTn>
                                        <p:tgtEl>
                                          <p:spTgt spid="621600"/>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21604"/>
                                        </p:tgtEl>
                                      </p:cBhvr>
                                    </p:animEffect>
                                    <p:set>
                                      <p:cBhvr>
                                        <p:cTn id="58" dur="1" fill="hold">
                                          <p:stCondLst>
                                            <p:cond delay="499"/>
                                          </p:stCondLst>
                                        </p:cTn>
                                        <p:tgtEl>
                                          <p:spTgt spid="6216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01" grpId="0"/>
      <p:bldP spid="621601" grpId="1"/>
      <p:bldP spid="62160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FDEF6E5-5BA7-4469-AFCB-BFA2A35A7F29}"/>
              </a:ext>
            </a:extLst>
          </p:cNvPr>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Continue the search for an element smaller than the pivot.</a:t>
            </a:r>
          </a:p>
          <a:p>
            <a:pPr eaLnBrk="1" hangingPunct="1">
              <a:buFontTx/>
              <a:buBlip>
                <a:blip r:embed="rId3"/>
              </a:buBlip>
            </a:pPr>
            <a:r>
              <a:rPr lang="en-IN" altLang="id-ID" sz="2000">
                <a:solidFill>
                  <a:schemeClr val="accent2"/>
                </a:solidFill>
              </a:rPr>
              <a:t>Start from arr[3] and move</a:t>
            </a:r>
            <a:r>
              <a:rPr lang="en-IN" altLang="id-ID" sz="2000"/>
              <a:t> </a:t>
            </a:r>
            <a:r>
              <a:rPr lang="en-IN" altLang="id-ID" sz="2000">
                <a:solidFill>
                  <a:schemeClr val="accent2"/>
                </a:solidFill>
              </a:rPr>
              <a:t>in the right to left direction.</a:t>
            </a:r>
          </a:p>
          <a:p>
            <a:pPr eaLnBrk="1" hangingPunct="1">
              <a:buFontTx/>
              <a:buBlip>
                <a:blip r:embed="rId3"/>
              </a:buBlip>
            </a:pPr>
            <a:r>
              <a:rPr lang="en-IN" altLang="id-ID" sz="2000">
                <a:solidFill>
                  <a:schemeClr val="accent2"/>
                </a:solidFill>
              </a:rPr>
              <a:t>Search for the first element that is smaller than or equal to the pivot value. </a:t>
            </a:r>
            <a:endParaRPr lang="en-US" altLang="id-ID" sz="2000">
              <a:solidFill>
                <a:schemeClr val="accent2"/>
              </a:solidFill>
            </a:endParaRPr>
          </a:p>
        </p:txBody>
      </p:sp>
      <p:sp>
        <p:nvSpPr>
          <p:cNvPr id="24579" name="AutoShape 5">
            <a:extLst>
              <a:ext uri="{FF2B5EF4-FFF2-40B4-BE49-F238E27FC236}">
                <a16:creationId xmlns:a16="http://schemas.microsoft.com/office/drawing/2014/main" id="{419BF05A-5DA4-4058-B164-30353A7F8BE7}"/>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24580" name="Text Box 7">
            <a:extLst>
              <a:ext uri="{FF2B5EF4-FFF2-40B4-BE49-F238E27FC236}">
                <a16:creationId xmlns:a16="http://schemas.microsoft.com/office/drawing/2014/main" id="{02C9DE82-BCEF-4F65-AAB8-3F8F38F97DFB}"/>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24581" name="Text Box 8">
            <a:extLst>
              <a:ext uri="{FF2B5EF4-FFF2-40B4-BE49-F238E27FC236}">
                <a16:creationId xmlns:a16="http://schemas.microsoft.com/office/drawing/2014/main" id="{A21CBC96-89A8-40F5-8886-76DA1A9941D4}"/>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24582" name="Text Box 9">
            <a:extLst>
              <a:ext uri="{FF2B5EF4-FFF2-40B4-BE49-F238E27FC236}">
                <a16:creationId xmlns:a16="http://schemas.microsoft.com/office/drawing/2014/main" id="{EA9EECB1-0475-4EDF-9237-FB04CE4DA4B5}"/>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24583" name="Text Box 10">
            <a:extLst>
              <a:ext uri="{FF2B5EF4-FFF2-40B4-BE49-F238E27FC236}">
                <a16:creationId xmlns:a16="http://schemas.microsoft.com/office/drawing/2014/main" id="{F55E3E67-64B0-47D9-B3FB-E0C951DF179F}"/>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24584" name="Text Box 11">
            <a:extLst>
              <a:ext uri="{FF2B5EF4-FFF2-40B4-BE49-F238E27FC236}">
                <a16:creationId xmlns:a16="http://schemas.microsoft.com/office/drawing/2014/main" id="{8EC95DD8-2149-4EE9-BA30-1C69CD889AAA}"/>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24585" name="Line 12">
            <a:extLst>
              <a:ext uri="{FF2B5EF4-FFF2-40B4-BE49-F238E27FC236}">
                <a16:creationId xmlns:a16="http://schemas.microsoft.com/office/drawing/2014/main" id="{9D0F05B3-E901-4731-A9B2-CD60BE009DD8}"/>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86" name="Line 13">
            <a:extLst>
              <a:ext uri="{FF2B5EF4-FFF2-40B4-BE49-F238E27FC236}">
                <a16:creationId xmlns:a16="http://schemas.microsoft.com/office/drawing/2014/main" id="{FCB6CDE5-E553-4E4F-8259-ABF001DDCCEA}"/>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87" name="Line 14">
            <a:extLst>
              <a:ext uri="{FF2B5EF4-FFF2-40B4-BE49-F238E27FC236}">
                <a16:creationId xmlns:a16="http://schemas.microsoft.com/office/drawing/2014/main" id="{BCA41370-929B-4200-8BF1-74645830D220}"/>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88" name="Line 15">
            <a:extLst>
              <a:ext uri="{FF2B5EF4-FFF2-40B4-BE49-F238E27FC236}">
                <a16:creationId xmlns:a16="http://schemas.microsoft.com/office/drawing/2014/main" id="{ACD5B459-54AA-4B45-960E-A74647846656}"/>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89" name="Text Box 16">
            <a:extLst>
              <a:ext uri="{FF2B5EF4-FFF2-40B4-BE49-F238E27FC236}">
                <a16:creationId xmlns:a16="http://schemas.microsoft.com/office/drawing/2014/main" id="{F28E6F71-894B-4943-BFC9-4548C61B4197}"/>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4590" name="Text Box 17">
            <a:extLst>
              <a:ext uri="{FF2B5EF4-FFF2-40B4-BE49-F238E27FC236}">
                <a16:creationId xmlns:a16="http://schemas.microsoft.com/office/drawing/2014/main" id="{483A5FAD-1545-4756-AD51-101C20F6ACCA}"/>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24591" name="Text Box 18">
            <a:extLst>
              <a:ext uri="{FF2B5EF4-FFF2-40B4-BE49-F238E27FC236}">
                <a16:creationId xmlns:a16="http://schemas.microsoft.com/office/drawing/2014/main" id="{4B100188-727D-4131-A893-5FCF53022657}"/>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24592" name="Text Box 19">
            <a:extLst>
              <a:ext uri="{FF2B5EF4-FFF2-40B4-BE49-F238E27FC236}">
                <a16:creationId xmlns:a16="http://schemas.microsoft.com/office/drawing/2014/main" id="{4F97C311-CE6B-4A7B-BBCE-56EEAC493A8F}"/>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24593" name="Text Box 20">
            <a:extLst>
              <a:ext uri="{FF2B5EF4-FFF2-40B4-BE49-F238E27FC236}">
                <a16:creationId xmlns:a16="http://schemas.microsoft.com/office/drawing/2014/main" id="{72B94245-DAD8-4C9F-8C2B-67F3DDE16CC8}"/>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24594" name="Line 21">
            <a:extLst>
              <a:ext uri="{FF2B5EF4-FFF2-40B4-BE49-F238E27FC236}">
                <a16:creationId xmlns:a16="http://schemas.microsoft.com/office/drawing/2014/main" id="{BF0EA85C-4948-486B-9661-6CACFD350858}"/>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95" name="Line 22">
            <a:extLst>
              <a:ext uri="{FF2B5EF4-FFF2-40B4-BE49-F238E27FC236}">
                <a16:creationId xmlns:a16="http://schemas.microsoft.com/office/drawing/2014/main" id="{96F2C3D1-EE4C-46F6-B7B3-73023CA721D2}"/>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96" name="Text Box 23">
            <a:extLst>
              <a:ext uri="{FF2B5EF4-FFF2-40B4-BE49-F238E27FC236}">
                <a16:creationId xmlns:a16="http://schemas.microsoft.com/office/drawing/2014/main" id="{B40F09EE-DC6E-454F-99AF-7762446F88B1}"/>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24597" name="Text Box 24">
            <a:extLst>
              <a:ext uri="{FF2B5EF4-FFF2-40B4-BE49-F238E27FC236}">
                <a16:creationId xmlns:a16="http://schemas.microsoft.com/office/drawing/2014/main" id="{1ED9F433-4063-40C3-B6AB-35FA461A7067}"/>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24598" name="Line 25">
            <a:extLst>
              <a:ext uri="{FF2B5EF4-FFF2-40B4-BE49-F238E27FC236}">
                <a16:creationId xmlns:a16="http://schemas.microsoft.com/office/drawing/2014/main" id="{AF21048B-6A95-43CD-A045-FB7D9651C592}"/>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599" name="Text Box 26">
            <a:extLst>
              <a:ext uri="{FF2B5EF4-FFF2-40B4-BE49-F238E27FC236}">
                <a16:creationId xmlns:a16="http://schemas.microsoft.com/office/drawing/2014/main" id="{B81E6DE9-00A1-47DB-93B7-EB67BDE2F3C5}"/>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24600" name="Text Box 27">
            <a:extLst>
              <a:ext uri="{FF2B5EF4-FFF2-40B4-BE49-F238E27FC236}">
                <a16:creationId xmlns:a16="http://schemas.microsoft.com/office/drawing/2014/main" id="{922F4D7B-8D7B-4F12-BEA3-3D9D2A460D46}"/>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24601" name="Text Box 28">
            <a:extLst>
              <a:ext uri="{FF2B5EF4-FFF2-40B4-BE49-F238E27FC236}">
                <a16:creationId xmlns:a16="http://schemas.microsoft.com/office/drawing/2014/main" id="{9273AF96-97FE-4771-9EFA-70FAA9E2610A}"/>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24602" name="Text Box 29">
            <a:extLst>
              <a:ext uri="{FF2B5EF4-FFF2-40B4-BE49-F238E27FC236}">
                <a16:creationId xmlns:a16="http://schemas.microsoft.com/office/drawing/2014/main" id="{3129A7EF-97FB-463A-AA9D-2998C6FA772E}"/>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24603" name="Line 30">
            <a:extLst>
              <a:ext uri="{FF2B5EF4-FFF2-40B4-BE49-F238E27FC236}">
                <a16:creationId xmlns:a16="http://schemas.microsoft.com/office/drawing/2014/main" id="{751351C0-9417-4C04-A980-E3BA9EC3FB32}"/>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604" name="Text Box 31">
            <a:extLst>
              <a:ext uri="{FF2B5EF4-FFF2-40B4-BE49-F238E27FC236}">
                <a16:creationId xmlns:a16="http://schemas.microsoft.com/office/drawing/2014/main" id="{BE1162F6-9909-4588-AA4A-484C94B8A906}"/>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25698" name="Line 34">
            <a:extLst>
              <a:ext uri="{FF2B5EF4-FFF2-40B4-BE49-F238E27FC236}">
                <a16:creationId xmlns:a16="http://schemas.microsoft.com/office/drawing/2014/main" id="{0A8520C8-DB10-47F7-8FF2-BCF77919D795}"/>
              </a:ext>
            </a:extLst>
          </p:cNvPr>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5699" name="Text Box 35">
            <a:extLst>
              <a:ext uri="{FF2B5EF4-FFF2-40B4-BE49-F238E27FC236}">
                <a16:creationId xmlns:a16="http://schemas.microsoft.com/office/drawing/2014/main" id="{F5295746-7361-4A4B-A62B-2E17A597CC2B}"/>
              </a:ext>
            </a:extLst>
          </p:cNvPr>
          <p:cNvSpPr txBox="1">
            <a:spLocks noChangeArrowheads="1"/>
          </p:cNvSpPr>
          <p:nvPr/>
        </p:nvSpPr>
        <p:spPr bwMode="auto">
          <a:xfrm>
            <a:off x="678180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Smaller element</a:t>
            </a:r>
          </a:p>
        </p:txBody>
      </p:sp>
      <p:sp>
        <p:nvSpPr>
          <p:cNvPr id="625700" name="Line 36">
            <a:extLst>
              <a:ext uri="{FF2B5EF4-FFF2-40B4-BE49-F238E27FC236}">
                <a16:creationId xmlns:a16="http://schemas.microsoft.com/office/drawing/2014/main" id="{F0B60ECE-4EE3-49AB-8C82-2B868CCE6FE8}"/>
              </a:ext>
            </a:extLst>
          </p:cNvPr>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5701" name="Text Box 37">
            <a:extLst>
              <a:ext uri="{FF2B5EF4-FFF2-40B4-BE49-F238E27FC236}">
                <a16:creationId xmlns:a16="http://schemas.microsoft.com/office/drawing/2014/main" id="{4B9AC185-024A-4547-B004-81FF36C51178}"/>
              </a:ext>
            </a:extLst>
          </p:cNvPr>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625702" name="Line 38">
            <a:extLst>
              <a:ext uri="{FF2B5EF4-FFF2-40B4-BE49-F238E27FC236}">
                <a16:creationId xmlns:a16="http://schemas.microsoft.com/office/drawing/2014/main" id="{3B808284-E03C-4569-A10B-0F52A3CE3E8A}"/>
              </a:ext>
            </a:extLst>
          </p:cNvPr>
          <p:cNvSpPr>
            <a:spLocks noChangeShapeType="1"/>
          </p:cNvSpPr>
          <p:nvPr/>
        </p:nvSpPr>
        <p:spPr bwMode="auto">
          <a:xfrm flipV="1">
            <a:off x="4038600" y="3352800"/>
            <a:ext cx="0" cy="6715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610" name="Line 39">
            <a:extLst>
              <a:ext uri="{FF2B5EF4-FFF2-40B4-BE49-F238E27FC236}">
                <a16:creationId xmlns:a16="http://schemas.microsoft.com/office/drawing/2014/main" id="{5A82DF11-F4D2-4582-8DD2-0CEF70CC707E}"/>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4611" name="Text Box 40">
            <a:extLst>
              <a:ext uri="{FF2B5EF4-FFF2-40B4-BE49-F238E27FC236}">
                <a16:creationId xmlns:a16="http://schemas.microsoft.com/office/drawing/2014/main" id="{82B088D9-353F-4671-94FC-BC7F1FDAC2F6}"/>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24612" name="Text Box 41">
            <a:extLst>
              <a:ext uri="{FF2B5EF4-FFF2-40B4-BE49-F238E27FC236}">
                <a16:creationId xmlns:a16="http://schemas.microsoft.com/office/drawing/2014/main" id="{E6473526-8BA8-420A-8A65-BBD60DB9055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24613" name="Text Box 42">
            <a:extLst>
              <a:ext uri="{FF2B5EF4-FFF2-40B4-BE49-F238E27FC236}">
                <a16:creationId xmlns:a16="http://schemas.microsoft.com/office/drawing/2014/main" id="{F1C5209C-3F8C-4473-8309-D04A3E651190}"/>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5666">
                                            <p:txEl>
                                              <p:charRg st="0" end="58"/>
                                            </p:txEl>
                                          </p:spTgt>
                                        </p:tgtEl>
                                        <p:attrNameLst>
                                          <p:attrName>style.visibility</p:attrName>
                                        </p:attrNameLst>
                                      </p:cBhvr>
                                      <p:to>
                                        <p:strVal val="visible"/>
                                      </p:to>
                                    </p:set>
                                    <p:animEffect transition="in" filter="dissolve">
                                      <p:cBhvr>
                                        <p:cTn id="7" dur="500"/>
                                        <p:tgtEl>
                                          <p:spTgt spid="625666">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5666">
                                            <p:txEl>
                                              <p:charRg st="58" end="116"/>
                                            </p:txEl>
                                          </p:spTgt>
                                        </p:tgtEl>
                                        <p:attrNameLst>
                                          <p:attrName>style.visibility</p:attrName>
                                        </p:attrNameLst>
                                      </p:cBhvr>
                                      <p:to>
                                        <p:strVal val="visible"/>
                                      </p:to>
                                    </p:set>
                                    <p:animEffect transition="in" filter="dissolve">
                                      <p:cBhvr>
                                        <p:cTn id="12" dur="500"/>
                                        <p:tgtEl>
                                          <p:spTgt spid="625666">
                                            <p:txEl>
                                              <p:charRg st="58" end="11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25698"/>
                                        </p:tgtEl>
                                        <p:attrNameLst>
                                          <p:attrName>style.visibility</p:attrName>
                                        </p:attrNameLst>
                                      </p:cBhvr>
                                      <p:to>
                                        <p:strVal val="visible"/>
                                      </p:to>
                                    </p:set>
                                    <p:animEffect transition="in" filter="dissolve">
                                      <p:cBhvr>
                                        <p:cTn id="15" dur="500"/>
                                        <p:tgtEl>
                                          <p:spTgt spid="625698"/>
                                        </p:tgtEl>
                                      </p:cBhvr>
                                    </p:animEffect>
                                  </p:childTnLst>
                                </p:cTn>
                              </p:par>
                              <p:par>
                                <p:cTn id="16" presetID="35" presetClass="path" presetSubtype="0" accel="50000" decel="50000" fill="hold" nodeType="withEffect">
                                  <p:stCondLst>
                                    <p:cond delay="0"/>
                                  </p:stCondLst>
                                  <p:childTnLst>
                                    <p:animMotion origin="layout" path="M -0.10885 -3.69942E-6 L -0.35885 -3.69942E-6 " pathEditMode="relative" rAng="0" ptsTypes="AA">
                                      <p:cBhvr>
                                        <p:cTn id="17" dur="500" fill="hold"/>
                                        <p:tgtEl>
                                          <p:spTgt spid="625698"/>
                                        </p:tgtEl>
                                        <p:attrNameLst>
                                          <p:attrName>ppt_x</p:attrName>
                                          <p:attrName>ppt_y</p:attrName>
                                        </p:attrNameLst>
                                      </p:cBhvr>
                                      <p:rCtr x="-12500" y="0"/>
                                    </p:animMotion>
                                  </p:childTnLst>
                                </p:cTn>
                              </p:par>
                              <p:par>
                                <p:cTn id="18" presetID="9" presetClass="entr" presetSubtype="0" fill="hold" nodeType="withEffect">
                                  <p:stCondLst>
                                    <p:cond delay="0"/>
                                  </p:stCondLst>
                                  <p:childTnLst>
                                    <p:set>
                                      <p:cBhvr>
                                        <p:cTn id="19" dur="1" fill="hold">
                                          <p:stCondLst>
                                            <p:cond delay="0"/>
                                          </p:stCondLst>
                                        </p:cTn>
                                        <p:tgtEl>
                                          <p:spTgt spid="625702"/>
                                        </p:tgtEl>
                                        <p:attrNameLst>
                                          <p:attrName>style.visibility</p:attrName>
                                        </p:attrNameLst>
                                      </p:cBhvr>
                                      <p:to>
                                        <p:strVal val="visible"/>
                                      </p:to>
                                    </p:set>
                                    <p:animEffect transition="in" filter="dissolve">
                                      <p:cBhvr>
                                        <p:cTn id="20" dur="500"/>
                                        <p:tgtEl>
                                          <p:spTgt spid="625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25666">
                                            <p:txEl>
                                              <p:charRg st="116" end="196"/>
                                            </p:txEl>
                                          </p:spTgt>
                                        </p:tgtEl>
                                        <p:attrNameLst>
                                          <p:attrName>style.visibility</p:attrName>
                                        </p:attrNameLst>
                                      </p:cBhvr>
                                      <p:to>
                                        <p:strVal val="visible"/>
                                      </p:to>
                                    </p:set>
                                    <p:animEffect transition="in" filter="dissolve">
                                      <p:cBhvr>
                                        <p:cTn id="25" dur="500"/>
                                        <p:tgtEl>
                                          <p:spTgt spid="625666">
                                            <p:txEl>
                                              <p:charRg st="116" end="19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25699"/>
                                        </p:tgtEl>
                                        <p:attrNameLst>
                                          <p:attrName>style.visibility</p:attrName>
                                        </p:attrNameLst>
                                      </p:cBhvr>
                                      <p:to>
                                        <p:strVal val="visible"/>
                                      </p:to>
                                    </p:set>
                                    <p:animEffect transition="in" filter="dissolve">
                                      <p:cBhvr>
                                        <p:cTn id="28" dur="500"/>
                                        <p:tgtEl>
                                          <p:spTgt spid="625699"/>
                                        </p:tgtEl>
                                      </p:cBhvr>
                                    </p:animEffect>
                                  </p:childTnLst>
                                </p:cTn>
                              </p:par>
                              <p:par>
                                <p:cTn id="29" presetID="35" presetClass="path" presetSubtype="0" accel="50000" decel="50000" fill="hold" grpId="1" nodeType="withEffect">
                                  <p:stCondLst>
                                    <p:cond delay="0"/>
                                  </p:stCondLst>
                                  <p:childTnLst>
                                    <p:animMotion origin="layout" path="M -0.18299 -2.89017E-6 L -0.43299 -2.89017E-6 " pathEditMode="relative" rAng="0" ptsTypes="AA">
                                      <p:cBhvr>
                                        <p:cTn id="30" dur="500" fill="hold"/>
                                        <p:tgtEl>
                                          <p:spTgt spid="625699"/>
                                        </p:tgtEl>
                                        <p:attrNameLst>
                                          <p:attrName>ppt_x</p:attrName>
                                          <p:attrName>ppt_y</p:attrName>
                                        </p:attrNameLst>
                                      </p:cBhvr>
                                      <p:rCtr x="-12500" y="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2" nodeType="clickEffect">
                                  <p:stCondLst>
                                    <p:cond delay="0"/>
                                  </p:stCondLst>
                                  <p:childTnLst>
                                    <p:animEffect transition="out" filter="dissolve">
                                      <p:cBhvr>
                                        <p:cTn id="34" dur="500"/>
                                        <p:tgtEl>
                                          <p:spTgt spid="625699"/>
                                        </p:tgtEl>
                                      </p:cBhvr>
                                    </p:animEffect>
                                    <p:set>
                                      <p:cBhvr>
                                        <p:cTn id="35" dur="1" fill="hold">
                                          <p:stCondLst>
                                            <p:cond delay="499"/>
                                          </p:stCondLst>
                                        </p:cTn>
                                        <p:tgtEl>
                                          <p:spTgt spid="625699"/>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25698"/>
                                        </p:tgtEl>
                                      </p:cBhvr>
                                    </p:animEffect>
                                    <p:set>
                                      <p:cBhvr>
                                        <p:cTn id="38" dur="1" fill="hold">
                                          <p:stCondLst>
                                            <p:cond delay="499"/>
                                          </p:stCondLst>
                                        </p:cTn>
                                        <p:tgtEl>
                                          <p:spTgt spid="625698"/>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25666">
                                            <p:txEl>
                                              <p:charRg st="58" end="116"/>
                                            </p:txEl>
                                          </p:spTgt>
                                        </p:tgtEl>
                                      </p:cBhvr>
                                    </p:animEffect>
                                    <p:set>
                                      <p:cBhvr>
                                        <p:cTn id="41" dur="1" fill="hold">
                                          <p:stCondLst>
                                            <p:cond delay="499"/>
                                          </p:stCondLst>
                                        </p:cTn>
                                        <p:tgtEl>
                                          <p:spTgt spid="625666">
                                            <p:txEl>
                                              <p:charRg st="58" end="116"/>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25666">
                                            <p:txEl>
                                              <p:charRg st="0" end="58"/>
                                            </p:txEl>
                                          </p:spTgt>
                                        </p:tgtEl>
                                      </p:cBhvr>
                                    </p:animEffect>
                                    <p:set>
                                      <p:cBhvr>
                                        <p:cTn id="44" dur="1" fill="hold">
                                          <p:stCondLst>
                                            <p:cond delay="499"/>
                                          </p:stCondLst>
                                        </p:cTn>
                                        <p:tgtEl>
                                          <p:spTgt spid="625666">
                                            <p:txEl>
                                              <p:charRg st="0" end="58"/>
                                            </p:txEl>
                                          </p:spTgt>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25666">
                                            <p:txEl>
                                              <p:charRg st="116" end="196"/>
                                            </p:txEl>
                                          </p:spTgt>
                                        </p:tgtEl>
                                      </p:cBhvr>
                                    </p:animEffect>
                                    <p:set>
                                      <p:cBhvr>
                                        <p:cTn id="47" dur="1" fill="hold">
                                          <p:stCondLst>
                                            <p:cond delay="499"/>
                                          </p:stCondLst>
                                        </p:cTn>
                                        <p:tgtEl>
                                          <p:spTgt spid="625666">
                                            <p:txEl>
                                              <p:charRg st="116" end="196"/>
                                            </p:txEl>
                                          </p:spTgt>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25701"/>
                                        </p:tgtEl>
                                        <p:attrNameLst>
                                          <p:attrName>style.visibility</p:attrName>
                                        </p:attrNameLst>
                                      </p:cBhvr>
                                      <p:to>
                                        <p:strVal val="visible"/>
                                      </p:to>
                                    </p:set>
                                    <p:animEffect transition="in" filter="dissolve">
                                      <p:cBhvr>
                                        <p:cTn id="50" dur="500"/>
                                        <p:tgtEl>
                                          <p:spTgt spid="625701"/>
                                        </p:tgtEl>
                                      </p:cBhvr>
                                    </p:animEffect>
                                  </p:childTnLst>
                                </p:cTn>
                              </p:par>
                              <p:par>
                                <p:cTn id="51" presetID="9" presetClass="entr" presetSubtype="0" fill="hold" nodeType="withEffect">
                                  <p:stCondLst>
                                    <p:cond delay="0"/>
                                  </p:stCondLst>
                                  <p:childTnLst>
                                    <p:set>
                                      <p:cBhvr>
                                        <p:cTn id="52" dur="1" fill="hold">
                                          <p:stCondLst>
                                            <p:cond delay="0"/>
                                          </p:stCondLst>
                                        </p:cTn>
                                        <p:tgtEl>
                                          <p:spTgt spid="625700"/>
                                        </p:tgtEl>
                                        <p:attrNameLst>
                                          <p:attrName>style.visibility</p:attrName>
                                        </p:attrNameLst>
                                      </p:cBhvr>
                                      <p:to>
                                        <p:strVal val="visible"/>
                                      </p:to>
                                    </p:set>
                                    <p:animEffect transition="in" filter="dissolve">
                                      <p:cBhvr>
                                        <p:cTn id="53" dur="500"/>
                                        <p:tgtEl>
                                          <p:spTgt spid="625700"/>
                                        </p:tgtEl>
                                      </p:cBhvr>
                                    </p:animEffect>
                                  </p:childTnLst>
                                </p:cTn>
                              </p:par>
                              <p:par>
                                <p:cTn id="54" presetID="9" presetClass="exit" presetSubtype="0" fill="hold" nodeType="withEffect">
                                  <p:stCondLst>
                                    <p:cond delay="0"/>
                                  </p:stCondLst>
                                  <p:childTnLst>
                                    <p:animEffect transition="out" filter="dissolve">
                                      <p:cBhvr>
                                        <p:cTn id="55" dur="500"/>
                                        <p:tgtEl>
                                          <p:spTgt spid="625702"/>
                                        </p:tgtEl>
                                      </p:cBhvr>
                                    </p:animEffect>
                                    <p:set>
                                      <p:cBhvr>
                                        <p:cTn id="56" dur="1" fill="hold">
                                          <p:stCondLst>
                                            <p:cond delay="499"/>
                                          </p:stCondLst>
                                        </p:cTn>
                                        <p:tgtEl>
                                          <p:spTgt spid="6257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99" grpId="0"/>
      <p:bldP spid="625699" grpId="1"/>
      <p:bldP spid="625699" grpId="2"/>
      <p:bldP spid="62570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8449EDC-0FED-43C8-9AA8-8FFC4617F565}"/>
              </a:ext>
            </a:extLst>
          </p:cNvPr>
          <p:cNvSpPr>
            <a:spLocks noChangeArrowheads="1"/>
          </p:cNvSpPr>
          <p:nvPr/>
        </p:nvSpPr>
        <p:spPr bwMode="auto">
          <a:xfrm>
            <a:off x="1525588" y="1598613"/>
            <a:ext cx="73152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smaller value is on the left hand side of the greater value.</a:t>
            </a:r>
          </a:p>
          <a:p>
            <a:pPr eaLnBrk="1" hangingPunct="1">
              <a:buFontTx/>
              <a:buBlip>
                <a:blip r:embed="rId3"/>
              </a:buBlip>
            </a:pPr>
            <a:r>
              <a:rPr lang="en-IN" altLang="id-ID" sz="2000">
                <a:solidFill>
                  <a:schemeClr val="accent2"/>
                </a:solidFill>
              </a:rPr>
              <a:t>Values remain same.</a:t>
            </a:r>
            <a:endParaRPr lang="en-US" altLang="id-ID" sz="2000">
              <a:solidFill>
                <a:schemeClr val="accent2"/>
              </a:solidFill>
            </a:endParaRPr>
          </a:p>
        </p:txBody>
      </p:sp>
      <p:sp>
        <p:nvSpPr>
          <p:cNvPr id="26627" name="Text Box 3">
            <a:extLst>
              <a:ext uri="{FF2B5EF4-FFF2-40B4-BE49-F238E27FC236}">
                <a16:creationId xmlns:a16="http://schemas.microsoft.com/office/drawing/2014/main" id="{AE69164E-7431-466F-84CE-6FFCD999D2A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26628" name="AutoShape 5">
            <a:extLst>
              <a:ext uri="{FF2B5EF4-FFF2-40B4-BE49-F238E27FC236}">
                <a16:creationId xmlns:a16="http://schemas.microsoft.com/office/drawing/2014/main" id="{13DAADB4-44B0-4D00-A8D9-8DF461F7613C}"/>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26629" name="Text Box 7">
            <a:extLst>
              <a:ext uri="{FF2B5EF4-FFF2-40B4-BE49-F238E27FC236}">
                <a16:creationId xmlns:a16="http://schemas.microsoft.com/office/drawing/2014/main" id="{B386826F-8308-4760-8DD7-2A03951F7B6B}"/>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26630" name="Text Box 8">
            <a:extLst>
              <a:ext uri="{FF2B5EF4-FFF2-40B4-BE49-F238E27FC236}">
                <a16:creationId xmlns:a16="http://schemas.microsoft.com/office/drawing/2014/main" id="{DB5825C2-ACD3-494D-BFA6-98FAFBE2E51C}"/>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26631" name="Text Box 9">
            <a:extLst>
              <a:ext uri="{FF2B5EF4-FFF2-40B4-BE49-F238E27FC236}">
                <a16:creationId xmlns:a16="http://schemas.microsoft.com/office/drawing/2014/main" id="{DB98C404-24E4-4104-9F9A-27C236FB71D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26632" name="Text Box 10">
            <a:extLst>
              <a:ext uri="{FF2B5EF4-FFF2-40B4-BE49-F238E27FC236}">
                <a16:creationId xmlns:a16="http://schemas.microsoft.com/office/drawing/2014/main" id="{78A70DC6-5A4B-41E5-9DB4-B94D331EA172}"/>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26633" name="Text Box 11">
            <a:extLst>
              <a:ext uri="{FF2B5EF4-FFF2-40B4-BE49-F238E27FC236}">
                <a16:creationId xmlns:a16="http://schemas.microsoft.com/office/drawing/2014/main" id="{CCDC12F9-05BE-442F-8D2A-45C67C5DC2C9}"/>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26634" name="Line 12">
            <a:extLst>
              <a:ext uri="{FF2B5EF4-FFF2-40B4-BE49-F238E27FC236}">
                <a16:creationId xmlns:a16="http://schemas.microsoft.com/office/drawing/2014/main" id="{61721F49-8015-4EE9-A469-C260AD49B4CA}"/>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35" name="Line 13">
            <a:extLst>
              <a:ext uri="{FF2B5EF4-FFF2-40B4-BE49-F238E27FC236}">
                <a16:creationId xmlns:a16="http://schemas.microsoft.com/office/drawing/2014/main" id="{5C69509F-F5D5-4B09-B9ED-E14B2EFDA59B}"/>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36" name="Line 14">
            <a:extLst>
              <a:ext uri="{FF2B5EF4-FFF2-40B4-BE49-F238E27FC236}">
                <a16:creationId xmlns:a16="http://schemas.microsoft.com/office/drawing/2014/main" id="{64E1E2BD-7C96-42A4-9044-02A9597FF12C}"/>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37" name="Line 15">
            <a:extLst>
              <a:ext uri="{FF2B5EF4-FFF2-40B4-BE49-F238E27FC236}">
                <a16:creationId xmlns:a16="http://schemas.microsoft.com/office/drawing/2014/main" id="{294D8713-3EAF-4C6E-834C-7991335DFAF2}"/>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38" name="Text Box 16">
            <a:extLst>
              <a:ext uri="{FF2B5EF4-FFF2-40B4-BE49-F238E27FC236}">
                <a16:creationId xmlns:a16="http://schemas.microsoft.com/office/drawing/2014/main" id="{CD6B5C91-DB27-4A5E-8CA3-CC68DE202358}"/>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6639" name="Text Box 17">
            <a:extLst>
              <a:ext uri="{FF2B5EF4-FFF2-40B4-BE49-F238E27FC236}">
                <a16:creationId xmlns:a16="http://schemas.microsoft.com/office/drawing/2014/main" id="{ED0FCABF-A5B0-48BE-B52D-CC3478E39086}"/>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26640" name="Text Box 18">
            <a:extLst>
              <a:ext uri="{FF2B5EF4-FFF2-40B4-BE49-F238E27FC236}">
                <a16:creationId xmlns:a16="http://schemas.microsoft.com/office/drawing/2014/main" id="{24476DA0-4110-4FA0-950B-3D94934F314E}"/>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26641" name="Text Box 19">
            <a:extLst>
              <a:ext uri="{FF2B5EF4-FFF2-40B4-BE49-F238E27FC236}">
                <a16:creationId xmlns:a16="http://schemas.microsoft.com/office/drawing/2014/main" id="{A7044C81-F973-4828-95DA-94FF7DAFE05E}"/>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26642" name="Text Box 20">
            <a:extLst>
              <a:ext uri="{FF2B5EF4-FFF2-40B4-BE49-F238E27FC236}">
                <a16:creationId xmlns:a16="http://schemas.microsoft.com/office/drawing/2014/main" id="{5F47E78C-6C8F-4501-9B36-9FE9B441C6F3}"/>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26643" name="Line 21">
            <a:extLst>
              <a:ext uri="{FF2B5EF4-FFF2-40B4-BE49-F238E27FC236}">
                <a16:creationId xmlns:a16="http://schemas.microsoft.com/office/drawing/2014/main" id="{D1F2D423-A9E9-4108-A8D1-75A83F5BAC3A}"/>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44" name="Line 22">
            <a:extLst>
              <a:ext uri="{FF2B5EF4-FFF2-40B4-BE49-F238E27FC236}">
                <a16:creationId xmlns:a16="http://schemas.microsoft.com/office/drawing/2014/main" id="{D63A1DCE-C64A-4D33-AC42-F52E92620115}"/>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45" name="Text Box 23">
            <a:extLst>
              <a:ext uri="{FF2B5EF4-FFF2-40B4-BE49-F238E27FC236}">
                <a16:creationId xmlns:a16="http://schemas.microsoft.com/office/drawing/2014/main" id="{CB414C4F-6080-48C3-9333-64D630F777F5}"/>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26646" name="Text Box 24">
            <a:extLst>
              <a:ext uri="{FF2B5EF4-FFF2-40B4-BE49-F238E27FC236}">
                <a16:creationId xmlns:a16="http://schemas.microsoft.com/office/drawing/2014/main" id="{829C8EAE-1E27-4662-881F-A1B35B89A1C0}"/>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26647" name="Line 25">
            <a:extLst>
              <a:ext uri="{FF2B5EF4-FFF2-40B4-BE49-F238E27FC236}">
                <a16:creationId xmlns:a16="http://schemas.microsoft.com/office/drawing/2014/main" id="{0C92FA87-52F3-47F5-A5AF-89BFCAF152D3}"/>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48" name="Text Box 26">
            <a:extLst>
              <a:ext uri="{FF2B5EF4-FFF2-40B4-BE49-F238E27FC236}">
                <a16:creationId xmlns:a16="http://schemas.microsoft.com/office/drawing/2014/main" id="{9536F82E-B063-4BAD-B08A-AC790D33C6BE}"/>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26649" name="Text Box 27">
            <a:extLst>
              <a:ext uri="{FF2B5EF4-FFF2-40B4-BE49-F238E27FC236}">
                <a16:creationId xmlns:a16="http://schemas.microsoft.com/office/drawing/2014/main" id="{D4507071-7457-4790-91B5-BB2D519F7896}"/>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26650" name="Text Box 28">
            <a:extLst>
              <a:ext uri="{FF2B5EF4-FFF2-40B4-BE49-F238E27FC236}">
                <a16:creationId xmlns:a16="http://schemas.microsoft.com/office/drawing/2014/main" id="{AECC11F6-A289-41D4-8471-C7FC7BEAD10A}"/>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26651" name="Text Box 29">
            <a:extLst>
              <a:ext uri="{FF2B5EF4-FFF2-40B4-BE49-F238E27FC236}">
                <a16:creationId xmlns:a16="http://schemas.microsoft.com/office/drawing/2014/main" id="{034475EC-831D-490A-8E19-4C9E9F8C3412}"/>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26652" name="Line 30">
            <a:extLst>
              <a:ext uri="{FF2B5EF4-FFF2-40B4-BE49-F238E27FC236}">
                <a16:creationId xmlns:a16="http://schemas.microsoft.com/office/drawing/2014/main" id="{66A32AB5-4E5D-44FE-9515-5263BE84392D}"/>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53" name="Text Box 31">
            <a:extLst>
              <a:ext uri="{FF2B5EF4-FFF2-40B4-BE49-F238E27FC236}">
                <a16:creationId xmlns:a16="http://schemas.microsoft.com/office/drawing/2014/main" id="{2E3736E1-3A5D-4550-9AC8-7B12564C62DB}"/>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19556" name="Line 36">
            <a:extLst>
              <a:ext uri="{FF2B5EF4-FFF2-40B4-BE49-F238E27FC236}">
                <a16:creationId xmlns:a16="http://schemas.microsoft.com/office/drawing/2014/main" id="{C0CFFA1C-120E-4E87-9748-C49F33F9E72C}"/>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57" name="Line 37">
            <a:extLst>
              <a:ext uri="{FF2B5EF4-FFF2-40B4-BE49-F238E27FC236}">
                <a16:creationId xmlns:a16="http://schemas.microsoft.com/office/drawing/2014/main" id="{56569497-6A0A-4CEA-AEC0-F0D41E7D6663}"/>
              </a:ext>
            </a:extLst>
          </p:cNvPr>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58" name="Line 38">
            <a:extLst>
              <a:ext uri="{FF2B5EF4-FFF2-40B4-BE49-F238E27FC236}">
                <a16:creationId xmlns:a16="http://schemas.microsoft.com/office/drawing/2014/main" id="{E7F25F7D-1FC7-47DC-929B-CE43C04B7E87}"/>
              </a:ext>
            </a:extLst>
          </p:cNvPr>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59" name="Line 39">
            <a:extLst>
              <a:ext uri="{FF2B5EF4-FFF2-40B4-BE49-F238E27FC236}">
                <a16:creationId xmlns:a16="http://schemas.microsoft.com/office/drawing/2014/main" id="{FC1DC2FB-32A5-4383-B789-52FDCC48B276}"/>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60" name="Line 40">
            <a:extLst>
              <a:ext uri="{FF2B5EF4-FFF2-40B4-BE49-F238E27FC236}">
                <a16:creationId xmlns:a16="http://schemas.microsoft.com/office/drawing/2014/main" id="{C4A56C48-5AF9-442F-8D02-1441BC8D9C28}"/>
              </a:ext>
            </a:extLst>
          </p:cNvPr>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61" name="Line 41">
            <a:extLst>
              <a:ext uri="{FF2B5EF4-FFF2-40B4-BE49-F238E27FC236}">
                <a16:creationId xmlns:a16="http://schemas.microsoft.com/office/drawing/2014/main" id="{7997EC7E-573B-4C36-9D43-5E3828A15BDB}"/>
              </a:ext>
            </a:extLst>
          </p:cNvPr>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62" name="Line 42">
            <a:extLst>
              <a:ext uri="{FF2B5EF4-FFF2-40B4-BE49-F238E27FC236}">
                <a16:creationId xmlns:a16="http://schemas.microsoft.com/office/drawing/2014/main" id="{4FCBEB86-2F78-4088-A8E4-BC535AF64B05}"/>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9563" name="Line 43">
            <a:extLst>
              <a:ext uri="{FF2B5EF4-FFF2-40B4-BE49-F238E27FC236}">
                <a16:creationId xmlns:a16="http://schemas.microsoft.com/office/drawing/2014/main" id="{06E6EF19-A6D7-43D1-A951-9A4684EAC7F4}"/>
              </a:ext>
            </a:extLst>
          </p:cNvPr>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62" name="Line 55">
            <a:extLst>
              <a:ext uri="{FF2B5EF4-FFF2-40B4-BE49-F238E27FC236}">
                <a16:creationId xmlns:a16="http://schemas.microsoft.com/office/drawing/2014/main" id="{D8A9E73C-ACDE-4776-AF90-8148F8979F9B}"/>
              </a:ext>
            </a:extLst>
          </p:cNvPr>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63" name="Text Box 56">
            <a:extLst>
              <a:ext uri="{FF2B5EF4-FFF2-40B4-BE49-F238E27FC236}">
                <a16:creationId xmlns:a16="http://schemas.microsoft.com/office/drawing/2014/main" id="{3827C856-CD10-4DB4-A908-59DDBA90DF38}"/>
              </a:ext>
            </a:extLst>
          </p:cNvPr>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26664" name="Line 57">
            <a:extLst>
              <a:ext uri="{FF2B5EF4-FFF2-40B4-BE49-F238E27FC236}">
                <a16:creationId xmlns:a16="http://schemas.microsoft.com/office/drawing/2014/main" id="{22A56863-82EF-4E93-8148-E9E7A1F7A924}"/>
              </a:ext>
            </a:extLst>
          </p:cNvPr>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6665" name="Text Box 58">
            <a:extLst>
              <a:ext uri="{FF2B5EF4-FFF2-40B4-BE49-F238E27FC236}">
                <a16:creationId xmlns:a16="http://schemas.microsoft.com/office/drawing/2014/main" id="{2E96A4F3-8A30-408C-A074-D875E3E5383D}"/>
              </a:ext>
            </a:extLst>
          </p:cNvPr>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26666" name="Text Box 59">
            <a:extLst>
              <a:ext uri="{FF2B5EF4-FFF2-40B4-BE49-F238E27FC236}">
                <a16:creationId xmlns:a16="http://schemas.microsoft.com/office/drawing/2014/main" id="{90FD9341-4AAF-4C1A-B240-BA29DD4EC93A}"/>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9522">
                                            <p:txEl>
                                              <p:pRg st="0" end="0"/>
                                            </p:txEl>
                                          </p:spTgt>
                                        </p:tgtEl>
                                        <p:attrNameLst>
                                          <p:attrName>style.visibility</p:attrName>
                                        </p:attrNameLst>
                                      </p:cBhvr>
                                      <p:to>
                                        <p:strVal val="visible"/>
                                      </p:to>
                                    </p:set>
                                    <p:animEffect transition="in" filter="dissolve">
                                      <p:cBhvr>
                                        <p:cTn id="7" dur="500"/>
                                        <p:tgtEl>
                                          <p:spTgt spid="619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9558"/>
                                        </p:tgtEl>
                                        <p:attrNameLst>
                                          <p:attrName>style.visibility</p:attrName>
                                        </p:attrNameLst>
                                      </p:cBhvr>
                                      <p:to>
                                        <p:strVal val="visible"/>
                                      </p:to>
                                    </p:set>
                                    <p:animEffect transition="in" filter="wipe(down)">
                                      <p:cBhvr>
                                        <p:cTn id="12" dur="580">
                                          <p:stCondLst>
                                            <p:cond delay="0"/>
                                          </p:stCondLst>
                                        </p:cTn>
                                        <p:tgtEl>
                                          <p:spTgt spid="619558"/>
                                        </p:tgtEl>
                                      </p:cBhvr>
                                    </p:animEffect>
                                    <p:anim calcmode="lin" valueType="num">
                                      <p:cBhvr>
                                        <p:cTn id="13" dur="1822" tmFilter="0,0; 0.14,0.36; 0.43,0.73; 0.71,0.91; 1.0,1.0">
                                          <p:stCondLst>
                                            <p:cond delay="0"/>
                                          </p:stCondLst>
                                        </p:cTn>
                                        <p:tgtEl>
                                          <p:spTgt spid="61955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955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955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955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9558"/>
                                        </p:tgtEl>
                                        <p:attrNameLst>
                                          <p:attrName>ppt_y</p:attrName>
                                        </p:attrNameLst>
                                      </p:cBhvr>
                                      <p:tavLst>
                                        <p:tav tm="0" fmla="#ppt_y-sin(pi*$)/81">
                                          <p:val>
                                            <p:fltVal val="0"/>
                                          </p:val>
                                        </p:tav>
                                        <p:tav tm="100000">
                                          <p:val>
                                            <p:fltVal val="1"/>
                                          </p:val>
                                        </p:tav>
                                      </p:tavLst>
                                    </p:anim>
                                    <p:animScale>
                                      <p:cBhvr>
                                        <p:cTn id="18" dur="26">
                                          <p:stCondLst>
                                            <p:cond delay="650"/>
                                          </p:stCondLst>
                                        </p:cTn>
                                        <p:tgtEl>
                                          <p:spTgt spid="619558"/>
                                        </p:tgtEl>
                                      </p:cBhvr>
                                      <p:to x="100000" y="60000"/>
                                    </p:animScale>
                                    <p:animScale>
                                      <p:cBhvr>
                                        <p:cTn id="19" dur="166" decel="50000">
                                          <p:stCondLst>
                                            <p:cond delay="676"/>
                                          </p:stCondLst>
                                        </p:cTn>
                                        <p:tgtEl>
                                          <p:spTgt spid="619558"/>
                                        </p:tgtEl>
                                      </p:cBhvr>
                                      <p:to x="100000" y="100000"/>
                                    </p:animScale>
                                    <p:animScale>
                                      <p:cBhvr>
                                        <p:cTn id="20" dur="26">
                                          <p:stCondLst>
                                            <p:cond delay="1312"/>
                                          </p:stCondLst>
                                        </p:cTn>
                                        <p:tgtEl>
                                          <p:spTgt spid="619558"/>
                                        </p:tgtEl>
                                      </p:cBhvr>
                                      <p:to x="100000" y="80000"/>
                                    </p:animScale>
                                    <p:animScale>
                                      <p:cBhvr>
                                        <p:cTn id="21" dur="166" decel="50000">
                                          <p:stCondLst>
                                            <p:cond delay="1338"/>
                                          </p:stCondLst>
                                        </p:cTn>
                                        <p:tgtEl>
                                          <p:spTgt spid="619558"/>
                                        </p:tgtEl>
                                      </p:cBhvr>
                                      <p:to x="100000" y="100000"/>
                                    </p:animScale>
                                    <p:animScale>
                                      <p:cBhvr>
                                        <p:cTn id="22" dur="26">
                                          <p:stCondLst>
                                            <p:cond delay="1642"/>
                                          </p:stCondLst>
                                        </p:cTn>
                                        <p:tgtEl>
                                          <p:spTgt spid="619558"/>
                                        </p:tgtEl>
                                      </p:cBhvr>
                                      <p:to x="100000" y="90000"/>
                                    </p:animScale>
                                    <p:animScale>
                                      <p:cBhvr>
                                        <p:cTn id="23" dur="166" decel="50000">
                                          <p:stCondLst>
                                            <p:cond delay="1668"/>
                                          </p:stCondLst>
                                        </p:cTn>
                                        <p:tgtEl>
                                          <p:spTgt spid="619558"/>
                                        </p:tgtEl>
                                      </p:cBhvr>
                                      <p:to x="100000" y="100000"/>
                                    </p:animScale>
                                    <p:animScale>
                                      <p:cBhvr>
                                        <p:cTn id="24" dur="26">
                                          <p:stCondLst>
                                            <p:cond delay="1808"/>
                                          </p:stCondLst>
                                        </p:cTn>
                                        <p:tgtEl>
                                          <p:spTgt spid="619558"/>
                                        </p:tgtEl>
                                      </p:cBhvr>
                                      <p:to x="100000" y="95000"/>
                                    </p:animScale>
                                    <p:animScale>
                                      <p:cBhvr>
                                        <p:cTn id="25" dur="166" decel="50000">
                                          <p:stCondLst>
                                            <p:cond delay="1834"/>
                                          </p:stCondLst>
                                        </p:cTn>
                                        <p:tgtEl>
                                          <p:spTgt spid="619558"/>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9556"/>
                                        </p:tgtEl>
                                        <p:attrNameLst>
                                          <p:attrName>style.visibility</p:attrName>
                                        </p:attrNameLst>
                                      </p:cBhvr>
                                      <p:to>
                                        <p:strVal val="visible"/>
                                      </p:to>
                                    </p:set>
                                    <p:animEffect transition="in" filter="wipe(down)">
                                      <p:cBhvr>
                                        <p:cTn id="28" dur="580">
                                          <p:stCondLst>
                                            <p:cond delay="0"/>
                                          </p:stCondLst>
                                        </p:cTn>
                                        <p:tgtEl>
                                          <p:spTgt spid="619556"/>
                                        </p:tgtEl>
                                      </p:cBhvr>
                                    </p:animEffect>
                                    <p:anim calcmode="lin" valueType="num">
                                      <p:cBhvr>
                                        <p:cTn id="29" dur="1822" tmFilter="0,0; 0.14,0.36; 0.43,0.73; 0.71,0.91; 1.0,1.0">
                                          <p:stCondLst>
                                            <p:cond delay="0"/>
                                          </p:stCondLst>
                                        </p:cTn>
                                        <p:tgtEl>
                                          <p:spTgt spid="61955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955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955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955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9556"/>
                                        </p:tgtEl>
                                        <p:attrNameLst>
                                          <p:attrName>ppt_y</p:attrName>
                                        </p:attrNameLst>
                                      </p:cBhvr>
                                      <p:tavLst>
                                        <p:tav tm="0" fmla="#ppt_y-sin(pi*$)/81">
                                          <p:val>
                                            <p:fltVal val="0"/>
                                          </p:val>
                                        </p:tav>
                                        <p:tav tm="100000">
                                          <p:val>
                                            <p:fltVal val="1"/>
                                          </p:val>
                                        </p:tav>
                                      </p:tavLst>
                                    </p:anim>
                                    <p:animScale>
                                      <p:cBhvr>
                                        <p:cTn id="34" dur="26">
                                          <p:stCondLst>
                                            <p:cond delay="650"/>
                                          </p:stCondLst>
                                        </p:cTn>
                                        <p:tgtEl>
                                          <p:spTgt spid="619556"/>
                                        </p:tgtEl>
                                      </p:cBhvr>
                                      <p:to x="100000" y="60000"/>
                                    </p:animScale>
                                    <p:animScale>
                                      <p:cBhvr>
                                        <p:cTn id="35" dur="166" decel="50000">
                                          <p:stCondLst>
                                            <p:cond delay="676"/>
                                          </p:stCondLst>
                                        </p:cTn>
                                        <p:tgtEl>
                                          <p:spTgt spid="619556"/>
                                        </p:tgtEl>
                                      </p:cBhvr>
                                      <p:to x="100000" y="100000"/>
                                    </p:animScale>
                                    <p:animScale>
                                      <p:cBhvr>
                                        <p:cTn id="36" dur="26">
                                          <p:stCondLst>
                                            <p:cond delay="1312"/>
                                          </p:stCondLst>
                                        </p:cTn>
                                        <p:tgtEl>
                                          <p:spTgt spid="619556"/>
                                        </p:tgtEl>
                                      </p:cBhvr>
                                      <p:to x="100000" y="80000"/>
                                    </p:animScale>
                                    <p:animScale>
                                      <p:cBhvr>
                                        <p:cTn id="37" dur="166" decel="50000">
                                          <p:stCondLst>
                                            <p:cond delay="1338"/>
                                          </p:stCondLst>
                                        </p:cTn>
                                        <p:tgtEl>
                                          <p:spTgt spid="619556"/>
                                        </p:tgtEl>
                                      </p:cBhvr>
                                      <p:to x="100000" y="100000"/>
                                    </p:animScale>
                                    <p:animScale>
                                      <p:cBhvr>
                                        <p:cTn id="38" dur="26">
                                          <p:stCondLst>
                                            <p:cond delay="1642"/>
                                          </p:stCondLst>
                                        </p:cTn>
                                        <p:tgtEl>
                                          <p:spTgt spid="619556"/>
                                        </p:tgtEl>
                                      </p:cBhvr>
                                      <p:to x="100000" y="90000"/>
                                    </p:animScale>
                                    <p:animScale>
                                      <p:cBhvr>
                                        <p:cTn id="39" dur="166" decel="50000">
                                          <p:stCondLst>
                                            <p:cond delay="1668"/>
                                          </p:stCondLst>
                                        </p:cTn>
                                        <p:tgtEl>
                                          <p:spTgt spid="619556"/>
                                        </p:tgtEl>
                                      </p:cBhvr>
                                      <p:to x="100000" y="100000"/>
                                    </p:animScale>
                                    <p:animScale>
                                      <p:cBhvr>
                                        <p:cTn id="40" dur="26">
                                          <p:stCondLst>
                                            <p:cond delay="1808"/>
                                          </p:stCondLst>
                                        </p:cTn>
                                        <p:tgtEl>
                                          <p:spTgt spid="619556"/>
                                        </p:tgtEl>
                                      </p:cBhvr>
                                      <p:to x="100000" y="95000"/>
                                    </p:animScale>
                                    <p:animScale>
                                      <p:cBhvr>
                                        <p:cTn id="41" dur="166" decel="50000">
                                          <p:stCondLst>
                                            <p:cond delay="1834"/>
                                          </p:stCondLst>
                                        </p:cTn>
                                        <p:tgtEl>
                                          <p:spTgt spid="619556"/>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9559"/>
                                        </p:tgtEl>
                                        <p:attrNameLst>
                                          <p:attrName>style.visibility</p:attrName>
                                        </p:attrNameLst>
                                      </p:cBhvr>
                                      <p:to>
                                        <p:strVal val="visible"/>
                                      </p:to>
                                    </p:set>
                                    <p:animEffect transition="in" filter="wipe(down)">
                                      <p:cBhvr>
                                        <p:cTn id="44" dur="580">
                                          <p:stCondLst>
                                            <p:cond delay="0"/>
                                          </p:stCondLst>
                                        </p:cTn>
                                        <p:tgtEl>
                                          <p:spTgt spid="619559"/>
                                        </p:tgtEl>
                                      </p:cBhvr>
                                    </p:animEffect>
                                    <p:anim calcmode="lin" valueType="num">
                                      <p:cBhvr>
                                        <p:cTn id="45" dur="1822" tmFilter="0,0; 0.14,0.36; 0.43,0.73; 0.71,0.91; 1.0,1.0">
                                          <p:stCondLst>
                                            <p:cond delay="0"/>
                                          </p:stCondLst>
                                        </p:cTn>
                                        <p:tgtEl>
                                          <p:spTgt spid="619559"/>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9559"/>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9559"/>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9559"/>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9559"/>
                                        </p:tgtEl>
                                        <p:attrNameLst>
                                          <p:attrName>ppt_y</p:attrName>
                                        </p:attrNameLst>
                                      </p:cBhvr>
                                      <p:tavLst>
                                        <p:tav tm="0" fmla="#ppt_y-sin(pi*$)/81">
                                          <p:val>
                                            <p:fltVal val="0"/>
                                          </p:val>
                                        </p:tav>
                                        <p:tav tm="100000">
                                          <p:val>
                                            <p:fltVal val="1"/>
                                          </p:val>
                                        </p:tav>
                                      </p:tavLst>
                                    </p:anim>
                                    <p:animScale>
                                      <p:cBhvr>
                                        <p:cTn id="50" dur="26">
                                          <p:stCondLst>
                                            <p:cond delay="650"/>
                                          </p:stCondLst>
                                        </p:cTn>
                                        <p:tgtEl>
                                          <p:spTgt spid="619559"/>
                                        </p:tgtEl>
                                      </p:cBhvr>
                                      <p:to x="100000" y="60000"/>
                                    </p:animScale>
                                    <p:animScale>
                                      <p:cBhvr>
                                        <p:cTn id="51" dur="166" decel="50000">
                                          <p:stCondLst>
                                            <p:cond delay="676"/>
                                          </p:stCondLst>
                                        </p:cTn>
                                        <p:tgtEl>
                                          <p:spTgt spid="619559"/>
                                        </p:tgtEl>
                                      </p:cBhvr>
                                      <p:to x="100000" y="100000"/>
                                    </p:animScale>
                                    <p:animScale>
                                      <p:cBhvr>
                                        <p:cTn id="52" dur="26">
                                          <p:stCondLst>
                                            <p:cond delay="1312"/>
                                          </p:stCondLst>
                                        </p:cTn>
                                        <p:tgtEl>
                                          <p:spTgt spid="619559"/>
                                        </p:tgtEl>
                                      </p:cBhvr>
                                      <p:to x="100000" y="80000"/>
                                    </p:animScale>
                                    <p:animScale>
                                      <p:cBhvr>
                                        <p:cTn id="53" dur="166" decel="50000">
                                          <p:stCondLst>
                                            <p:cond delay="1338"/>
                                          </p:stCondLst>
                                        </p:cTn>
                                        <p:tgtEl>
                                          <p:spTgt spid="619559"/>
                                        </p:tgtEl>
                                      </p:cBhvr>
                                      <p:to x="100000" y="100000"/>
                                    </p:animScale>
                                    <p:animScale>
                                      <p:cBhvr>
                                        <p:cTn id="54" dur="26">
                                          <p:stCondLst>
                                            <p:cond delay="1642"/>
                                          </p:stCondLst>
                                        </p:cTn>
                                        <p:tgtEl>
                                          <p:spTgt spid="619559"/>
                                        </p:tgtEl>
                                      </p:cBhvr>
                                      <p:to x="100000" y="90000"/>
                                    </p:animScale>
                                    <p:animScale>
                                      <p:cBhvr>
                                        <p:cTn id="55" dur="166" decel="50000">
                                          <p:stCondLst>
                                            <p:cond delay="1668"/>
                                          </p:stCondLst>
                                        </p:cTn>
                                        <p:tgtEl>
                                          <p:spTgt spid="619559"/>
                                        </p:tgtEl>
                                      </p:cBhvr>
                                      <p:to x="100000" y="100000"/>
                                    </p:animScale>
                                    <p:animScale>
                                      <p:cBhvr>
                                        <p:cTn id="56" dur="26">
                                          <p:stCondLst>
                                            <p:cond delay="1808"/>
                                          </p:stCondLst>
                                        </p:cTn>
                                        <p:tgtEl>
                                          <p:spTgt spid="619559"/>
                                        </p:tgtEl>
                                      </p:cBhvr>
                                      <p:to x="100000" y="95000"/>
                                    </p:animScale>
                                    <p:animScale>
                                      <p:cBhvr>
                                        <p:cTn id="57" dur="166" decel="50000">
                                          <p:stCondLst>
                                            <p:cond delay="1834"/>
                                          </p:stCondLst>
                                        </p:cTn>
                                        <p:tgtEl>
                                          <p:spTgt spid="619559"/>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9557"/>
                                        </p:tgtEl>
                                        <p:attrNameLst>
                                          <p:attrName>style.visibility</p:attrName>
                                        </p:attrNameLst>
                                      </p:cBhvr>
                                      <p:to>
                                        <p:strVal val="visible"/>
                                      </p:to>
                                    </p:set>
                                    <p:animEffect transition="in" filter="wipe(down)">
                                      <p:cBhvr>
                                        <p:cTn id="60" dur="580">
                                          <p:stCondLst>
                                            <p:cond delay="0"/>
                                          </p:stCondLst>
                                        </p:cTn>
                                        <p:tgtEl>
                                          <p:spTgt spid="619557"/>
                                        </p:tgtEl>
                                      </p:cBhvr>
                                    </p:animEffect>
                                    <p:anim calcmode="lin" valueType="num">
                                      <p:cBhvr>
                                        <p:cTn id="61" dur="1822" tmFilter="0,0; 0.14,0.36; 0.43,0.73; 0.71,0.91; 1.0,1.0">
                                          <p:stCondLst>
                                            <p:cond delay="0"/>
                                          </p:stCondLst>
                                        </p:cTn>
                                        <p:tgtEl>
                                          <p:spTgt spid="619557"/>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9557"/>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9557"/>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9557"/>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9557"/>
                                        </p:tgtEl>
                                        <p:attrNameLst>
                                          <p:attrName>ppt_y</p:attrName>
                                        </p:attrNameLst>
                                      </p:cBhvr>
                                      <p:tavLst>
                                        <p:tav tm="0" fmla="#ppt_y-sin(pi*$)/81">
                                          <p:val>
                                            <p:fltVal val="0"/>
                                          </p:val>
                                        </p:tav>
                                        <p:tav tm="100000">
                                          <p:val>
                                            <p:fltVal val="1"/>
                                          </p:val>
                                        </p:tav>
                                      </p:tavLst>
                                    </p:anim>
                                    <p:animScale>
                                      <p:cBhvr>
                                        <p:cTn id="66" dur="26">
                                          <p:stCondLst>
                                            <p:cond delay="650"/>
                                          </p:stCondLst>
                                        </p:cTn>
                                        <p:tgtEl>
                                          <p:spTgt spid="619557"/>
                                        </p:tgtEl>
                                      </p:cBhvr>
                                      <p:to x="100000" y="60000"/>
                                    </p:animScale>
                                    <p:animScale>
                                      <p:cBhvr>
                                        <p:cTn id="67" dur="166" decel="50000">
                                          <p:stCondLst>
                                            <p:cond delay="676"/>
                                          </p:stCondLst>
                                        </p:cTn>
                                        <p:tgtEl>
                                          <p:spTgt spid="619557"/>
                                        </p:tgtEl>
                                      </p:cBhvr>
                                      <p:to x="100000" y="100000"/>
                                    </p:animScale>
                                    <p:animScale>
                                      <p:cBhvr>
                                        <p:cTn id="68" dur="26">
                                          <p:stCondLst>
                                            <p:cond delay="1312"/>
                                          </p:stCondLst>
                                        </p:cTn>
                                        <p:tgtEl>
                                          <p:spTgt spid="619557"/>
                                        </p:tgtEl>
                                      </p:cBhvr>
                                      <p:to x="100000" y="80000"/>
                                    </p:animScale>
                                    <p:animScale>
                                      <p:cBhvr>
                                        <p:cTn id="69" dur="166" decel="50000">
                                          <p:stCondLst>
                                            <p:cond delay="1338"/>
                                          </p:stCondLst>
                                        </p:cTn>
                                        <p:tgtEl>
                                          <p:spTgt spid="619557"/>
                                        </p:tgtEl>
                                      </p:cBhvr>
                                      <p:to x="100000" y="100000"/>
                                    </p:animScale>
                                    <p:animScale>
                                      <p:cBhvr>
                                        <p:cTn id="70" dur="26">
                                          <p:stCondLst>
                                            <p:cond delay="1642"/>
                                          </p:stCondLst>
                                        </p:cTn>
                                        <p:tgtEl>
                                          <p:spTgt spid="619557"/>
                                        </p:tgtEl>
                                      </p:cBhvr>
                                      <p:to x="100000" y="90000"/>
                                    </p:animScale>
                                    <p:animScale>
                                      <p:cBhvr>
                                        <p:cTn id="71" dur="166" decel="50000">
                                          <p:stCondLst>
                                            <p:cond delay="1668"/>
                                          </p:stCondLst>
                                        </p:cTn>
                                        <p:tgtEl>
                                          <p:spTgt spid="619557"/>
                                        </p:tgtEl>
                                      </p:cBhvr>
                                      <p:to x="100000" y="100000"/>
                                    </p:animScale>
                                    <p:animScale>
                                      <p:cBhvr>
                                        <p:cTn id="72" dur="26">
                                          <p:stCondLst>
                                            <p:cond delay="1808"/>
                                          </p:stCondLst>
                                        </p:cTn>
                                        <p:tgtEl>
                                          <p:spTgt spid="619557"/>
                                        </p:tgtEl>
                                      </p:cBhvr>
                                      <p:to x="100000" y="95000"/>
                                    </p:animScale>
                                    <p:animScale>
                                      <p:cBhvr>
                                        <p:cTn id="73" dur="166" decel="50000">
                                          <p:stCondLst>
                                            <p:cond delay="1834"/>
                                          </p:stCondLst>
                                        </p:cTn>
                                        <p:tgtEl>
                                          <p:spTgt spid="619557"/>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9562"/>
                                        </p:tgtEl>
                                        <p:attrNameLst>
                                          <p:attrName>style.visibility</p:attrName>
                                        </p:attrNameLst>
                                      </p:cBhvr>
                                      <p:to>
                                        <p:strVal val="visible"/>
                                      </p:to>
                                    </p:set>
                                    <p:animEffect transition="in" filter="wipe(down)">
                                      <p:cBhvr>
                                        <p:cTn id="76" dur="580">
                                          <p:stCondLst>
                                            <p:cond delay="0"/>
                                          </p:stCondLst>
                                        </p:cTn>
                                        <p:tgtEl>
                                          <p:spTgt spid="619562"/>
                                        </p:tgtEl>
                                      </p:cBhvr>
                                    </p:animEffect>
                                    <p:anim calcmode="lin" valueType="num">
                                      <p:cBhvr>
                                        <p:cTn id="77" dur="1822" tmFilter="0,0; 0.14,0.36; 0.43,0.73; 0.71,0.91; 1.0,1.0">
                                          <p:stCondLst>
                                            <p:cond delay="0"/>
                                          </p:stCondLst>
                                        </p:cTn>
                                        <p:tgtEl>
                                          <p:spTgt spid="61956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956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956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956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956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9562"/>
                                        </p:tgtEl>
                                      </p:cBhvr>
                                      <p:to x="100000" y="60000"/>
                                    </p:animScale>
                                    <p:animScale>
                                      <p:cBhvr>
                                        <p:cTn id="83" dur="166" decel="50000">
                                          <p:stCondLst>
                                            <p:cond delay="676"/>
                                          </p:stCondLst>
                                        </p:cTn>
                                        <p:tgtEl>
                                          <p:spTgt spid="619562"/>
                                        </p:tgtEl>
                                      </p:cBhvr>
                                      <p:to x="100000" y="100000"/>
                                    </p:animScale>
                                    <p:animScale>
                                      <p:cBhvr>
                                        <p:cTn id="84" dur="26">
                                          <p:stCondLst>
                                            <p:cond delay="1312"/>
                                          </p:stCondLst>
                                        </p:cTn>
                                        <p:tgtEl>
                                          <p:spTgt spid="619562"/>
                                        </p:tgtEl>
                                      </p:cBhvr>
                                      <p:to x="100000" y="80000"/>
                                    </p:animScale>
                                    <p:animScale>
                                      <p:cBhvr>
                                        <p:cTn id="85" dur="166" decel="50000">
                                          <p:stCondLst>
                                            <p:cond delay="1338"/>
                                          </p:stCondLst>
                                        </p:cTn>
                                        <p:tgtEl>
                                          <p:spTgt spid="619562"/>
                                        </p:tgtEl>
                                      </p:cBhvr>
                                      <p:to x="100000" y="100000"/>
                                    </p:animScale>
                                    <p:animScale>
                                      <p:cBhvr>
                                        <p:cTn id="86" dur="26">
                                          <p:stCondLst>
                                            <p:cond delay="1642"/>
                                          </p:stCondLst>
                                        </p:cTn>
                                        <p:tgtEl>
                                          <p:spTgt spid="619562"/>
                                        </p:tgtEl>
                                      </p:cBhvr>
                                      <p:to x="100000" y="90000"/>
                                    </p:animScale>
                                    <p:animScale>
                                      <p:cBhvr>
                                        <p:cTn id="87" dur="166" decel="50000">
                                          <p:stCondLst>
                                            <p:cond delay="1668"/>
                                          </p:stCondLst>
                                        </p:cTn>
                                        <p:tgtEl>
                                          <p:spTgt spid="619562"/>
                                        </p:tgtEl>
                                      </p:cBhvr>
                                      <p:to x="100000" y="100000"/>
                                    </p:animScale>
                                    <p:animScale>
                                      <p:cBhvr>
                                        <p:cTn id="88" dur="26">
                                          <p:stCondLst>
                                            <p:cond delay="1808"/>
                                          </p:stCondLst>
                                        </p:cTn>
                                        <p:tgtEl>
                                          <p:spTgt spid="619562"/>
                                        </p:tgtEl>
                                      </p:cBhvr>
                                      <p:to x="100000" y="95000"/>
                                    </p:animScale>
                                    <p:animScale>
                                      <p:cBhvr>
                                        <p:cTn id="89" dur="166" decel="50000">
                                          <p:stCondLst>
                                            <p:cond delay="1834"/>
                                          </p:stCondLst>
                                        </p:cTn>
                                        <p:tgtEl>
                                          <p:spTgt spid="61956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9560"/>
                                        </p:tgtEl>
                                        <p:attrNameLst>
                                          <p:attrName>style.visibility</p:attrName>
                                        </p:attrNameLst>
                                      </p:cBhvr>
                                      <p:to>
                                        <p:strVal val="visible"/>
                                      </p:to>
                                    </p:set>
                                    <p:animEffect transition="in" filter="wipe(down)">
                                      <p:cBhvr>
                                        <p:cTn id="92" dur="580">
                                          <p:stCondLst>
                                            <p:cond delay="0"/>
                                          </p:stCondLst>
                                        </p:cTn>
                                        <p:tgtEl>
                                          <p:spTgt spid="619560"/>
                                        </p:tgtEl>
                                      </p:cBhvr>
                                    </p:animEffect>
                                    <p:anim calcmode="lin" valueType="num">
                                      <p:cBhvr>
                                        <p:cTn id="93" dur="1822" tmFilter="0,0; 0.14,0.36; 0.43,0.73; 0.71,0.91; 1.0,1.0">
                                          <p:stCondLst>
                                            <p:cond delay="0"/>
                                          </p:stCondLst>
                                        </p:cTn>
                                        <p:tgtEl>
                                          <p:spTgt spid="61956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956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956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956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956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9560"/>
                                        </p:tgtEl>
                                      </p:cBhvr>
                                      <p:to x="100000" y="60000"/>
                                    </p:animScale>
                                    <p:animScale>
                                      <p:cBhvr>
                                        <p:cTn id="99" dur="166" decel="50000">
                                          <p:stCondLst>
                                            <p:cond delay="676"/>
                                          </p:stCondLst>
                                        </p:cTn>
                                        <p:tgtEl>
                                          <p:spTgt spid="619560"/>
                                        </p:tgtEl>
                                      </p:cBhvr>
                                      <p:to x="100000" y="100000"/>
                                    </p:animScale>
                                    <p:animScale>
                                      <p:cBhvr>
                                        <p:cTn id="100" dur="26">
                                          <p:stCondLst>
                                            <p:cond delay="1312"/>
                                          </p:stCondLst>
                                        </p:cTn>
                                        <p:tgtEl>
                                          <p:spTgt spid="619560"/>
                                        </p:tgtEl>
                                      </p:cBhvr>
                                      <p:to x="100000" y="80000"/>
                                    </p:animScale>
                                    <p:animScale>
                                      <p:cBhvr>
                                        <p:cTn id="101" dur="166" decel="50000">
                                          <p:stCondLst>
                                            <p:cond delay="1338"/>
                                          </p:stCondLst>
                                        </p:cTn>
                                        <p:tgtEl>
                                          <p:spTgt spid="619560"/>
                                        </p:tgtEl>
                                      </p:cBhvr>
                                      <p:to x="100000" y="100000"/>
                                    </p:animScale>
                                    <p:animScale>
                                      <p:cBhvr>
                                        <p:cTn id="102" dur="26">
                                          <p:stCondLst>
                                            <p:cond delay="1642"/>
                                          </p:stCondLst>
                                        </p:cTn>
                                        <p:tgtEl>
                                          <p:spTgt spid="619560"/>
                                        </p:tgtEl>
                                      </p:cBhvr>
                                      <p:to x="100000" y="90000"/>
                                    </p:animScale>
                                    <p:animScale>
                                      <p:cBhvr>
                                        <p:cTn id="103" dur="166" decel="50000">
                                          <p:stCondLst>
                                            <p:cond delay="1668"/>
                                          </p:stCondLst>
                                        </p:cTn>
                                        <p:tgtEl>
                                          <p:spTgt spid="619560"/>
                                        </p:tgtEl>
                                      </p:cBhvr>
                                      <p:to x="100000" y="100000"/>
                                    </p:animScale>
                                    <p:animScale>
                                      <p:cBhvr>
                                        <p:cTn id="104" dur="26">
                                          <p:stCondLst>
                                            <p:cond delay="1808"/>
                                          </p:stCondLst>
                                        </p:cTn>
                                        <p:tgtEl>
                                          <p:spTgt spid="619560"/>
                                        </p:tgtEl>
                                      </p:cBhvr>
                                      <p:to x="100000" y="95000"/>
                                    </p:animScale>
                                    <p:animScale>
                                      <p:cBhvr>
                                        <p:cTn id="105" dur="166" decel="50000">
                                          <p:stCondLst>
                                            <p:cond delay="1834"/>
                                          </p:stCondLst>
                                        </p:cTn>
                                        <p:tgtEl>
                                          <p:spTgt spid="61956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9563"/>
                                        </p:tgtEl>
                                        <p:attrNameLst>
                                          <p:attrName>style.visibility</p:attrName>
                                        </p:attrNameLst>
                                      </p:cBhvr>
                                      <p:to>
                                        <p:strVal val="visible"/>
                                      </p:to>
                                    </p:set>
                                    <p:animEffect transition="in" filter="wipe(down)">
                                      <p:cBhvr>
                                        <p:cTn id="108" dur="580">
                                          <p:stCondLst>
                                            <p:cond delay="0"/>
                                          </p:stCondLst>
                                        </p:cTn>
                                        <p:tgtEl>
                                          <p:spTgt spid="619563"/>
                                        </p:tgtEl>
                                      </p:cBhvr>
                                    </p:animEffect>
                                    <p:anim calcmode="lin" valueType="num">
                                      <p:cBhvr>
                                        <p:cTn id="109" dur="1822" tmFilter="0,0; 0.14,0.36; 0.43,0.73; 0.71,0.91; 1.0,1.0">
                                          <p:stCondLst>
                                            <p:cond delay="0"/>
                                          </p:stCondLst>
                                        </p:cTn>
                                        <p:tgtEl>
                                          <p:spTgt spid="61956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956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956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956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956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9563"/>
                                        </p:tgtEl>
                                      </p:cBhvr>
                                      <p:to x="100000" y="60000"/>
                                    </p:animScale>
                                    <p:animScale>
                                      <p:cBhvr>
                                        <p:cTn id="115" dur="166" decel="50000">
                                          <p:stCondLst>
                                            <p:cond delay="676"/>
                                          </p:stCondLst>
                                        </p:cTn>
                                        <p:tgtEl>
                                          <p:spTgt spid="619563"/>
                                        </p:tgtEl>
                                      </p:cBhvr>
                                      <p:to x="100000" y="100000"/>
                                    </p:animScale>
                                    <p:animScale>
                                      <p:cBhvr>
                                        <p:cTn id="116" dur="26">
                                          <p:stCondLst>
                                            <p:cond delay="1312"/>
                                          </p:stCondLst>
                                        </p:cTn>
                                        <p:tgtEl>
                                          <p:spTgt spid="619563"/>
                                        </p:tgtEl>
                                      </p:cBhvr>
                                      <p:to x="100000" y="80000"/>
                                    </p:animScale>
                                    <p:animScale>
                                      <p:cBhvr>
                                        <p:cTn id="117" dur="166" decel="50000">
                                          <p:stCondLst>
                                            <p:cond delay="1338"/>
                                          </p:stCondLst>
                                        </p:cTn>
                                        <p:tgtEl>
                                          <p:spTgt spid="619563"/>
                                        </p:tgtEl>
                                      </p:cBhvr>
                                      <p:to x="100000" y="100000"/>
                                    </p:animScale>
                                    <p:animScale>
                                      <p:cBhvr>
                                        <p:cTn id="118" dur="26">
                                          <p:stCondLst>
                                            <p:cond delay="1642"/>
                                          </p:stCondLst>
                                        </p:cTn>
                                        <p:tgtEl>
                                          <p:spTgt spid="619563"/>
                                        </p:tgtEl>
                                      </p:cBhvr>
                                      <p:to x="100000" y="90000"/>
                                    </p:animScale>
                                    <p:animScale>
                                      <p:cBhvr>
                                        <p:cTn id="119" dur="166" decel="50000">
                                          <p:stCondLst>
                                            <p:cond delay="1668"/>
                                          </p:stCondLst>
                                        </p:cTn>
                                        <p:tgtEl>
                                          <p:spTgt spid="619563"/>
                                        </p:tgtEl>
                                      </p:cBhvr>
                                      <p:to x="100000" y="100000"/>
                                    </p:animScale>
                                    <p:animScale>
                                      <p:cBhvr>
                                        <p:cTn id="120" dur="26">
                                          <p:stCondLst>
                                            <p:cond delay="1808"/>
                                          </p:stCondLst>
                                        </p:cTn>
                                        <p:tgtEl>
                                          <p:spTgt spid="619563"/>
                                        </p:tgtEl>
                                      </p:cBhvr>
                                      <p:to x="100000" y="95000"/>
                                    </p:animScale>
                                    <p:animScale>
                                      <p:cBhvr>
                                        <p:cTn id="121" dur="166" decel="50000">
                                          <p:stCondLst>
                                            <p:cond delay="1834"/>
                                          </p:stCondLst>
                                        </p:cTn>
                                        <p:tgtEl>
                                          <p:spTgt spid="61956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9561"/>
                                        </p:tgtEl>
                                        <p:attrNameLst>
                                          <p:attrName>style.visibility</p:attrName>
                                        </p:attrNameLst>
                                      </p:cBhvr>
                                      <p:to>
                                        <p:strVal val="visible"/>
                                      </p:to>
                                    </p:set>
                                    <p:animEffect transition="in" filter="wipe(down)">
                                      <p:cBhvr>
                                        <p:cTn id="124" dur="580">
                                          <p:stCondLst>
                                            <p:cond delay="0"/>
                                          </p:stCondLst>
                                        </p:cTn>
                                        <p:tgtEl>
                                          <p:spTgt spid="619561"/>
                                        </p:tgtEl>
                                      </p:cBhvr>
                                    </p:animEffect>
                                    <p:anim calcmode="lin" valueType="num">
                                      <p:cBhvr>
                                        <p:cTn id="125" dur="1822" tmFilter="0,0; 0.14,0.36; 0.43,0.73; 0.71,0.91; 1.0,1.0">
                                          <p:stCondLst>
                                            <p:cond delay="0"/>
                                          </p:stCondLst>
                                        </p:cTn>
                                        <p:tgtEl>
                                          <p:spTgt spid="61956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956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956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956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956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9561"/>
                                        </p:tgtEl>
                                      </p:cBhvr>
                                      <p:to x="100000" y="60000"/>
                                    </p:animScale>
                                    <p:animScale>
                                      <p:cBhvr>
                                        <p:cTn id="131" dur="166" decel="50000">
                                          <p:stCondLst>
                                            <p:cond delay="676"/>
                                          </p:stCondLst>
                                        </p:cTn>
                                        <p:tgtEl>
                                          <p:spTgt spid="619561"/>
                                        </p:tgtEl>
                                      </p:cBhvr>
                                      <p:to x="100000" y="100000"/>
                                    </p:animScale>
                                    <p:animScale>
                                      <p:cBhvr>
                                        <p:cTn id="132" dur="26">
                                          <p:stCondLst>
                                            <p:cond delay="1312"/>
                                          </p:stCondLst>
                                        </p:cTn>
                                        <p:tgtEl>
                                          <p:spTgt spid="619561"/>
                                        </p:tgtEl>
                                      </p:cBhvr>
                                      <p:to x="100000" y="80000"/>
                                    </p:animScale>
                                    <p:animScale>
                                      <p:cBhvr>
                                        <p:cTn id="133" dur="166" decel="50000">
                                          <p:stCondLst>
                                            <p:cond delay="1338"/>
                                          </p:stCondLst>
                                        </p:cTn>
                                        <p:tgtEl>
                                          <p:spTgt spid="619561"/>
                                        </p:tgtEl>
                                      </p:cBhvr>
                                      <p:to x="100000" y="100000"/>
                                    </p:animScale>
                                    <p:animScale>
                                      <p:cBhvr>
                                        <p:cTn id="134" dur="26">
                                          <p:stCondLst>
                                            <p:cond delay="1642"/>
                                          </p:stCondLst>
                                        </p:cTn>
                                        <p:tgtEl>
                                          <p:spTgt spid="619561"/>
                                        </p:tgtEl>
                                      </p:cBhvr>
                                      <p:to x="100000" y="90000"/>
                                    </p:animScale>
                                    <p:animScale>
                                      <p:cBhvr>
                                        <p:cTn id="135" dur="166" decel="50000">
                                          <p:stCondLst>
                                            <p:cond delay="1668"/>
                                          </p:stCondLst>
                                        </p:cTn>
                                        <p:tgtEl>
                                          <p:spTgt spid="619561"/>
                                        </p:tgtEl>
                                      </p:cBhvr>
                                      <p:to x="100000" y="100000"/>
                                    </p:animScale>
                                    <p:animScale>
                                      <p:cBhvr>
                                        <p:cTn id="136" dur="26">
                                          <p:stCondLst>
                                            <p:cond delay="1808"/>
                                          </p:stCondLst>
                                        </p:cTn>
                                        <p:tgtEl>
                                          <p:spTgt spid="619561"/>
                                        </p:tgtEl>
                                      </p:cBhvr>
                                      <p:to x="100000" y="95000"/>
                                    </p:animScale>
                                    <p:animScale>
                                      <p:cBhvr>
                                        <p:cTn id="137" dur="166" decel="50000">
                                          <p:stCondLst>
                                            <p:cond delay="1834"/>
                                          </p:stCondLst>
                                        </p:cTn>
                                        <p:tgtEl>
                                          <p:spTgt spid="61956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619522">
                                            <p:txEl>
                                              <p:pRg st="1" end="1"/>
                                            </p:txEl>
                                          </p:spTgt>
                                        </p:tgtEl>
                                        <p:attrNameLst>
                                          <p:attrName>style.visibility</p:attrName>
                                        </p:attrNameLst>
                                      </p:cBhvr>
                                      <p:to>
                                        <p:strVal val="visible"/>
                                      </p:to>
                                    </p:set>
                                    <p:animEffect transition="in" filter="dissolve">
                                      <p:cBhvr>
                                        <p:cTn id="142" dur="500"/>
                                        <p:tgtEl>
                                          <p:spTgt spid="6195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9A2D5766-383D-4B0D-9B62-E9EC87372E22}"/>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List is now partitioned into two sublists.</a:t>
            </a:r>
          </a:p>
          <a:p>
            <a:pPr eaLnBrk="1" hangingPunct="1">
              <a:buFontTx/>
              <a:buBlip>
                <a:blip r:embed="rId3"/>
              </a:buBlip>
            </a:pPr>
            <a:r>
              <a:rPr lang="en-IN" altLang="id-ID" sz="2000">
                <a:solidFill>
                  <a:schemeClr val="accent2"/>
                </a:solidFill>
              </a:rPr>
              <a:t>List 1 contains all values less than or equal to the pivot.</a:t>
            </a:r>
          </a:p>
          <a:p>
            <a:pPr eaLnBrk="1" hangingPunct="1">
              <a:buFontTx/>
              <a:buBlip>
                <a:blip r:embed="rId3"/>
              </a:buBlip>
            </a:pPr>
            <a:r>
              <a:rPr lang="en-IN" altLang="id-ID" sz="2000">
                <a:solidFill>
                  <a:schemeClr val="accent2"/>
                </a:solidFill>
              </a:rPr>
              <a:t>List 2 contains all the values greater than the pivot.</a:t>
            </a:r>
            <a:endParaRPr lang="en-US" altLang="id-ID" sz="1800">
              <a:solidFill>
                <a:schemeClr val="accent2"/>
              </a:solidFill>
            </a:endParaRPr>
          </a:p>
        </p:txBody>
      </p:sp>
      <p:sp>
        <p:nvSpPr>
          <p:cNvPr id="28675" name="Text Box 3">
            <a:extLst>
              <a:ext uri="{FF2B5EF4-FFF2-40B4-BE49-F238E27FC236}">
                <a16:creationId xmlns:a16="http://schemas.microsoft.com/office/drawing/2014/main" id="{849D654A-A35E-4299-8DB2-5857DF2F84E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629765" name="AutoShape 5">
            <a:extLst>
              <a:ext uri="{FF2B5EF4-FFF2-40B4-BE49-F238E27FC236}">
                <a16:creationId xmlns:a16="http://schemas.microsoft.com/office/drawing/2014/main" id="{294FF95F-B916-4963-8BB4-80518988FCBE}"/>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29767" name="Text Box 7">
            <a:extLst>
              <a:ext uri="{FF2B5EF4-FFF2-40B4-BE49-F238E27FC236}">
                <a16:creationId xmlns:a16="http://schemas.microsoft.com/office/drawing/2014/main" id="{70666F6C-6971-4CA7-977C-B47F27BF0F48}"/>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29768" name="Text Box 8">
            <a:extLst>
              <a:ext uri="{FF2B5EF4-FFF2-40B4-BE49-F238E27FC236}">
                <a16:creationId xmlns:a16="http://schemas.microsoft.com/office/drawing/2014/main" id="{C3DBA417-79DB-4437-9A42-3ABA4AF7E450}"/>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29769" name="Text Box 9">
            <a:extLst>
              <a:ext uri="{FF2B5EF4-FFF2-40B4-BE49-F238E27FC236}">
                <a16:creationId xmlns:a16="http://schemas.microsoft.com/office/drawing/2014/main" id="{01A1E933-6419-4F07-81D2-9A8A3DD9BF0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29770" name="Text Box 10">
            <a:extLst>
              <a:ext uri="{FF2B5EF4-FFF2-40B4-BE49-F238E27FC236}">
                <a16:creationId xmlns:a16="http://schemas.microsoft.com/office/drawing/2014/main" id="{9E2D5A1F-A3BB-482B-8B4B-576196716AF8}"/>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29771" name="Text Box 11">
            <a:extLst>
              <a:ext uri="{FF2B5EF4-FFF2-40B4-BE49-F238E27FC236}">
                <a16:creationId xmlns:a16="http://schemas.microsoft.com/office/drawing/2014/main" id="{8C8794CC-BC52-456C-B218-AF851E61022D}"/>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29772" name="Line 12">
            <a:extLst>
              <a:ext uri="{FF2B5EF4-FFF2-40B4-BE49-F238E27FC236}">
                <a16:creationId xmlns:a16="http://schemas.microsoft.com/office/drawing/2014/main" id="{2E9F1134-BE40-490E-B88C-5A2BE7CA3A29}"/>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73" name="Line 13">
            <a:extLst>
              <a:ext uri="{FF2B5EF4-FFF2-40B4-BE49-F238E27FC236}">
                <a16:creationId xmlns:a16="http://schemas.microsoft.com/office/drawing/2014/main" id="{03DA7159-35F9-42FB-941E-25F3D99E21DF}"/>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74" name="Line 14">
            <a:extLst>
              <a:ext uri="{FF2B5EF4-FFF2-40B4-BE49-F238E27FC236}">
                <a16:creationId xmlns:a16="http://schemas.microsoft.com/office/drawing/2014/main" id="{D06BDD55-9C2C-46B7-8BBD-EED180BFEC2F}"/>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75" name="Line 15">
            <a:extLst>
              <a:ext uri="{FF2B5EF4-FFF2-40B4-BE49-F238E27FC236}">
                <a16:creationId xmlns:a16="http://schemas.microsoft.com/office/drawing/2014/main" id="{614A5095-C7FA-482C-91FF-0DC5BC3450F3}"/>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76" name="Text Box 16">
            <a:extLst>
              <a:ext uri="{FF2B5EF4-FFF2-40B4-BE49-F238E27FC236}">
                <a16:creationId xmlns:a16="http://schemas.microsoft.com/office/drawing/2014/main" id="{8F3921EB-22DC-4B30-8072-6B5ECBF1859F}"/>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629777" name="Text Box 17">
            <a:extLst>
              <a:ext uri="{FF2B5EF4-FFF2-40B4-BE49-F238E27FC236}">
                <a16:creationId xmlns:a16="http://schemas.microsoft.com/office/drawing/2014/main" id="{B85FE81B-B6DD-4726-9851-AC0D12424DF4}"/>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29778" name="Text Box 18">
            <a:extLst>
              <a:ext uri="{FF2B5EF4-FFF2-40B4-BE49-F238E27FC236}">
                <a16:creationId xmlns:a16="http://schemas.microsoft.com/office/drawing/2014/main" id="{A088660E-2112-4843-A033-AC0F847D3D0A}"/>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629780" name="Text Box 20">
            <a:extLst>
              <a:ext uri="{FF2B5EF4-FFF2-40B4-BE49-F238E27FC236}">
                <a16:creationId xmlns:a16="http://schemas.microsoft.com/office/drawing/2014/main" id="{E084A5D9-B81D-4F9F-80AB-4A3EC370A07F}"/>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629781" name="Line 21">
            <a:extLst>
              <a:ext uri="{FF2B5EF4-FFF2-40B4-BE49-F238E27FC236}">
                <a16:creationId xmlns:a16="http://schemas.microsoft.com/office/drawing/2014/main" id="{BFF7BBDB-30EB-4FFC-BBE2-55463233B663}"/>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82" name="Line 22">
            <a:extLst>
              <a:ext uri="{FF2B5EF4-FFF2-40B4-BE49-F238E27FC236}">
                <a16:creationId xmlns:a16="http://schemas.microsoft.com/office/drawing/2014/main" id="{463B74DF-01CA-422D-983D-2A9A27AAD376}"/>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83" name="Text Box 23">
            <a:extLst>
              <a:ext uri="{FF2B5EF4-FFF2-40B4-BE49-F238E27FC236}">
                <a16:creationId xmlns:a16="http://schemas.microsoft.com/office/drawing/2014/main" id="{1E7AED8C-BA5A-4695-9E72-E0D135E7A3D9}"/>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629784" name="Text Box 24">
            <a:extLst>
              <a:ext uri="{FF2B5EF4-FFF2-40B4-BE49-F238E27FC236}">
                <a16:creationId xmlns:a16="http://schemas.microsoft.com/office/drawing/2014/main" id="{E761CCA0-EE0A-4A12-B7FA-7EB35F690680}"/>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629785" name="Line 25">
            <a:extLst>
              <a:ext uri="{FF2B5EF4-FFF2-40B4-BE49-F238E27FC236}">
                <a16:creationId xmlns:a16="http://schemas.microsoft.com/office/drawing/2014/main" id="{56E4C235-A9F5-45F4-AE27-807A2C9EC343}"/>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86" name="Text Box 26">
            <a:extLst>
              <a:ext uri="{FF2B5EF4-FFF2-40B4-BE49-F238E27FC236}">
                <a16:creationId xmlns:a16="http://schemas.microsoft.com/office/drawing/2014/main" id="{84297686-A0FA-4D27-8990-4D86F88388E7}"/>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29787" name="Text Box 27">
            <a:extLst>
              <a:ext uri="{FF2B5EF4-FFF2-40B4-BE49-F238E27FC236}">
                <a16:creationId xmlns:a16="http://schemas.microsoft.com/office/drawing/2014/main" id="{439BAE81-7031-4C5E-B576-905AF1414085}"/>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29788" name="Text Box 28">
            <a:extLst>
              <a:ext uri="{FF2B5EF4-FFF2-40B4-BE49-F238E27FC236}">
                <a16:creationId xmlns:a16="http://schemas.microsoft.com/office/drawing/2014/main" id="{8E1EF266-2A15-4A2B-88F1-866F00A6EB45}"/>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29789" name="Text Box 29">
            <a:extLst>
              <a:ext uri="{FF2B5EF4-FFF2-40B4-BE49-F238E27FC236}">
                <a16:creationId xmlns:a16="http://schemas.microsoft.com/office/drawing/2014/main" id="{CE05E650-DE9B-4E05-B67A-EB49ADF3756E}"/>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629790" name="Line 30">
            <a:extLst>
              <a:ext uri="{FF2B5EF4-FFF2-40B4-BE49-F238E27FC236}">
                <a16:creationId xmlns:a16="http://schemas.microsoft.com/office/drawing/2014/main" id="{0EB1BAAE-1D44-446F-82B9-F65C9DB01AF1}"/>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91" name="Text Box 31">
            <a:extLst>
              <a:ext uri="{FF2B5EF4-FFF2-40B4-BE49-F238E27FC236}">
                <a16:creationId xmlns:a16="http://schemas.microsoft.com/office/drawing/2014/main" id="{C20DAF5B-A80B-445E-A5E0-AA32ADD7320D}"/>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29792" name="AutoShape 32">
            <a:extLst>
              <a:ext uri="{FF2B5EF4-FFF2-40B4-BE49-F238E27FC236}">
                <a16:creationId xmlns:a16="http://schemas.microsoft.com/office/drawing/2014/main" id="{DD083F5C-BFFB-471B-A900-FC951FBF9DE7}"/>
              </a:ext>
            </a:extLst>
          </p:cNvPr>
          <p:cNvSpPr>
            <a:spLocks noChangeArrowheads="1"/>
          </p:cNvSpPr>
          <p:nvPr/>
        </p:nvSpPr>
        <p:spPr bwMode="auto">
          <a:xfrm>
            <a:off x="2273300" y="4008438"/>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29793" name="Line 33">
            <a:extLst>
              <a:ext uri="{FF2B5EF4-FFF2-40B4-BE49-F238E27FC236}">
                <a16:creationId xmlns:a16="http://schemas.microsoft.com/office/drawing/2014/main" id="{8FB98A9D-C8B6-4961-B6ED-54225F0CD49E}"/>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794" name="Text Box 34">
            <a:extLst>
              <a:ext uri="{FF2B5EF4-FFF2-40B4-BE49-F238E27FC236}">
                <a16:creationId xmlns:a16="http://schemas.microsoft.com/office/drawing/2014/main" id="{0A7A9F23-02FB-4793-A37E-AE7CB6092109}"/>
              </a:ext>
            </a:extLst>
          </p:cNvPr>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629795" name="Text Box 35">
            <a:extLst>
              <a:ext uri="{FF2B5EF4-FFF2-40B4-BE49-F238E27FC236}">
                <a16:creationId xmlns:a16="http://schemas.microsoft.com/office/drawing/2014/main" id="{5B30EF74-26F9-4CB0-804D-06BF58219A64}"/>
              </a:ext>
            </a:extLst>
          </p:cNvPr>
          <p:cNvSpPr txBox="1">
            <a:spLocks noChangeArrowheads="1"/>
          </p:cNvSpPr>
          <p:nvPr/>
        </p:nvSpPr>
        <p:spPr bwMode="auto">
          <a:xfrm>
            <a:off x="29591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629796" name="Text Box 36">
            <a:extLst>
              <a:ext uri="{FF2B5EF4-FFF2-40B4-BE49-F238E27FC236}">
                <a16:creationId xmlns:a16="http://schemas.microsoft.com/office/drawing/2014/main" id="{C88263B2-F48C-4D49-AF3D-C51699C86B19}"/>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a:t>
            </a:r>
            <a:r>
              <a:rPr lang="en-IN" altLang="id-ID" sz="1600" b="1">
                <a:solidFill>
                  <a:srgbClr val="0000FF"/>
                </a:solidFill>
              </a:rPr>
              <a:t> </a:t>
            </a:r>
            <a:r>
              <a:rPr lang="en-IN" altLang="id-ID" sz="1600" b="1"/>
              <a:t>1</a:t>
            </a:r>
          </a:p>
        </p:txBody>
      </p:sp>
      <p:sp>
        <p:nvSpPr>
          <p:cNvPr id="629797" name="Text Box 37">
            <a:extLst>
              <a:ext uri="{FF2B5EF4-FFF2-40B4-BE49-F238E27FC236}">
                <a16:creationId xmlns:a16="http://schemas.microsoft.com/office/drawing/2014/main" id="{801C553F-0F98-49DB-BD59-BCD6D362C47C}"/>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629798" name="AutoShape 38">
            <a:extLst>
              <a:ext uri="{FF2B5EF4-FFF2-40B4-BE49-F238E27FC236}">
                <a16:creationId xmlns:a16="http://schemas.microsoft.com/office/drawing/2014/main" id="{2E278599-48AB-47A3-B3FB-CC5138BA7BF9}"/>
              </a:ext>
            </a:extLst>
          </p:cNvPr>
          <p:cNvSpPr>
            <a:spLocks noChangeArrowheads="1"/>
          </p:cNvSpPr>
          <p:nvPr/>
        </p:nvSpPr>
        <p:spPr bwMode="auto">
          <a:xfrm>
            <a:off x="4559300" y="4008438"/>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29799" name="Text Box 39">
            <a:extLst>
              <a:ext uri="{FF2B5EF4-FFF2-40B4-BE49-F238E27FC236}">
                <a16:creationId xmlns:a16="http://schemas.microsoft.com/office/drawing/2014/main" id="{29645246-78ED-4B9C-B59F-A936AE00AC29}"/>
              </a:ext>
            </a:extLst>
          </p:cNvPr>
          <p:cNvSpPr txBox="1">
            <a:spLocks noChangeArrowheads="1"/>
          </p:cNvSpPr>
          <p:nvPr/>
        </p:nvSpPr>
        <p:spPr bwMode="auto">
          <a:xfrm>
            <a:off x="5702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629800" name="Text Box 40">
            <a:extLst>
              <a:ext uri="{FF2B5EF4-FFF2-40B4-BE49-F238E27FC236}">
                <a16:creationId xmlns:a16="http://schemas.microsoft.com/office/drawing/2014/main" id="{EDFB6579-E912-4B2E-84CE-EF2E9890FDBC}"/>
              </a:ext>
            </a:extLst>
          </p:cNvPr>
          <p:cNvSpPr txBox="1">
            <a:spLocks noChangeArrowheads="1"/>
          </p:cNvSpPr>
          <p:nvPr/>
        </p:nvSpPr>
        <p:spPr bwMode="auto">
          <a:xfrm>
            <a:off x="6184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629801" name="Text Box 41">
            <a:extLst>
              <a:ext uri="{FF2B5EF4-FFF2-40B4-BE49-F238E27FC236}">
                <a16:creationId xmlns:a16="http://schemas.microsoft.com/office/drawing/2014/main" id="{78D4A500-84DB-4196-B213-13FCB70F82CF}"/>
              </a:ext>
            </a:extLst>
          </p:cNvPr>
          <p:cNvSpPr txBox="1">
            <a:spLocks noChangeArrowheads="1"/>
          </p:cNvSpPr>
          <p:nvPr/>
        </p:nvSpPr>
        <p:spPr bwMode="auto">
          <a:xfrm>
            <a:off x="6692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629802" name="Text Box 42">
            <a:extLst>
              <a:ext uri="{FF2B5EF4-FFF2-40B4-BE49-F238E27FC236}">
                <a16:creationId xmlns:a16="http://schemas.microsoft.com/office/drawing/2014/main" id="{481ECF15-F67D-494B-8C48-A17EEFA83D56}"/>
              </a:ext>
            </a:extLst>
          </p:cNvPr>
          <p:cNvSpPr txBox="1">
            <a:spLocks noChangeArrowheads="1"/>
          </p:cNvSpPr>
          <p:nvPr/>
        </p:nvSpPr>
        <p:spPr bwMode="auto">
          <a:xfrm>
            <a:off x="7226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29803" name="Text Box 43">
            <a:extLst>
              <a:ext uri="{FF2B5EF4-FFF2-40B4-BE49-F238E27FC236}">
                <a16:creationId xmlns:a16="http://schemas.microsoft.com/office/drawing/2014/main" id="{6D2CACC0-F75F-4EB1-A97A-A0E72F364DF1}"/>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29804" name="Text Box 44">
            <a:extLst>
              <a:ext uri="{FF2B5EF4-FFF2-40B4-BE49-F238E27FC236}">
                <a16:creationId xmlns:a16="http://schemas.microsoft.com/office/drawing/2014/main" id="{474E64EB-0D28-413E-8956-14632D0CA1C3}"/>
              </a:ext>
            </a:extLst>
          </p:cNvPr>
          <p:cNvSpPr txBox="1">
            <a:spLocks noChangeArrowheads="1"/>
          </p:cNvSpPr>
          <p:nvPr/>
        </p:nvSpPr>
        <p:spPr bwMode="auto">
          <a:xfrm>
            <a:off x="5168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629805" name="Line 45">
            <a:extLst>
              <a:ext uri="{FF2B5EF4-FFF2-40B4-BE49-F238E27FC236}">
                <a16:creationId xmlns:a16="http://schemas.microsoft.com/office/drawing/2014/main" id="{E0837EB8-8FC9-4564-84E6-7F454E1388BC}"/>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806" name="Line 46">
            <a:extLst>
              <a:ext uri="{FF2B5EF4-FFF2-40B4-BE49-F238E27FC236}">
                <a16:creationId xmlns:a16="http://schemas.microsoft.com/office/drawing/2014/main" id="{7D1CAC6E-B07A-4D3B-AF3F-8F5EC748E65F}"/>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807" name="Line 47">
            <a:extLst>
              <a:ext uri="{FF2B5EF4-FFF2-40B4-BE49-F238E27FC236}">
                <a16:creationId xmlns:a16="http://schemas.microsoft.com/office/drawing/2014/main" id="{E5F3ABBE-6D8C-4C1E-9182-A4F4C6F23DF6}"/>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808" name="Line 48">
            <a:extLst>
              <a:ext uri="{FF2B5EF4-FFF2-40B4-BE49-F238E27FC236}">
                <a16:creationId xmlns:a16="http://schemas.microsoft.com/office/drawing/2014/main" id="{45A02C53-933F-4927-90F9-CBA2DD86C58D}"/>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29809" name="Line 49">
            <a:extLst>
              <a:ext uri="{FF2B5EF4-FFF2-40B4-BE49-F238E27FC236}">
                <a16:creationId xmlns:a16="http://schemas.microsoft.com/office/drawing/2014/main" id="{27E98723-D647-4ED3-86CF-626D617E5F2C}"/>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8719" name="Text Box 50">
            <a:extLst>
              <a:ext uri="{FF2B5EF4-FFF2-40B4-BE49-F238E27FC236}">
                <a16:creationId xmlns:a16="http://schemas.microsoft.com/office/drawing/2014/main" id="{FB51418B-BEF4-485C-9A26-8E9FADB7C45A}"/>
              </a:ext>
            </a:extLst>
          </p:cNvPr>
          <p:cNvSpPr txBox="1">
            <a:spLocks noChangeArrowheads="1"/>
          </p:cNvSpPr>
          <p:nvPr/>
        </p:nvSpPr>
        <p:spPr bwMode="auto">
          <a:xfrm>
            <a:off x="1524000" y="413067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29811" name="Text Box 51">
            <a:extLst>
              <a:ext uri="{FF2B5EF4-FFF2-40B4-BE49-F238E27FC236}">
                <a16:creationId xmlns:a16="http://schemas.microsoft.com/office/drawing/2014/main" id="{FC852429-D4AB-4B6B-8021-9A382D059E83}"/>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29812" name="Text Box 52">
            <a:extLst>
              <a:ext uri="{FF2B5EF4-FFF2-40B4-BE49-F238E27FC236}">
                <a16:creationId xmlns:a16="http://schemas.microsoft.com/office/drawing/2014/main" id="{E96F2E8D-6CAE-42C5-A9C4-F2C3BA6351B8}"/>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29813" name="Text Box 53">
            <a:extLst>
              <a:ext uri="{FF2B5EF4-FFF2-40B4-BE49-F238E27FC236}">
                <a16:creationId xmlns:a16="http://schemas.microsoft.com/office/drawing/2014/main" id="{4C8EF001-73AA-478D-9BC8-4DE454CE1000}"/>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29814" name="Text Box 54">
            <a:extLst>
              <a:ext uri="{FF2B5EF4-FFF2-40B4-BE49-F238E27FC236}">
                <a16:creationId xmlns:a16="http://schemas.microsoft.com/office/drawing/2014/main" id="{3A496197-E8E4-4FA9-AFCE-BB167757B527}"/>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29815" name="Text Box 55">
            <a:extLst>
              <a:ext uri="{FF2B5EF4-FFF2-40B4-BE49-F238E27FC236}">
                <a16:creationId xmlns:a16="http://schemas.microsoft.com/office/drawing/2014/main" id="{CC3B0D97-F335-499E-94DA-AC3C73D36E69}"/>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29816" name="Text Box 56">
            <a:extLst>
              <a:ext uri="{FF2B5EF4-FFF2-40B4-BE49-F238E27FC236}">
                <a16:creationId xmlns:a16="http://schemas.microsoft.com/office/drawing/2014/main" id="{C3E7CC12-BF36-47CF-99C6-8EC3A5DDE2BC}"/>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29817" name="Text Box 57">
            <a:extLst>
              <a:ext uri="{FF2B5EF4-FFF2-40B4-BE49-F238E27FC236}">
                <a16:creationId xmlns:a16="http://schemas.microsoft.com/office/drawing/2014/main" id="{DAE6F823-477C-4471-8622-ED59AEBE73FA}"/>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29818" name="Text Box 58">
            <a:extLst>
              <a:ext uri="{FF2B5EF4-FFF2-40B4-BE49-F238E27FC236}">
                <a16:creationId xmlns:a16="http://schemas.microsoft.com/office/drawing/2014/main" id="{E7DFADDD-8BC2-4925-BD2A-E3D2C88C7FCE}"/>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629819" name="Text Box 59">
            <a:extLst>
              <a:ext uri="{FF2B5EF4-FFF2-40B4-BE49-F238E27FC236}">
                <a16:creationId xmlns:a16="http://schemas.microsoft.com/office/drawing/2014/main" id="{F89A6BDF-AB0C-44E7-93B1-9DBB0AD1ED6E}"/>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29762">
                                            <p:txEl>
                                              <p:pRg st="0" end="0"/>
                                            </p:txEl>
                                          </p:spTgt>
                                        </p:tgtEl>
                                        <p:attrNameLst>
                                          <p:attrName>style.visibility</p:attrName>
                                        </p:attrNameLst>
                                      </p:cBhvr>
                                      <p:to>
                                        <p:strVal val="visible"/>
                                      </p:to>
                                    </p:set>
                                    <p:animEffect transition="in" filter="dissolve">
                                      <p:cBhvr>
                                        <p:cTn id="7" dur="500"/>
                                        <p:tgtEl>
                                          <p:spTgt spid="629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629765"/>
                                        </p:tgtEl>
                                      </p:cBhvr>
                                    </p:animEffect>
                                    <p:set>
                                      <p:cBhvr>
                                        <p:cTn id="12" dur="1" fill="hold">
                                          <p:stCondLst>
                                            <p:cond delay="499"/>
                                          </p:stCondLst>
                                        </p:cTn>
                                        <p:tgtEl>
                                          <p:spTgt spid="629765"/>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629767"/>
                                        </p:tgtEl>
                                      </p:cBhvr>
                                    </p:animEffect>
                                    <p:set>
                                      <p:cBhvr>
                                        <p:cTn id="15" dur="1" fill="hold">
                                          <p:stCondLst>
                                            <p:cond delay="499"/>
                                          </p:stCondLst>
                                        </p:cTn>
                                        <p:tgtEl>
                                          <p:spTgt spid="62976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629768"/>
                                        </p:tgtEl>
                                      </p:cBhvr>
                                    </p:animEffect>
                                    <p:set>
                                      <p:cBhvr>
                                        <p:cTn id="18" dur="1" fill="hold">
                                          <p:stCondLst>
                                            <p:cond delay="499"/>
                                          </p:stCondLst>
                                        </p:cTn>
                                        <p:tgtEl>
                                          <p:spTgt spid="629768"/>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629769"/>
                                        </p:tgtEl>
                                      </p:cBhvr>
                                    </p:animEffect>
                                    <p:set>
                                      <p:cBhvr>
                                        <p:cTn id="21" dur="1" fill="hold">
                                          <p:stCondLst>
                                            <p:cond delay="499"/>
                                          </p:stCondLst>
                                        </p:cTn>
                                        <p:tgtEl>
                                          <p:spTgt spid="629769"/>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629770"/>
                                        </p:tgtEl>
                                      </p:cBhvr>
                                    </p:animEffect>
                                    <p:set>
                                      <p:cBhvr>
                                        <p:cTn id="24" dur="1" fill="hold">
                                          <p:stCondLst>
                                            <p:cond delay="499"/>
                                          </p:stCondLst>
                                        </p:cTn>
                                        <p:tgtEl>
                                          <p:spTgt spid="629770"/>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29771"/>
                                        </p:tgtEl>
                                      </p:cBhvr>
                                    </p:animEffect>
                                    <p:set>
                                      <p:cBhvr>
                                        <p:cTn id="27" dur="1" fill="hold">
                                          <p:stCondLst>
                                            <p:cond delay="499"/>
                                          </p:stCondLst>
                                        </p:cTn>
                                        <p:tgtEl>
                                          <p:spTgt spid="629771"/>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629772"/>
                                        </p:tgtEl>
                                      </p:cBhvr>
                                    </p:animEffect>
                                    <p:set>
                                      <p:cBhvr>
                                        <p:cTn id="30" dur="1" fill="hold">
                                          <p:stCondLst>
                                            <p:cond delay="499"/>
                                          </p:stCondLst>
                                        </p:cTn>
                                        <p:tgtEl>
                                          <p:spTgt spid="629772"/>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29773"/>
                                        </p:tgtEl>
                                      </p:cBhvr>
                                    </p:animEffect>
                                    <p:set>
                                      <p:cBhvr>
                                        <p:cTn id="33" dur="1" fill="hold">
                                          <p:stCondLst>
                                            <p:cond delay="499"/>
                                          </p:stCondLst>
                                        </p:cTn>
                                        <p:tgtEl>
                                          <p:spTgt spid="62977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29774"/>
                                        </p:tgtEl>
                                      </p:cBhvr>
                                    </p:animEffect>
                                    <p:set>
                                      <p:cBhvr>
                                        <p:cTn id="36" dur="1" fill="hold">
                                          <p:stCondLst>
                                            <p:cond delay="499"/>
                                          </p:stCondLst>
                                        </p:cTn>
                                        <p:tgtEl>
                                          <p:spTgt spid="629774"/>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29775"/>
                                        </p:tgtEl>
                                      </p:cBhvr>
                                    </p:animEffect>
                                    <p:set>
                                      <p:cBhvr>
                                        <p:cTn id="39" dur="1" fill="hold">
                                          <p:stCondLst>
                                            <p:cond delay="499"/>
                                          </p:stCondLst>
                                        </p:cTn>
                                        <p:tgtEl>
                                          <p:spTgt spid="629775"/>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29776"/>
                                        </p:tgtEl>
                                      </p:cBhvr>
                                    </p:animEffect>
                                    <p:set>
                                      <p:cBhvr>
                                        <p:cTn id="42" dur="1" fill="hold">
                                          <p:stCondLst>
                                            <p:cond delay="499"/>
                                          </p:stCondLst>
                                        </p:cTn>
                                        <p:tgtEl>
                                          <p:spTgt spid="629776"/>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29777"/>
                                        </p:tgtEl>
                                      </p:cBhvr>
                                    </p:animEffect>
                                    <p:set>
                                      <p:cBhvr>
                                        <p:cTn id="45" dur="1" fill="hold">
                                          <p:stCondLst>
                                            <p:cond delay="499"/>
                                          </p:stCondLst>
                                        </p:cTn>
                                        <p:tgtEl>
                                          <p:spTgt spid="629777"/>
                                        </p:tgtEl>
                                        <p:attrNameLst>
                                          <p:attrName>style.visibility</p:attrName>
                                        </p:attrNameLst>
                                      </p:cBhvr>
                                      <p:to>
                                        <p:strVal val="hidden"/>
                                      </p:to>
                                    </p:set>
                                  </p:childTnLst>
                                </p:cTn>
                              </p:par>
                              <p:par>
                                <p:cTn id="46" presetID="9" presetClass="exit" presetSubtype="0" fill="hold" grpId="0" nodeType="withEffect">
                                  <p:stCondLst>
                                    <p:cond delay="0"/>
                                  </p:stCondLst>
                                  <p:childTnLst>
                                    <p:animEffect transition="out" filter="dissolve">
                                      <p:cBhvr>
                                        <p:cTn id="47" dur="500"/>
                                        <p:tgtEl>
                                          <p:spTgt spid="629778"/>
                                        </p:tgtEl>
                                      </p:cBhvr>
                                    </p:animEffect>
                                    <p:set>
                                      <p:cBhvr>
                                        <p:cTn id="48" dur="1" fill="hold">
                                          <p:stCondLst>
                                            <p:cond delay="499"/>
                                          </p:stCondLst>
                                        </p:cTn>
                                        <p:tgtEl>
                                          <p:spTgt spid="629778"/>
                                        </p:tgtEl>
                                        <p:attrNameLst>
                                          <p:attrName>style.visibility</p:attrName>
                                        </p:attrNameLst>
                                      </p:cBhvr>
                                      <p:to>
                                        <p:strVal val="hidden"/>
                                      </p:to>
                                    </p:set>
                                  </p:childTnLst>
                                </p:cTn>
                              </p:par>
                              <p:par>
                                <p:cTn id="49" presetID="9" presetClass="exit" presetSubtype="0" fill="hold" grpId="0" nodeType="withEffect">
                                  <p:stCondLst>
                                    <p:cond delay="0"/>
                                  </p:stCondLst>
                                  <p:childTnLst>
                                    <p:animEffect transition="out" filter="dissolve">
                                      <p:cBhvr>
                                        <p:cTn id="50" dur="500"/>
                                        <p:tgtEl>
                                          <p:spTgt spid="629780"/>
                                        </p:tgtEl>
                                      </p:cBhvr>
                                    </p:animEffect>
                                    <p:set>
                                      <p:cBhvr>
                                        <p:cTn id="51" dur="1" fill="hold">
                                          <p:stCondLst>
                                            <p:cond delay="499"/>
                                          </p:stCondLst>
                                        </p:cTn>
                                        <p:tgtEl>
                                          <p:spTgt spid="62978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629781"/>
                                        </p:tgtEl>
                                      </p:cBhvr>
                                    </p:animEffect>
                                    <p:set>
                                      <p:cBhvr>
                                        <p:cTn id="54" dur="1" fill="hold">
                                          <p:stCondLst>
                                            <p:cond delay="499"/>
                                          </p:stCondLst>
                                        </p:cTn>
                                        <p:tgtEl>
                                          <p:spTgt spid="62978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629782"/>
                                        </p:tgtEl>
                                      </p:cBhvr>
                                    </p:animEffect>
                                    <p:set>
                                      <p:cBhvr>
                                        <p:cTn id="57" dur="1" fill="hold">
                                          <p:stCondLst>
                                            <p:cond delay="499"/>
                                          </p:stCondLst>
                                        </p:cTn>
                                        <p:tgtEl>
                                          <p:spTgt spid="629782"/>
                                        </p:tgtEl>
                                        <p:attrNameLst>
                                          <p:attrName>style.visibility</p:attrName>
                                        </p:attrNameLst>
                                      </p:cBhvr>
                                      <p:to>
                                        <p:strVal val="hidden"/>
                                      </p:to>
                                    </p:set>
                                  </p:childTnLst>
                                </p:cTn>
                              </p:par>
                              <p:par>
                                <p:cTn id="58" presetID="9" presetClass="exit" presetSubtype="0" fill="hold" grpId="0" nodeType="withEffect">
                                  <p:stCondLst>
                                    <p:cond delay="0"/>
                                  </p:stCondLst>
                                  <p:childTnLst>
                                    <p:animEffect transition="out" filter="dissolve">
                                      <p:cBhvr>
                                        <p:cTn id="59" dur="500"/>
                                        <p:tgtEl>
                                          <p:spTgt spid="629783"/>
                                        </p:tgtEl>
                                      </p:cBhvr>
                                    </p:animEffect>
                                    <p:set>
                                      <p:cBhvr>
                                        <p:cTn id="60" dur="1" fill="hold">
                                          <p:stCondLst>
                                            <p:cond delay="499"/>
                                          </p:stCondLst>
                                        </p:cTn>
                                        <p:tgtEl>
                                          <p:spTgt spid="629783"/>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629784"/>
                                        </p:tgtEl>
                                      </p:cBhvr>
                                    </p:animEffect>
                                    <p:set>
                                      <p:cBhvr>
                                        <p:cTn id="63" dur="1" fill="hold">
                                          <p:stCondLst>
                                            <p:cond delay="499"/>
                                          </p:stCondLst>
                                        </p:cTn>
                                        <p:tgtEl>
                                          <p:spTgt spid="629784"/>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629785"/>
                                        </p:tgtEl>
                                      </p:cBhvr>
                                    </p:animEffect>
                                    <p:set>
                                      <p:cBhvr>
                                        <p:cTn id="66" dur="1" fill="hold">
                                          <p:stCondLst>
                                            <p:cond delay="499"/>
                                          </p:stCondLst>
                                        </p:cTn>
                                        <p:tgtEl>
                                          <p:spTgt spid="629785"/>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629786"/>
                                        </p:tgtEl>
                                      </p:cBhvr>
                                    </p:animEffect>
                                    <p:set>
                                      <p:cBhvr>
                                        <p:cTn id="69" dur="1" fill="hold">
                                          <p:stCondLst>
                                            <p:cond delay="499"/>
                                          </p:stCondLst>
                                        </p:cTn>
                                        <p:tgtEl>
                                          <p:spTgt spid="629786"/>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629819"/>
                                        </p:tgtEl>
                                      </p:cBhvr>
                                    </p:animEffect>
                                    <p:set>
                                      <p:cBhvr>
                                        <p:cTn id="72" dur="1" fill="hold">
                                          <p:stCondLst>
                                            <p:cond delay="499"/>
                                          </p:stCondLst>
                                        </p:cTn>
                                        <p:tgtEl>
                                          <p:spTgt spid="629819"/>
                                        </p:tgtEl>
                                        <p:attrNameLst>
                                          <p:attrName>style.visibility</p:attrName>
                                        </p:attrNameLst>
                                      </p:cBhvr>
                                      <p:to>
                                        <p:strVal val="hidden"/>
                                      </p:to>
                                    </p:set>
                                  </p:childTnLst>
                                </p:cTn>
                              </p:par>
                              <p:par>
                                <p:cTn id="73" presetID="9" presetClass="exit" presetSubtype="0" fill="hold" grpId="0" nodeType="withEffect">
                                  <p:stCondLst>
                                    <p:cond delay="0"/>
                                  </p:stCondLst>
                                  <p:childTnLst>
                                    <p:animEffect transition="out" filter="dissolve">
                                      <p:cBhvr>
                                        <p:cTn id="74" dur="500"/>
                                        <p:tgtEl>
                                          <p:spTgt spid="629787"/>
                                        </p:tgtEl>
                                      </p:cBhvr>
                                    </p:animEffect>
                                    <p:set>
                                      <p:cBhvr>
                                        <p:cTn id="75" dur="1" fill="hold">
                                          <p:stCondLst>
                                            <p:cond delay="499"/>
                                          </p:stCondLst>
                                        </p:cTn>
                                        <p:tgtEl>
                                          <p:spTgt spid="629787"/>
                                        </p:tgtEl>
                                        <p:attrNameLst>
                                          <p:attrName>style.visibility</p:attrName>
                                        </p:attrNameLst>
                                      </p:cBhvr>
                                      <p:to>
                                        <p:strVal val="hidden"/>
                                      </p:to>
                                    </p:set>
                                  </p:childTnLst>
                                </p:cTn>
                              </p:par>
                              <p:par>
                                <p:cTn id="76" presetID="9" presetClass="exit" presetSubtype="0" fill="hold" grpId="0" nodeType="withEffect">
                                  <p:stCondLst>
                                    <p:cond delay="0"/>
                                  </p:stCondLst>
                                  <p:childTnLst>
                                    <p:animEffect transition="out" filter="dissolve">
                                      <p:cBhvr>
                                        <p:cTn id="77" dur="500"/>
                                        <p:tgtEl>
                                          <p:spTgt spid="629788"/>
                                        </p:tgtEl>
                                      </p:cBhvr>
                                    </p:animEffect>
                                    <p:set>
                                      <p:cBhvr>
                                        <p:cTn id="78" dur="1" fill="hold">
                                          <p:stCondLst>
                                            <p:cond delay="499"/>
                                          </p:stCondLst>
                                        </p:cTn>
                                        <p:tgtEl>
                                          <p:spTgt spid="629788"/>
                                        </p:tgtEl>
                                        <p:attrNameLst>
                                          <p:attrName>style.visibility</p:attrName>
                                        </p:attrNameLst>
                                      </p:cBhvr>
                                      <p:to>
                                        <p:strVal val="hidden"/>
                                      </p:to>
                                    </p:set>
                                  </p:childTnLst>
                                </p:cTn>
                              </p:par>
                              <p:par>
                                <p:cTn id="79" presetID="9" presetClass="exit" presetSubtype="0" fill="hold" grpId="0" nodeType="withEffect">
                                  <p:stCondLst>
                                    <p:cond delay="0"/>
                                  </p:stCondLst>
                                  <p:childTnLst>
                                    <p:animEffect transition="out" filter="dissolve">
                                      <p:cBhvr>
                                        <p:cTn id="80" dur="500"/>
                                        <p:tgtEl>
                                          <p:spTgt spid="629789"/>
                                        </p:tgtEl>
                                      </p:cBhvr>
                                    </p:animEffect>
                                    <p:set>
                                      <p:cBhvr>
                                        <p:cTn id="81" dur="1" fill="hold">
                                          <p:stCondLst>
                                            <p:cond delay="499"/>
                                          </p:stCondLst>
                                        </p:cTn>
                                        <p:tgtEl>
                                          <p:spTgt spid="629789"/>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629790"/>
                                        </p:tgtEl>
                                      </p:cBhvr>
                                    </p:animEffect>
                                    <p:set>
                                      <p:cBhvr>
                                        <p:cTn id="84" dur="1" fill="hold">
                                          <p:stCondLst>
                                            <p:cond delay="499"/>
                                          </p:stCondLst>
                                        </p:cTn>
                                        <p:tgtEl>
                                          <p:spTgt spid="629790"/>
                                        </p:tgtEl>
                                        <p:attrNameLst>
                                          <p:attrName>style.visibility</p:attrName>
                                        </p:attrNameLst>
                                      </p:cBhvr>
                                      <p:to>
                                        <p:strVal val="hidden"/>
                                      </p:to>
                                    </p:set>
                                  </p:childTnLst>
                                </p:cTn>
                              </p:par>
                              <p:par>
                                <p:cTn id="85" presetID="9" presetClass="exit" presetSubtype="0" fill="hold" grpId="0" nodeType="withEffect">
                                  <p:stCondLst>
                                    <p:cond delay="0"/>
                                  </p:stCondLst>
                                  <p:childTnLst>
                                    <p:animEffect transition="out" filter="dissolve">
                                      <p:cBhvr>
                                        <p:cTn id="86" dur="500"/>
                                        <p:tgtEl>
                                          <p:spTgt spid="629791"/>
                                        </p:tgtEl>
                                      </p:cBhvr>
                                    </p:animEffect>
                                    <p:set>
                                      <p:cBhvr>
                                        <p:cTn id="87" dur="1" fill="hold">
                                          <p:stCondLst>
                                            <p:cond delay="499"/>
                                          </p:stCondLst>
                                        </p:cTn>
                                        <p:tgtEl>
                                          <p:spTgt spid="629791"/>
                                        </p:tgtEl>
                                        <p:attrNameLst>
                                          <p:attrName>style.visibility</p:attrName>
                                        </p:attrNameLst>
                                      </p:cBhvr>
                                      <p:to>
                                        <p:strVal val="hidden"/>
                                      </p:to>
                                    </p:set>
                                  </p:childTnLst>
                                </p:cTn>
                              </p:par>
                              <p:par>
                                <p:cTn id="88" presetID="9" presetClass="entr" presetSubtype="0" fill="hold" grpId="0" nodeType="withEffect">
                                  <p:stCondLst>
                                    <p:cond delay="0"/>
                                  </p:stCondLst>
                                  <p:childTnLst>
                                    <p:set>
                                      <p:cBhvr>
                                        <p:cTn id="89" dur="1" fill="hold">
                                          <p:stCondLst>
                                            <p:cond delay="0"/>
                                          </p:stCondLst>
                                        </p:cTn>
                                        <p:tgtEl>
                                          <p:spTgt spid="629792"/>
                                        </p:tgtEl>
                                        <p:attrNameLst>
                                          <p:attrName>style.visibility</p:attrName>
                                        </p:attrNameLst>
                                      </p:cBhvr>
                                      <p:to>
                                        <p:strVal val="visible"/>
                                      </p:to>
                                    </p:set>
                                    <p:animEffect transition="in" filter="dissolve">
                                      <p:cBhvr>
                                        <p:cTn id="90" dur="500"/>
                                        <p:tgtEl>
                                          <p:spTgt spid="629792"/>
                                        </p:tgtEl>
                                      </p:cBhvr>
                                    </p:animEffect>
                                  </p:childTnLst>
                                </p:cTn>
                              </p:par>
                              <p:par>
                                <p:cTn id="91" presetID="9" presetClass="entr" presetSubtype="0" fill="hold" nodeType="withEffect">
                                  <p:stCondLst>
                                    <p:cond delay="0"/>
                                  </p:stCondLst>
                                  <p:childTnLst>
                                    <p:set>
                                      <p:cBhvr>
                                        <p:cTn id="92" dur="1" fill="hold">
                                          <p:stCondLst>
                                            <p:cond delay="0"/>
                                          </p:stCondLst>
                                        </p:cTn>
                                        <p:tgtEl>
                                          <p:spTgt spid="629793"/>
                                        </p:tgtEl>
                                        <p:attrNameLst>
                                          <p:attrName>style.visibility</p:attrName>
                                        </p:attrNameLst>
                                      </p:cBhvr>
                                      <p:to>
                                        <p:strVal val="visible"/>
                                      </p:to>
                                    </p:set>
                                    <p:animEffect transition="in" filter="dissolve">
                                      <p:cBhvr>
                                        <p:cTn id="93" dur="500"/>
                                        <p:tgtEl>
                                          <p:spTgt spid="62979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629794"/>
                                        </p:tgtEl>
                                        <p:attrNameLst>
                                          <p:attrName>style.visibility</p:attrName>
                                        </p:attrNameLst>
                                      </p:cBhvr>
                                      <p:to>
                                        <p:strVal val="visible"/>
                                      </p:to>
                                    </p:set>
                                    <p:animEffect transition="in" filter="dissolve">
                                      <p:cBhvr>
                                        <p:cTn id="96" dur="500"/>
                                        <p:tgtEl>
                                          <p:spTgt spid="62979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629795"/>
                                        </p:tgtEl>
                                        <p:attrNameLst>
                                          <p:attrName>style.visibility</p:attrName>
                                        </p:attrNameLst>
                                      </p:cBhvr>
                                      <p:to>
                                        <p:strVal val="visible"/>
                                      </p:to>
                                    </p:set>
                                    <p:animEffect transition="in" filter="dissolve">
                                      <p:cBhvr>
                                        <p:cTn id="99" dur="500"/>
                                        <p:tgtEl>
                                          <p:spTgt spid="629795"/>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29797"/>
                                        </p:tgtEl>
                                        <p:attrNameLst>
                                          <p:attrName>style.visibility</p:attrName>
                                        </p:attrNameLst>
                                      </p:cBhvr>
                                      <p:to>
                                        <p:strVal val="visible"/>
                                      </p:to>
                                    </p:set>
                                    <p:animEffect transition="in" filter="dissolve">
                                      <p:cBhvr>
                                        <p:cTn id="102" dur="500"/>
                                        <p:tgtEl>
                                          <p:spTgt spid="62979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29798"/>
                                        </p:tgtEl>
                                        <p:attrNameLst>
                                          <p:attrName>style.visibility</p:attrName>
                                        </p:attrNameLst>
                                      </p:cBhvr>
                                      <p:to>
                                        <p:strVal val="visible"/>
                                      </p:to>
                                    </p:set>
                                    <p:animEffect transition="in" filter="dissolve">
                                      <p:cBhvr>
                                        <p:cTn id="105" dur="500"/>
                                        <p:tgtEl>
                                          <p:spTgt spid="629798"/>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29799"/>
                                        </p:tgtEl>
                                        <p:attrNameLst>
                                          <p:attrName>style.visibility</p:attrName>
                                        </p:attrNameLst>
                                      </p:cBhvr>
                                      <p:to>
                                        <p:strVal val="visible"/>
                                      </p:to>
                                    </p:set>
                                    <p:animEffect transition="in" filter="dissolve">
                                      <p:cBhvr>
                                        <p:cTn id="108" dur="500"/>
                                        <p:tgtEl>
                                          <p:spTgt spid="62979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9800"/>
                                        </p:tgtEl>
                                        <p:attrNameLst>
                                          <p:attrName>style.visibility</p:attrName>
                                        </p:attrNameLst>
                                      </p:cBhvr>
                                      <p:to>
                                        <p:strVal val="visible"/>
                                      </p:to>
                                    </p:set>
                                    <p:animEffect transition="in" filter="dissolve">
                                      <p:cBhvr>
                                        <p:cTn id="111" dur="500"/>
                                        <p:tgtEl>
                                          <p:spTgt spid="62980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29801"/>
                                        </p:tgtEl>
                                        <p:attrNameLst>
                                          <p:attrName>style.visibility</p:attrName>
                                        </p:attrNameLst>
                                      </p:cBhvr>
                                      <p:to>
                                        <p:strVal val="visible"/>
                                      </p:to>
                                    </p:set>
                                    <p:animEffect transition="in" filter="dissolve">
                                      <p:cBhvr>
                                        <p:cTn id="114" dur="500"/>
                                        <p:tgtEl>
                                          <p:spTgt spid="62980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29802"/>
                                        </p:tgtEl>
                                        <p:attrNameLst>
                                          <p:attrName>style.visibility</p:attrName>
                                        </p:attrNameLst>
                                      </p:cBhvr>
                                      <p:to>
                                        <p:strVal val="visible"/>
                                      </p:to>
                                    </p:set>
                                    <p:animEffect transition="in" filter="dissolve">
                                      <p:cBhvr>
                                        <p:cTn id="117" dur="500"/>
                                        <p:tgtEl>
                                          <p:spTgt spid="6298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629803"/>
                                        </p:tgtEl>
                                        <p:attrNameLst>
                                          <p:attrName>style.visibility</p:attrName>
                                        </p:attrNameLst>
                                      </p:cBhvr>
                                      <p:to>
                                        <p:strVal val="visible"/>
                                      </p:to>
                                    </p:set>
                                    <p:animEffect transition="in" filter="dissolve">
                                      <p:cBhvr>
                                        <p:cTn id="120" dur="500"/>
                                        <p:tgtEl>
                                          <p:spTgt spid="629803"/>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29804"/>
                                        </p:tgtEl>
                                        <p:attrNameLst>
                                          <p:attrName>style.visibility</p:attrName>
                                        </p:attrNameLst>
                                      </p:cBhvr>
                                      <p:to>
                                        <p:strVal val="visible"/>
                                      </p:to>
                                    </p:set>
                                    <p:animEffect transition="in" filter="dissolve">
                                      <p:cBhvr>
                                        <p:cTn id="123" dur="500"/>
                                        <p:tgtEl>
                                          <p:spTgt spid="629804"/>
                                        </p:tgtEl>
                                      </p:cBhvr>
                                    </p:animEffect>
                                  </p:childTnLst>
                                </p:cTn>
                              </p:par>
                              <p:par>
                                <p:cTn id="124" presetID="9" presetClass="entr" presetSubtype="0" fill="hold" nodeType="withEffect">
                                  <p:stCondLst>
                                    <p:cond delay="0"/>
                                  </p:stCondLst>
                                  <p:childTnLst>
                                    <p:set>
                                      <p:cBhvr>
                                        <p:cTn id="125" dur="1" fill="hold">
                                          <p:stCondLst>
                                            <p:cond delay="0"/>
                                          </p:stCondLst>
                                        </p:cTn>
                                        <p:tgtEl>
                                          <p:spTgt spid="629805"/>
                                        </p:tgtEl>
                                        <p:attrNameLst>
                                          <p:attrName>style.visibility</p:attrName>
                                        </p:attrNameLst>
                                      </p:cBhvr>
                                      <p:to>
                                        <p:strVal val="visible"/>
                                      </p:to>
                                    </p:set>
                                    <p:animEffect transition="in" filter="dissolve">
                                      <p:cBhvr>
                                        <p:cTn id="126" dur="500"/>
                                        <p:tgtEl>
                                          <p:spTgt spid="629805"/>
                                        </p:tgtEl>
                                      </p:cBhvr>
                                    </p:animEffect>
                                  </p:childTnLst>
                                </p:cTn>
                              </p:par>
                              <p:par>
                                <p:cTn id="127" presetID="9" presetClass="entr" presetSubtype="0" fill="hold" nodeType="withEffect">
                                  <p:stCondLst>
                                    <p:cond delay="0"/>
                                  </p:stCondLst>
                                  <p:childTnLst>
                                    <p:set>
                                      <p:cBhvr>
                                        <p:cTn id="128" dur="1" fill="hold">
                                          <p:stCondLst>
                                            <p:cond delay="0"/>
                                          </p:stCondLst>
                                        </p:cTn>
                                        <p:tgtEl>
                                          <p:spTgt spid="629806"/>
                                        </p:tgtEl>
                                        <p:attrNameLst>
                                          <p:attrName>style.visibility</p:attrName>
                                        </p:attrNameLst>
                                      </p:cBhvr>
                                      <p:to>
                                        <p:strVal val="visible"/>
                                      </p:to>
                                    </p:set>
                                    <p:animEffect transition="in" filter="dissolve">
                                      <p:cBhvr>
                                        <p:cTn id="129" dur="500"/>
                                        <p:tgtEl>
                                          <p:spTgt spid="629806"/>
                                        </p:tgtEl>
                                      </p:cBhvr>
                                    </p:animEffect>
                                  </p:childTnLst>
                                </p:cTn>
                              </p:par>
                              <p:par>
                                <p:cTn id="130" presetID="9" presetClass="entr" presetSubtype="0" fill="hold" nodeType="withEffect">
                                  <p:stCondLst>
                                    <p:cond delay="0"/>
                                  </p:stCondLst>
                                  <p:childTnLst>
                                    <p:set>
                                      <p:cBhvr>
                                        <p:cTn id="131" dur="1" fill="hold">
                                          <p:stCondLst>
                                            <p:cond delay="0"/>
                                          </p:stCondLst>
                                        </p:cTn>
                                        <p:tgtEl>
                                          <p:spTgt spid="629807"/>
                                        </p:tgtEl>
                                        <p:attrNameLst>
                                          <p:attrName>style.visibility</p:attrName>
                                        </p:attrNameLst>
                                      </p:cBhvr>
                                      <p:to>
                                        <p:strVal val="visible"/>
                                      </p:to>
                                    </p:set>
                                    <p:animEffect transition="in" filter="dissolve">
                                      <p:cBhvr>
                                        <p:cTn id="132" dur="500"/>
                                        <p:tgtEl>
                                          <p:spTgt spid="629807"/>
                                        </p:tgtEl>
                                      </p:cBhvr>
                                    </p:animEffect>
                                  </p:childTnLst>
                                </p:cTn>
                              </p:par>
                              <p:par>
                                <p:cTn id="133" presetID="9" presetClass="entr" presetSubtype="0" fill="hold" nodeType="withEffect">
                                  <p:stCondLst>
                                    <p:cond delay="0"/>
                                  </p:stCondLst>
                                  <p:childTnLst>
                                    <p:set>
                                      <p:cBhvr>
                                        <p:cTn id="134" dur="1" fill="hold">
                                          <p:stCondLst>
                                            <p:cond delay="0"/>
                                          </p:stCondLst>
                                        </p:cTn>
                                        <p:tgtEl>
                                          <p:spTgt spid="629808"/>
                                        </p:tgtEl>
                                        <p:attrNameLst>
                                          <p:attrName>style.visibility</p:attrName>
                                        </p:attrNameLst>
                                      </p:cBhvr>
                                      <p:to>
                                        <p:strVal val="visible"/>
                                      </p:to>
                                    </p:set>
                                    <p:animEffect transition="in" filter="dissolve">
                                      <p:cBhvr>
                                        <p:cTn id="135" dur="500"/>
                                        <p:tgtEl>
                                          <p:spTgt spid="629808"/>
                                        </p:tgtEl>
                                      </p:cBhvr>
                                    </p:animEffect>
                                  </p:childTnLst>
                                </p:cTn>
                              </p:par>
                              <p:par>
                                <p:cTn id="136" presetID="9" presetClass="entr" presetSubtype="0" fill="hold" nodeType="withEffect">
                                  <p:stCondLst>
                                    <p:cond delay="0"/>
                                  </p:stCondLst>
                                  <p:childTnLst>
                                    <p:set>
                                      <p:cBhvr>
                                        <p:cTn id="137" dur="1" fill="hold">
                                          <p:stCondLst>
                                            <p:cond delay="0"/>
                                          </p:stCondLst>
                                        </p:cTn>
                                        <p:tgtEl>
                                          <p:spTgt spid="629809"/>
                                        </p:tgtEl>
                                        <p:attrNameLst>
                                          <p:attrName>style.visibility</p:attrName>
                                        </p:attrNameLst>
                                      </p:cBhvr>
                                      <p:to>
                                        <p:strVal val="visible"/>
                                      </p:to>
                                    </p:set>
                                    <p:animEffect transition="in" filter="dissolve">
                                      <p:cBhvr>
                                        <p:cTn id="138" dur="500"/>
                                        <p:tgtEl>
                                          <p:spTgt spid="62980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9811"/>
                                        </p:tgtEl>
                                        <p:attrNameLst>
                                          <p:attrName>style.visibility</p:attrName>
                                        </p:attrNameLst>
                                      </p:cBhvr>
                                      <p:to>
                                        <p:strVal val="visible"/>
                                      </p:to>
                                    </p:set>
                                    <p:animEffect transition="in" filter="dissolve">
                                      <p:cBhvr>
                                        <p:cTn id="141" dur="500"/>
                                        <p:tgtEl>
                                          <p:spTgt spid="629811"/>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29812"/>
                                        </p:tgtEl>
                                        <p:attrNameLst>
                                          <p:attrName>style.visibility</p:attrName>
                                        </p:attrNameLst>
                                      </p:cBhvr>
                                      <p:to>
                                        <p:strVal val="visible"/>
                                      </p:to>
                                    </p:set>
                                    <p:animEffect transition="in" filter="dissolve">
                                      <p:cBhvr>
                                        <p:cTn id="144" dur="500"/>
                                        <p:tgtEl>
                                          <p:spTgt spid="629812"/>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29813"/>
                                        </p:tgtEl>
                                        <p:attrNameLst>
                                          <p:attrName>style.visibility</p:attrName>
                                        </p:attrNameLst>
                                      </p:cBhvr>
                                      <p:to>
                                        <p:strVal val="visible"/>
                                      </p:to>
                                    </p:set>
                                    <p:animEffect transition="in" filter="dissolve">
                                      <p:cBhvr>
                                        <p:cTn id="147" dur="500"/>
                                        <p:tgtEl>
                                          <p:spTgt spid="629813"/>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629814"/>
                                        </p:tgtEl>
                                        <p:attrNameLst>
                                          <p:attrName>style.visibility</p:attrName>
                                        </p:attrNameLst>
                                      </p:cBhvr>
                                      <p:to>
                                        <p:strVal val="visible"/>
                                      </p:to>
                                    </p:set>
                                    <p:animEffect transition="in" filter="dissolve">
                                      <p:cBhvr>
                                        <p:cTn id="150" dur="500"/>
                                        <p:tgtEl>
                                          <p:spTgt spid="629814"/>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629815"/>
                                        </p:tgtEl>
                                        <p:attrNameLst>
                                          <p:attrName>style.visibility</p:attrName>
                                        </p:attrNameLst>
                                      </p:cBhvr>
                                      <p:to>
                                        <p:strVal val="visible"/>
                                      </p:to>
                                    </p:set>
                                    <p:animEffect transition="in" filter="dissolve">
                                      <p:cBhvr>
                                        <p:cTn id="153" dur="500"/>
                                        <p:tgtEl>
                                          <p:spTgt spid="629815"/>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629816"/>
                                        </p:tgtEl>
                                        <p:attrNameLst>
                                          <p:attrName>style.visibility</p:attrName>
                                        </p:attrNameLst>
                                      </p:cBhvr>
                                      <p:to>
                                        <p:strVal val="visible"/>
                                      </p:to>
                                    </p:set>
                                    <p:animEffect transition="in" filter="dissolve">
                                      <p:cBhvr>
                                        <p:cTn id="156" dur="500"/>
                                        <p:tgtEl>
                                          <p:spTgt spid="629816"/>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29817"/>
                                        </p:tgtEl>
                                        <p:attrNameLst>
                                          <p:attrName>style.visibility</p:attrName>
                                        </p:attrNameLst>
                                      </p:cBhvr>
                                      <p:to>
                                        <p:strVal val="visible"/>
                                      </p:to>
                                    </p:set>
                                    <p:animEffect transition="in" filter="dissolve">
                                      <p:cBhvr>
                                        <p:cTn id="159" dur="500"/>
                                        <p:tgtEl>
                                          <p:spTgt spid="62981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29818"/>
                                        </p:tgtEl>
                                        <p:attrNameLst>
                                          <p:attrName>style.visibility</p:attrName>
                                        </p:attrNameLst>
                                      </p:cBhvr>
                                      <p:to>
                                        <p:strVal val="visible"/>
                                      </p:to>
                                    </p:set>
                                    <p:animEffect transition="in" filter="dissolve">
                                      <p:cBhvr>
                                        <p:cTn id="162" dur="500"/>
                                        <p:tgtEl>
                                          <p:spTgt spid="629818"/>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29796"/>
                                        </p:tgtEl>
                                        <p:attrNameLst>
                                          <p:attrName>style.visibility</p:attrName>
                                        </p:attrNameLst>
                                      </p:cBhvr>
                                      <p:to>
                                        <p:strVal val="visible"/>
                                      </p:to>
                                    </p:set>
                                    <p:animEffect transition="in" filter="dissolve">
                                      <p:cBhvr>
                                        <p:cTn id="165" dur="500"/>
                                        <p:tgtEl>
                                          <p:spTgt spid="629796"/>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9" presetClass="entr" presetSubtype="0" fill="hold" nodeType="clickEffect">
                                  <p:stCondLst>
                                    <p:cond delay="0"/>
                                  </p:stCondLst>
                                  <p:childTnLst>
                                    <p:set>
                                      <p:cBhvr>
                                        <p:cTn id="169" dur="1" fill="hold">
                                          <p:stCondLst>
                                            <p:cond delay="0"/>
                                          </p:stCondLst>
                                        </p:cTn>
                                        <p:tgtEl>
                                          <p:spTgt spid="629762">
                                            <p:txEl>
                                              <p:pRg st="1" end="1"/>
                                            </p:txEl>
                                          </p:spTgt>
                                        </p:tgtEl>
                                        <p:attrNameLst>
                                          <p:attrName>style.visibility</p:attrName>
                                        </p:attrNameLst>
                                      </p:cBhvr>
                                      <p:to>
                                        <p:strVal val="visible"/>
                                      </p:to>
                                    </p:set>
                                    <p:animEffect transition="in" filter="dissolve">
                                      <p:cBhvr>
                                        <p:cTn id="170" dur="500"/>
                                        <p:tgtEl>
                                          <p:spTgt spid="629762">
                                            <p:txEl>
                                              <p:pRg st="1" end="1"/>
                                            </p:txEl>
                                          </p:spTgt>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9" presetClass="entr" presetSubtype="0" fill="hold" nodeType="clickEffect">
                                  <p:stCondLst>
                                    <p:cond delay="0"/>
                                  </p:stCondLst>
                                  <p:childTnLst>
                                    <p:set>
                                      <p:cBhvr>
                                        <p:cTn id="174" dur="1" fill="hold">
                                          <p:stCondLst>
                                            <p:cond delay="0"/>
                                          </p:stCondLst>
                                        </p:cTn>
                                        <p:tgtEl>
                                          <p:spTgt spid="629762">
                                            <p:txEl>
                                              <p:pRg st="2" end="2"/>
                                            </p:txEl>
                                          </p:spTgt>
                                        </p:tgtEl>
                                        <p:attrNameLst>
                                          <p:attrName>style.visibility</p:attrName>
                                        </p:attrNameLst>
                                      </p:cBhvr>
                                      <p:to>
                                        <p:strVal val="visible"/>
                                      </p:to>
                                    </p:set>
                                    <p:animEffect transition="in" filter="dissolve">
                                      <p:cBhvr>
                                        <p:cTn id="175" dur="500"/>
                                        <p:tgtEl>
                                          <p:spTgt spid="6297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5" grpId="0" animBg="1"/>
      <p:bldP spid="629767" grpId="0"/>
      <p:bldP spid="629768" grpId="0"/>
      <p:bldP spid="629769" grpId="0"/>
      <p:bldP spid="629770" grpId="0"/>
      <p:bldP spid="629771" grpId="0"/>
      <p:bldP spid="629776" grpId="0"/>
      <p:bldP spid="629777" grpId="0"/>
      <p:bldP spid="629778" grpId="0"/>
      <p:bldP spid="629780" grpId="0"/>
      <p:bldP spid="629783" grpId="0"/>
      <p:bldP spid="629784" grpId="0"/>
      <p:bldP spid="629786" grpId="0"/>
      <p:bldP spid="629787" grpId="0"/>
      <p:bldP spid="629788" grpId="0"/>
      <p:bldP spid="629789" grpId="0"/>
      <p:bldP spid="629791" grpId="0"/>
      <p:bldP spid="629792" grpId="0" animBg="1"/>
      <p:bldP spid="629794" grpId="0"/>
      <p:bldP spid="629795" grpId="0"/>
      <p:bldP spid="629796" grpId="0"/>
      <p:bldP spid="629797" grpId="0"/>
      <p:bldP spid="629798" grpId="0" animBg="1"/>
      <p:bldP spid="629799" grpId="0"/>
      <p:bldP spid="629800" grpId="0"/>
      <p:bldP spid="629801" grpId="0"/>
      <p:bldP spid="629802" grpId="0"/>
      <p:bldP spid="629803" grpId="0"/>
      <p:bldP spid="629804" grpId="0"/>
      <p:bldP spid="629811" grpId="0"/>
      <p:bldP spid="629812" grpId="0"/>
      <p:bldP spid="629813" grpId="0"/>
      <p:bldP spid="629814" grpId="0"/>
      <p:bldP spid="629815" grpId="0"/>
      <p:bldP spid="629816" grpId="0"/>
      <p:bldP spid="629817" grpId="0"/>
      <p:bldP spid="629818" grpId="0"/>
      <p:bldP spid="62981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6333617C-8BDB-4313-8B1E-FF47574DF653}"/>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Replace the pivot value with the last element of List 1.</a:t>
            </a:r>
          </a:p>
          <a:p>
            <a:pPr eaLnBrk="1" hangingPunct="1">
              <a:buFontTx/>
              <a:buBlip>
                <a:blip r:embed="rId3"/>
              </a:buBlip>
            </a:pPr>
            <a:r>
              <a:rPr lang="en-IN" altLang="id-ID" sz="2000">
                <a:solidFill>
                  <a:schemeClr val="accent2"/>
                </a:solidFill>
              </a:rPr>
              <a:t>The pivot value, 28 is now placed at its correct position in the list.</a:t>
            </a:r>
            <a:endParaRPr lang="en-US" altLang="id-ID" sz="1800">
              <a:solidFill>
                <a:schemeClr val="accent2"/>
              </a:solidFill>
            </a:endParaRPr>
          </a:p>
        </p:txBody>
      </p:sp>
      <p:sp>
        <p:nvSpPr>
          <p:cNvPr id="30723" name="Text Box 3">
            <a:extLst>
              <a:ext uri="{FF2B5EF4-FFF2-40B4-BE49-F238E27FC236}">
                <a16:creationId xmlns:a16="http://schemas.microsoft.com/office/drawing/2014/main" id="{22DE659A-0047-4271-BE8F-E92832FDEE3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30724" name="Text Box 5">
            <a:extLst>
              <a:ext uri="{FF2B5EF4-FFF2-40B4-BE49-F238E27FC236}">
                <a16:creationId xmlns:a16="http://schemas.microsoft.com/office/drawing/2014/main" id="{D91023B4-7487-48E1-BDC9-8DE96ED60C26}"/>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30725" name="AutoShape 6">
            <a:extLst>
              <a:ext uri="{FF2B5EF4-FFF2-40B4-BE49-F238E27FC236}">
                <a16:creationId xmlns:a16="http://schemas.microsoft.com/office/drawing/2014/main" id="{F695CD34-1D33-4F32-9F05-B7199468F5FF}"/>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0726" name="Line 7">
            <a:extLst>
              <a:ext uri="{FF2B5EF4-FFF2-40B4-BE49-F238E27FC236}">
                <a16:creationId xmlns:a16="http://schemas.microsoft.com/office/drawing/2014/main" id="{A18FBF0D-022E-432B-9433-9930583376ED}"/>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31817" name="Text Box 9">
            <a:extLst>
              <a:ext uri="{FF2B5EF4-FFF2-40B4-BE49-F238E27FC236}">
                <a16:creationId xmlns:a16="http://schemas.microsoft.com/office/drawing/2014/main" id="{FF725617-95C3-40DA-B639-A79500058648}"/>
              </a:ext>
            </a:extLst>
          </p:cNvPr>
          <p:cNvSpPr txBox="1">
            <a:spLocks noChangeArrowheads="1"/>
          </p:cNvSpPr>
          <p:nvPr/>
        </p:nvSpPr>
        <p:spPr bwMode="auto">
          <a:xfrm>
            <a:off x="29591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30728" name="Text Box 10">
            <a:extLst>
              <a:ext uri="{FF2B5EF4-FFF2-40B4-BE49-F238E27FC236}">
                <a16:creationId xmlns:a16="http://schemas.microsoft.com/office/drawing/2014/main" id="{8403848F-033C-4673-9D35-5925008E9C06}"/>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30729" name="Text Box 11">
            <a:extLst>
              <a:ext uri="{FF2B5EF4-FFF2-40B4-BE49-F238E27FC236}">
                <a16:creationId xmlns:a16="http://schemas.microsoft.com/office/drawing/2014/main" id="{CF23EED5-96A3-49AF-92A0-4FD25A94282B}"/>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30730" name="AutoShape 12">
            <a:extLst>
              <a:ext uri="{FF2B5EF4-FFF2-40B4-BE49-F238E27FC236}">
                <a16:creationId xmlns:a16="http://schemas.microsoft.com/office/drawing/2014/main" id="{6B18075A-186F-42D3-B82A-FD61059ABA6D}"/>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0731" name="Text Box 13">
            <a:extLst>
              <a:ext uri="{FF2B5EF4-FFF2-40B4-BE49-F238E27FC236}">
                <a16:creationId xmlns:a16="http://schemas.microsoft.com/office/drawing/2014/main" id="{FE51E4EB-E189-43B3-B97B-FC82C1CBA8B2}"/>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30732" name="Text Box 14">
            <a:extLst>
              <a:ext uri="{FF2B5EF4-FFF2-40B4-BE49-F238E27FC236}">
                <a16:creationId xmlns:a16="http://schemas.microsoft.com/office/drawing/2014/main" id="{83B1313B-C125-4483-9916-AB4FA61F0F24}"/>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30733" name="Text Box 15">
            <a:extLst>
              <a:ext uri="{FF2B5EF4-FFF2-40B4-BE49-F238E27FC236}">
                <a16:creationId xmlns:a16="http://schemas.microsoft.com/office/drawing/2014/main" id="{33D4E0E4-045C-4BBC-9A64-2ADD00044996}"/>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30734" name="Text Box 16">
            <a:extLst>
              <a:ext uri="{FF2B5EF4-FFF2-40B4-BE49-F238E27FC236}">
                <a16:creationId xmlns:a16="http://schemas.microsoft.com/office/drawing/2014/main" id="{497A4FE8-54A7-4533-BF9D-8EFCF8F60276}"/>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30735" name="Text Box 18">
            <a:extLst>
              <a:ext uri="{FF2B5EF4-FFF2-40B4-BE49-F238E27FC236}">
                <a16:creationId xmlns:a16="http://schemas.microsoft.com/office/drawing/2014/main" id="{79B56E66-2120-496B-9C7D-22877076E015}"/>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30736" name="Line 19">
            <a:extLst>
              <a:ext uri="{FF2B5EF4-FFF2-40B4-BE49-F238E27FC236}">
                <a16:creationId xmlns:a16="http://schemas.microsoft.com/office/drawing/2014/main" id="{DDABD00B-C2D4-419E-98DF-0F6EE9D29E8F}"/>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0737" name="Line 20">
            <a:extLst>
              <a:ext uri="{FF2B5EF4-FFF2-40B4-BE49-F238E27FC236}">
                <a16:creationId xmlns:a16="http://schemas.microsoft.com/office/drawing/2014/main" id="{FE79359E-4386-4713-9CB1-7710E3CDBFA5}"/>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0738" name="Line 21">
            <a:extLst>
              <a:ext uri="{FF2B5EF4-FFF2-40B4-BE49-F238E27FC236}">
                <a16:creationId xmlns:a16="http://schemas.microsoft.com/office/drawing/2014/main" id="{B570D842-9B6C-4E11-B35A-5A95FAF728A9}"/>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0739" name="Line 22">
            <a:extLst>
              <a:ext uri="{FF2B5EF4-FFF2-40B4-BE49-F238E27FC236}">
                <a16:creationId xmlns:a16="http://schemas.microsoft.com/office/drawing/2014/main" id="{F5DB4CD6-6394-4794-8CC8-D3015891F40A}"/>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0740" name="Line 23">
            <a:extLst>
              <a:ext uri="{FF2B5EF4-FFF2-40B4-BE49-F238E27FC236}">
                <a16:creationId xmlns:a16="http://schemas.microsoft.com/office/drawing/2014/main" id="{A6C1982F-DC4D-49C5-80D9-2CF7A2588F60}"/>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31841" name="AutoShape 33">
            <a:extLst>
              <a:ext uri="{FF2B5EF4-FFF2-40B4-BE49-F238E27FC236}">
                <a16:creationId xmlns:a16="http://schemas.microsoft.com/office/drawing/2014/main" id="{2048BFE2-6BE8-4021-80DD-CEB2FD95A6F4}"/>
              </a:ext>
            </a:extLst>
          </p:cNvPr>
          <p:cNvSpPr>
            <a:spLocks noChangeArrowheads="1"/>
          </p:cNvSpPr>
          <p:nvPr/>
        </p:nvSpPr>
        <p:spPr bwMode="auto">
          <a:xfrm>
            <a:off x="2286000" y="4010025"/>
            <a:ext cx="1295400" cy="533400"/>
          </a:xfrm>
          <a:prstGeom prst="roundRect">
            <a:avLst>
              <a:gd name="adj" fmla="val 16667"/>
            </a:avLst>
          </a:prstGeom>
          <a:noFill/>
          <a:ln w="38100">
            <a:solidFill>
              <a:srgbClr val="CC0000"/>
            </a:solidFill>
            <a:round/>
            <a:headEnd/>
            <a:tailEnd/>
          </a:ln>
          <a:effectLst/>
          <a:extLst>
            <a:ext uri="{909E8E84-426E-40DD-AFC4-6F175D3DCCD1}">
              <a14:hiddenFill xmlns:a14="http://schemas.microsoft.com/office/drawing/2010/main">
                <a:gradFill rotWithShape="1">
                  <a:gsLst>
                    <a:gs pos="0">
                      <a:srgbClr val="FFFF66"/>
                    </a:gs>
                    <a:gs pos="100000">
                      <a:srgbClr val="76762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31842" name="Line 34">
            <a:extLst>
              <a:ext uri="{FF2B5EF4-FFF2-40B4-BE49-F238E27FC236}">
                <a16:creationId xmlns:a16="http://schemas.microsoft.com/office/drawing/2014/main" id="{8B44023C-8857-4A30-BD1D-F6DD91AAC513}"/>
              </a:ext>
            </a:extLst>
          </p:cNvPr>
          <p:cNvSpPr>
            <a:spLocks noChangeShapeType="1"/>
          </p:cNvSpPr>
          <p:nvPr/>
        </p:nvSpPr>
        <p:spPr bwMode="auto">
          <a:xfrm>
            <a:off x="2895600" y="402431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31843" name="Text Box 35">
            <a:extLst>
              <a:ext uri="{FF2B5EF4-FFF2-40B4-BE49-F238E27FC236}">
                <a16:creationId xmlns:a16="http://schemas.microsoft.com/office/drawing/2014/main" id="{60FBAA43-C6BF-442D-8A89-9A61732C19C0}"/>
              </a:ext>
            </a:extLst>
          </p:cNvPr>
          <p:cNvSpPr txBox="1">
            <a:spLocks noChangeArrowheads="1"/>
          </p:cNvSpPr>
          <p:nvPr/>
        </p:nvSpPr>
        <p:spPr bwMode="auto">
          <a:xfrm>
            <a:off x="2490788"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rgbClr val="CC0000"/>
                </a:solidFill>
              </a:rPr>
              <a:t>Swap</a:t>
            </a:r>
          </a:p>
        </p:txBody>
      </p:sp>
      <p:sp>
        <p:nvSpPr>
          <p:cNvPr id="631844" name="Text Box 36">
            <a:extLst>
              <a:ext uri="{FF2B5EF4-FFF2-40B4-BE49-F238E27FC236}">
                <a16:creationId xmlns:a16="http://schemas.microsoft.com/office/drawing/2014/main" id="{1842B1F1-F6FF-4F49-A7A6-3330AF756C0E}"/>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30745" name="Text Box 38">
            <a:extLst>
              <a:ext uri="{FF2B5EF4-FFF2-40B4-BE49-F238E27FC236}">
                <a16:creationId xmlns:a16="http://schemas.microsoft.com/office/drawing/2014/main" id="{5434BF32-37C8-4878-B6B2-1F449176D661}"/>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30746" name="Text Box 39">
            <a:extLst>
              <a:ext uri="{FF2B5EF4-FFF2-40B4-BE49-F238E27FC236}">
                <a16:creationId xmlns:a16="http://schemas.microsoft.com/office/drawing/2014/main" id="{C06BF2BD-C52F-4DEF-A3BA-13A31C9C87EB}"/>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30747" name="Text Box 40">
            <a:extLst>
              <a:ext uri="{FF2B5EF4-FFF2-40B4-BE49-F238E27FC236}">
                <a16:creationId xmlns:a16="http://schemas.microsoft.com/office/drawing/2014/main" id="{E1F095B9-20DE-460D-A550-55713323301A}"/>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30748" name="Text Box 41">
            <a:extLst>
              <a:ext uri="{FF2B5EF4-FFF2-40B4-BE49-F238E27FC236}">
                <a16:creationId xmlns:a16="http://schemas.microsoft.com/office/drawing/2014/main" id="{98246555-F2EA-4996-B581-C50700E2302D}"/>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30749" name="Text Box 42">
            <a:extLst>
              <a:ext uri="{FF2B5EF4-FFF2-40B4-BE49-F238E27FC236}">
                <a16:creationId xmlns:a16="http://schemas.microsoft.com/office/drawing/2014/main" id="{8A89FEF0-2CAD-430A-B8DB-D3E387D27C9E}"/>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30750" name="Text Box 43">
            <a:extLst>
              <a:ext uri="{FF2B5EF4-FFF2-40B4-BE49-F238E27FC236}">
                <a16:creationId xmlns:a16="http://schemas.microsoft.com/office/drawing/2014/main" id="{C94DAE31-C664-4DB8-AC00-48BC14A0A8E2}"/>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30751" name="Text Box 44">
            <a:extLst>
              <a:ext uri="{FF2B5EF4-FFF2-40B4-BE49-F238E27FC236}">
                <a16:creationId xmlns:a16="http://schemas.microsoft.com/office/drawing/2014/main" id="{187D8160-237F-4231-8AE2-381630DB97E5}"/>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30752" name="Text Box 45">
            <a:extLst>
              <a:ext uri="{FF2B5EF4-FFF2-40B4-BE49-F238E27FC236}">
                <a16:creationId xmlns:a16="http://schemas.microsoft.com/office/drawing/2014/main" id="{0BAA0CEB-23C7-4D5F-8753-6EE0178B1A9C}"/>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30753" name="Text Box 48">
            <a:extLst>
              <a:ext uri="{FF2B5EF4-FFF2-40B4-BE49-F238E27FC236}">
                <a16:creationId xmlns:a16="http://schemas.microsoft.com/office/drawing/2014/main" id="{CE75935B-738B-42CF-8EF0-56CBEDD291C7}"/>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31857" name="Text Box 49">
            <a:extLst>
              <a:ext uri="{FF2B5EF4-FFF2-40B4-BE49-F238E27FC236}">
                <a16:creationId xmlns:a16="http://schemas.microsoft.com/office/drawing/2014/main" id="{B778BC47-2491-4E3C-866B-A3A0BD632557}"/>
              </a:ext>
            </a:extLst>
          </p:cNvPr>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631859" name="Text Box 51">
            <a:extLst>
              <a:ext uri="{FF2B5EF4-FFF2-40B4-BE49-F238E27FC236}">
                <a16:creationId xmlns:a16="http://schemas.microsoft.com/office/drawing/2014/main" id="{6084320E-D138-4E6E-9917-940BFB185318}"/>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1810">
                                            <p:txEl>
                                              <p:pRg st="0" end="0"/>
                                            </p:txEl>
                                          </p:spTgt>
                                        </p:tgtEl>
                                        <p:attrNameLst>
                                          <p:attrName>style.visibility</p:attrName>
                                        </p:attrNameLst>
                                      </p:cBhvr>
                                      <p:to>
                                        <p:strVal val="visible"/>
                                      </p:to>
                                    </p:set>
                                    <p:animEffect transition="in" filter="dissolve">
                                      <p:cBhvr>
                                        <p:cTn id="7" dur="500"/>
                                        <p:tgtEl>
                                          <p:spTgt spid="6318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31842"/>
                                        </p:tgtEl>
                                        <p:attrNameLst>
                                          <p:attrName>style.visibility</p:attrName>
                                        </p:attrNameLst>
                                      </p:cBhvr>
                                      <p:to>
                                        <p:strVal val="visible"/>
                                      </p:to>
                                    </p:set>
                                    <p:anim calcmode="lin" valueType="num">
                                      <p:cBhvr>
                                        <p:cTn id="12" dur="500" fill="hold"/>
                                        <p:tgtEl>
                                          <p:spTgt spid="631842"/>
                                        </p:tgtEl>
                                        <p:attrNameLst>
                                          <p:attrName>ppt_w</p:attrName>
                                        </p:attrNameLst>
                                      </p:cBhvr>
                                      <p:tavLst>
                                        <p:tav tm="0">
                                          <p:val>
                                            <p:fltVal val="0"/>
                                          </p:val>
                                        </p:tav>
                                        <p:tav tm="100000">
                                          <p:val>
                                            <p:strVal val="#ppt_w"/>
                                          </p:val>
                                        </p:tav>
                                      </p:tavLst>
                                    </p:anim>
                                    <p:anim calcmode="lin" valueType="num">
                                      <p:cBhvr>
                                        <p:cTn id="13" dur="500" fill="hold"/>
                                        <p:tgtEl>
                                          <p:spTgt spid="63184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631841"/>
                                        </p:tgtEl>
                                        <p:attrNameLst>
                                          <p:attrName>style.visibility</p:attrName>
                                        </p:attrNameLst>
                                      </p:cBhvr>
                                      <p:to>
                                        <p:strVal val="visible"/>
                                      </p:to>
                                    </p:set>
                                    <p:anim calcmode="lin" valueType="num">
                                      <p:cBhvr>
                                        <p:cTn id="16" dur="500" fill="hold"/>
                                        <p:tgtEl>
                                          <p:spTgt spid="631841"/>
                                        </p:tgtEl>
                                        <p:attrNameLst>
                                          <p:attrName>ppt_w</p:attrName>
                                        </p:attrNameLst>
                                      </p:cBhvr>
                                      <p:tavLst>
                                        <p:tav tm="0">
                                          <p:val>
                                            <p:fltVal val="0"/>
                                          </p:val>
                                        </p:tav>
                                        <p:tav tm="100000">
                                          <p:val>
                                            <p:strVal val="#ppt_w"/>
                                          </p:val>
                                        </p:tav>
                                      </p:tavLst>
                                    </p:anim>
                                    <p:anim calcmode="lin" valueType="num">
                                      <p:cBhvr>
                                        <p:cTn id="17" dur="500" fill="hold"/>
                                        <p:tgtEl>
                                          <p:spTgt spid="631841"/>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631843"/>
                                        </p:tgtEl>
                                        <p:attrNameLst>
                                          <p:attrName>style.visibility</p:attrName>
                                        </p:attrNameLst>
                                      </p:cBhvr>
                                      <p:to>
                                        <p:strVal val="visible"/>
                                      </p:to>
                                    </p:set>
                                    <p:anim calcmode="lin" valueType="num">
                                      <p:cBhvr>
                                        <p:cTn id="20" dur="500" fill="hold"/>
                                        <p:tgtEl>
                                          <p:spTgt spid="631843"/>
                                        </p:tgtEl>
                                        <p:attrNameLst>
                                          <p:attrName>ppt_w</p:attrName>
                                        </p:attrNameLst>
                                      </p:cBhvr>
                                      <p:tavLst>
                                        <p:tav tm="0">
                                          <p:val>
                                            <p:fltVal val="0"/>
                                          </p:val>
                                        </p:tav>
                                        <p:tav tm="100000">
                                          <p:val>
                                            <p:strVal val="#ppt_w"/>
                                          </p:val>
                                        </p:tav>
                                      </p:tavLst>
                                    </p:anim>
                                    <p:anim calcmode="lin" valueType="num">
                                      <p:cBhvr>
                                        <p:cTn id="21" dur="500" fill="hold"/>
                                        <p:tgtEl>
                                          <p:spTgt spid="631843"/>
                                        </p:tgtEl>
                                        <p:attrNameLst>
                                          <p:attrName>ppt_h</p:attrName>
                                        </p:attrNameLst>
                                      </p:cBhvr>
                                      <p:tavLst>
                                        <p:tav tm="0">
                                          <p:val>
                                            <p:fltVal val="0"/>
                                          </p:val>
                                        </p:tav>
                                        <p:tav tm="100000">
                                          <p:val>
                                            <p:strVal val="#ppt_h"/>
                                          </p:val>
                                        </p:tav>
                                      </p:tavLst>
                                    </p:anim>
                                  </p:childTnLst>
                                </p:cTn>
                              </p:par>
                              <p:par>
                                <p:cTn id="22" presetID="9" presetClass="exit" presetSubtype="0" fill="hold" grpId="0" nodeType="withEffect">
                                  <p:stCondLst>
                                    <p:cond delay="0"/>
                                  </p:stCondLst>
                                  <p:childTnLst>
                                    <p:animEffect transition="out" filter="dissolve">
                                      <p:cBhvr>
                                        <p:cTn id="23" dur="500"/>
                                        <p:tgtEl>
                                          <p:spTgt spid="631857"/>
                                        </p:tgtEl>
                                      </p:cBhvr>
                                    </p:animEffect>
                                    <p:set>
                                      <p:cBhvr>
                                        <p:cTn id="24" dur="1" fill="hold">
                                          <p:stCondLst>
                                            <p:cond delay="499"/>
                                          </p:stCondLst>
                                        </p:cTn>
                                        <p:tgtEl>
                                          <p:spTgt spid="631857"/>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31817"/>
                                        </p:tgtEl>
                                      </p:cBhvr>
                                    </p:animEffect>
                                    <p:set>
                                      <p:cBhvr>
                                        <p:cTn id="27" dur="1" fill="hold">
                                          <p:stCondLst>
                                            <p:cond delay="499"/>
                                          </p:stCondLst>
                                        </p:cTn>
                                        <p:tgtEl>
                                          <p:spTgt spid="631817"/>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631859"/>
                                        </p:tgtEl>
                                        <p:attrNameLst>
                                          <p:attrName>style.visibility</p:attrName>
                                        </p:attrNameLst>
                                      </p:cBhvr>
                                      <p:to>
                                        <p:strVal val="visible"/>
                                      </p:to>
                                    </p:set>
                                    <p:animEffect transition="in" filter="dissolve">
                                      <p:cBhvr>
                                        <p:cTn id="30" dur="500"/>
                                        <p:tgtEl>
                                          <p:spTgt spid="6318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1844"/>
                                        </p:tgtEl>
                                        <p:attrNameLst>
                                          <p:attrName>style.visibility</p:attrName>
                                        </p:attrNameLst>
                                      </p:cBhvr>
                                      <p:to>
                                        <p:strVal val="visible"/>
                                      </p:to>
                                    </p:set>
                                    <p:animEffect transition="in" filter="dissolve">
                                      <p:cBhvr>
                                        <p:cTn id="33" dur="500"/>
                                        <p:tgtEl>
                                          <p:spTgt spid="6318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0" fill="hold" grpId="1" nodeType="clickEffect">
                                  <p:stCondLst>
                                    <p:cond delay="0"/>
                                  </p:stCondLst>
                                  <p:childTnLst>
                                    <p:anim calcmode="lin" valueType="num">
                                      <p:cBhvr>
                                        <p:cTn id="37" dur="500"/>
                                        <p:tgtEl>
                                          <p:spTgt spid="631843"/>
                                        </p:tgtEl>
                                        <p:attrNameLst>
                                          <p:attrName>ppt_w</p:attrName>
                                        </p:attrNameLst>
                                      </p:cBhvr>
                                      <p:tavLst>
                                        <p:tav tm="0">
                                          <p:val>
                                            <p:strVal val="ppt_w"/>
                                          </p:val>
                                        </p:tav>
                                        <p:tav tm="100000">
                                          <p:val>
                                            <p:fltVal val="0"/>
                                          </p:val>
                                        </p:tav>
                                      </p:tavLst>
                                    </p:anim>
                                    <p:anim calcmode="lin" valueType="num">
                                      <p:cBhvr>
                                        <p:cTn id="38" dur="500"/>
                                        <p:tgtEl>
                                          <p:spTgt spid="631843"/>
                                        </p:tgtEl>
                                        <p:attrNameLst>
                                          <p:attrName>ppt_h</p:attrName>
                                        </p:attrNameLst>
                                      </p:cBhvr>
                                      <p:tavLst>
                                        <p:tav tm="0">
                                          <p:val>
                                            <p:strVal val="ppt_h"/>
                                          </p:val>
                                        </p:tav>
                                        <p:tav tm="100000">
                                          <p:val>
                                            <p:fltVal val="0"/>
                                          </p:val>
                                        </p:tav>
                                      </p:tavLst>
                                    </p:anim>
                                    <p:animEffect transition="out" filter="fade">
                                      <p:cBhvr>
                                        <p:cTn id="39" dur="500"/>
                                        <p:tgtEl>
                                          <p:spTgt spid="631843"/>
                                        </p:tgtEl>
                                      </p:cBhvr>
                                    </p:animEffect>
                                    <p:set>
                                      <p:cBhvr>
                                        <p:cTn id="40" dur="1" fill="hold">
                                          <p:stCondLst>
                                            <p:cond delay="499"/>
                                          </p:stCondLst>
                                        </p:cTn>
                                        <p:tgtEl>
                                          <p:spTgt spid="631843"/>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31842"/>
                                        </p:tgtEl>
                                      </p:cBhvr>
                                    </p:animEffect>
                                    <p:set>
                                      <p:cBhvr>
                                        <p:cTn id="43" dur="1" fill="hold">
                                          <p:stCondLst>
                                            <p:cond delay="499"/>
                                          </p:stCondLst>
                                        </p:cTn>
                                        <p:tgtEl>
                                          <p:spTgt spid="631842"/>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631841"/>
                                        </p:tgtEl>
                                      </p:cBhvr>
                                    </p:animEffect>
                                    <p:set>
                                      <p:cBhvr>
                                        <p:cTn id="46" dur="1" fill="hold">
                                          <p:stCondLst>
                                            <p:cond delay="499"/>
                                          </p:stCondLst>
                                        </p:cTn>
                                        <p:tgtEl>
                                          <p:spTgt spid="63184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631810">
                                            <p:txEl>
                                              <p:pRg st="1" end="1"/>
                                            </p:txEl>
                                          </p:spTgt>
                                        </p:tgtEl>
                                        <p:attrNameLst>
                                          <p:attrName>style.visibility</p:attrName>
                                        </p:attrNameLst>
                                      </p:cBhvr>
                                      <p:to>
                                        <p:strVal val="visible"/>
                                      </p:to>
                                    </p:set>
                                    <p:animEffect transition="in" filter="dissolve">
                                      <p:cBhvr>
                                        <p:cTn id="51" dur="500"/>
                                        <p:tgtEl>
                                          <p:spTgt spid="6318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7" grpId="0"/>
      <p:bldP spid="631841" grpId="0" animBg="1"/>
      <p:bldP spid="631841" grpId="1" animBg="1"/>
      <p:bldP spid="631843" grpId="0"/>
      <p:bldP spid="631843" grpId="1"/>
      <p:bldP spid="631844" grpId="0"/>
      <p:bldP spid="631857" grpId="0"/>
      <p:bldP spid="63185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2FDBC2AC-8B78-4377-9A95-468ACDF14C7F}"/>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Truncate the last element, that is, pivot from List 1.</a:t>
            </a:r>
            <a:endParaRPr lang="en-US" altLang="id-ID" sz="2000">
              <a:solidFill>
                <a:schemeClr val="accent2"/>
              </a:solidFill>
            </a:endParaRPr>
          </a:p>
        </p:txBody>
      </p:sp>
      <p:sp>
        <p:nvSpPr>
          <p:cNvPr id="32771" name="Text Box 3">
            <a:extLst>
              <a:ext uri="{FF2B5EF4-FFF2-40B4-BE49-F238E27FC236}">
                <a16:creationId xmlns:a16="http://schemas.microsoft.com/office/drawing/2014/main" id="{BCC92D7E-0420-486F-80AD-5F757257E01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32772" name="Text Box 11">
            <a:extLst>
              <a:ext uri="{FF2B5EF4-FFF2-40B4-BE49-F238E27FC236}">
                <a16:creationId xmlns:a16="http://schemas.microsoft.com/office/drawing/2014/main" id="{9397719C-4EDC-43E9-884E-FA4CC078EFFB}"/>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32773" name="AutoShape 12">
            <a:extLst>
              <a:ext uri="{FF2B5EF4-FFF2-40B4-BE49-F238E27FC236}">
                <a16:creationId xmlns:a16="http://schemas.microsoft.com/office/drawing/2014/main" id="{101E00D6-7734-4961-9F1A-25CB3869D68F}"/>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2774" name="Text Box 13">
            <a:extLst>
              <a:ext uri="{FF2B5EF4-FFF2-40B4-BE49-F238E27FC236}">
                <a16:creationId xmlns:a16="http://schemas.microsoft.com/office/drawing/2014/main" id="{B4C35503-C405-4979-ABD3-1D6510CDF703}"/>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32775" name="Text Box 14">
            <a:extLst>
              <a:ext uri="{FF2B5EF4-FFF2-40B4-BE49-F238E27FC236}">
                <a16:creationId xmlns:a16="http://schemas.microsoft.com/office/drawing/2014/main" id="{6D645E70-EF0D-4C90-8D1C-DA4492BD8447}"/>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32776" name="Text Box 15">
            <a:extLst>
              <a:ext uri="{FF2B5EF4-FFF2-40B4-BE49-F238E27FC236}">
                <a16:creationId xmlns:a16="http://schemas.microsoft.com/office/drawing/2014/main" id="{8298F2F5-67F0-4F27-AFFD-1B4BB2910967}"/>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32777" name="Text Box 16">
            <a:extLst>
              <a:ext uri="{FF2B5EF4-FFF2-40B4-BE49-F238E27FC236}">
                <a16:creationId xmlns:a16="http://schemas.microsoft.com/office/drawing/2014/main" id="{A81F5309-52B6-433B-8A04-EC87779442B6}"/>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32778" name="Text Box 18">
            <a:extLst>
              <a:ext uri="{FF2B5EF4-FFF2-40B4-BE49-F238E27FC236}">
                <a16:creationId xmlns:a16="http://schemas.microsoft.com/office/drawing/2014/main" id="{47EFDF97-2F0F-4162-9D45-E238FB10B81C}"/>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32779" name="Line 19">
            <a:extLst>
              <a:ext uri="{FF2B5EF4-FFF2-40B4-BE49-F238E27FC236}">
                <a16:creationId xmlns:a16="http://schemas.microsoft.com/office/drawing/2014/main" id="{E9CD2E8C-E3C4-4C4D-BEF4-338E6A7C04C6}"/>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80" name="Line 20">
            <a:extLst>
              <a:ext uri="{FF2B5EF4-FFF2-40B4-BE49-F238E27FC236}">
                <a16:creationId xmlns:a16="http://schemas.microsoft.com/office/drawing/2014/main" id="{22E04F7E-BC18-4061-8C19-4073BAB04CC3}"/>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81" name="Line 21">
            <a:extLst>
              <a:ext uri="{FF2B5EF4-FFF2-40B4-BE49-F238E27FC236}">
                <a16:creationId xmlns:a16="http://schemas.microsoft.com/office/drawing/2014/main" id="{F8C41382-D429-4943-B7AC-8E387BD45E1B}"/>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82" name="Line 22">
            <a:extLst>
              <a:ext uri="{FF2B5EF4-FFF2-40B4-BE49-F238E27FC236}">
                <a16:creationId xmlns:a16="http://schemas.microsoft.com/office/drawing/2014/main" id="{68FF3E1B-82E6-4185-9278-ECCCA30871D4}"/>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83" name="Line 23">
            <a:extLst>
              <a:ext uri="{FF2B5EF4-FFF2-40B4-BE49-F238E27FC236}">
                <a16:creationId xmlns:a16="http://schemas.microsoft.com/office/drawing/2014/main" id="{7D243D48-1178-4791-856D-6FEB7B45B9C3}"/>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84" name="Text Box 43">
            <a:extLst>
              <a:ext uri="{FF2B5EF4-FFF2-40B4-BE49-F238E27FC236}">
                <a16:creationId xmlns:a16="http://schemas.microsoft.com/office/drawing/2014/main" id="{2780C6ED-45B3-49CB-BEA7-4994199807D2}"/>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32785" name="Text Box 46">
            <a:extLst>
              <a:ext uri="{FF2B5EF4-FFF2-40B4-BE49-F238E27FC236}">
                <a16:creationId xmlns:a16="http://schemas.microsoft.com/office/drawing/2014/main" id="{CD5092ED-00D2-4346-B646-5CCE6FA8A56E}"/>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32786" name="Text Box 47">
            <a:extLst>
              <a:ext uri="{FF2B5EF4-FFF2-40B4-BE49-F238E27FC236}">
                <a16:creationId xmlns:a16="http://schemas.microsoft.com/office/drawing/2014/main" id="{7EF06F85-62C6-4B55-9410-FEA54B3B1BBD}"/>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32787" name="Text Box 48">
            <a:extLst>
              <a:ext uri="{FF2B5EF4-FFF2-40B4-BE49-F238E27FC236}">
                <a16:creationId xmlns:a16="http://schemas.microsoft.com/office/drawing/2014/main" id="{06FC7407-E3CF-4EBE-9DDC-4CB1D64FA019}"/>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32788" name="Text Box 49">
            <a:extLst>
              <a:ext uri="{FF2B5EF4-FFF2-40B4-BE49-F238E27FC236}">
                <a16:creationId xmlns:a16="http://schemas.microsoft.com/office/drawing/2014/main" id="{FF7BCE79-8AF3-4E4F-B4D0-7A041EF24319}"/>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32789" name="Text Box 50">
            <a:extLst>
              <a:ext uri="{FF2B5EF4-FFF2-40B4-BE49-F238E27FC236}">
                <a16:creationId xmlns:a16="http://schemas.microsoft.com/office/drawing/2014/main" id="{D4A4639F-5A79-4531-89D9-914F550919E6}"/>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32790" name="Text Box 51">
            <a:extLst>
              <a:ext uri="{FF2B5EF4-FFF2-40B4-BE49-F238E27FC236}">
                <a16:creationId xmlns:a16="http://schemas.microsoft.com/office/drawing/2014/main" id="{3515E7B9-7ED3-4B81-AE3B-788BF8A5383A}"/>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32791" name="AutoShape 52">
            <a:extLst>
              <a:ext uri="{FF2B5EF4-FFF2-40B4-BE49-F238E27FC236}">
                <a16:creationId xmlns:a16="http://schemas.microsoft.com/office/drawing/2014/main" id="{E15D3654-45AC-4F8C-BCBC-F7515B6C841C}"/>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2792" name="Line 53">
            <a:extLst>
              <a:ext uri="{FF2B5EF4-FFF2-40B4-BE49-F238E27FC236}">
                <a16:creationId xmlns:a16="http://schemas.microsoft.com/office/drawing/2014/main" id="{2ADC7AF1-8647-4B17-B7E6-0F51F15C06C9}"/>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93" name="Text Box 54">
            <a:extLst>
              <a:ext uri="{FF2B5EF4-FFF2-40B4-BE49-F238E27FC236}">
                <a16:creationId xmlns:a16="http://schemas.microsoft.com/office/drawing/2014/main" id="{379E7F75-1C0C-4E27-A090-9510C1F5E476}"/>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32794" name="Text Box 56">
            <a:extLst>
              <a:ext uri="{FF2B5EF4-FFF2-40B4-BE49-F238E27FC236}">
                <a16:creationId xmlns:a16="http://schemas.microsoft.com/office/drawing/2014/main" id="{62B52FDC-E9E6-4CB1-BBE4-AEE42C928D41}"/>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32795" name="Text Box 57">
            <a:extLst>
              <a:ext uri="{FF2B5EF4-FFF2-40B4-BE49-F238E27FC236}">
                <a16:creationId xmlns:a16="http://schemas.microsoft.com/office/drawing/2014/main" id="{A98CE607-8B68-4A9F-8E9C-0A863559F31E}"/>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32796" name="Text Box 58">
            <a:extLst>
              <a:ext uri="{FF2B5EF4-FFF2-40B4-BE49-F238E27FC236}">
                <a16:creationId xmlns:a16="http://schemas.microsoft.com/office/drawing/2014/main" id="{B0BEA4DC-D941-41D7-9E10-7BAF456F592E}"/>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32797" name="Text Box 59">
            <a:extLst>
              <a:ext uri="{FF2B5EF4-FFF2-40B4-BE49-F238E27FC236}">
                <a16:creationId xmlns:a16="http://schemas.microsoft.com/office/drawing/2014/main" id="{6E85E802-B44F-4414-A2F6-FEA51FB329AD}"/>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32798" name="Line 61">
            <a:extLst>
              <a:ext uri="{FF2B5EF4-FFF2-40B4-BE49-F238E27FC236}">
                <a16:creationId xmlns:a16="http://schemas.microsoft.com/office/drawing/2014/main" id="{FBF2176B-CE6B-4C0A-AB79-BF85454B19A5}"/>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2799" name="Text Box 69">
            <a:extLst>
              <a:ext uri="{FF2B5EF4-FFF2-40B4-BE49-F238E27FC236}">
                <a16:creationId xmlns:a16="http://schemas.microsoft.com/office/drawing/2014/main" id="{890D58A9-1888-4059-9D73-73F38B143FC1}"/>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3858">
                                            <p:txEl>
                                              <p:pRg st="0" end="0"/>
                                            </p:txEl>
                                          </p:spTgt>
                                        </p:tgtEl>
                                        <p:attrNameLst>
                                          <p:attrName>style.visibility</p:attrName>
                                        </p:attrNameLst>
                                      </p:cBhvr>
                                      <p:to>
                                        <p:strVal val="visible"/>
                                      </p:to>
                                    </p:set>
                                    <p:animEffect transition="in" filter="dissolve">
                                      <p:cBhvr>
                                        <p:cTn id="7" dur="500"/>
                                        <p:tgtEl>
                                          <p:spTgt spid="633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A01AAEC6-ADAC-4FBD-B0D8-1DFCF6DDA38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List 1 has only one element. </a:t>
            </a:r>
          </a:p>
          <a:p>
            <a:pPr eaLnBrk="1" hangingPunct="1">
              <a:buFontTx/>
              <a:buBlip>
                <a:blip r:embed="rId3"/>
              </a:buBlip>
            </a:pPr>
            <a:r>
              <a:rPr lang="en-IN" altLang="id-ID" sz="2000">
                <a:solidFill>
                  <a:schemeClr val="accent2"/>
                </a:solidFill>
              </a:rPr>
              <a:t>Therefore, no sorting required.</a:t>
            </a:r>
            <a:endParaRPr lang="en-US" altLang="id-ID" sz="2000">
              <a:solidFill>
                <a:schemeClr val="accent2"/>
              </a:solidFill>
            </a:endParaRPr>
          </a:p>
        </p:txBody>
      </p:sp>
      <p:sp>
        <p:nvSpPr>
          <p:cNvPr id="34819" name="Text Box 3">
            <a:extLst>
              <a:ext uri="{FF2B5EF4-FFF2-40B4-BE49-F238E27FC236}">
                <a16:creationId xmlns:a16="http://schemas.microsoft.com/office/drawing/2014/main" id="{6DA41E44-01D8-4631-A55B-0DDCA006F30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34820" name="Text Box 11">
            <a:extLst>
              <a:ext uri="{FF2B5EF4-FFF2-40B4-BE49-F238E27FC236}">
                <a16:creationId xmlns:a16="http://schemas.microsoft.com/office/drawing/2014/main" id="{962C434E-CD99-4CF1-AFB7-58D2257CCF64}"/>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34821" name="AutoShape 12">
            <a:extLst>
              <a:ext uri="{FF2B5EF4-FFF2-40B4-BE49-F238E27FC236}">
                <a16:creationId xmlns:a16="http://schemas.microsoft.com/office/drawing/2014/main" id="{C07542B3-97E0-44EF-A21D-8C149465C18D}"/>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4822" name="Text Box 13">
            <a:extLst>
              <a:ext uri="{FF2B5EF4-FFF2-40B4-BE49-F238E27FC236}">
                <a16:creationId xmlns:a16="http://schemas.microsoft.com/office/drawing/2014/main" id="{A6BB63AD-53A8-4B69-9E30-9217B35C66E3}"/>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34823" name="Text Box 14">
            <a:extLst>
              <a:ext uri="{FF2B5EF4-FFF2-40B4-BE49-F238E27FC236}">
                <a16:creationId xmlns:a16="http://schemas.microsoft.com/office/drawing/2014/main" id="{5F7684A5-623F-4C0E-A2C5-471DF3AF13A3}"/>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34824" name="Text Box 15">
            <a:extLst>
              <a:ext uri="{FF2B5EF4-FFF2-40B4-BE49-F238E27FC236}">
                <a16:creationId xmlns:a16="http://schemas.microsoft.com/office/drawing/2014/main" id="{B40CC89B-64D3-4F7F-910D-23E0AD1EBB30}"/>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34825" name="Text Box 16">
            <a:extLst>
              <a:ext uri="{FF2B5EF4-FFF2-40B4-BE49-F238E27FC236}">
                <a16:creationId xmlns:a16="http://schemas.microsoft.com/office/drawing/2014/main" id="{603855AF-2307-437E-8C03-9471D435569F}"/>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34826" name="Text Box 18">
            <a:extLst>
              <a:ext uri="{FF2B5EF4-FFF2-40B4-BE49-F238E27FC236}">
                <a16:creationId xmlns:a16="http://schemas.microsoft.com/office/drawing/2014/main" id="{CEB5787C-AC23-4A26-82C4-F11927D6AEAF}"/>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34827" name="Line 19">
            <a:extLst>
              <a:ext uri="{FF2B5EF4-FFF2-40B4-BE49-F238E27FC236}">
                <a16:creationId xmlns:a16="http://schemas.microsoft.com/office/drawing/2014/main" id="{1967BADF-4485-4A19-9DA2-AF1D41E9501D}"/>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28" name="Line 20">
            <a:extLst>
              <a:ext uri="{FF2B5EF4-FFF2-40B4-BE49-F238E27FC236}">
                <a16:creationId xmlns:a16="http://schemas.microsoft.com/office/drawing/2014/main" id="{04B7BADB-F1F3-4CEF-9034-30D3A47B99DA}"/>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29" name="Line 21">
            <a:extLst>
              <a:ext uri="{FF2B5EF4-FFF2-40B4-BE49-F238E27FC236}">
                <a16:creationId xmlns:a16="http://schemas.microsoft.com/office/drawing/2014/main" id="{EE6FC801-0338-4240-9520-1DCC9E2E27FE}"/>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30" name="Line 22">
            <a:extLst>
              <a:ext uri="{FF2B5EF4-FFF2-40B4-BE49-F238E27FC236}">
                <a16:creationId xmlns:a16="http://schemas.microsoft.com/office/drawing/2014/main" id="{E387B170-7D88-46CC-94DE-8ED1B2B2963D}"/>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31" name="Line 23">
            <a:extLst>
              <a:ext uri="{FF2B5EF4-FFF2-40B4-BE49-F238E27FC236}">
                <a16:creationId xmlns:a16="http://schemas.microsoft.com/office/drawing/2014/main" id="{9BC5F09D-2295-40C9-9DE2-95739B9D8084}"/>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32" name="Text Box 37">
            <a:extLst>
              <a:ext uri="{FF2B5EF4-FFF2-40B4-BE49-F238E27FC236}">
                <a16:creationId xmlns:a16="http://schemas.microsoft.com/office/drawing/2014/main" id="{5A9C4636-226E-4E28-AE60-FD68F045AE03}"/>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34833" name="Text Box 38">
            <a:extLst>
              <a:ext uri="{FF2B5EF4-FFF2-40B4-BE49-F238E27FC236}">
                <a16:creationId xmlns:a16="http://schemas.microsoft.com/office/drawing/2014/main" id="{8651B446-F19E-4FDB-8634-94068F72FFC7}"/>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34834" name="Text Box 39">
            <a:extLst>
              <a:ext uri="{FF2B5EF4-FFF2-40B4-BE49-F238E27FC236}">
                <a16:creationId xmlns:a16="http://schemas.microsoft.com/office/drawing/2014/main" id="{4B036E79-ACC5-4435-B8AB-877DDF455B05}"/>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34835" name="Text Box 40">
            <a:extLst>
              <a:ext uri="{FF2B5EF4-FFF2-40B4-BE49-F238E27FC236}">
                <a16:creationId xmlns:a16="http://schemas.microsoft.com/office/drawing/2014/main" id="{1B3BA3FB-466F-414F-A9D6-B38438C4694B}"/>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34836" name="Text Box 41">
            <a:extLst>
              <a:ext uri="{FF2B5EF4-FFF2-40B4-BE49-F238E27FC236}">
                <a16:creationId xmlns:a16="http://schemas.microsoft.com/office/drawing/2014/main" id="{ADA09518-C6E1-4895-AD48-BE3C32A1B04F}"/>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34837" name="Text Box 42">
            <a:extLst>
              <a:ext uri="{FF2B5EF4-FFF2-40B4-BE49-F238E27FC236}">
                <a16:creationId xmlns:a16="http://schemas.microsoft.com/office/drawing/2014/main" id="{8814B1D0-6F4F-40C8-BAFF-F6B8B143948F}"/>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34838" name="Text Box 43">
            <a:extLst>
              <a:ext uri="{FF2B5EF4-FFF2-40B4-BE49-F238E27FC236}">
                <a16:creationId xmlns:a16="http://schemas.microsoft.com/office/drawing/2014/main" id="{1705FA19-0F5E-4415-9863-1CEE232C72F0}"/>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34839" name="Text Box 44">
            <a:extLst>
              <a:ext uri="{FF2B5EF4-FFF2-40B4-BE49-F238E27FC236}">
                <a16:creationId xmlns:a16="http://schemas.microsoft.com/office/drawing/2014/main" id="{6A11DCE1-51F5-4FAD-AB9F-960DB875BCAE}"/>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34840" name="AutoShape 45">
            <a:extLst>
              <a:ext uri="{FF2B5EF4-FFF2-40B4-BE49-F238E27FC236}">
                <a16:creationId xmlns:a16="http://schemas.microsoft.com/office/drawing/2014/main" id="{7469BC44-6469-4E1A-B50C-DDB5A04AB610}"/>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4841" name="Line 46">
            <a:extLst>
              <a:ext uri="{FF2B5EF4-FFF2-40B4-BE49-F238E27FC236}">
                <a16:creationId xmlns:a16="http://schemas.microsoft.com/office/drawing/2014/main" id="{DB67913D-5E10-4E8F-A5ED-4A1D44689D21}"/>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842" name="Text Box 47">
            <a:extLst>
              <a:ext uri="{FF2B5EF4-FFF2-40B4-BE49-F238E27FC236}">
                <a16:creationId xmlns:a16="http://schemas.microsoft.com/office/drawing/2014/main" id="{FE6D54A4-0856-425E-A49C-CF082AF387E1}"/>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34843" name="Text Box 48">
            <a:extLst>
              <a:ext uri="{FF2B5EF4-FFF2-40B4-BE49-F238E27FC236}">
                <a16:creationId xmlns:a16="http://schemas.microsoft.com/office/drawing/2014/main" id="{FFFF414F-80AA-4B90-AF07-47E40F197E31}"/>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34844" name="Text Box 49">
            <a:extLst>
              <a:ext uri="{FF2B5EF4-FFF2-40B4-BE49-F238E27FC236}">
                <a16:creationId xmlns:a16="http://schemas.microsoft.com/office/drawing/2014/main" id="{284F681C-0B53-44B1-9575-61131D433CBB}"/>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34845" name="Text Box 50">
            <a:extLst>
              <a:ext uri="{FF2B5EF4-FFF2-40B4-BE49-F238E27FC236}">
                <a16:creationId xmlns:a16="http://schemas.microsoft.com/office/drawing/2014/main" id="{95A8708F-500E-4368-B63A-4B123DD49C5A}"/>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34846" name="Text Box 51">
            <a:extLst>
              <a:ext uri="{FF2B5EF4-FFF2-40B4-BE49-F238E27FC236}">
                <a16:creationId xmlns:a16="http://schemas.microsoft.com/office/drawing/2014/main" id="{8954E18B-EEAA-4B0B-9F43-180549D40E22}"/>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bg2"/>
                </a:solidFill>
              </a:rPr>
              <a:t>28</a:t>
            </a:r>
          </a:p>
        </p:txBody>
      </p:sp>
      <p:sp>
        <p:nvSpPr>
          <p:cNvPr id="34847" name="Line 52">
            <a:extLst>
              <a:ext uri="{FF2B5EF4-FFF2-40B4-BE49-F238E27FC236}">
                <a16:creationId xmlns:a16="http://schemas.microsoft.com/office/drawing/2014/main" id="{FF30B682-7379-4D50-B87F-C13C70824824}"/>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5906">
                                            <p:txEl>
                                              <p:pRg st="0" end="0"/>
                                            </p:txEl>
                                          </p:spTgt>
                                        </p:tgtEl>
                                        <p:attrNameLst>
                                          <p:attrName>style.visibility</p:attrName>
                                        </p:attrNameLst>
                                      </p:cBhvr>
                                      <p:to>
                                        <p:strVal val="visible"/>
                                      </p:to>
                                    </p:set>
                                    <p:animEffect transition="in" filter="dissolve">
                                      <p:cBhvr>
                                        <p:cTn id="7" dur="500"/>
                                        <p:tgtEl>
                                          <p:spTgt spid="635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906">
                                            <p:txEl>
                                              <p:pRg st="1" end="1"/>
                                            </p:txEl>
                                          </p:spTgt>
                                        </p:tgtEl>
                                        <p:attrNameLst>
                                          <p:attrName>style.visibility</p:attrName>
                                        </p:attrNameLst>
                                      </p:cBhvr>
                                      <p:to>
                                        <p:strVal val="visible"/>
                                      </p:to>
                                    </p:set>
                                    <p:animEffect transition="in" filter="dissolve">
                                      <p:cBhvr>
                                        <p:cTn id="12" dur="500"/>
                                        <p:tgtEl>
                                          <p:spTgt spid="6359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85A74CDC-42DA-4759-B674-320F166417CB}"/>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Sort the second list, List 2. </a:t>
            </a:r>
          </a:p>
        </p:txBody>
      </p:sp>
      <p:sp>
        <p:nvSpPr>
          <p:cNvPr id="36867" name="Text Box 3">
            <a:extLst>
              <a:ext uri="{FF2B5EF4-FFF2-40B4-BE49-F238E27FC236}">
                <a16:creationId xmlns:a16="http://schemas.microsoft.com/office/drawing/2014/main" id="{A03D43F0-395B-47E1-B28F-297659E26D8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36868" name="AutoShape 10">
            <a:extLst>
              <a:ext uri="{FF2B5EF4-FFF2-40B4-BE49-F238E27FC236}">
                <a16:creationId xmlns:a16="http://schemas.microsoft.com/office/drawing/2014/main" id="{C7724D66-F3D7-4683-A4E9-976F1E50D8FD}"/>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6869" name="Text Box 11">
            <a:extLst>
              <a:ext uri="{FF2B5EF4-FFF2-40B4-BE49-F238E27FC236}">
                <a16:creationId xmlns:a16="http://schemas.microsoft.com/office/drawing/2014/main" id="{4825D54D-B6A6-4FD3-9603-5E24E9E7C3D4}"/>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36870" name="Text Box 12">
            <a:extLst>
              <a:ext uri="{FF2B5EF4-FFF2-40B4-BE49-F238E27FC236}">
                <a16:creationId xmlns:a16="http://schemas.microsoft.com/office/drawing/2014/main" id="{06C68ABB-C600-4CCC-B883-9F9CA21EF827}"/>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36871" name="Text Box 13">
            <a:extLst>
              <a:ext uri="{FF2B5EF4-FFF2-40B4-BE49-F238E27FC236}">
                <a16:creationId xmlns:a16="http://schemas.microsoft.com/office/drawing/2014/main" id="{70C0FC75-9EC2-4BFF-B05A-D625B22B6BBC}"/>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36872" name="Text Box 14">
            <a:extLst>
              <a:ext uri="{FF2B5EF4-FFF2-40B4-BE49-F238E27FC236}">
                <a16:creationId xmlns:a16="http://schemas.microsoft.com/office/drawing/2014/main" id="{CDEA7803-9EBB-478B-9BBB-61739A3C10E1}"/>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36873" name="Text Box 16">
            <a:extLst>
              <a:ext uri="{FF2B5EF4-FFF2-40B4-BE49-F238E27FC236}">
                <a16:creationId xmlns:a16="http://schemas.microsoft.com/office/drawing/2014/main" id="{7555F18F-9DB3-453F-B4D9-8F4F81C881DF}"/>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36874" name="Line 17">
            <a:extLst>
              <a:ext uri="{FF2B5EF4-FFF2-40B4-BE49-F238E27FC236}">
                <a16:creationId xmlns:a16="http://schemas.microsoft.com/office/drawing/2014/main" id="{31F27404-4C3F-43DA-A63F-009E9F5E9E35}"/>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75" name="Line 18">
            <a:extLst>
              <a:ext uri="{FF2B5EF4-FFF2-40B4-BE49-F238E27FC236}">
                <a16:creationId xmlns:a16="http://schemas.microsoft.com/office/drawing/2014/main" id="{14FDF96A-B5DC-49FE-8C8F-8501726A0AF9}"/>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76" name="Line 19">
            <a:extLst>
              <a:ext uri="{FF2B5EF4-FFF2-40B4-BE49-F238E27FC236}">
                <a16:creationId xmlns:a16="http://schemas.microsoft.com/office/drawing/2014/main" id="{4EC100EA-F7CD-4CEE-85E4-092C8EF40967}"/>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77" name="Line 20">
            <a:extLst>
              <a:ext uri="{FF2B5EF4-FFF2-40B4-BE49-F238E27FC236}">
                <a16:creationId xmlns:a16="http://schemas.microsoft.com/office/drawing/2014/main" id="{AAA5769C-6984-47E5-800F-2C883AD9E922}"/>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78" name="Line 21">
            <a:extLst>
              <a:ext uri="{FF2B5EF4-FFF2-40B4-BE49-F238E27FC236}">
                <a16:creationId xmlns:a16="http://schemas.microsoft.com/office/drawing/2014/main" id="{19698D6F-2453-4D96-9AC5-A221691EAE43}"/>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79" name="Text Box 33">
            <a:extLst>
              <a:ext uri="{FF2B5EF4-FFF2-40B4-BE49-F238E27FC236}">
                <a16:creationId xmlns:a16="http://schemas.microsoft.com/office/drawing/2014/main" id="{F7FEA817-3EE7-41D6-BB55-BE4C9E563130}"/>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36880" name="Text Box 34">
            <a:extLst>
              <a:ext uri="{FF2B5EF4-FFF2-40B4-BE49-F238E27FC236}">
                <a16:creationId xmlns:a16="http://schemas.microsoft.com/office/drawing/2014/main" id="{45FCBFB5-3D48-49F3-A5EE-F109891BAC09}"/>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36881" name="Text Box 35">
            <a:extLst>
              <a:ext uri="{FF2B5EF4-FFF2-40B4-BE49-F238E27FC236}">
                <a16:creationId xmlns:a16="http://schemas.microsoft.com/office/drawing/2014/main" id="{0B666EF5-1E7B-4273-8603-FEAED587A338}"/>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36882" name="Text Box 36">
            <a:extLst>
              <a:ext uri="{FF2B5EF4-FFF2-40B4-BE49-F238E27FC236}">
                <a16:creationId xmlns:a16="http://schemas.microsoft.com/office/drawing/2014/main" id="{3E3B5BB0-68F7-40B0-9916-4DF72F1946BF}"/>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36883" name="Text Box 37">
            <a:extLst>
              <a:ext uri="{FF2B5EF4-FFF2-40B4-BE49-F238E27FC236}">
                <a16:creationId xmlns:a16="http://schemas.microsoft.com/office/drawing/2014/main" id="{AC9ED82E-2091-49E3-B8BD-4D7023A17158}"/>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36884" name="Text Box 38">
            <a:extLst>
              <a:ext uri="{FF2B5EF4-FFF2-40B4-BE49-F238E27FC236}">
                <a16:creationId xmlns:a16="http://schemas.microsoft.com/office/drawing/2014/main" id="{B501AEE8-0BE1-45BE-B782-08273042A54C}"/>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36885" name="Text Box 39">
            <a:extLst>
              <a:ext uri="{FF2B5EF4-FFF2-40B4-BE49-F238E27FC236}">
                <a16:creationId xmlns:a16="http://schemas.microsoft.com/office/drawing/2014/main" id="{5ED0FD7F-523E-4B44-B345-6DEE13BDA52A}"/>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36886" name="Text Box 41">
            <a:extLst>
              <a:ext uri="{FF2B5EF4-FFF2-40B4-BE49-F238E27FC236}">
                <a16:creationId xmlns:a16="http://schemas.microsoft.com/office/drawing/2014/main" id="{B25C2F3E-75F5-4656-AB67-58F883B848F2}"/>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36887" name="Text Box 44">
            <a:extLst>
              <a:ext uri="{FF2B5EF4-FFF2-40B4-BE49-F238E27FC236}">
                <a16:creationId xmlns:a16="http://schemas.microsoft.com/office/drawing/2014/main" id="{B0D1750D-412C-402D-B351-8094A8002F59}"/>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36888" name="AutoShape 45">
            <a:extLst>
              <a:ext uri="{FF2B5EF4-FFF2-40B4-BE49-F238E27FC236}">
                <a16:creationId xmlns:a16="http://schemas.microsoft.com/office/drawing/2014/main" id="{A247C2F8-299C-4BE8-BBDA-C98D0E989CA0}"/>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6889" name="Line 46">
            <a:extLst>
              <a:ext uri="{FF2B5EF4-FFF2-40B4-BE49-F238E27FC236}">
                <a16:creationId xmlns:a16="http://schemas.microsoft.com/office/drawing/2014/main" id="{F32A2722-FE6A-4F58-965E-763ABB1BD668}"/>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6890" name="Text Box 47">
            <a:extLst>
              <a:ext uri="{FF2B5EF4-FFF2-40B4-BE49-F238E27FC236}">
                <a16:creationId xmlns:a16="http://schemas.microsoft.com/office/drawing/2014/main" id="{0F759260-3060-4ECB-9BCE-603C8588E091}"/>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36891" name="Text Box 48">
            <a:extLst>
              <a:ext uri="{FF2B5EF4-FFF2-40B4-BE49-F238E27FC236}">
                <a16:creationId xmlns:a16="http://schemas.microsoft.com/office/drawing/2014/main" id="{5225A925-64E3-49D5-B7F8-AD790C05CA64}"/>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36892" name="Text Box 49">
            <a:extLst>
              <a:ext uri="{FF2B5EF4-FFF2-40B4-BE49-F238E27FC236}">
                <a16:creationId xmlns:a16="http://schemas.microsoft.com/office/drawing/2014/main" id="{14C9C191-A261-4D8E-AF48-C3E15E06CB73}"/>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36893" name="Text Box 50">
            <a:extLst>
              <a:ext uri="{FF2B5EF4-FFF2-40B4-BE49-F238E27FC236}">
                <a16:creationId xmlns:a16="http://schemas.microsoft.com/office/drawing/2014/main" id="{8436D58C-928D-4173-BDBB-CB203F0E2AA5}"/>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36894" name="Text Box 51">
            <a:extLst>
              <a:ext uri="{FF2B5EF4-FFF2-40B4-BE49-F238E27FC236}">
                <a16:creationId xmlns:a16="http://schemas.microsoft.com/office/drawing/2014/main" id="{6E7BB9FA-B7DC-493B-87DA-2D0607643464}"/>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36895" name="Line 52">
            <a:extLst>
              <a:ext uri="{FF2B5EF4-FFF2-40B4-BE49-F238E27FC236}">
                <a16:creationId xmlns:a16="http://schemas.microsoft.com/office/drawing/2014/main" id="{A63CB035-4831-45E1-8399-12348B823169}"/>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7954">
                                            <p:txEl>
                                              <p:pRg st="0" end="0"/>
                                            </p:txEl>
                                          </p:spTgt>
                                        </p:tgtEl>
                                        <p:attrNameLst>
                                          <p:attrName>style.visibility</p:attrName>
                                        </p:attrNameLst>
                                      </p:cBhvr>
                                      <p:to>
                                        <p:strVal val="visible"/>
                                      </p:to>
                                    </p:set>
                                    <p:animEffect transition="in" filter="dissolve">
                                      <p:cBhvr>
                                        <p:cTn id="7" dur="500"/>
                                        <p:tgtEl>
                                          <p:spTgt spid="6379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8FA0CE37-E36D-4586-8FF8-32F2EC5B32D6}"/>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Select a pivot.</a:t>
            </a:r>
          </a:p>
          <a:p>
            <a:pPr eaLnBrk="1" hangingPunct="1">
              <a:buFontTx/>
              <a:buBlip>
                <a:blip r:embed="rId3"/>
              </a:buBlip>
            </a:pPr>
            <a:r>
              <a:rPr lang="en-IN" altLang="id-ID" sz="2000">
                <a:solidFill>
                  <a:schemeClr val="accent2"/>
                </a:solidFill>
              </a:rPr>
              <a:t>The pivot in this case will be arr[2], that is, 46.</a:t>
            </a:r>
          </a:p>
        </p:txBody>
      </p:sp>
      <p:sp>
        <p:nvSpPr>
          <p:cNvPr id="38915" name="Text Box 3">
            <a:extLst>
              <a:ext uri="{FF2B5EF4-FFF2-40B4-BE49-F238E27FC236}">
                <a16:creationId xmlns:a16="http://schemas.microsoft.com/office/drawing/2014/main" id="{C491F227-929D-4728-AA04-452B6A4689E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38916" name="AutoShape 10">
            <a:extLst>
              <a:ext uri="{FF2B5EF4-FFF2-40B4-BE49-F238E27FC236}">
                <a16:creationId xmlns:a16="http://schemas.microsoft.com/office/drawing/2014/main" id="{C132802D-29B5-4B3B-9A98-5B7BA4C8DE71}"/>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8917" name="Text Box 11">
            <a:extLst>
              <a:ext uri="{FF2B5EF4-FFF2-40B4-BE49-F238E27FC236}">
                <a16:creationId xmlns:a16="http://schemas.microsoft.com/office/drawing/2014/main" id="{069F8B3B-6D0C-4C12-8696-93E6B45DC224}"/>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38918" name="Text Box 12">
            <a:extLst>
              <a:ext uri="{FF2B5EF4-FFF2-40B4-BE49-F238E27FC236}">
                <a16:creationId xmlns:a16="http://schemas.microsoft.com/office/drawing/2014/main" id="{5F151B09-0D5B-45E0-8F66-38681A7D8468}"/>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38919" name="Text Box 13">
            <a:extLst>
              <a:ext uri="{FF2B5EF4-FFF2-40B4-BE49-F238E27FC236}">
                <a16:creationId xmlns:a16="http://schemas.microsoft.com/office/drawing/2014/main" id="{DE53E38C-2254-41E9-B729-F4AB77AD4C16}"/>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38920" name="Text Box 14">
            <a:extLst>
              <a:ext uri="{FF2B5EF4-FFF2-40B4-BE49-F238E27FC236}">
                <a16:creationId xmlns:a16="http://schemas.microsoft.com/office/drawing/2014/main" id="{DCC74343-9D52-4E7D-A7BE-860E2803D03D}"/>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38921" name="Text Box 16">
            <a:extLst>
              <a:ext uri="{FF2B5EF4-FFF2-40B4-BE49-F238E27FC236}">
                <a16:creationId xmlns:a16="http://schemas.microsoft.com/office/drawing/2014/main" id="{E72FF0B4-8FFC-4F3B-BEC4-32F216F052A4}"/>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38922" name="Line 17">
            <a:extLst>
              <a:ext uri="{FF2B5EF4-FFF2-40B4-BE49-F238E27FC236}">
                <a16:creationId xmlns:a16="http://schemas.microsoft.com/office/drawing/2014/main" id="{A12E23A2-4A4F-425A-8A28-898098875B8E}"/>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8923" name="Line 18">
            <a:extLst>
              <a:ext uri="{FF2B5EF4-FFF2-40B4-BE49-F238E27FC236}">
                <a16:creationId xmlns:a16="http://schemas.microsoft.com/office/drawing/2014/main" id="{8A8590C7-3E75-415C-956B-009E1E76109C}"/>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8924" name="Line 19">
            <a:extLst>
              <a:ext uri="{FF2B5EF4-FFF2-40B4-BE49-F238E27FC236}">
                <a16:creationId xmlns:a16="http://schemas.microsoft.com/office/drawing/2014/main" id="{E572969F-4CA6-4651-8D32-0894A32491EC}"/>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8925" name="Line 20">
            <a:extLst>
              <a:ext uri="{FF2B5EF4-FFF2-40B4-BE49-F238E27FC236}">
                <a16:creationId xmlns:a16="http://schemas.microsoft.com/office/drawing/2014/main" id="{A8136C12-7A81-4539-8DF9-52D8847E0BF7}"/>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8926" name="Line 21">
            <a:extLst>
              <a:ext uri="{FF2B5EF4-FFF2-40B4-BE49-F238E27FC236}">
                <a16:creationId xmlns:a16="http://schemas.microsoft.com/office/drawing/2014/main" id="{2A67358D-36F4-4C2E-AD20-365F6027976A}"/>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0033" name="Line 33">
            <a:extLst>
              <a:ext uri="{FF2B5EF4-FFF2-40B4-BE49-F238E27FC236}">
                <a16:creationId xmlns:a16="http://schemas.microsoft.com/office/drawing/2014/main" id="{12792A22-B33C-4CC2-960D-D94708946E2D}"/>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0034" name="Text Box 34">
            <a:extLst>
              <a:ext uri="{FF2B5EF4-FFF2-40B4-BE49-F238E27FC236}">
                <a16:creationId xmlns:a16="http://schemas.microsoft.com/office/drawing/2014/main" id="{96606DB5-28CB-4C07-AFC5-DFC997B2163F}"/>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38929" name="Text Box 35">
            <a:extLst>
              <a:ext uri="{FF2B5EF4-FFF2-40B4-BE49-F238E27FC236}">
                <a16:creationId xmlns:a16="http://schemas.microsoft.com/office/drawing/2014/main" id="{3E2D9BB9-8E1B-46F5-B5AB-6CF01EF37286}"/>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38930" name="Text Box 36">
            <a:extLst>
              <a:ext uri="{FF2B5EF4-FFF2-40B4-BE49-F238E27FC236}">
                <a16:creationId xmlns:a16="http://schemas.microsoft.com/office/drawing/2014/main" id="{67E28621-7B3A-4374-9D2C-35B8296EED58}"/>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38931" name="Text Box 37">
            <a:extLst>
              <a:ext uri="{FF2B5EF4-FFF2-40B4-BE49-F238E27FC236}">
                <a16:creationId xmlns:a16="http://schemas.microsoft.com/office/drawing/2014/main" id="{2DDC3D72-04D3-497F-8153-885CD58AABDA}"/>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38932" name="Text Box 38">
            <a:extLst>
              <a:ext uri="{FF2B5EF4-FFF2-40B4-BE49-F238E27FC236}">
                <a16:creationId xmlns:a16="http://schemas.microsoft.com/office/drawing/2014/main" id="{2A378065-33B0-4E0D-9EB8-A9D94558EDF4}"/>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38933" name="Text Box 39">
            <a:extLst>
              <a:ext uri="{FF2B5EF4-FFF2-40B4-BE49-F238E27FC236}">
                <a16:creationId xmlns:a16="http://schemas.microsoft.com/office/drawing/2014/main" id="{85115143-F758-413D-B9FE-8BE667BEA411}"/>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38934" name="Text Box 40">
            <a:extLst>
              <a:ext uri="{FF2B5EF4-FFF2-40B4-BE49-F238E27FC236}">
                <a16:creationId xmlns:a16="http://schemas.microsoft.com/office/drawing/2014/main" id="{D4B85881-6A27-4C7E-BE4F-84500B608000}"/>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38935" name="Text Box 41">
            <a:extLst>
              <a:ext uri="{FF2B5EF4-FFF2-40B4-BE49-F238E27FC236}">
                <a16:creationId xmlns:a16="http://schemas.microsoft.com/office/drawing/2014/main" id="{72025A11-CE00-4796-AF67-525EA229D5E7}"/>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38936" name="Text Box 48">
            <a:extLst>
              <a:ext uri="{FF2B5EF4-FFF2-40B4-BE49-F238E27FC236}">
                <a16:creationId xmlns:a16="http://schemas.microsoft.com/office/drawing/2014/main" id="{665C7479-A5F0-419C-8366-F248271E124A}"/>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38937" name="Text Box 50">
            <a:extLst>
              <a:ext uri="{FF2B5EF4-FFF2-40B4-BE49-F238E27FC236}">
                <a16:creationId xmlns:a16="http://schemas.microsoft.com/office/drawing/2014/main" id="{F9FC67FB-F0FA-4A53-8098-B5E139CED69C}"/>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38938" name="AutoShape 51">
            <a:extLst>
              <a:ext uri="{FF2B5EF4-FFF2-40B4-BE49-F238E27FC236}">
                <a16:creationId xmlns:a16="http://schemas.microsoft.com/office/drawing/2014/main" id="{92193261-D256-4820-8C63-1F189C9DEDF4}"/>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38939" name="Line 52">
            <a:extLst>
              <a:ext uri="{FF2B5EF4-FFF2-40B4-BE49-F238E27FC236}">
                <a16:creationId xmlns:a16="http://schemas.microsoft.com/office/drawing/2014/main" id="{6E05FCA6-FC8C-4E16-BDE2-238FA24DE043}"/>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8940" name="Text Box 53">
            <a:extLst>
              <a:ext uri="{FF2B5EF4-FFF2-40B4-BE49-F238E27FC236}">
                <a16:creationId xmlns:a16="http://schemas.microsoft.com/office/drawing/2014/main" id="{B3A8674C-18DA-49C3-B87F-D61380042D80}"/>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38941" name="Text Box 54">
            <a:extLst>
              <a:ext uri="{FF2B5EF4-FFF2-40B4-BE49-F238E27FC236}">
                <a16:creationId xmlns:a16="http://schemas.microsoft.com/office/drawing/2014/main" id="{11E0919A-F66A-4405-979E-9EFF0868F03A}"/>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38942" name="Text Box 55">
            <a:extLst>
              <a:ext uri="{FF2B5EF4-FFF2-40B4-BE49-F238E27FC236}">
                <a16:creationId xmlns:a16="http://schemas.microsoft.com/office/drawing/2014/main" id="{2D2F5739-A89F-4DE1-87E7-45B3B7C47D0F}"/>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38943" name="Text Box 56">
            <a:extLst>
              <a:ext uri="{FF2B5EF4-FFF2-40B4-BE49-F238E27FC236}">
                <a16:creationId xmlns:a16="http://schemas.microsoft.com/office/drawing/2014/main" id="{C18D0838-D985-48E1-A7A6-1BA7B472C831}"/>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38944" name="Text Box 57">
            <a:extLst>
              <a:ext uri="{FF2B5EF4-FFF2-40B4-BE49-F238E27FC236}">
                <a16:creationId xmlns:a16="http://schemas.microsoft.com/office/drawing/2014/main" id="{10DC5AC0-211C-463C-8D07-06ECBA81881E}"/>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38945" name="Line 58">
            <a:extLst>
              <a:ext uri="{FF2B5EF4-FFF2-40B4-BE49-F238E27FC236}">
                <a16:creationId xmlns:a16="http://schemas.microsoft.com/office/drawing/2014/main" id="{E9208656-0AE4-44DC-AD01-97BDEEB675C2}"/>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0002">
                                            <p:txEl>
                                              <p:pRg st="0" end="0"/>
                                            </p:txEl>
                                          </p:spTgt>
                                        </p:tgtEl>
                                        <p:attrNameLst>
                                          <p:attrName>style.visibility</p:attrName>
                                        </p:attrNameLst>
                                      </p:cBhvr>
                                      <p:to>
                                        <p:strVal val="visible"/>
                                      </p:to>
                                    </p:set>
                                    <p:animEffect transition="in" filter="dissolve">
                                      <p:cBhvr>
                                        <p:cTn id="7" dur="500"/>
                                        <p:tgtEl>
                                          <p:spTgt spid="640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0002">
                                            <p:txEl>
                                              <p:pRg st="1" end="1"/>
                                            </p:txEl>
                                          </p:spTgt>
                                        </p:tgtEl>
                                        <p:attrNameLst>
                                          <p:attrName>style.visibility</p:attrName>
                                        </p:attrNameLst>
                                      </p:cBhvr>
                                      <p:to>
                                        <p:strVal val="visible"/>
                                      </p:to>
                                    </p:set>
                                    <p:animEffect transition="in" filter="dissolve">
                                      <p:cBhvr>
                                        <p:cTn id="12" dur="500"/>
                                        <p:tgtEl>
                                          <p:spTgt spid="640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0033"/>
                                        </p:tgtEl>
                                        <p:attrNameLst>
                                          <p:attrName>style.visibility</p:attrName>
                                        </p:attrNameLst>
                                      </p:cBhvr>
                                      <p:to>
                                        <p:strVal val="visible"/>
                                      </p:to>
                                    </p:set>
                                    <p:animEffect transition="in" filter="dissolve">
                                      <p:cBhvr>
                                        <p:cTn id="17" dur="500"/>
                                        <p:tgtEl>
                                          <p:spTgt spid="64003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0034"/>
                                        </p:tgtEl>
                                        <p:attrNameLst>
                                          <p:attrName>style.visibility</p:attrName>
                                        </p:attrNameLst>
                                      </p:cBhvr>
                                      <p:to>
                                        <p:strVal val="visible"/>
                                      </p:to>
                                    </p:set>
                                    <p:animEffect transition="in" filter="dissolve">
                                      <p:cBhvr>
                                        <p:cTn id="20" dur="500"/>
                                        <p:tgtEl>
                                          <p:spTgt spid="640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3">
            <a:extLst>
              <a:ext uri="{FF2B5EF4-FFF2-40B4-BE49-F238E27FC236}">
                <a16:creationId xmlns:a16="http://schemas.microsoft.com/office/drawing/2014/main" id="{BC90F8B2-2250-45B3-831F-C824A051A07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40963" name="AutoShape 10">
            <a:extLst>
              <a:ext uri="{FF2B5EF4-FFF2-40B4-BE49-F238E27FC236}">
                <a16:creationId xmlns:a16="http://schemas.microsoft.com/office/drawing/2014/main" id="{319CCE19-378C-4D74-998E-49F7C8AE8170}"/>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0964" name="Text Box 11">
            <a:extLst>
              <a:ext uri="{FF2B5EF4-FFF2-40B4-BE49-F238E27FC236}">
                <a16:creationId xmlns:a16="http://schemas.microsoft.com/office/drawing/2014/main" id="{83DFF322-FC2A-456A-8508-D8436DFABC4C}"/>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0965" name="Text Box 12">
            <a:extLst>
              <a:ext uri="{FF2B5EF4-FFF2-40B4-BE49-F238E27FC236}">
                <a16:creationId xmlns:a16="http://schemas.microsoft.com/office/drawing/2014/main" id="{5C2F9D5D-242A-4DA6-AADC-0FB04C195863}"/>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40966" name="Text Box 13">
            <a:extLst>
              <a:ext uri="{FF2B5EF4-FFF2-40B4-BE49-F238E27FC236}">
                <a16:creationId xmlns:a16="http://schemas.microsoft.com/office/drawing/2014/main" id="{5EFE2D8A-8D6D-490B-B0F9-61410DBD4FA4}"/>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40967" name="Text Box 14">
            <a:extLst>
              <a:ext uri="{FF2B5EF4-FFF2-40B4-BE49-F238E27FC236}">
                <a16:creationId xmlns:a16="http://schemas.microsoft.com/office/drawing/2014/main" id="{ACF9A36F-328A-4B3D-8A9A-551FC17B7D93}"/>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40968" name="Text Box 16">
            <a:extLst>
              <a:ext uri="{FF2B5EF4-FFF2-40B4-BE49-F238E27FC236}">
                <a16:creationId xmlns:a16="http://schemas.microsoft.com/office/drawing/2014/main" id="{5BBCC600-D868-4435-8D13-488DEE725072}"/>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40969" name="Line 17">
            <a:extLst>
              <a:ext uri="{FF2B5EF4-FFF2-40B4-BE49-F238E27FC236}">
                <a16:creationId xmlns:a16="http://schemas.microsoft.com/office/drawing/2014/main" id="{89E269FD-81D5-4895-A639-B2E2E81E93DA}"/>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0" name="Line 18">
            <a:extLst>
              <a:ext uri="{FF2B5EF4-FFF2-40B4-BE49-F238E27FC236}">
                <a16:creationId xmlns:a16="http://schemas.microsoft.com/office/drawing/2014/main" id="{1180340B-6D19-4E30-9834-4526C3E625D7}"/>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1" name="Line 19">
            <a:extLst>
              <a:ext uri="{FF2B5EF4-FFF2-40B4-BE49-F238E27FC236}">
                <a16:creationId xmlns:a16="http://schemas.microsoft.com/office/drawing/2014/main" id="{67387129-DE79-4CBA-921B-3EE176A6E69A}"/>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2" name="Line 20">
            <a:extLst>
              <a:ext uri="{FF2B5EF4-FFF2-40B4-BE49-F238E27FC236}">
                <a16:creationId xmlns:a16="http://schemas.microsoft.com/office/drawing/2014/main" id="{091D5A9B-E8E9-48DF-BBBC-B0E082C83EB0}"/>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3" name="Line 21">
            <a:extLst>
              <a:ext uri="{FF2B5EF4-FFF2-40B4-BE49-F238E27FC236}">
                <a16:creationId xmlns:a16="http://schemas.microsoft.com/office/drawing/2014/main" id="{256979F4-236C-43E9-A99E-2C7CA8DB8A67}"/>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4" name="Line 33">
            <a:extLst>
              <a:ext uri="{FF2B5EF4-FFF2-40B4-BE49-F238E27FC236}">
                <a16:creationId xmlns:a16="http://schemas.microsoft.com/office/drawing/2014/main" id="{38D47512-8BBD-4C58-8E66-908B8BE665C3}"/>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75" name="Text Box 34">
            <a:extLst>
              <a:ext uri="{FF2B5EF4-FFF2-40B4-BE49-F238E27FC236}">
                <a16:creationId xmlns:a16="http://schemas.microsoft.com/office/drawing/2014/main" id="{FA092F6C-C713-4850-853A-C57C97125E5D}"/>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42083" name="Rectangle 35">
            <a:extLst>
              <a:ext uri="{FF2B5EF4-FFF2-40B4-BE49-F238E27FC236}">
                <a16:creationId xmlns:a16="http://schemas.microsoft.com/office/drawing/2014/main" id="{2E8E0CEB-B46C-4D57-8B90-1AA2B9E7AE46}"/>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Start from the left end of the list (at index 3).</a:t>
            </a:r>
          </a:p>
          <a:p>
            <a:pPr eaLnBrk="1" hangingPunct="1">
              <a:buFontTx/>
              <a:buBlip>
                <a:blip r:embed="rId3"/>
              </a:buBlip>
            </a:pPr>
            <a:r>
              <a:rPr lang="en-IN" altLang="id-ID" sz="2000">
                <a:solidFill>
                  <a:schemeClr val="accent2"/>
                </a:solidFill>
              </a:rPr>
              <a:t>Move in the left to right direction.</a:t>
            </a:r>
          </a:p>
          <a:p>
            <a:pPr eaLnBrk="1" hangingPunct="1">
              <a:buFontTx/>
              <a:buBlip>
                <a:blip r:embed="rId3"/>
              </a:buBlip>
            </a:pPr>
            <a:r>
              <a:rPr lang="en-IN" altLang="id-ID" sz="2000">
                <a:solidFill>
                  <a:schemeClr val="accent2"/>
                </a:solidFill>
              </a:rPr>
              <a:t>Search for the first element that is greater than the pivot value.</a:t>
            </a:r>
            <a:endParaRPr lang="en-US" altLang="id-ID" sz="2000">
              <a:solidFill>
                <a:schemeClr val="accent2"/>
              </a:solidFill>
            </a:endParaRPr>
          </a:p>
        </p:txBody>
      </p:sp>
      <p:sp>
        <p:nvSpPr>
          <p:cNvPr id="642084" name="Line 36">
            <a:extLst>
              <a:ext uri="{FF2B5EF4-FFF2-40B4-BE49-F238E27FC236}">
                <a16:creationId xmlns:a16="http://schemas.microsoft.com/office/drawing/2014/main" id="{71437F8B-43C4-4FAA-A611-0D6F401C1C92}"/>
              </a:ext>
            </a:extLst>
          </p:cNvPr>
          <p:cNvSpPr>
            <a:spLocks noChangeShapeType="1"/>
          </p:cNvSpPr>
          <p:nvPr/>
        </p:nvSpPr>
        <p:spPr bwMode="auto">
          <a:xfrm>
            <a:off x="5448300"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2085" name="Text Box 37">
            <a:extLst>
              <a:ext uri="{FF2B5EF4-FFF2-40B4-BE49-F238E27FC236}">
                <a16:creationId xmlns:a16="http://schemas.microsoft.com/office/drawing/2014/main" id="{ED66455D-DCDE-4DFF-8642-7718D5037A3E}"/>
              </a:ext>
            </a:extLst>
          </p:cNvPr>
          <p:cNvSpPr txBox="1">
            <a:spLocks noChangeArrowheads="1"/>
          </p:cNvSpPr>
          <p:nvPr/>
        </p:nvSpPr>
        <p:spPr bwMode="auto">
          <a:xfrm>
            <a:off x="52514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Greater element</a:t>
            </a:r>
          </a:p>
        </p:txBody>
      </p:sp>
      <p:sp>
        <p:nvSpPr>
          <p:cNvPr id="642086" name="Line 38">
            <a:extLst>
              <a:ext uri="{FF2B5EF4-FFF2-40B4-BE49-F238E27FC236}">
                <a16:creationId xmlns:a16="http://schemas.microsoft.com/office/drawing/2014/main" id="{D58F5D6D-B3C9-439E-A9BA-6BD69296B455}"/>
              </a:ext>
            </a:extLst>
          </p:cNvPr>
          <p:cNvSpPr>
            <a:spLocks noChangeShapeType="1"/>
          </p:cNvSpPr>
          <p:nvPr/>
        </p:nvSpPr>
        <p:spPr bwMode="auto">
          <a:xfrm flipV="1">
            <a:off x="5443538"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2087" name="Freeform 39">
            <a:extLst>
              <a:ext uri="{FF2B5EF4-FFF2-40B4-BE49-F238E27FC236}">
                <a16:creationId xmlns:a16="http://schemas.microsoft.com/office/drawing/2014/main" id="{2AC8F7AA-9EEF-4DF2-94CE-5F6E803F7BF9}"/>
              </a:ext>
            </a:extLst>
          </p:cNvPr>
          <p:cNvSpPr>
            <a:spLocks/>
          </p:cNvSpPr>
          <p:nvPr/>
        </p:nvSpPr>
        <p:spPr bwMode="auto">
          <a:xfrm>
            <a:off x="5903913" y="4543425"/>
            <a:ext cx="3175" cy="666750"/>
          </a:xfrm>
          <a:custGeom>
            <a:avLst/>
            <a:gdLst>
              <a:gd name="T0" fmla="*/ 3175 w 2"/>
              <a:gd name="T1" fmla="*/ 666750 h 420"/>
              <a:gd name="T2" fmla="*/ 0 w 2"/>
              <a:gd name="T3" fmla="*/ 0 h 420"/>
              <a:gd name="T4" fmla="*/ 0 60000 65536"/>
              <a:gd name="T5" fmla="*/ 0 60000 65536"/>
            </a:gdLst>
            <a:ahLst/>
            <a:cxnLst>
              <a:cxn ang="T4">
                <a:pos x="T0" y="T1"/>
              </a:cxn>
              <a:cxn ang="T5">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2088" name="Text Box 40">
            <a:extLst>
              <a:ext uri="{FF2B5EF4-FFF2-40B4-BE49-F238E27FC236}">
                <a16:creationId xmlns:a16="http://schemas.microsoft.com/office/drawing/2014/main" id="{23DC4568-A9C4-41E9-A6A6-E1A4261AF5A6}"/>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40982" name="Text Box 41">
            <a:extLst>
              <a:ext uri="{FF2B5EF4-FFF2-40B4-BE49-F238E27FC236}">
                <a16:creationId xmlns:a16="http://schemas.microsoft.com/office/drawing/2014/main" id="{DC6F209D-EBAE-46E0-96A3-F258E3387618}"/>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40983" name="Text Box 42">
            <a:extLst>
              <a:ext uri="{FF2B5EF4-FFF2-40B4-BE49-F238E27FC236}">
                <a16:creationId xmlns:a16="http://schemas.microsoft.com/office/drawing/2014/main" id="{C4C8F129-DC28-43AF-BB87-CDD30C80086E}"/>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40984" name="Text Box 43">
            <a:extLst>
              <a:ext uri="{FF2B5EF4-FFF2-40B4-BE49-F238E27FC236}">
                <a16:creationId xmlns:a16="http://schemas.microsoft.com/office/drawing/2014/main" id="{7FB1CBD9-0D4A-4556-BF19-673A404A5496}"/>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40985" name="Text Box 44">
            <a:extLst>
              <a:ext uri="{FF2B5EF4-FFF2-40B4-BE49-F238E27FC236}">
                <a16:creationId xmlns:a16="http://schemas.microsoft.com/office/drawing/2014/main" id="{33EB7A36-011A-40E7-A91C-47999184B2B0}"/>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40986" name="Text Box 45">
            <a:extLst>
              <a:ext uri="{FF2B5EF4-FFF2-40B4-BE49-F238E27FC236}">
                <a16:creationId xmlns:a16="http://schemas.microsoft.com/office/drawing/2014/main" id="{34345D41-C846-4994-A70C-1F2586C0A63C}"/>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40987" name="Text Box 46">
            <a:extLst>
              <a:ext uri="{FF2B5EF4-FFF2-40B4-BE49-F238E27FC236}">
                <a16:creationId xmlns:a16="http://schemas.microsoft.com/office/drawing/2014/main" id="{D040AAFD-209B-47D4-AF8C-6C2FC0297EFA}"/>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40988" name="Text Box 47">
            <a:extLst>
              <a:ext uri="{FF2B5EF4-FFF2-40B4-BE49-F238E27FC236}">
                <a16:creationId xmlns:a16="http://schemas.microsoft.com/office/drawing/2014/main" id="{738AE9D1-ED6D-4632-A0CA-C2404FD2229A}"/>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40989" name="Text Box 53">
            <a:extLst>
              <a:ext uri="{FF2B5EF4-FFF2-40B4-BE49-F238E27FC236}">
                <a16:creationId xmlns:a16="http://schemas.microsoft.com/office/drawing/2014/main" id="{93890BDA-85E9-4614-861F-6F8E56C643F8}"/>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40990" name="Text Box 55">
            <a:extLst>
              <a:ext uri="{FF2B5EF4-FFF2-40B4-BE49-F238E27FC236}">
                <a16:creationId xmlns:a16="http://schemas.microsoft.com/office/drawing/2014/main" id="{3287A748-E480-4420-B10C-2F8A06FB18EC}"/>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40991" name="AutoShape 56">
            <a:extLst>
              <a:ext uri="{FF2B5EF4-FFF2-40B4-BE49-F238E27FC236}">
                <a16:creationId xmlns:a16="http://schemas.microsoft.com/office/drawing/2014/main" id="{73792D95-8CF5-4595-92BB-D64FAF594526}"/>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0992" name="Line 57">
            <a:extLst>
              <a:ext uri="{FF2B5EF4-FFF2-40B4-BE49-F238E27FC236}">
                <a16:creationId xmlns:a16="http://schemas.microsoft.com/office/drawing/2014/main" id="{87AAD84E-06DA-4804-87BA-70F11D1F97C7}"/>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0993" name="Text Box 58">
            <a:extLst>
              <a:ext uri="{FF2B5EF4-FFF2-40B4-BE49-F238E27FC236}">
                <a16:creationId xmlns:a16="http://schemas.microsoft.com/office/drawing/2014/main" id="{05886962-54F8-49F8-B280-C97BA7B454D1}"/>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40994" name="Text Box 59">
            <a:extLst>
              <a:ext uri="{FF2B5EF4-FFF2-40B4-BE49-F238E27FC236}">
                <a16:creationId xmlns:a16="http://schemas.microsoft.com/office/drawing/2014/main" id="{C60FD967-EDFE-4B0F-B0AD-D2CEE3329B44}"/>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40995" name="Text Box 60">
            <a:extLst>
              <a:ext uri="{FF2B5EF4-FFF2-40B4-BE49-F238E27FC236}">
                <a16:creationId xmlns:a16="http://schemas.microsoft.com/office/drawing/2014/main" id="{9E59A5F2-FDCE-4EB7-9E2A-62896C683DFF}"/>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40996" name="Text Box 61">
            <a:extLst>
              <a:ext uri="{FF2B5EF4-FFF2-40B4-BE49-F238E27FC236}">
                <a16:creationId xmlns:a16="http://schemas.microsoft.com/office/drawing/2014/main" id="{766C2878-D1F7-4AF3-9DEE-0B0CC86F3435}"/>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40997" name="Text Box 62">
            <a:extLst>
              <a:ext uri="{FF2B5EF4-FFF2-40B4-BE49-F238E27FC236}">
                <a16:creationId xmlns:a16="http://schemas.microsoft.com/office/drawing/2014/main" id="{2FD6C6D3-E660-4196-831B-9D79CD9AE5E5}"/>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40998" name="Line 63">
            <a:extLst>
              <a:ext uri="{FF2B5EF4-FFF2-40B4-BE49-F238E27FC236}">
                <a16:creationId xmlns:a16="http://schemas.microsoft.com/office/drawing/2014/main" id="{31B0F494-F218-441C-9E6B-AA6A177D342C}"/>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2083">
                                            <p:txEl>
                                              <p:pRg st="0" end="0"/>
                                            </p:txEl>
                                          </p:spTgt>
                                        </p:tgtEl>
                                        <p:attrNameLst>
                                          <p:attrName>style.visibility</p:attrName>
                                        </p:attrNameLst>
                                      </p:cBhvr>
                                      <p:to>
                                        <p:strVal val="visible"/>
                                      </p:to>
                                    </p:set>
                                    <p:animEffect transition="in" filter="dissolve">
                                      <p:cBhvr>
                                        <p:cTn id="7" dur="500"/>
                                        <p:tgtEl>
                                          <p:spTgt spid="64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2083">
                                            <p:txEl>
                                              <p:charRg st="50" end="86"/>
                                            </p:txEl>
                                          </p:spTgt>
                                        </p:tgtEl>
                                        <p:attrNameLst>
                                          <p:attrName>style.visibility</p:attrName>
                                        </p:attrNameLst>
                                      </p:cBhvr>
                                      <p:to>
                                        <p:strVal val="visible"/>
                                      </p:to>
                                    </p:set>
                                    <p:animEffect transition="in" filter="dissolve">
                                      <p:cBhvr>
                                        <p:cTn id="12" dur="500"/>
                                        <p:tgtEl>
                                          <p:spTgt spid="642083">
                                            <p:txEl>
                                              <p:charRg st="50" end="8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2084"/>
                                        </p:tgtEl>
                                        <p:attrNameLst>
                                          <p:attrName>style.visibility</p:attrName>
                                        </p:attrNameLst>
                                      </p:cBhvr>
                                      <p:to>
                                        <p:strVal val="visible"/>
                                      </p:to>
                                    </p:set>
                                    <p:anim from="(-#ppt_w/2)" to="(#ppt_x)" calcmode="lin" valueType="num">
                                      <p:cBhvr>
                                        <p:cTn id="15" dur="600" fill="hold">
                                          <p:stCondLst>
                                            <p:cond delay="0"/>
                                          </p:stCondLst>
                                        </p:cTn>
                                        <p:tgtEl>
                                          <p:spTgt spid="642084"/>
                                        </p:tgtEl>
                                        <p:attrNameLst>
                                          <p:attrName>ppt_x</p:attrName>
                                        </p:attrNameLst>
                                      </p:cBhvr>
                                    </p:anim>
                                    <p:anim from="0" to="-1.0" calcmode="lin" valueType="num">
                                      <p:cBhvr>
                                        <p:cTn id="16" dur="200" decel="50000" autoRev="1" fill="hold">
                                          <p:stCondLst>
                                            <p:cond delay="600"/>
                                          </p:stCondLst>
                                        </p:cTn>
                                        <p:tgtEl>
                                          <p:spTgt spid="642084"/>
                                        </p:tgtEl>
                                        <p:attrNameLst>
                                          <p:attrName>xshear</p:attrName>
                                        </p:attrNameLst>
                                      </p:cBhvr>
                                    </p:anim>
                                    <p:animScale>
                                      <p:cBhvr>
                                        <p:cTn id="17" dur="200" decel="100000" autoRev="1" fill="hold">
                                          <p:stCondLst>
                                            <p:cond delay="600"/>
                                          </p:stCondLst>
                                        </p:cTn>
                                        <p:tgtEl>
                                          <p:spTgt spid="642084"/>
                                        </p:tgtEl>
                                      </p:cBhvr>
                                      <p:from x="100000" y="100000"/>
                                      <p:to x="80000" y="100000"/>
                                    </p:animScale>
                                    <p:anim by="(#ppt_h/3+#ppt_w*0.1)" calcmode="lin" valueType="num">
                                      <p:cBhvr additive="sum">
                                        <p:cTn id="18" dur="200" decel="100000" autoRev="1" fill="hold">
                                          <p:stCondLst>
                                            <p:cond delay="600"/>
                                          </p:stCondLst>
                                        </p:cTn>
                                        <p:tgtEl>
                                          <p:spTgt spid="642084"/>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2086"/>
                                        </p:tgtEl>
                                        <p:attrNameLst>
                                          <p:attrName>style.visibility</p:attrName>
                                        </p:attrNameLst>
                                      </p:cBhvr>
                                      <p:to>
                                        <p:strVal val="visible"/>
                                      </p:to>
                                    </p:set>
                                    <p:animEffect transition="in" filter="dissolve">
                                      <p:cBhvr>
                                        <p:cTn id="21" dur="500"/>
                                        <p:tgtEl>
                                          <p:spTgt spid="642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2083">
                                            <p:txEl>
                                              <p:charRg st="86" end="153"/>
                                            </p:txEl>
                                          </p:spTgt>
                                        </p:tgtEl>
                                        <p:attrNameLst>
                                          <p:attrName>style.visibility</p:attrName>
                                        </p:attrNameLst>
                                      </p:cBhvr>
                                      <p:to>
                                        <p:strVal val="visible"/>
                                      </p:to>
                                    </p:set>
                                    <p:animEffect transition="in" filter="dissolve">
                                      <p:cBhvr>
                                        <p:cTn id="26" dur="500"/>
                                        <p:tgtEl>
                                          <p:spTgt spid="642083">
                                            <p:txEl>
                                              <p:charRg st="86" end="153"/>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2085"/>
                                        </p:tgtEl>
                                        <p:attrNameLst>
                                          <p:attrName>style.visibility</p:attrName>
                                        </p:attrNameLst>
                                      </p:cBhvr>
                                      <p:to>
                                        <p:strVal val="visible"/>
                                      </p:to>
                                    </p:set>
                                    <p:anim from="(-#ppt_w/2)" to="(#ppt_x)" calcmode="lin" valueType="num">
                                      <p:cBhvr>
                                        <p:cTn id="29" dur="600" fill="hold">
                                          <p:stCondLst>
                                            <p:cond delay="0"/>
                                          </p:stCondLst>
                                        </p:cTn>
                                        <p:tgtEl>
                                          <p:spTgt spid="642085"/>
                                        </p:tgtEl>
                                        <p:attrNameLst>
                                          <p:attrName>ppt_x</p:attrName>
                                        </p:attrNameLst>
                                      </p:cBhvr>
                                    </p:anim>
                                    <p:anim from="0" to="-1.0" calcmode="lin" valueType="num">
                                      <p:cBhvr>
                                        <p:cTn id="30" dur="200" decel="50000" autoRev="1" fill="hold">
                                          <p:stCondLst>
                                            <p:cond delay="600"/>
                                          </p:stCondLst>
                                        </p:cTn>
                                        <p:tgtEl>
                                          <p:spTgt spid="642085"/>
                                        </p:tgtEl>
                                        <p:attrNameLst>
                                          <p:attrName>xshear</p:attrName>
                                        </p:attrNameLst>
                                      </p:cBhvr>
                                    </p:anim>
                                    <p:animScale>
                                      <p:cBhvr>
                                        <p:cTn id="31" dur="200" decel="100000" autoRev="1" fill="hold">
                                          <p:stCondLst>
                                            <p:cond delay="600"/>
                                          </p:stCondLst>
                                        </p:cTn>
                                        <p:tgtEl>
                                          <p:spTgt spid="642085"/>
                                        </p:tgtEl>
                                      </p:cBhvr>
                                      <p:from x="100000" y="100000"/>
                                      <p:to x="80000" y="100000"/>
                                    </p:animScale>
                                    <p:anim by="(#ppt_h/3+#ppt_w*0.1)" calcmode="lin" valueType="num">
                                      <p:cBhvr additive="sum">
                                        <p:cTn id="32" dur="200" decel="100000" autoRev="1" fill="hold">
                                          <p:stCondLst>
                                            <p:cond delay="600"/>
                                          </p:stCondLst>
                                        </p:cTn>
                                        <p:tgtEl>
                                          <p:spTgt spid="642085"/>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2083">
                                            <p:txEl>
                                              <p:pRg st="0" end="0"/>
                                            </p:txEl>
                                          </p:spTgt>
                                        </p:tgtEl>
                                      </p:cBhvr>
                                    </p:animEffect>
                                    <p:set>
                                      <p:cBhvr>
                                        <p:cTn id="37" dur="1" fill="hold">
                                          <p:stCondLst>
                                            <p:cond delay="499"/>
                                          </p:stCondLst>
                                        </p:cTn>
                                        <p:tgtEl>
                                          <p:spTgt spid="64208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2083">
                                            <p:txEl>
                                              <p:charRg st="50" end="86"/>
                                            </p:txEl>
                                          </p:spTgt>
                                        </p:tgtEl>
                                      </p:cBhvr>
                                    </p:animEffect>
                                    <p:set>
                                      <p:cBhvr>
                                        <p:cTn id="40" dur="1" fill="hold">
                                          <p:stCondLst>
                                            <p:cond delay="499"/>
                                          </p:stCondLst>
                                        </p:cTn>
                                        <p:tgtEl>
                                          <p:spTgt spid="642083">
                                            <p:txEl>
                                              <p:charRg st="50" end="86"/>
                                            </p:txEl>
                                          </p:spTgt>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42083">
                                            <p:txEl>
                                              <p:charRg st="86" end="153"/>
                                            </p:txEl>
                                          </p:spTgt>
                                        </p:tgtEl>
                                      </p:cBhvr>
                                    </p:animEffect>
                                    <p:set>
                                      <p:cBhvr>
                                        <p:cTn id="43" dur="1" fill="hold">
                                          <p:stCondLst>
                                            <p:cond delay="499"/>
                                          </p:stCondLst>
                                        </p:cTn>
                                        <p:tgtEl>
                                          <p:spTgt spid="642083">
                                            <p:txEl>
                                              <p:charRg st="86" end="153"/>
                                            </p:txEl>
                                          </p:spTgt>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642085"/>
                                        </p:tgtEl>
                                      </p:cBhvr>
                                    </p:animEffect>
                                    <p:set>
                                      <p:cBhvr>
                                        <p:cTn id="46" dur="1" fill="hold">
                                          <p:stCondLst>
                                            <p:cond delay="499"/>
                                          </p:stCondLst>
                                        </p:cTn>
                                        <p:tgtEl>
                                          <p:spTgt spid="642085"/>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2084"/>
                                        </p:tgtEl>
                                      </p:cBhvr>
                                    </p:animEffect>
                                    <p:set>
                                      <p:cBhvr>
                                        <p:cTn id="49" dur="1" fill="hold">
                                          <p:stCondLst>
                                            <p:cond delay="499"/>
                                          </p:stCondLst>
                                        </p:cTn>
                                        <p:tgtEl>
                                          <p:spTgt spid="642084"/>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2086"/>
                                        </p:tgtEl>
                                      </p:cBhvr>
                                    </p:animEffect>
                                    <p:set>
                                      <p:cBhvr>
                                        <p:cTn id="52" dur="1" fill="hold">
                                          <p:stCondLst>
                                            <p:cond delay="499"/>
                                          </p:stCondLst>
                                        </p:cTn>
                                        <p:tgtEl>
                                          <p:spTgt spid="64208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2088"/>
                                        </p:tgtEl>
                                        <p:attrNameLst>
                                          <p:attrName>style.visibility</p:attrName>
                                        </p:attrNameLst>
                                      </p:cBhvr>
                                      <p:to>
                                        <p:strVal val="visible"/>
                                      </p:to>
                                    </p:set>
                                    <p:animEffect transition="in" filter="dissolve">
                                      <p:cBhvr>
                                        <p:cTn id="55" dur="500"/>
                                        <p:tgtEl>
                                          <p:spTgt spid="642088"/>
                                        </p:tgtEl>
                                      </p:cBhvr>
                                    </p:animEffect>
                                  </p:childTnLst>
                                </p:cTn>
                              </p:par>
                              <p:par>
                                <p:cTn id="56" presetID="9" presetClass="entr" presetSubtype="0" fill="hold" nodeType="withEffect">
                                  <p:stCondLst>
                                    <p:cond delay="0"/>
                                  </p:stCondLst>
                                  <p:childTnLst>
                                    <p:set>
                                      <p:cBhvr>
                                        <p:cTn id="57" dur="1" fill="hold">
                                          <p:stCondLst>
                                            <p:cond delay="0"/>
                                          </p:stCondLst>
                                        </p:cTn>
                                        <p:tgtEl>
                                          <p:spTgt spid="642087"/>
                                        </p:tgtEl>
                                        <p:attrNameLst>
                                          <p:attrName>style.visibility</p:attrName>
                                        </p:attrNameLst>
                                      </p:cBhvr>
                                      <p:to>
                                        <p:strVal val="visible"/>
                                      </p:to>
                                    </p:set>
                                    <p:animEffect transition="in" filter="dissolve">
                                      <p:cBhvr>
                                        <p:cTn id="58" dur="500"/>
                                        <p:tgtEl>
                                          <p:spTgt spid="64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p:bldP spid="642085" grpId="1"/>
      <p:bldP spid="6420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B2BBFF35-089E-44EB-9C3C-005DBE5563DE}"/>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Quick sort algorithm:</a:t>
            </a:r>
          </a:p>
          <a:p>
            <a:pPr lvl="1" eaLnBrk="1" hangingPunct="1">
              <a:buFontTx/>
              <a:buBlip>
                <a:blip r:embed="rId4"/>
              </a:buBlip>
            </a:pPr>
            <a:r>
              <a:rPr lang="en-IN" altLang="id-ID" sz="1800">
                <a:solidFill>
                  <a:schemeClr val="accent2"/>
                </a:solidFill>
              </a:rPr>
              <a:t>Is one of the most efficient sorting algorithms</a:t>
            </a:r>
          </a:p>
          <a:p>
            <a:pPr lvl="1" eaLnBrk="1" hangingPunct="1">
              <a:buFontTx/>
              <a:buBlip>
                <a:blip r:embed="rId4"/>
              </a:buBlip>
            </a:pPr>
            <a:r>
              <a:rPr lang="en-IN" altLang="id-ID" sz="1800">
                <a:solidFill>
                  <a:schemeClr val="accent2"/>
                </a:solidFill>
              </a:rPr>
              <a:t>Is based on the divide and conquer approach</a:t>
            </a:r>
          </a:p>
          <a:p>
            <a:pPr lvl="1" eaLnBrk="1" hangingPunct="1">
              <a:buFontTx/>
              <a:buBlip>
                <a:blip r:embed="rId4"/>
              </a:buBlip>
            </a:pPr>
            <a:r>
              <a:rPr lang="en-IN" altLang="id-ID" sz="1800">
                <a:solidFill>
                  <a:schemeClr val="accent2"/>
                </a:solidFill>
              </a:rPr>
              <a:t>Successively divides the problem into smaller parts until the problems become so small that they can be directly solved</a:t>
            </a:r>
            <a:endParaRPr lang="en-US" altLang="id-ID" sz="1800" b="1">
              <a:solidFill>
                <a:schemeClr val="accent2"/>
              </a:solidFill>
            </a:endParaRPr>
          </a:p>
        </p:txBody>
      </p:sp>
      <p:sp>
        <p:nvSpPr>
          <p:cNvPr id="6147" name="Text Box 3">
            <a:extLst>
              <a:ext uri="{FF2B5EF4-FFF2-40B4-BE49-F238E27FC236}">
                <a16:creationId xmlns:a16="http://schemas.microsoft.com/office/drawing/2014/main" id="{0019B930-8442-4F04-9540-69DCD6090CC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Sorting Data by Using Quick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2386">
                                            <p:txEl>
                                              <p:pRg st="1" end="1"/>
                                            </p:txEl>
                                          </p:spTgt>
                                        </p:tgtEl>
                                        <p:attrNameLst>
                                          <p:attrName>style.visibility</p:attrName>
                                        </p:attrNameLst>
                                      </p:cBhvr>
                                      <p:to>
                                        <p:strVal val="visible"/>
                                      </p:to>
                                    </p:set>
                                    <p:animEffect transition="in" filter="dissolve">
                                      <p:cBhvr>
                                        <p:cTn id="10" dur="500"/>
                                        <p:tgtEl>
                                          <p:spTgt spid="27238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2386">
                                            <p:txEl>
                                              <p:pRg st="2" end="2"/>
                                            </p:txEl>
                                          </p:spTgt>
                                        </p:tgtEl>
                                        <p:attrNameLst>
                                          <p:attrName>style.visibility</p:attrName>
                                        </p:attrNameLst>
                                      </p:cBhvr>
                                      <p:to>
                                        <p:strVal val="visible"/>
                                      </p:to>
                                    </p:set>
                                    <p:animEffect transition="in" filter="dissolve">
                                      <p:cBhvr>
                                        <p:cTn id="13" dur="500"/>
                                        <p:tgtEl>
                                          <p:spTgt spid="2723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2386">
                                            <p:txEl>
                                              <p:pRg st="3" end="3"/>
                                            </p:txEl>
                                          </p:spTgt>
                                        </p:tgtEl>
                                        <p:attrNameLst>
                                          <p:attrName>style.visibility</p:attrName>
                                        </p:attrNameLst>
                                      </p:cBhvr>
                                      <p:to>
                                        <p:strVal val="visible"/>
                                      </p:to>
                                    </p:set>
                                    <p:animEffect transition="in" filter="dissolve">
                                      <p:cBhvr>
                                        <p:cTn id="16"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FF08E715-BAD0-4F28-A3F1-627BEC04C8F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43011" name="AutoShape 9">
            <a:extLst>
              <a:ext uri="{FF2B5EF4-FFF2-40B4-BE49-F238E27FC236}">
                <a16:creationId xmlns:a16="http://schemas.microsoft.com/office/drawing/2014/main" id="{42A4825D-5723-4EB7-856C-98E3A96370AC}"/>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3012" name="Text Box 10">
            <a:extLst>
              <a:ext uri="{FF2B5EF4-FFF2-40B4-BE49-F238E27FC236}">
                <a16:creationId xmlns:a16="http://schemas.microsoft.com/office/drawing/2014/main" id="{463B2371-E11D-4A10-8151-48E2B325D466}"/>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3013" name="Text Box 11">
            <a:extLst>
              <a:ext uri="{FF2B5EF4-FFF2-40B4-BE49-F238E27FC236}">
                <a16:creationId xmlns:a16="http://schemas.microsoft.com/office/drawing/2014/main" id="{E14DA921-E748-4119-855F-C5189EC9DB3B}"/>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43014" name="Text Box 12">
            <a:extLst>
              <a:ext uri="{FF2B5EF4-FFF2-40B4-BE49-F238E27FC236}">
                <a16:creationId xmlns:a16="http://schemas.microsoft.com/office/drawing/2014/main" id="{E3ADDD79-5F26-45F3-BAA6-F6B7C6A87E00}"/>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43015" name="Text Box 13">
            <a:extLst>
              <a:ext uri="{FF2B5EF4-FFF2-40B4-BE49-F238E27FC236}">
                <a16:creationId xmlns:a16="http://schemas.microsoft.com/office/drawing/2014/main" id="{DE72E12C-EDB0-44C9-AA12-CD14857E68D5}"/>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43016" name="Text Box 15">
            <a:extLst>
              <a:ext uri="{FF2B5EF4-FFF2-40B4-BE49-F238E27FC236}">
                <a16:creationId xmlns:a16="http://schemas.microsoft.com/office/drawing/2014/main" id="{D43A8A91-4D44-4311-9652-69FDF311F359}"/>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43017" name="Line 16">
            <a:extLst>
              <a:ext uri="{FF2B5EF4-FFF2-40B4-BE49-F238E27FC236}">
                <a16:creationId xmlns:a16="http://schemas.microsoft.com/office/drawing/2014/main" id="{B2C4163A-0D11-4D9F-B6A7-A9D383F770E0}"/>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18" name="Line 17">
            <a:extLst>
              <a:ext uri="{FF2B5EF4-FFF2-40B4-BE49-F238E27FC236}">
                <a16:creationId xmlns:a16="http://schemas.microsoft.com/office/drawing/2014/main" id="{D41FD18C-A77A-4F44-A62C-50478E67D9A9}"/>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19" name="Line 18">
            <a:extLst>
              <a:ext uri="{FF2B5EF4-FFF2-40B4-BE49-F238E27FC236}">
                <a16:creationId xmlns:a16="http://schemas.microsoft.com/office/drawing/2014/main" id="{651066E9-3D80-4C73-8B14-2E57CF868B35}"/>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20" name="Line 19">
            <a:extLst>
              <a:ext uri="{FF2B5EF4-FFF2-40B4-BE49-F238E27FC236}">
                <a16:creationId xmlns:a16="http://schemas.microsoft.com/office/drawing/2014/main" id="{8272BFA8-4C6A-422F-99A5-D4966CACA386}"/>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21" name="Line 20">
            <a:extLst>
              <a:ext uri="{FF2B5EF4-FFF2-40B4-BE49-F238E27FC236}">
                <a16:creationId xmlns:a16="http://schemas.microsoft.com/office/drawing/2014/main" id="{154ED64A-E366-4466-828E-EB4813AAEE19}"/>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22" name="Line 32">
            <a:extLst>
              <a:ext uri="{FF2B5EF4-FFF2-40B4-BE49-F238E27FC236}">
                <a16:creationId xmlns:a16="http://schemas.microsoft.com/office/drawing/2014/main" id="{451B6C6C-AA66-4742-9237-9B8B880076E4}"/>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23" name="Text Box 33">
            <a:extLst>
              <a:ext uri="{FF2B5EF4-FFF2-40B4-BE49-F238E27FC236}">
                <a16:creationId xmlns:a16="http://schemas.microsoft.com/office/drawing/2014/main" id="{B381B70E-D53A-436B-AF1C-C924EA2FC2CE}"/>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43024" name="Text Box 39">
            <a:extLst>
              <a:ext uri="{FF2B5EF4-FFF2-40B4-BE49-F238E27FC236}">
                <a16:creationId xmlns:a16="http://schemas.microsoft.com/office/drawing/2014/main" id="{DEC10C6A-553B-403E-8D03-C328691F7AA3}"/>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644136" name="Rectangle 40">
            <a:extLst>
              <a:ext uri="{FF2B5EF4-FFF2-40B4-BE49-F238E27FC236}">
                <a16:creationId xmlns:a16="http://schemas.microsoft.com/office/drawing/2014/main" id="{CB84824F-9FDC-4A12-8323-D5A7F59673BB}"/>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Start from the right end of the list (at index 7).</a:t>
            </a:r>
          </a:p>
          <a:p>
            <a:pPr eaLnBrk="1" hangingPunct="1">
              <a:buFontTx/>
              <a:buBlip>
                <a:blip r:embed="rId3"/>
              </a:buBlip>
            </a:pPr>
            <a:r>
              <a:rPr lang="en-IN" altLang="id-ID" sz="2000">
                <a:solidFill>
                  <a:schemeClr val="accent2"/>
                </a:solidFill>
              </a:rPr>
              <a:t>Move</a:t>
            </a:r>
            <a:r>
              <a:rPr lang="en-IN" altLang="id-ID" sz="2000"/>
              <a:t> </a:t>
            </a:r>
            <a:r>
              <a:rPr lang="en-IN" altLang="id-ID" sz="2000">
                <a:solidFill>
                  <a:schemeClr val="accent2"/>
                </a:solidFill>
              </a:rPr>
              <a:t>in the right to left direction.</a:t>
            </a:r>
          </a:p>
          <a:p>
            <a:pPr eaLnBrk="1" hangingPunct="1">
              <a:buFontTx/>
              <a:buBlip>
                <a:blip r:embed="rId3"/>
              </a:buBlip>
            </a:pPr>
            <a:r>
              <a:rPr lang="en-IN" altLang="id-ID" sz="2000">
                <a:solidFill>
                  <a:schemeClr val="accent2"/>
                </a:solidFill>
              </a:rPr>
              <a:t>Search for the first element that is smaller than or equal to the pivot value.</a:t>
            </a:r>
            <a:endParaRPr lang="en-US" altLang="id-ID" sz="1800">
              <a:solidFill>
                <a:schemeClr val="accent2"/>
              </a:solidFill>
            </a:endParaRPr>
          </a:p>
        </p:txBody>
      </p:sp>
      <p:sp>
        <p:nvSpPr>
          <p:cNvPr id="644137" name="Line 41">
            <a:extLst>
              <a:ext uri="{FF2B5EF4-FFF2-40B4-BE49-F238E27FC236}">
                <a16:creationId xmlns:a16="http://schemas.microsoft.com/office/drawing/2014/main" id="{5B524D96-0109-4CA2-BCC3-35BC92B360FE}"/>
              </a:ext>
            </a:extLst>
          </p:cNvPr>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4138" name="Text Box 42">
            <a:extLst>
              <a:ext uri="{FF2B5EF4-FFF2-40B4-BE49-F238E27FC236}">
                <a16:creationId xmlns:a16="http://schemas.microsoft.com/office/drawing/2014/main" id="{B3F565FE-C5D6-4F87-9CA3-DA7DB75CC972}"/>
              </a:ext>
            </a:extLst>
          </p:cNvPr>
          <p:cNvSpPr txBox="1">
            <a:spLocks noChangeArrowheads="1"/>
          </p:cNvSpPr>
          <p:nvPr/>
        </p:nvSpPr>
        <p:spPr bwMode="auto">
          <a:xfrm>
            <a:off x="6858000" y="2971800"/>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Smaller element</a:t>
            </a:r>
          </a:p>
        </p:txBody>
      </p:sp>
      <p:sp>
        <p:nvSpPr>
          <p:cNvPr id="644139" name="Line 43">
            <a:extLst>
              <a:ext uri="{FF2B5EF4-FFF2-40B4-BE49-F238E27FC236}">
                <a16:creationId xmlns:a16="http://schemas.microsoft.com/office/drawing/2014/main" id="{1624C5EB-A427-4F72-B048-9BF8531C4BB3}"/>
              </a:ext>
            </a:extLst>
          </p:cNvPr>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4140" name="Text Box 44">
            <a:extLst>
              <a:ext uri="{FF2B5EF4-FFF2-40B4-BE49-F238E27FC236}">
                <a16:creationId xmlns:a16="http://schemas.microsoft.com/office/drawing/2014/main" id="{50A8B560-F19F-4863-9498-C656DEDF06E9}"/>
              </a:ext>
            </a:extLst>
          </p:cNvPr>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43030" name="Text Box 45">
            <a:extLst>
              <a:ext uri="{FF2B5EF4-FFF2-40B4-BE49-F238E27FC236}">
                <a16:creationId xmlns:a16="http://schemas.microsoft.com/office/drawing/2014/main" id="{D6490390-008F-496D-A145-ED56C34EE1D8}"/>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43031" name="Text Box 46">
            <a:extLst>
              <a:ext uri="{FF2B5EF4-FFF2-40B4-BE49-F238E27FC236}">
                <a16:creationId xmlns:a16="http://schemas.microsoft.com/office/drawing/2014/main" id="{3D4F0E7F-E9C0-48A8-8CC7-DD80B8CA0108}"/>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43032" name="Text Box 47">
            <a:extLst>
              <a:ext uri="{FF2B5EF4-FFF2-40B4-BE49-F238E27FC236}">
                <a16:creationId xmlns:a16="http://schemas.microsoft.com/office/drawing/2014/main" id="{FBA7C470-B7C3-4E37-AC24-A58FCCFF3CC2}"/>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43033" name="Text Box 48">
            <a:extLst>
              <a:ext uri="{FF2B5EF4-FFF2-40B4-BE49-F238E27FC236}">
                <a16:creationId xmlns:a16="http://schemas.microsoft.com/office/drawing/2014/main" id="{4A58C656-A486-4916-86F8-83842674F3C2}"/>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43034" name="Text Box 49">
            <a:extLst>
              <a:ext uri="{FF2B5EF4-FFF2-40B4-BE49-F238E27FC236}">
                <a16:creationId xmlns:a16="http://schemas.microsoft.com/office/drawing/2014/main" id="{BA67FEF1-A26A-41BF-B308-BC18B349468D}"/>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43035" name="Text Box 50">
            <a:extLst>
              <a:ext uri="{FF2B5EF4-FFF2-40B4-BE49-F238E27FC236}">
                <a16:creationId xmlns:a16="http://schemas.microsoft.com/office/drawing/2014/main" id="{394BB3E7-B4EE-4D48-9624-5168FAB1AD71}"/>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43036" name="Text Box 51">
            <a:extLst>
              <a:ext uri="{FF2B5EF4-FFF2-40B4-BE49-F238E27FC236}">
                <a16:creationId xmlns:a16="http://schemas.microsoft.com/office/drawing/2014/main" id="{EA943F64-DB6F-4E6C-AF5B-35CD36A1B1B8}"/>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43037" name="Text Box 56">
            <a:extLst>
              <a:ext uri="{FF2B5EF4-FFF2-40B4-BE49-F238E27FC236}">
                <a16:creationId xmlns:a16="http://schemas.microsoft.com/office/drawing/2014/main" id="{DABBAEB8-3941-40BB-A898-0391E4C1A32C}"/>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43038" name="Freeform 58">
            <a:extLst>
              <a:ext uri="{FF2B5EF4-FFF2-40B4-BE49-F238E27FC236}">
                <a16:creationId xmlns:a16="http://schemas.microsoft.com/office/drawing/2014/main" id="{300D4131-3C79-432E-984A-F30B81D98395}"/>
              </a:ext>
            </a:extLst>
          </p:cNvPr>
          <p:cNvSpPr>
            <a:spLocks/>
          </p:cNvSpPr>
          <p:nvPr/>
        </p:nvSpPr>
        <p:spPr bwMode="auto">
          <a:xfrm>
            <a:off x="5903913" y="4543425"/>
            <a:ext cx="3175" cy="666750"/>
          </a:xfrm>
          <a:custGeom>
            <a:avLst/>
            <a:gdLst>
              <a:gd name="T0" fmla="*/ 3175 w 2"/>
              <a:gd name="T1" fmla="*/ 666750 h 420"/>
              <a:gd name="T2" fmla="*/ 0 w 2"/>
              <a:gd name="T3" fmla="*/ 0 h 420"/>
              <a:gd name="T4" fmla="*/ 0 60000 65536"/>
              <a:gd name="T5" fmla="*/ 0 60000 65536"/>
            </a:gdLst>
            <a:ahLst/>
            <a:cxnLst>
              <a:cxn ang="T4">
                <a:pos x="T0" y="T1"/>
              </a:cxn>
              <a:cxn ang="T5">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39" name="Text Box 59">
            <a:extLst>
              <a:ext uri="{FF2B5EF4-FFF2-40B4-BE49-F238E27FC236}">
                <a16:creationId xmlns:a16="http://schemas.microsoft.com/office/drawing/2014/main" id="{4EA0B31F-E5E3-4B3D-A379-C81F4754C4BF}"/>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43040" name="AutoShape 60">
            <a:extLst>
              <a:ext uri="{FF2B5EF4-FFF2-40B4-BE49-F238E27FC236}">
                <a16:creationId xmlns:a16="http://schemas.microsoft.com/office/drawing/2014/main" id="{C7CCC466-74D4-4E55-801F-FD6403CFCF67}"/>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3041" name="Line 61">
            <a:extLst>
              <a:ext uri="{FF2B5EF4-FFF2-40B4-BE49-F238E27FC236}">
                <a16:creationId xmlns:a16="http://schemas.microsoft.com/office/drawing/2014/main" id="{761DA84B-E702-459B-8702-43345D6C8C11}"/>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3042" name="Text Box 62">
            <a:extLst>
              <a:ext uri="{FF2B5EF4-FFF2-40B4-BE49-F238E27FC236}">
                <a16:creationId xmlns:a16="http://schemas.microsoft.com/office/drawing/2014/main" id="{DCA5490A-8610-4D74-BE62-54A764FD1DD5}"/>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43043" name="Text Box 63">
            <a:extLst>
              <a:ext uri="{FF2B5EF4-FFF2-40B4-BE49-F238E27FC236}">
                <a16:creationId xmlns:a16="http://schemas.microsoft.com/office/drawing/2014/main" id="{7503C066-58BD-4255-9889-ABBBB81230D0}"/>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43044" name="Text Box 64">
            <a:extLst>
              <a:ext uri="{FF2B5EF4-FFF2-40B4-BE49-F238E27FC236}">
                <a16:creationId xmlns:a16="http://schemas.microsoft.com/office/drawing/2014/main" id="{6A51892F-D978-48EB-8BFA-75590A91BA60}"/>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43045" name="Text Box 65">
            <a:extLst>
              <a:ext uri="{FF2B5EF4-FFF2-40B4-BE49-F238E27FC236}">
                <a16:creationId xmlns:a16="http://schemas.microsoft.com/office/drawing/2014/main" id="{EAE03232-4F86-4B5A-8B54-AA27DF4468E4}"/>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43046" name="Text Box 66">
            <a:extLst>
              <a:ext uri="{FF2B5EF4-FFF2-40B4-BE49-F238E27FC236}">
                <a16:creationId xmlns:a16="http://schemas.microsoft.com/office/drawing/2014/main" id="{41507E52-0D42-4B23-B2EE-0A35536C3CA5}"/>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43047" name="Line 67">
            <a:extLst>
              <a:ext uri="{FF2B5EF4-FFF2-40B4-BE49-F238E27FC236}">
                <a16:creationId xmlns:a16="http://schemas.microsoft.com/office/drawing/2014/main" id="{9C00DFDD-849F-4792-B378-2614E2B7DA1D}"/>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4136">
                                            <p:txEl>
                                              <p:pRg st="0" end="0"/>
                                            </p:txEl>
                                          </p:spTgt>
                                        </p:tgtEl>
                                        <p:attrNameLst>
                                          <p:attrName>style.visibility</p:attrName>
                                        </p:attrNameLst>
                                      </p:cBhvr>
                                      <p:to>
                                        <p:strVal val="visible"/>
                                      </p:to>
                                    </p:set>
                                    <p:animEffect transition="in" filter="dissolve">
                                      <p:cBhvr>
                                        <p:cTn id="7" dur="500"/>
                                        <p:tgtEl>
                                          <p:spTgt spid="6441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4136">
                                            <p:txEl>
                                              <p:pRg st="1" end="1"/>
                                            </p:txEl>
                                          </p:spTgt>
                                        </p:tgtEl>
                                        <p:attrNameLst>
                                          <p:attrName>style.visibility</p:attrName>
                                        </p:attrNameLst>
                                      </p:cBhvr>
                                      <p:to>
                                        <p:strVal val="visible"/>
                                      </p:to>
                                    </p:set>
                                    <p:animEffect transition="in" filter="dissolve">
                                      <p:cBhvr>
                                        <p:cTn id="12" dur="500"/>
                                        <p:tgtEl>
                                          <p:spTgt spid="6441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4136">
                                            <p:txEl>
                                              <p:pRg st="2" end="2"/>
                                            </p:txEl>
                                          </p:spTgt>
                                        </p:tgtEl>
                                        <p:attrNameLst>
                                          <p:attrName>style.visibility</p:attrName>
                                        </p:attrNameLst>
                                      </p:cBhvr>
                                      <p:to>
                                        <p:strVal val="visible"/>
                                      </p:to>
                                    </p:set>
                                    <p:animEffect transition="in" filter="dissolve">
                                      <p:cBhvr>
                                        <p:cTn id="17" dur="500"/>
                                        <p:tgtEl>
                                          <p:spTgt spid="644136">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4138"/>
                                        </p:tgtEl>
                                        <p:attrNameLst>
                                          <p:attrName>style.visibility</p:attrName>
                                        </p:attrNameLst>
                                      </p:cBhvr>
                                      <p:to>
                                        <p:strVal val="visible"/>
                                      </p:to>
                                    </p:set>
                                    <p:animEffect transition="in" filter="dissolve">
                                      <p:cBhvr>
                                        <p:cTn id="20" dur="500"/>
                                        <p:tgtEl>
                                          <p:spTgt spid="644138"/>
                                        </p:tgtEl>
                                      </p:cBhvr>
                                    </p:animEffect>
                                  </p:childTnLst>
                                </p:cTn>
                              </p:par>
                              <p:par>
                                <p:cTn id="21" presetID="9" presetClass="entr" presetSubtype="0" fill="hold" nodeType="withEffect">
                                  <p:stCondLst>
                                    <p:cond delay="0"/>
                                  </p:stCondLst>
                                  <p:childTnLst>
                                    <p:set>
                                      <p:cBhvr>
                                        <p:cTn id="22" dur="1" fill="hold">
                                          <p:stCondLst>
                                            <p:cond delay="0"/>
                                          </p:stCondLst>
                                        </p:cTn>
                                        <p:tgtEl>
                                          <p:spTgt spid="644137"/>
                                        </p:tgtEl>
                                        <p:attrNameLst>
                                          <p:attrName>style.visibility</p:attrName>
                                        </p:attrNameLst>
                                      </p:cBhvr>
                                      <p:to>
                                        <p:strVal val="visible"/>
                                      </p:to>
                                    </p:set>
                                    <p:animEffect transition="in" filter="dissolve">
                                      <p:cBhvr>
                                        <p:cTn id="23" dur="500"/>
                                        <p:tgtEl>
                                          <p:spTgt spid="644137"/>
                                        </p:tgtEl>
                                      </p:cBhvr>
                                    </p:animEffect>
                                  </p:childTnLst>
                                </p:cTn>
                              </p:par>
                              <p:par>
                                <p:cTn id="24" presetID="35" presetClass="path" presetSubtype="0" accel="50000" decel="50000" fill="hold" grpId="1" nodeType="withEffect">
                                  <p:stCondLst>
                                    <p:cond delay="0"/>
                                  </p:stCondLst>
                                  <p:childTnLst>
                                    <p:animMotion origin="layout" path="M 0.08368 -2.89017E-6 L -0.16632 -2.89017E-6 " pathEditMode="relative" rAng="0" ptsTypes="AA">
                                      <p:cBhvr>
                                        <p:cTn id="25" dur="500" fill="hold"/>
                                        <p:tgtEl>
                                          <p:spTgt spid="644138"/>
                                        </p:tgtEl>
                                        <p:attrNameLst>
                                          <p:attrName>ppt_x</p:attrName>
                                          <p:attrName>ppt_y</p:attrName>
                                        </p:attrNameLst>
                                      </p:cBhvr>
                                      <p:rCtr x="-12500"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2" nodeType="clickEffect">
                                  <p:stCondLst>
                                    <p:cond delay="0"/>
                                  </p:stCondLst>
                                  <p:childTnLst>
                                    <p:animEffect transition="out" filter="dissolve">
                                      <p:cBhvr>
                                        <p:cTn id="29" dur="500"/>
                                        <p:tgtEl>
                                          <p:spTgt spid="644138"/>
                                        </p:tgtEl>
                                      </p:cBhvr>
                                    </p:animEffect>
                                    <p:set>
                                      <p:cBhvr>
                                        <p:cTn id="30" dur="1" fill="hold">
                                          <p:stCondLst>
                                            <p:cond delay="499"/>
                                          </p:stCondLst>
                                        </p:cTn>
                                        <p:tgtEl>
                                          <p:spTgt spid="644138"/>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44136">
                                            <p:txEl>
                                              <p:pRg st="1" end="1"/>
                                            </p:txEl>
                                          </p:spTgt>
                                        </p:tgtEl>
                                      </p:cBhvr>
                                    </p:animEffect>
                                    <p:set>
                                      <p:cBhvr>
                                        <p:cTn id="33" dur="1" fill="hold">
                                          <p:stCondLst>
                                            <p:cond delay="499"/>
                                          </p:stCondLst>
                                        </p:cTn>
                                        <p:tgtEl>
                                          <p:spTgt spid="644136">
                                            <p:txEl>
                                              <p:pRg st="1" end="1"/>
                                            </p:txEl>
                                          </p:spTgt>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44136">
                                            <p:txEl>
                                              <p:pRg st="0" end="0"/>
                                            </p:txEl>
                                          </p:spTgt>
                                        </p:tgtEl>
                                      </p:cBhvr>
                                    </p:animEffect>
                                    <p:set>
                                      <p:cBhvr>
                                        <p:cTn id="36" dur="1" fill="hold">
                                          <p:stCondLst>
                                            <p:cond delay="499"/>
                                          </p:stCondLst>
                                        </p:cTn>
                                        <p:tgtEl>
                                          <p:spTgt spid="644136">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44136">
                                            <p:txEl>
                                              <p:pRg st="2" end="2"/>
                                            </p:txEl>
                                          </p:spTgt>
                                        </p:tgtEl>
                                      </p:cBhvr>
                                    </p:animEffect>
                                    <p:set>
                                      <p:cBhvr>
                                        <p:cTn id="39" dur="1" fill="hold">
                                          <p:stCondLst>
                                            <p:cond delay="499"/>
                                          </p:stCondLst>
                                        </p:cTn>
                                        <p:tgtEl>
                                          <p:spTgt spid="644136">
                                            <p:txEl>
                                              <p:pRg st="2" end="2"/>
                                            </p:txEl>
                                          </p:spTgt>
                                        </p:tgtEl>
                                        <p:attrNameLst>
                                          <p:attrName>style.visibility</p:attrName>
                                        </p:attrNameLst>
                                      </p:cBhvr>
                                      <p:to>
                                        <p:strVal val="hidden"/>
                                      </p:to>
                                    </p:set>
                                  </p:childTnLst>
                                </p:cTn>
                              </p:par>
                              <p:par>
                                <p:cTn id="40" presetID="9" presetClass="entr" presetSubtype="0" fill="hold" grpId="0" nodeType="withEffect">
                                  <p:stCondLst>
                                    <p:cond delay="0"/>
                                  </p:stCondLst>
                                  <p:childTnLst>
                                    <p:set>
                                      <p:cBhvr>
                                        <p:cTn id="41" dur="1" fill="hold">
                                          <p:stCondLst>
                                            <p:cond delay="0"/>
                                          </p:stCondLst>
                                        </p:cTn>
                                        <p:tgtEl>
                                          <p:spTgt spid="644140"/>
                                        </p:tgtEl>
                                        <p:attrNameLst>
                                          <p:attrName>style.visibility</p:attrName>
                                        </p:attrNameLst>
                                      </p:cBhvr>
                                      <p:to>
                                        <p:strVal val="visible"/>
                                      </p:to>
                                    </p:set>
                                    <p:animEffect transition="in" filter="dissolve">
                                      <p:cBhvr>
                                        <p:cTn id="42" dur="500"/>
                                        <p:tgtEl>
                                          <p:spTgt spid="644140"/>
                                        </p:tgtEl>
                                      </p:cBhvr>
                                    </p:animEffect>
                                  </p:childTnLst>
                                </p:cTn>
                              </p:par>
                              <p:par>
                                <p:cTn id="43" presetID="9" presetClass="entr" presetSubtype="0" fill="hold" nodeType="withEffect">
                                  <p:stCondLst>
                                    <p:cond delay="0"/>
                                  </p:stCondLst>
                                  <p:childTnLst>
                                    <p:set>
                                      <p:cBhvr>
                                        <p:cTn id="44" dur="1" fill="hold">
                                          <p:stCondLst>
                                            <p:cond delay="0"/>
                                          </p:stCondLst>
                                        </p:cTn>
                                        <p:tgtEl>
                                          <p:spTgt spid="644139"/>
                                        </p:tgtEl>
                                        <p:attrNameLst>
                                          <p:attrName>style.visibility</p:attrName>
                                        </p:attrNameLst>
                                      </p:cBhvr>
                                      <p:to>
                                        <p:strVal val="visible"/>
                                      </p:to>
                                    </p:set>
                                    <p:animEffect transition="in" filter="dissolve">
                                      <p:cBhvr>
                                        <p:cTn id="45" dur="500"/>
                                        <p:tgtEl>
                                          <p:spTgt spid="644139"/>
                                        </p:tgtEl>
                                      </p:cBhvr>
                                    </p:animEffect>
                                  </p:childTnLst>
                                </p:cTn>
                              </p:par>
                              <p:par>
                                <p:cTn id="46" presetID="9" presetClass="exit" presetSubtype="0" fill="hold" nodeType="withEffect">
                                  <p:stCondLst>
                                    <p:cond delay="0"/>
                                  </p:stCondLst>
                                  <p:childTnLst>
                                    <p:animEffect transition="out" filter="dissolve">
                                      <p:cBhvr>
                                        <p:cTn id="47" dur="500"/>
                                        <p:tgtEl>
                                          <p:spTgt spid="644137"/>
                                        </p:tgtEl>
                                      </p:cBhvr>
                                    </p:animEffect>
                                    <p:set>
                                      <p:cBhvr>
                                        <p:cTn id="48" dur="1" fill="hold">
                                          <p:stCondLst>
                                            <p:cond delay="499"/>
                                          </p:stCondLst>
                                        </p:cTn>
                                        <p:tgtEl>
                                          <p:spTgt spid="644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8" grpId="0"/>
      <p:bldP spid="644138" grpId="1"/>
      <p:bldP spid="644138" grpId="2"/>
      <p:bldP spid="64414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69A10036-DBA0-4D67-A976-198CCE8F3B0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45059" name="AutoShape 9">
            <a:extLst>
              <a:ext uri="{FF2B5EF4-FFF2-40B4-BE49-F238E27FC236}">
                <a16:creationId xmlns:a16="http://schemas.microsoft.com/office/drawing/2014/main" id="{2E1C22BB-FB4E-49F8-A7DC-10EF1C307FE2}"/>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46154" name="Text Box 10">
            <a:extLst>
              <a:ext uri="{FF2B5EF4-FFF2-40B4-BE49-F238E27FC236}">
                <a16:creationId xmlns:a16="http://schemas.microsoft.com/office/drawing/2014/main" id="{5D8C3641-CAD9-4DC1-8ADC-CCED32307B75}"/>
              </a:ext>
            </a:extLst>
          </p:cNvPr>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5061" name="Text Box 11">
            <a:extLst>
              <a:ext uri="{FF2B5EF4-FFF2-40B4-BE49-F238E27FC236}">
                <a16:creationId xmlns:a16="http://schemas.microsoft.com/office/drawing/2014/main" id="{551A9EC8-275D-4ABF-B2B9-C0ADF291501C}"/>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45062" name="Text Box 12">
            <a:extLst>
              <a:ext uri="{FF2B5EF4-FFF2-40B4-BE49-F238E27FC236}">
                <a16:creationId xmlns:a16="http://schemas.microsoft.com/office/drawing/2014/main" id="{DA36871F-8256-4FF0-BE41-16D0FBB79828}"/>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646157" name="Text Box 13">
            <a:extLst>
              <a:ext uri="{FF2B5EF4-FFF2-40B4-BE49-F238E27FC236}">
                <a16:creationId xmlns:a16="http://schemas.microsoft.com/office/drawing/2014/main" id="{9E6C1170-1472-4567-8999-04125E336CB7}"/>
              </a:ext>
            </a:extLst>
          </p:cNvPr>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45064" name="Text Box 15">
            <a:extLst>
              <a:ext uri="{FF2B5EF4-FFF2-40B4-BE49-F238E27FC236}">
                <a16:creationId xmlns:a16="http://schemas.microsoft.com/office/drawing/2014/main" id="{01AAB80B-5E85-440B-AC36-643E834CAF37}"/>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45065" name="Line 16">
            <a:extLst>
              <a:ext uri="{FF2B5EF4-FFF2-40B4-BE49-F238E27FC236}">
                <a16:creationId xmlns:a16="http://schemas.microsoft.com/office/drawing/2014/main" id="{0F74EE23-E5F5-4F8A-87D7-1161C3FAA58C}"/>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66" name="Line 17">
            <a:extLst>
              <a:ext uri="{FF2B5EF4-FFF2-40B4-BE49-F238E27FC236}">
                <a16:creationId xmlns:a16="http://schemas.microsoft.com/office/drawing/2014/main" id="{B3D713FF-A18E-45E3-966E-B89DC8DDCB90}"/>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67" name="Line 18">
            <a:extLst>
              <a:ext uri="{FF2B5EF4-FFF2-40B4-BE49-F238E27FC236}">
                <a16:creationId xmlns:a16="http://schemas.microsoft.com/office/drawing/2014/main" id="{04B48B6D-11E8-419C-A087-2A88FEA08F1B}"/>
              </a:ext>
            </a:extLst>
          </p:cNvPr>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68" name="Line 19">
            <a:extLst>
              <a:ext uri="{FF2B5EF4-FFF2-40B4-BE49-F238E27FC236}">
                <a16:creationId xmlns:a16="http://schemas.microsoft.com/office/drawing/2014/main" id="{9287DB94-313F-4FDF-9484-8AF0EA5F77A1}"/>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69" name="Line 20">
            <a:extLst>
              <a:ext uri="{FF2B5EF4-FFF2-40B4-BE49-F238E27FC236}">
                <a16:creationId xmlns:a16="http://schemas.microsoft.com/office/drawing/2014/main" id="{CC0BA07D-38B3-47F6-BEC7-7442EA93D642}"/>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70" name="Line 32">
            <a:extLst>
              <a:ext uri="{FF2B5EF4-FFF2-40B4-BE49-F238E27FC236}">
                <a16:creationId xmlns:a16="http://schemas.microsoft.com/office/drawing/2014/main" id="{1374337E-93FC-4DE9-AE4C-17928AC05C23}"/>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71" name="Text Box 33">
            <a:extLst>
              <a:ext uri="{FF2B5EF4-FFF2-40B4-BE49-F238E27FC236}">
                <a16:creationId xmlns:a16="http://schemas.microsoft.com/office/drawing/2014/main" id="{B5B1CAC5-1AF4-4BF6-82E2-A4B79FB8995E}"/>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45072" name="Text Box 35">
            <a:extLst>
              <a:ext uri="{FF2B5EF4-FFF2-40B4-BE49-F238E27FC236}">
                <a16:creationId xmlns:a16="http://schemas.microsoft.com/office/drawing/2014/main" id="{7C27B927-178F-4E72-A3EB-25A0DAA3C03F}"/>
              </a:ext>
            </a:extLst>
          </p:cNvPr>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45073" name="Line 39">
            <a:extLst>
              <a:ext uri="{FF2B5EF4-FFF2-40B4-BE49-F238E27FC236}">
                <a16:creationId xmlns:a16="http://schemas.microsoft.com/office/drawing/2014/main" id="{72A49C12-09BA-4ECE-9961-CC3B86F0144B}"/>
              </a:ext>
            </a:extLst>
          </p:cNvPr>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74" name="Text Box 40">
            <a:extLst>
              <a:ext uri="{FF2B5EF4-FFF2-40B4-BE49-F238E27FC236}">
                <a16:creationId xmlns:a16="http://schemas.microsoft.com/office/drawing/2014/main" id="{4DD751DE-5660-4966-826F-ADED77FEB9CD}"/>
              </a:ext>
            </a:extLst>
          </p:cNvPr>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646186" name="Rectangle 42">
            <a:extLst>
              <a:ext uri="{FF2B5EF4-FFF2-40B4-BE49-F238E27FC236}">
                <a16:creationId xmlns:a16="http://schemas.microsoft.com/office/drawing/2014/main" id="{829D7FCD-BDD4-4224-9D8C-EFA893729B3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Interchange the greater value with smaller value.</a:t>
            </a:r>
            <a:endParaRPr lang="en-US" altLang="id-ID" sz="2000">
              <a:solidFill>
                <a:schemeClr val="accent2"/>
              </a:solidFill>
            </a:endParaRPr>
          </a:p>
        </p:txBody>
      </p:sp>
      <p:sp>
        <p:nvSpPr>
          <p:cNvPr id="646187" name="Line 43">
            <a:extLst>
              <a:ext uri="{FF2B5EF4-FFF2-40B4-BE49-F238E27FC236}">
                <a16:creationId xmlns:a16="http://schemas.microsoft.com/office/drawing/2014/main" id="{BF8E1E04-4320-499D-A785-A23984F1B0D3}"/>
              </a:ext>
            </a:extLst>
          </p:cNvPr>
          <p:cNvSpPr>
            <a:spLocks noChangeShapeType="1"/>
          </p:cNvSpPr>
          <p:nvPr/>
        </p:nvSpPr>
        <p:spPr bwMode="auto">
          <a:xfrm>
            <a:off x="5619750" y="39909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88" name="Line 44">
            <a:extLst>
              <a:ext uri="{FF2B5EF4-FFF2-40B4-BE49-F238E27FC236}">
                <a16:creationId xmlns:a16="http://schemas.microsoft.com/office/drawing/2014/main" id="{BCB9AA3B-2596-42E9-977E-DD3132071CFE}"/>
              </a:ext>
            </a:extLst>
          </p:cNvPr>
          <p:cNvSpPr>
            <a:spLocks noChangeShapeType="1"/>
          </p:cNvSpPr>
          <p:nvPr/>
        </p:nvSpPr>
        <p:spPr bwMode="auto">
          <a:xfrm>
            <a:off x="5619750" y="45243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89" name="Line 45">
            <a:extLst>
              <a:ext uri="{FF2B5EF4-FFF2-40B4-BE49-F238E27FC236}">
                <a16:creationId xmlns:a16="http://schemas.microsoft.com/office/drawing/2014/main" id="{ECB76E30-6EFA-4AA5-BC70-181F3A3B3940}"/>
              </a:ext>
            </a:extLst>
          </p:cNvPr>
          <p:cNvSpPr>
            <a:spLocks noChangeShapeType="1"/>
          </p:cNvSpPr>
          <p:nvPr/>
        </p:nvSpPr>
        <p:spPr bwMode="auto">
          <a:xfrm flipV="1">
            <a:off x="56197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2" name="Line 48">
            <a:extLst>
              <a:ext uri="{FF2B5EF4-FFF2-40B4-BE49-F238E27FC236}">
                <a16:creationId xmlns:a16="http://schemas.microsoft.com/office/drawing/2014/main" id="{CC11EE4D-E11B-4D74-859D-700190F1890C}"/>
              </a:ext>
            </a:extLst>
          </p:cNvPr>
          <p:cNvSpPr>
            <a:spLocks noChangeShapeType="1"/>
          </p:cNvSpPr>
          <p:nvPr/>
        </p:nvSpPr>
        <p:spPr bwMode="auto">
          <a:xfrm flipV="1">
            <a:off x="61531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4" name="Line 50">
            <a:extLst>
              <a:ext uri="{FF2B5EF4-FFF2-40B4-BE49-F238E27FC236}">
                <a16:creationId xmlns:a16="http://schemas.microsoft.com/office/drawing/2014/main" id="{22E1FD83-656E-4A86-8825-5FCE175A20A6}"/>
              </a:ext>
            </a:extLst>
          </p:cNvPr>
          <p:cNvSpPr>
            <a:spLocks noChangeShapeType="1"/>
          </p:cNvSpPr>
          <p:nvPr/>
        </p:nvSpPr>
        <p:spPr bwMode="auto">
          <a:xfrm>
            <a:off x="7153275" y="40052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5" name="Line 51">
            <a:extLst>
              <a:ext uri="{FF2B5EF4-FFF2-40B4-BE49-F238E27FC236}">
                <a16:creationId xmlns:a16="http://schemas.microsoft.com/office/drawing/2014/main" id="{31B7FC36-C33F-4364-BB0B-6C53EE8F05B8}"/>
              </a:ext>
            </a:extLst>
          </p:cNvPr>
          <p:cNvSpPr>
            <a:spLocks noChangeShapeType="1"/>
          </p:cNvSpPr>
          <p:nvPr/>
        </p:nvSpPr>
        <p:spPr bwMode="auto">
          <a:xfrm>
            <a:off x="7153275" y="45386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6" name="Line 52">
            <a:extLst>
              <a:ext uri="{FF2B5EF4-FFF2-40B4-BE49-F238E27FC236}">
                <a16:creationId xmlns:a16="http://schemas.microsoft.com/office/drawing/2014/main" id="{F784137C-90B0-49D1-A2D3-9D1087D30050}"/>
              </a:ext>
            </a:extLst>
          </p:cNvPr>
          <p:cNvSpPr>
            <a:spLocks noChangeShapeType="1"/>
          </p:cNvSpPr>
          <p:nvPr/>
        </p:nvSpPr>
        <p:spPr bwMode="auto">
          <a:xfrm flipV="1">
            <a:off x="7167563"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7" name="Line 53">
            <a:extLst>
              <a:ext uri="{FF2B5EF4-FFF2-40B4-BE49-F238E27FC236}">
                <a16:creationId xmlns:a16="http://schemas.microsoft.com/office/drawing/2014/main" id="{7D0B561A-CC2E-4D15-9A77-09CBA53A5BC0}"/>
              </a:ext>
            </a:extLst>
          </p:cNvPr>
          <p:cNvSpPr>
            <a:spLocks noChangeShapeType="1"/>
          </p:cNvSpPr>
          <p:nvPr/>
        </p:nvSpPr>
        <p:spPr bwMode="auto">
          <a:xfrm flipV="1">
            <a:off x="7686675"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6198" name="Text Box 54">
            <a:extLst>
              <a:ext uri="{FF2B5EF4-FFF2-40B4-BE49-F238E27FC236}">
                <a16:creationId xmlns:a16="http://schemas.microsoft.com/office/drawing/2014/main" id="{837D4820-B875-42E4-A8CE-E1CBC979F4A4}"/>
              </a:ext>
            </a:extLst>
          </p:cNvPr>
          <p:cNvSpPr txBox="1">
            <a:spLocks noChangeArrowheads="1"/>
          </p:cNvSpPr>
          <p:nvPr/>
        </p:nvSpPr>
        <p:spPr bwMode="auto">
          <a:xfrm>
            <a:off x="61341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rgbClr val="CC0000"/>
                </a:solidFill>
              </a:rPr>
              <a:t>Swap</a:t>
            </a:r>
          </a:p>
        </p:txBody>
      </p:sp>
      <p:sp>
        <p:nvSpPr>
          <p:cNvPr id="646199" name="Text Box 55">
            <a:extLst>
              <a:ext uri="{FF2B5EF4-FFF2-40B4-BE49-F238E27FC236}">
                <a16:creationId xmlns:a16="http://schemas.microsoft.com/office/drawing/2014/main" id="{01802C18-A5B2-4719-B03B-53E17883E1F9}"/>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46200" name="Text Box 56">
            <a:extLst>
              <a:ext uri="{FF2B5EF4-FFF2-40B4-BE49-F238E27FC236}">
                <a16:creationId xmlns:a16="http://schemas.microsoft.com/office/drawing/2014/main" id="{6C469A41-B930-4D0F-9767-AC24B8D7CB78}"/>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5087" name="Text Box 57">
            <a:extLst>
              <a:ext uri="{FF2B5EF4-FFF2-40B4-BE49-F238E27FC236}">
                <a16:creationId xmlns:a16="http://schemas.microsoft.com/office/drawing/2014/main" id="{05FF080A-6339-4E76-A968-29C988EDA50F}"/>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45088" name="Text Box 58">
            <a:extLst>
              <a:ext uri="{FF2B5EF4-FFF2-40B4-BE49-F238E27FC236}">
                <a16:creationId xmlns:a16="http://schemas.microsoft.com/office/drawing/2014/main" id="{82A9AF10-892E-4505-B577-40B81073E743}"/>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45089" name="Text Box 59">
            <a:extLst>
              <a:ext uri="{FF2B5EF4-FFF2-40B4-BE49-F238E27FC236}">
                <a16:creationId xmlns:a16="http://schemas.microsoft.com/office/drawing/2014/main" id="{1C3B6428-FD8A-4CC1-98F0-E07DE353E03C}"/>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45090" name="Text Box 60">
            <a:extLst>
              <a:ext uri="{FF2B5EF4-FFF2-40B4-BE49-F238E27FC236}">
                <a16:creationId xmlns:a16="http://schemas.microsoft.com/office/drawing/2014/main" id="{85FA43CA-BCE1-4B33-B5AE-C95D3157270C}"/>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45091" name="Text Box 61">
            <a:extLst>
              <a:ext uri="{FF2B5EF4-FFF2-40B4-BE49-F238E27FC236}">
                <a16:creationId xmlns:a16="http://schemas.microsoft.com/office/drawing/2014/main" id="{6260C582-7369-461F-8E43-A289B563DDA7}"/>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45092" name="Text Box 62">
            <a:extLst>
              <a:ext uri="{FF2B5EF4-FFF2-40B4-BE49-F238E27FC236}">
                <a16:creationId xmlns:a16="http://schemas.microsoft.com/office/drawing/2014/main" id="{229CD62C-2DE5-42C7-BCEF-0C12C692D548}"/>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45093" name="Text Box 63">
            <a:extLst>
              <a:ext uri="{FF2B5EF4-FFF2-40B4-BE49-F238E27FC236}">
                <a16:creationId xmlns:a16="http://schemas.microsoft.com/office/drawing/2014/main" id="{E3E8C5F2-2FA1-43C9-A066-2A9B68EE00C1}"/>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45094" name="Text Box 65">
            <a:extLst>
              <a:ext uri="{FF2B5EF4-FFF2-40B4-BE49-F238E27FC236}">
                <a16:creationId xmlns:a16="http://schemas.microsoft.com/office/drawing/2014/main" id="{4DB1315D-180C-4B96-A3F8-8FB501473B45}"/>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45095" name="Freeform 67">
            <a:extLst>
              <a:ext uri="{FF2B5EF4-FFF2-40B4-BE49-F238E27FC236}">
                <a16:creationId xmlns:a16="http://schemas.microsoft.com/office/drawing/2014/main" id="{E8C1E8E3-9EE6-4A2D-893D-4461A4BDF9AB}"/>
              </a:ext>
            </a:extLst>
          </p:cNvPr>
          <p:cNvSpPr>
            <a:spLocks/>
          </p:cNvSpPr>
          <p:nvPr/>
        </p:nvSpPr>
        <p:spPr bwMode="auto">
          <a:xfrm>
            <a:off x="5903913" y="4543425"/>
            <a:ext cx="3175" cy="666750"/>
          </a:xfrm>
          <a:custGeom>
            <a:avLst/>
            <a:gdLst>
              <a:gd name="T0" fmla="*/ 3175 w 2"/>
              <a:gd name="T1" fmla="*/ 666750 h 420"/>
              <a:gd name="T2" fmla="*/ 0 w 2"/>
              <a:gd name="T3" fmla="*/ 0 h 420"/>
              <a:gd name="T4" fmla="*/ 0 60000 65536"/>
              <a:gd name="T5" fmla="*/ 0 60000 65536"/>
            </a:gdLst>
            <a:ahLst/>
            <a:cxnLst>
              <a:cxn ang="T4">
                <a:pos x="T0" y="T1"/>
              </a:cxn>
              <a:cxn ang="T5">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96" name="Text Box 68">
            <a:extLst>
              <a:ext uri="{FF2B5EF4-FFF2-40B4-BE49-F238E27FC236}">
                <a16:creationId xmlns:a16="http://schemas.microsoft.com/office/drawing/2014/main" id="{14CA9198-1651-4796-825E-86717D528FB2}"/>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45097" name="AutoShape 69">
            <a:extLst>
              <a:ext uri="{FF2B5EF4-FFF2-40B4-BE49-F238E27FC236}">
                <a16:creationId xmlns:a16="http://schemas.microsoft.com/office/drawing/2014/main" id="{40B7DC72-33AE-4BAA-92A1-E4419E9FBA73}"/>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5098" name="Line 70">
            <a:extLst>
              <a:ext uri="{FF2B5EF4-FFF2-40B4-BE49-F238E27FC236}">
                <a16:creationId xmlns:a16="http://schemas.microsoft.com/office/drawing/2014/main" id="{7EDE584C-37B1-411E-8870-31B998A40097}"/>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5099" name="Text Box 71">
            <a:extLst>
              <a:ext uri="{FF2B5EF4-FFF2-40B4-BE49-F238E27FC236}">
                <a16:creationId xmlns:a16="http://schemas.microsoft.com/office/drawing/2014/main" id="{57F196F4-91FC-4FC6-BC00-FB61835B24E2}"/>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45100" name="Text Box 72">
            <a:extLst>
              <a:ext uri="{FF2B5EF4-FFF2-40B4-BE49-F238E27FC236}">
                <a16:creationId xmlns:a16="http://schemas.microsoft.com/office/drawing/2014/main" id="{08EFB7E2-4ACC-4C69-B1B1-A03B89CD9E5D}"/>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45101" name="Text Box 73">
            <a:extLst>
              <a:ext uri="{FF2B5EF4-FFF2-40B4-BE49-F238E27FC236}">
                <a16:creationId xmlns:a16="http://schemas.microsoft.com/office/drawing/2014/main" id="{006AEACE-0FBB-4061-9BE5-D24AFFFF695A}"/>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45102" name="Text Box 74">
            <a:extLst>
              <a:ext uri="{FF2B5EF4-FFF2-40B4-BE49-F238E27FC236}">
                <a16:creationId xmlns:a16="http://schemas.microsoft.com/office/drawing/2014/main" id="{7A47E046-B8B1-4794-9F9E-4349238258F2}"/>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45103" name="Text Box 75">
            <a:extLst>
              <a:ext uri="{FF2B5EF4-FFF2-40B4-BE49-F238E27FC236}">
                <a16:creationId xmlns:a16="http://schemas.microsoft.com/office/drawing/2014/main" id="{FF294F06-D1C5-4F99-985E-B76E6B93C841}"/>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45104" name="Line 76">
            <a:extLst>
              <a:ext uri="{FF2B5EF4-FFF2-40B4-BE49-F238E27FC236}">
                <a16:creationId xmlns:a16="http://schemas.microsoft.com/office/drawing/2014/main" id="{A0D81F10-951E-497B-A6B9-946E659B1E11}"/>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6186">
                                            <p:txEl>
                                              <p:pRg st="0" end="0"/>
                                            </p:txEl>
                                          </p:spTgt>
                                        </p:tgtEl>
                                        <p:attrNameLst>
                                          <p:attrName>style.visibility</p:attrName>
                                        </p:attrNameLst>
                                      </p:cBhvr>
                                      <p:to>
                                        <p:strVal val="visible"/>
                                      </p:to>
                                    </p:set>
                                    <p:animEffect transition="in" filter="dissolve">
                                      <p:cBhvr>
                                        <p:cTn id="7" dur="500"/>
                                        <p:tgtEl>
                                          <p:spTgt spid="646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6189"/>
                                        </p:tgtEl>
                                        <p:attrNameLst>
                                          <p:attrName>style.visibility</p:attrName>
                                        </p:attrNameLst>
                                      </p:cBhvr>
                                      <p:to>
                                        <p:strVal val="visible"/>
                                      </p:to>
                                    </p:set>
                                    <p:animEffect transition="in" filter="dissolve">
                                      <p:cBhvr>
                                        <p:cTn id="12" dur="500"/>
                                        <p:tgtEl>
                                          <p:spTgt spid="646189"/>
                                        </p:tgtEl>
                                      </p:cBhvr>
                                    </p:animEffect>
                                  </p:childTnLst>
                                </p:cTn>
                              </p:par>
                              <p:par>
                                <p:cTn id="13" presetID="9" presetClass="entr" presetSubtype="0" fill="hold" nodeType="withEffect">
                                  <p:stCondLst>
                                    <p:cond delay="0"/>
                                  </p:stCondLst>
                                  <p:childTnLst>
                                    <p:set>
                                      <p:cBhvr>
                                        <p:cTn id="14" dur="1" fill="hold">
                                          <p:stCondLst>
                                            <p:cond delay="0"/>
                                          </p:stCondLst>
                                        </p:cTn>
                                        <p:tgtEl>
                                          <p:spTgt spid="646187"/>
                                        </p:tgtEl>
                                        <p:attrNameLst>
                                          <p:attrName>style.visibility</p:attrName>
                                        </p:attrNameLst>
                                      </p:cBhvr>
                                      <p:to>
                                        <p:strVal val="visible"/>
                                      </p:to>
                                    </p:set>
                                    <p:animEffect transition="in" filter="dissolve">
                                      <p:cBhvr>
                                        <p:cTn id="15" dur="500"/>
                                        <p:tgtEl>
                                          <p:spTgt spid="646187"/>
                                        </p:tgtEl>
                                      </p:cBhvr>
                                    </p:animEffect>
                                  </p:childTnLst>
                                </p:cTn>
                              </p:par>
                              <p:par>
                                <p:cTn id="16" presetID="9" presetClass="entr" presetSubtype="0" fill="hold" nodeType="withEffect">
                                  <p:stCondLst>
                                    <p:cond delay="0"/>
                                  </p:stCondLst>
                                  <p:childTnLst>
                                    <p:set>
                                      <p:cBhvr>
                                        <p:cTn id="17" dur="1" fill="hold">
                                          <p:stCondLst>
                                            <p:cond delay="0"/>
                                          </p:stCondLst>
                                        </p:cTn>
                                        <p:tgtEl>
                                          <p:spTgt spid="646188"/>
                                        </p:tgtEl>
                                        <p:attrNameLst>
                                          <p:attrName>style.visibility</p:attrName>
                                        </p:attrNameLst>
                                      </p:cBhvr>
                                      <p:to>
                                        <p:strVal val="visible"/>
                                      </p:to>
                                    </p:set>
                                    <p:animEffect transition="in" filter="dissolve">
                                      <p:cBhvr>
                                        <p:cTn id="18" dur="500"/>
                                        <p:tgtEl>
                                          <p:spTgt spid="646188"/>
                                        </p:tgtEl>
                                      </p:cBhvr>
                                    </p:animEffect>
                                  </p:childTnLst>
                                </p:cTn>
                              </p:par>
                              <p:par>
                                <p:cTn id="19" presetID="9" presetClass="entr" presetSubtype="0" fill="hold" nodeType="withEffect">
                                  <p:stCondLst>
                                    <p:cond delay="0"/>
                                  </p:stCondLst>
                                  <p:childTnLst>
                                    <p:set>
                                      <p:cBhvr>
                                        <p:cTn id="20" dur="1" fill="hold">
                                          <p:stCondLst>
                                            <p:cond delay="0"/>
                                          </p:stCondLst>
                                        </p:cTn>
                                        <p:tgtEl>
                                          <p:spTgt spid="646192"/>
                                        </p:tgtEl>
                                        <p:attrNameLst>
                                          <p:attrName>style.visibility</p:attrName>
                                        </p:attrNameLst>
                                      </p:cBhvr>
                                      <p:to>
                                        <p:strVal val="visible"/>
                                      </p:to>
                                    </p:set>
                                    <p:animEffect transition="in" filter="dissolve">
                                      <p:cBhvr>
                                        <p:cTn id="21" dur="500"/>
                                        <p:tgtEl>
                                          <p:spTgt spid="646192"/>
                                        </p:tgtEl>
                                      </p:cBhvr>
                                    </p:animEffect>
                                  </p:childTnLst>
                                </p:cTn>
                              </p:par>
                              <p:par>
                                <p:cTn id="22" presetID="9" presetClass="entr" presetSubtype="0" fill="hold" nodeType="withEffect">
                                  <p:stCondLst>
                                    <p:cond delay="0"/>
                                  </p:stCondLst>
                                  <p:childTnLst>
                                    <p:set>
                                      <p:cBhvr>
                                        <p:cTn id="23" dur="1" fill="hold">
                                          <p:stCondLst>
                                            <p:cond delay="0"/>
                                          </p:stCondLst>
                                        </p:cTn>
                                        <p:tgtEl>
                                          <p:spTgt spid="646196"/>
                                        </p:tgtEl>
                                        <p:attrNameLst>
                                          <p:attrName>style.visibility</p:attrName>
                                        </p:attrNameLst>
                                      </p:cBhvr>
                                      <p:to>
                                        <p:strVal val="visible"/>
                                      </p:to>
                                    </p:set>
                                    <p:animEffect transition="in" filter="dissolve">
                                      <p:cBhvr>
                                        <p:cTn id="24" dur="500"/>
                                        <p:tgtEl>
                                          <p:spTgt spid="646196"/>
                                        </p:tgtEl>
                                      </p:cBhvr>
                                    </p:animEffect>
                                  </p:childTnLst>
                                </p:cTn>
                              </p:par>
                              <p:par>
                                <p:cTn id="25" presetID="9" presetClass="entr" presetSubtype="0" fill="hold" nodeType="withEffect">
                                  <p:stCondLst>
                                    <p:cond delay="0"/>
                                  </p:stCondLst>
                                  <p:childTnLst>
                                    <p:set>
                                      <p:cBhvr>
                                        <p:cTn id="26" dur="1" fill="hold">
                                          <p:stCondLst>
                                            <p:cond delay="0"/>
                                          </p:stCondLst>
                                        </p:cTn>
                                        <p:tgtEl>
                                          <p:spTgt spid="646194"/>
                                        </p:tgtEl>
                                        <p:attrNameLst>
                                          <p:attrName>style.visibility</p:attrName>
                                        </p:attrNameLst>
                                      </p:cBhvr>
                                      <p:to>
                                        <p:strVal val="visible"/>
                                      </p:to>
                                    </p:set>
                                    <p:animEffect transition="in" filter="dissolve">
                                      <p:cBhvr>
                                        <p:cTn id="27" dur="500"/>
                                        <p:tgtEl>
                                          <p:spTgt spid="646194"/>
                                        </p:tgtEl>
                                      </p:cBhvr>
                                    </p:animEffect>
                                  </p:childTnLst>
                                </p:cTn>
                              </p:par>
                              <p:par>
                                <p:cTn id="28" presetID="9" presetClass="entr" presetSubtype="0" fill="hold" nodeType="withEffect">
                                  <p:stCondLst>
                                    <p:cond delay="0"/>
                                  </p:stCondLst>
                                  <p:childTnLst>
                                    <p:set>
                                      <p:cBhvr>
                                        <p:cTn id="29" dur="1" fill="hold">
                                          <p:stCondLst>
                                            <p:cond delay="0"/>
                                          </p:stCondLst>
                                        </p:cTn>
                                        <p:tgtEl>
                                          <p:spTgt spid="646197"/>
                                        </p:tgtEl>
                                        <p:attrNameLst>
                                          <p:attrName>style.visibility</p:attrName>
                                        </p:attrNameLst>
                                      </p:cBhvr>
                                      <p:to>
                                        <p:strVal val="visible"/>
                                      </p:to>
                                    </p:set>
                                    <p:animEffect transition="in" filter="dissolve">
                                      <p:cBhvr>
                                        <p:cTn id="30" dur="500"/>
                                        <p:tgtEl>
                                          <p:spTgt spid="646197"/>
                                        </p:tgtEl>
                                      </p:cBhvr>
                                    </p:animEffect>
                                  </p:childTnLst>
                                </p:cTn>
                              </p:par>
                              <p:par>
                                <p:cTn id="31" presetID="9" presetClass="entr" presetSubtype="0" fill="hold" nodeType="withEffect">
                                  <p:stCondLst>
                                    <p:cond delay="0"/>
                                  </p:stCondLst>
                                  <p:childTnLst>
                                    <p:set>
                                      <p:cBhvr>
                                        <p:cTn id="32" dur="1" fill="hold">
                                          <p:stCondLst>
                                            <p:cond delay="0"/>
                                          </p:stCondLst>
                                        </p:cTn>
                                        <p:tgtEl>
                                          <p:spTgt spid="646195"/>
                                        </p:tgtEl>
                                        <p:attrNameLst>
                                          <p:attrName>style.visibility</p:attrName>
                                        </p:attrNameLst>
                                      </p:cBhvr>
                                      <p:to>
                                        <p:strVal val="visible"/>
                                      </p:to>
                                    </p:set>
                                    <p:animEffect transition="in" filter="dissolve">
                                      <p:cBhvr>
                                        <p:cTn id="33" dur="500"/>
                                        <p:tgtEl>
                                          <p:spTgt spid="646195"/>
                                        </p:tgtEl>
                                      </p:cBhvr>
                                    </p:animEffect>
                                  </p:childTnLst>
                                </p:cTn>
                              </p:par>
                              <p:par>
                                <p:cTn id="34" presetID="23" presetClass="entr" presetSubtype="16" fill="hold" grpId="0" nodeType="withEffect">
                                  <p:stCondLst>
                                    <p:cond delay="0"/>
                                  </p:stCondLst>
                                  <p:childTnLst>
                                    <p:set>
                                      <p:cBhvr>
                                        <p:cTn id="35" dur="1" fill="hold">
                                          <p:stCondLst>
                                            <p:cond delay="0"/>
                                          </p:stCondLst>
                                        </p:cTn>
                                        <p:tgtEl>
                                          <p:spTgt spid="646198"/>
                                        </p:tgtEl>
                                        <p:attrNameLst>
                                          <p:attrName>style.visibility</p:attrName>
                                        </p:attrNameLst>
                                      </p:cBhvr>
                                      <p:to>
                                        <p:strVal val="visible"/>
                                      </p:to>
                                    </p:set>
                                    <p:anim calcmode="lin" valueType="num">
                                      <p:cBhvr>
                                        <p:cTn id="36" dur="500" fill="hold"/>
                                        <p:tgtEl>
                                          <p:spTgt spid="646198"/>
                                        </p:tgtEl>
                                        <p:attrNameLst>
                                          <p:attrName>ppt_w</p:attrName>
                                        </p:attrNameLst>
                                      </p:cBhvr>
                                      <p:tavLst>
                                        <p:tav tm="0">
                                          <p:val>
                                            <p:fltVal val="0"/>
                                          </p:val>
                                        </p:tav>
                                        <p:tav tm="100000">
                                          <p:val>
                                            <p:strVal val="#ppt_w"/>
                                          </p:val>
                                        </p:tav>
                                      </p:tavLst>
                                    </p:anim>
                                    <p:anim calcmode="lin" valueType="num">
                                      <p:cBhvr>
                                        <p:cTn id="37" dur="500" fill="hold"/>
                                        <p:tgtEl>
                                          <p:spTgt spid="64619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0" nodeType="clickEffect">
                                  <p:stCondLst>
                                    <p:cond delay="0"/>
                                  </p:stCondLst>
                                  <p:childTnLst>
                                    <p:animEffect transition="out" filter="dissolve">
                                      <p:cBhvr>
                                        <p:cTn id="41" dur="500"/>
                                        <p:tgtEl>
                                          <p:spTgt spid="646157"/>
                                        </p:tgtEl>
                                      </p:cBhvr>
                                    </p:animEffect>
                                    <p:set>
                                      <p:cBhvr>
                                        <p:cTn id="42" dur="1" fill="hold">
                                          <p:stCondLst>
                                            <p:cond delay="499"/>
                                          </p:stCondLst>
                                        </p:cTn>
                                        <p:tgtEl>
                                          <p:spTgt spid="646157"/>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46154"/>
                                        </p:tgtEl>
                                      </p:cBhvr>
                                    </p:animEffect>
                                    <p:set>
                                      <p:cBhvr>
                                        <p:cTn id="45" dur="1" fill="hold">
                                          <p:stCondLst>
                                            <p:cond delay="499"/>
                                          </p:stCondLst>
                                        </p:cTn>
                                        <p:tgtEl>
                                          <p:spTgt spid="646154"/>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646199"/>
                                        </p:tgtEl>
                                        <p:attrNameLst>
                                          <p:attrName>style.visibility</p:attrName>
                                        </p:attrNameLst>
                                      </p:cBhvr>
                                      <p:to>
                                        <p:strVal val="visible"/>
                                      </p:to>
                                    </p:set>
                                    <p:animEffect transition="in" filter="dissolve">
                                      <p:cBhvr>
                                        <p:cTn id="48" dur="500"/>
                                        <p:tgtEl>
                                          <p:spTgt spid="64619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46200"/>
                                        </p:tgtEl>
                                        <p:attrNameLst>
                                          <p:attrName>style.visibility</p:attrName>
                                        </p:attrNameLst>
                                      </p:cBhvr>
                                      <p:to>
                                        <p:strVal val="visible"/>
                                      </p:to>
                                    </p:set>
                                    <p:animEffect transition="in" filter="dissolve">
                                      <p:cBhvr>
                                        <p:cTn id="51" dur="500"/>
                                        <p:tgtEl>
                                          <p:spTgt spid="6462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0" fill="hold" grpId="1" nodeType="clickEffect">
                                  <p:stCondLst>
                                    <p:cond delay="0"/>
                                  </p:stCondLst>
                                  <p:childTnLst>
                                    <p:anim calcmode="lin" valueType="num">
                                      <p:cBhvr>
                                        <p:cTn id="55" dur="500"/>
                                        <p:tgtEl>
                                          <p:spTgt spid="646198"/>
                                        </p:tgtEl>
                                        <p:attrNameLst>
                                          <p:attrName>ppt_w</p:attrName>
                                        </p:attrNameLst>
                                      </p:cBhvr>
                                      <p:tavLst>
                                        <p:tav tm="0">
                                          <p:val>
                                            <p:strVal val="ppt_w"/>
                                          </p:val>
                                        </p:tav>
                                        <p:tav tm="100000">
                                          <p:val>
                                            <p:fltVal val="0"/>
                                          </p:val>
                                        </p:tav>
                                      </p:tavLst>
                                    </p:anim>
                                    <p:anim calcmode="lin" valueType="num">
                                      <p:cBhvr>
                                        <p:cTn id="56" dur="500"/>
                                        <p:tgtEl>
                                          <p:spTgt spid="646198"/>
                                        </p:tgtEl>
                                        <p:attrNameLst>
                                          <p:attrName>ppt_h</p:attrName>
                                        </p:attrNameLst>
                                      </p:cBhvr>
                                      <p:tavLst>
                                        <p:tav tm="0">
                                          <p:val>
                                            <p:strVal val="ppt_h"/>
                                          </p:val>
                                        </p:tav>
                                        <p:tav tm="100000">
                                          <p:val>
                                            <p:fltVal val="0"/>
                                          </p:val>
                                        </p:tav>
                                      </p:tavLst>
                                    </p:anim>
                                    <p:animEffect transition="out" filter="fade">
                                      <p:cBhvr>
                                        <p:cTn id="57" dur="500"/>
                                        <p:tgtEl>
                                          <p:spTgt spid="646198"/>
                                        </p:tgtEl>
                                      </p:cBhvr>
                                    </p:animEffect>
                                    <p:set>
                                      <p:cBhvr>
                                        <p:cTn id="58" dur="1" fill="hold">
                                          <p:stCondLst>
                                            <p:cond delay="499"/>
                                          </p:stCondLst>
                                        </p:cTn>
                                        <p:tgtEl>
                                          <p:spTgt spid="646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4" grpId="0"/>
      <p:bldP spid="646157" grpId="0"/>
      <p:bldP spid="646198" grpId="0"/>
      <p:bldP spid="646198" grpId="1"/>
      <p:bldP spid="646199" grpId="0"/>
      <p:bldP spid="64620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932B2EDF-23A0-4AB2-870C-583B62EF722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47107" name="AutoShape 9">
            <a:extLst>
              <a:ext uri="{FF2B5EF4-FFF2-40B4-BE49-F238E27FC236}">
                <a16:creationId xmlns:a16="http://schemas.microsoft.com/office/drawing/2014/main" id="{3287A025-56A9-4E7F-A3C4-E7D287D01735}"/>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7108" name="Text Box 11">
            <a:extLst>
              <a:ext uri="{FF2B5EF4-FFF2-40B4-BE49-F238E27FC236}">
                <a16:creationId xmlns:a16="http://schemas.microsoft.com/office/drawing/2014/main" id="{75597C35-DB2A-4313-84B3-291A8CD58B2F}"/>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47109" name="Text Box 12">
            <a:extLst>
              <a:ext uri="{FF2B5EF4-FFF2-40B4-BE49-F238E27FC236}">
                <a16:creationId xmlns:a16="http://schemas.microsoft.com/office/drawing/2014/main" id="{79C6D6DD-5FB7-4653-8490-B7E239A9BB84}"/>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47110" name="Text Box 15">
            <a:extLst>
              <a:ext uri="{FF2B5EF4-FFF2-40B4-BE49-F238E27FC236}">
                <a16:creationId xmlns:a16="http://schemas.microsoft.com/office/drawing/2014/main" id="{D2D6B22B-E7B8-48BF-AD20-B22418A9C935}"/>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47111" name="Line 16">
            <a:extLst>
              <a:ext uri="{FF2B5EF4-FFF2-40B4-BE49-F238E27FC236}">
                <a16:creationId xmlns:a16="http://schemas.microsoft.com/office/drawing/2014/main" id="{2EA4FFC4-2D5A-4D04-BC83-68C3F044D1A6}"/>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12" name="Line 17">
            <a:extLst>
              <a:ext uri="{FF2B5EF4-FFF2-40B4-BE49-F238E27FC236}">
                <a16:creationId xmlns:a16="http://schemas.microsoft.com/office/drawing/2014/main" id="{D085E529-3B3C-4153-9BD3-B5D7DC702006}"/>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13" name="Line 19">
            <a:extLst>
              <a:ext uri="{FF2B5EF4-FFF2-40B4-BE49-F238E27FC236}">
                <a16:creationId xmlns:a16="http://schemas.microsoft.com/office/drawing/2014/main" id="{971CD50D-441C-4C12-B1A9-409710F89223}"/>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14" name="Line 20">
            <a:extLst>
              <a:ext uri="{FF2B5EF4-FFF2-40B4-BE49-F238E27FC236}">
                <a16:creationId xmlns:a16="http://schemas.microsoft.com/office/drawing/2014/main" id="{24510762-3E19-4D82-9699-DDEE4C27B223}"/>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15" name="Line 32">
            <a:extLst>
              <a:ext uri="{FF2B5EF4-FFF2-40B4-BE49-F238E27FC236}">
                <a16:creationId xmlns:a16="http://schemas.microsoft.com/office/drawing/2014/main" id="{9218ECF0-36A6-4EDC-B9DF-09573AED760E}"/>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16" name="Text Box 33">
            <a:extLst>
              <a:ext uri="{FF2B5EF4-FFF2-40B4-BE49-F238E27FC236}">
                <a16:creationId xmlns:a16="http://schemas.microsoft.com/office/drawing/2014/main" id="{BDE25862-EE5B-43AF-B0B2-32C0779A075D}"/>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48243" name="Rectangle 51">
            <a:extLst>
              <a:ext uri="{FF2B5EF4-FFF2-40B4-BE49-F238E27FC236}">
                <a16:creationId xmlns:a16="http://schemas.microsoft.com/office/drawing/2014/main" id="{132CFFB6-082A-4E00-860D-83510CA3CD90}"/>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Continue the search for an element greater than the pivot.</a:t>
            </a:r>
          </a:p>
          <a:p>
            <a:pPr eaLnBrk="1" hangingPunct="1">
              <a:buFontTx/>
              <a:buBlip>
                <a:blip r:embed="rId3"/>
              </a:buBlip>
            </a:pPr>
            <a:r>
              <a:rPr lang="en-IN" altLang="id-ID" sz="2000">
                <a:solidFill>
                  <a:schemeClr val="accent2"/>
                </a:solidFill>
              </a:rPr>
              <a:t>Start from arr[5] and move in the left to right direction.</a:t>
            </a:r>
          </a:p>
          <a:p>
            <a:pPr eaLnBrk="1" hangingPunct="1">
              <a:buFontTx/>
              <a:buBlip>
                <a:blip r:embed="rId3"/>
              </a:buBlip>
            </a:pPr>
            <a:r>
              <a:rPr lang="en-IN" altLang="id-ID" sz="2000">
                <a:solidFill>
                  <a:schemeClr val="accent2"/>
                </a:solidFill>
              </a:rPr>
              <a:t>Search for the first element that is greater than the pivot value.</a:t>
            </a:r>
            <a:endParaRPr lang="en-US" altLang="id-ID" sz="1800">
              <a:solidFill>
                <a:schemeClr val="accent2"/>
              </a:solidFill>
            </a:endParaRPr>
          </a:p>
        </p:txBody>
      </p:sp>
      <p:sp>
        <p:nvSpPr>
          <p:cNvPr id="47118" name="Line 52">
            <a:extLst>
              <a:ext uri="{FF2B5EF4-FFF2-40B4-BE49-F238E27FC236}">
                <a16:creationId xmlns:a16="http://schemas.microsoft.com/office/drawing/2014/main" id="{4D1ABE6A-FD56-4B95-8771-0A63B9C8E42F}"/>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8245" name="Line 53">
            <a:extLst>
              <a:ext uri="{FF2B5EF4-FFF2-40B4-BE49-F238E27FC236}">
                <a16:creationId xmlns:a16="http://schemas.microsoft.com/office/drawing/2014/main" id="{933E0432-CD71-4CA6-A8D1-A5C3FA0808F7}"/>
              </a:ext>
            </a:extLst>
          </p:cNvPr>
          <p:cNvSpPr>
            <a:spLocks noChangeShapeType="1"/>
          </p:cNvSpPr>
          <p:nvPr/>
        </p:nvSpPr>
        <p:spPr bwMode="auto">
          <a:xfrm>
            <a:off x="6524625"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8246" name="Line 54">
            <a:extLst>
              <a:ext uri="{FF2B5EF4-FFF2-40B4-BE49-F238E27FC236}">
                <a16:creationId xmlns:a16="http://schemas.microsoft.com/office/drawing/2014/main" id="{449CCB2E-1C35-4DEF-8250-D29A0B3C0344}"/>
              </a:ext>
            </a:extLst>
          </p:cNvPr>
          <p:cNvSpPr>
            <a:spLocks noChangeShapeType="1"/>
          </p:cNvSpPr>
          <p:nvPr/>
        </p:nvSpPr>
        <p:spPr bwMode="auto">
          <a:xfrm flipV="1">
            <a:off x="6519863"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8247" name="Text Box 55">
            <a:extLst>
              <a:ext uri="{FF2B5EF4-FFF2-40B4-BE49-F238E27FC236}">
                <a16:creationId xmlns:a16="http://schemas.microsoft.com/office/drawing/2014/main" id="{32AE14B7-1CA1-41B8-BD31-44B6C38CD77F}"/>
              </a:ext>
            </a:extLst>
          </p:cNvPr>
          <p:cNvSpPr txBox="1">
            <a:spLocks noChangeArrowheads="1"/>
          </p:cNvSpPr>
          <p:nvPr/>
        </p:nvSpPr>
        <p:spPr bwMode="auto">
          <a:xfrm>
            <a:off x="63182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Greater element</a:t>
            </a:r>
          </a:p>
        </p:txBody>
      </p:sp>
      <p:sp>
        <p:nvSpPr>
          <p:cNvPr id="648248" name="Line 56">
            <a:extLst>
              <a:ext uri="{FF2B5EF4-FFF2-40B4-BE49-F238E27FC236}">
                <a16:creationId xmlns:a16="http://schemas.microsoft.com/office/drawing/2014/main" id="{030855B3-C28D-4A26-9332-62FA1782B6F7}"/>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48249" name="Text Box 57">
            <a:extLst>
              <a:ext uri="{FF2B5EF4-FFF2-40B4-BE49-F238E27FC236}">
                <a16:creationId xmlns:a16="http://schemas.microsoft.com/office/drawing/2014/main" id="{30062EFE-51C5-44EB-960A-D77C082AEAE9}"/>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47124" name="Text Box 58">
            <a:extLst>
              <a:ext uri="{FF2B5EF4-FFF2-40B4-BE49-F238E27FC236}">
                <a16:creationId xmlns:a16="http://schemas.microsoft.com/office/drawing/2014/main" id="{F457694A-59AD-4C89-B4CD-03CF1AC7732C}"/>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47125" name="Text Box 59">
            <a:extLst>
              <a:ext uri="{FF2B5EF4-FFF2-40B4-BE49-F238E27FC236}">
                <a16:creationId xmlns:a16="http://schemas.microsoft.com/office/drawing/2014/main" id="{982F1B74-8F8C-4654-BAC5-2B2B56E04BF3}"/>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47126" name="Text Box 60">
            <a:extLst>
              <a:ext uri="{FF2B5EF4-FFF2-40B4-BE49-F238E27FC236}">
                <a16:creationId xmlns:a16="http://schemas.microsoft.com/office/drawing/2014/main" id="{73CFEBE9-86A8-456D-9202-FA9947B9E4F6}"/>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47127" name="Text Box 61">
            <a:extLst>
              <a:ext uri="{FF2B5EF4-FFF2-40B4-BE49-F238E27FC236}">
                <a16:creationId xmlns:a16="http://schemas.microsoft.com/office/drawing/2014/main" id="{3E5E041F-7814-49F3-90EC-0772F478512A}"/>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47128" name="Text Box 62">
            <a:extLst>
              <a:ext uri="{FF2B5EF4-FFF2-40B4-BE49-F238E27FC236}">
                <a16:creationId xmlns:a16="http://schemas.microsoft.com/office/drawing/2014/main" id="{2A576D09-34BC-4A96-8AFE-F916F88A1F3B}"/>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47129" name="Text Box 63">
            <a:extLst>
              <a:ext uri="{FF2B5EF4-FFF2-40B4-BE49-F238E27FC236}">
                <a16:creationId xmlns:a16="http://schemas.microsoft.com/office/drawing/2014/main" id="{ECB2C880-F229-4CE6-8FD3-5EDB1789F283}"/>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47130" name="Text Box 64">
            <a:extLst>
              <a:ext uri="{FF2B5EF4-FFF2-40B4-BE49-F238E27FC236}">
                <a16:creationId xmlns:a16="http://schemas.microsoft.com/office/drawing/2014/main" id="{24F19E85-BB9D-4A3C-A413-CAF4DAD8FDEE}"/>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47131" name="Text Box 69">
            <a:extLst>
              <a:ext uri="{FF2B5EF4-FFF2-40B4-BE49-F238E27FC236}">
                <a16:creationId xmlns:a16="http://schemas.microsoft.com/office/drawing/2014/main" id="{6EC0FF57-1F1A-4C18-8CC3-38AC94F19CBE}"/>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47132" name="Text Box 71">
            <a:extLst>
              <a:ext uri="{FF2B5EF4-FFF2-40B4-BE49-F238E27FC236}">
                <a16:creationId xmlns:a16="http://schemas.microsoft.com/office/drawing/2014/main" id="{D3809901-0236-482C-9F1D-9190FB4F4F5E}"/>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47133" name="Text Box 72">
            <a:extLst>
              <a:ext uri="{FF2B5EF4-FFF2-40B4-BE49-F238E27FC236}">
                <a16:creationId xmlns:a16="http://schemas.microsoft.com/office/drawing/2014/main" id="{016F63CA-FC33-41AD-94E8-E1FFBDBFAB2C}"/>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7134" name="Text Box 73">
            <a:extLst>
              <a:ext uri="{FF2B5EF4-FFF2-40B4-BE49-F238E27FC236}">
                <a16:creationId xmlns:a16="http://schemas.microsoft.com/office/drawing/2014/main" id="{0B0FE9EE-49A1-4745-9C25-482F9945904C}"/>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47135" name="AutoShape 74">
            <a:extLst>
              <a:ext uri="{FF2B5EF4-FFF2-40B4-BE49-F238E27FC236}">
                <a16:creationId xmlns:a16="http://schemas.microsoft.com/office/drawing/2014/main" id="{D2500BE2-9293-4129-8008-26DC5AB831B0}"/>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7136" name="Line 75">
            <a:extLst>
              <a:ext uri="{FF2B5EF4-FFF2-40B4-BE49-F238E27FC236}">
                <a16:creationId xmlns:a16="http://schemas.microsoft.com/office/drawing/2014/main" id="{A811A7A5-9C83-4E8A-9424-8F6F3CC32916}"/>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7137" name="Text Box 76">
            <a:extLst>
              <a:ext uri="{FF2B5EF4-FFF2-40B4-BE49-F238E27FC236}">
                <a16:creationId xmlns:a16="http://schemas.microsoft.com/office/drawing/2014/main" id="{6EE1D98A-AEEC-47EF-847C-222C411ADC19}"/>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47138" name="Text Box 77">
            <a:extLst>
              <a:ext uri="{FF2B5EF4-FFF2-40B4-BE49-F238E27FC236}">
                <a16:creationId xmlns:a16="http://schemas.microsoft.com/office/drawing/2014/main" id="{996B8AF1-1A1C-466B-B0CF-069B386BC368}"/>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47139" name="Text Box 78">
            <a:extLst>
              <a:ext uri="{FF2B5EF4-FFF2-40B4-BE49-F238E27FC236}">
                <a16:creationId xmlns:a16="http://schemas.microsoft.com/office/drawing/2014/main" id="{60EFFD57-8FCB-42C9-B157-A4CB49AE2B28}"/>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47140" name="Text Box 79">
            <a:extLst>
              <a:ext uri="{FF2B5EF4-FFF2-40B4-BE49-F238E27FC236}">
                <a16:creationId xmlns:a16="http://schemas.microsoft.com/office/drawing/2014/main" id="{96D5854B-8CFF-4662-ACCF-599F4B8CB46F}"/>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47141" name="Text Box 80">
            <a:extLst>
              <a:ext uri="{FF2B5EF4-FFF2-40B4-BE49-F238E27FC236}">
                <a16:creationId xmlns:a16="http://schemas.microsoft.com/office/drawing/2014/main" id="{EEC86507-8BDF-4047-BBA8-C4B8039BA5B1}"/>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47142" name="Line 81">
            <a:extLst>
              <a:ext uri="{FF2B5EF4-FFF2-40B4-BE49-F238E27FC236}">
                <a16:creationId xmlns:a16="http://schemas.microsoft.com/office/drawing/2014/main" id="{E86EF464-6D98-4C84-954E-62E14ECB2041}"/>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8243">
                                            <p:txEl>
                                              <p:pRg st="0" end="0"/>
                                            </p:txEl>
                                          </p:spTgt>
                                        </p:tgtEl>
                                        <p:attrNameLst>
                                          <p:attrName>style.visibility</p:attrName>
                                        </p:attrNameLst>
                                      </p:cBhvr>
                                      <p:to>
                                        <p:strVal val="visible"/>
                                      </p:to>
                                    </p:set>
                                    <p:animEffect transition="in" filter="dissolve">
                                      <p:cBhvr>
                                        <p:cTn id="7" dur="500"/>
                                        <p:tgtEl>
                                          <p:spTgt spid="64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8243">
                                            <p:txEl>
                                              <p:pRg st="1" end="1"/>
                                            </p:txEl>
                                          </p:spTgt>
                                        </p:tgtEl>
                                        <p:attrNameLst>
                                          <p:attrName>style.visibility</p:attrName>
                                        </p:attrNameLst>
                                      </p:cBhvr>
                                      <p:to>
                                        <p:strVal val="visible"/>
                                      </p:to>
                                    </p:set>
                                    <p:animEffect transition="in" filter="dissolve">
                                      <p:cBhvr>
                                        <p:cTn id="12" dur="500"/>
                                        <p:tgtEl>
                                          <p:spTgt spid="648243">
                                            <p:txEl>
                                              <p:pRg st="1" end="1"/>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8245"/>
                                        </p:tgtEl>
                                        <p:attrNameLst>
                                          <p:attrName>style.visibility</p:attrName>
                                        </p:attrNameLst>
                                      </p:cBhvr>
                                      <p:to>
                                        <p:strVal val="visible"/>
                                      </p:to>
                                    </p:set>
                                    <p:anim from="(-#ppt_w/2)" to="(#ppt_x)" calcmode="lin" valueType="num">
                                      <p:cBhvr>
                                        <p:cTn id="15" dur="600" fill="hold">
                                          <p:stCondLst>
                                            <p:cond delay="0"/>
                                          </p:stCondLst>
                                        </p:cTn>
                                        <p:tgtEl>
                                          <p:spTgt spid="648245"/>
                                        </p:tgtEl>
                                        <p:attrNameLst>
                                          <p:attrName>ppt_x</p:attrName>
                                        </p:attrNameLst>
                                      </p:cBhvr>
                                    </p:anim>
                                    <p:anim from="0" to="-1.0" calcmode="lin" valueType="num">
                                      <p:cBhvr>
                                        <p:cTn id="16" dur="200" decel="50000" autoRev="1" fill="hold">
                                          <p:stCondLst>
                                            <p:cond delay="600"/>
                                          </p:stCondLst>
                                        </p:cTn>
                                        <p:tgtEl>
                                          <p:spTgt spid="648245"/>
                                        </p:tgtEl>
                                        <p:attrNameLst>
                                          <p:attrName>xshear</p:attrName>
                                        </p:attrNameLst>
                                      </p:cBhvr>
                                    </p:anim>
                                    <p:animScale>
                                      <p:cBhvr>
                                        <p:cTn id="17" dur="200" decel="100000" autoRev="1" fill="hold">
                                          <p:stCondLst>
                                            <p:cond delay="600"/>
                                          </p:stCondLst>
                                        </p:cTn>
                                        <p:tgtEl>
                                          <p:spTgt spid="648245"/>
                                        </p:tgtEl>
                                      </p:cBhvr>
                                      <p:from x="100000" y="100000"/>
                                      <p:to x="80000" y="100000"/>
                                    </p:animScale>
                                    <p:anim by="(#ppt_h/3+#ppt_w*0.1)" calcmode="lin" valueType="num">
                                      <p:cBhvr additive="sum">
                                        <p:cTn id="18" dur="200" decel="100000" autoRev="1" fill="hold">
                                          <p:stCondLst>
                                            <p:cond delay="600"/>
                                          </p:stCondLst>
                                        </p:cTn>
                                        <p:tgtEl>
                                          <p:spTgt spid="648245"/>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8246"/>
                                        </p:tgtEl>
                                        <p:attrNameLst>
                                          <p:attrName>style.visibility</p:attrName>
                                        </p:attrNameLst>
                                      </p:cBhvr>
                                      <p:to>
                                        <p:strVal val="visible"/>
                                      </p:to>
                                    </p:set>
                                    <p:animEffect transition="in" filter="dissolve">
                                      <p:cBhvr>
                                        <p:cTn id="21" dur="500"/>
                                        <p:tgtEl>
                                          <p:spTgt spid="6482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8243">
                                            <p:txEl>
                                              <p:pRg st="2" end="2"/>
                                            </p:txEl>
                                          </p:spTgt>
                                        </p:tgtEl>
                                        <p:attrNameLst>
                                          <p:attrName>style.visibility</p:attrName>
                                        </p:attrNameLst>
                                      </p:cBhvr>
                                      <p:to>
                                        <p:strVal val="visible"/>
                                      </p:to>
                                    </p:set>
                                    <p:animEffect transition="in" filter="dissolve">
                                      <p:cBhvr>
                                        <p:cTn id="26" dur="500"/>
                                        <p:tgtEl>
                                          <p:spTgt spid="648243">
                                            <p:txEl>
                                              <p:pRg st="2" end="2"/>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8247"/>
                                        </p:tgtEl>
                                        <p:attrNameLst>
                                          <p:attrName>style.visibility</p:attrName>
                                        </p:attrNameLst>
                                      </p:cBhvr>
                                      <p:to>
                                        <p:strVal val="visible"/>
                                      </p:to>
                                    </p:set>
                                    <p:anim from="(-#ppt_w/2)" to="(#ppt_x)" calcmode="lin" valueType="num">
                                      <p:cBhvr>
                                        <p:cTn id="29" dur="600" fill="hold">
                                          <p:stCondLst>
                                            <p:cond delay="0"/>
                                          </p:stCondLst>
                                        </p:cTn>
                                        <p:tgtEl>
                                          <p:spTgt spid="648247"/>
                                        </p:tgtEl>
                                        <p:attrNameLst>
                                          <p:attrName>ppt_x</p:attrName>
                                        </p:attrNameLst>
                                      </p:cBhvr>
                                    </p:anim>
                                    <p:anim from="0" to="-1.0" calcmode="lin" valueType="num">
                                      <p:cBhvr>
                                        <p:cTn id="30" dur="200" decel="50000" autoRev="1" fill="hold">
                                          <p:stCondLst>
                                            <p:cond delay="600"/>
                                          </p:stCondLst>
                                        </p:cTn>
                                        <p:tgtEl>
                                          <p:spTgt spid="648247"/>
                                        </p:tgtEl>
                                        <p:attrNameLst>
                                          <p:attrName>xshear</p:attrName>
                                        </p:attrNameLst>
                                      </p:cBhvr>
                                    </p:anim>
                                    <p:animScale>
                                      <p:cBhvr>
                                        <p:cTn id="31" dur="200" decel="100000" autoRev="1" fill="hold">
                                          <p:stCondLst>
                                            <p:cond delay="600"/>
                                          </p:stCondLst>
                                        </p:cTn>
                                        <p:tgtEl>
                                          <p:spTgt spid="648247"/>
                                        </p:tgtEl>
                                      </p:cBhvr>
                                      <p:from x="100000" y="100000"/>
                                      <p:to x="80000" y="100000"/>
                                    </p:animScale>
                                    <p:anim by="(#ppt_h/3+#ppt_w*0.1)" calcmode="lin" valueType="num">
                                      <p:cBhvr additive="sum">
                                        <p:cTn id="32" dur="200" decel="100000" autoRev="1" fill="hold">
                                          <p:stCondLst>
                                            <p:cond delay="600"/>
                                          </p:stCondLst>
                                        </p:cTn>
                                        <p:tgtEl>
                                          <p:spTgt spid="648247"/>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8243">
                                            <p:txEl>
                                              <p:pRg st="0" end="0"/>
                                            </p:txEl>
                                          </p:spTgt>
                                        </p:tgtEl>
                                      </p:cBhvr>
                                    </p:animEffect>
                                    <p:set>
                                      <p:cBhvr>
                                        <p:cTn id="37" dur="1" fill="hold">
                                          <p:stCondLst>
                                            <p:cond delay="499"/>
                                          </p:stCondLst>
                                        </p:cTn>
                                        <p:tgtEl>
                                          <p:spTgt spid="64824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8243">
                                            <p:txEl>
                                              <p:pRg st="1" end="1"/>
                                            </p:txEl>
                                          </p:spTgt>
                                        </p:tgtEl>
                                      </p:cBhvr>
                                    </p:animEffect>
                                    <p:set>
                                      <p:cBhvr>
                                        <p:cTn id="40" dur="1" fill="hold">
                                          <p:stCondLst>
                                            <p:cond delay="499"/>
                                          </p:stCondLst>
                                        </p:cTn>
                                        <p:tgtEl>
                                          <p:spTgt spid="648243">
                                            <p:txEl>
                                              <p:pRg st="1" end="1"/>
                                            </p:txEl>
                                          </p:spTgt>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648247"/>
                                        </p:tgtEl>
                                      </p:cBhvr>
                                    </p:animEffect>
                                    <p:set>
                                      <p:cBhvr>
                                        <p:cTn id="43" dur="1" fill="hold">
                                          <p:stCondLst>
                                            <p:cond delay="499"/>
                                          </p:stCondLst>
                                        </p:cTn>
                                        <p:tgtEl>
                                          <p:spTgt spid="648247"/>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48243">
                                            <p:txEl>
                                              <p:pRg st="2" end="2"/>
                                            </p:txEl>
                                          </p:spTgt>
                                        </p:tgtEl>
                                      </p:cBhvr>
                                    </p:animEffect>
                                    <p:set>
                                      <p:cBhvr>
                                        <p:cTn id="46" dur="1" fill="hold">
                                          <p:stCondLst>
                                            <p:cond delay="499"/>
                                          </p:stCondLst>
                                        </p:cTn>
                                        <p:tgtEl>
                                          <p:spTgt spid="648243">
                                            <p:txEl>
                                              <p:pRg st="2" end="2"/>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8245"/>
                                        </p:tgtEl>
                                      </p:cBhvr>
                                    </p:animEffect>
                                    <p:set>
                                      <p:cBhvr>
                                        <p:cTn id="49" dur="1" fill="hold">
                                          <p:stCondLst>
                                            <p:cond delay="499"/>
                                          </p:stCondLst>
                                        </p:cTn>
                                        <p:tgtEl>
                                          <p:spTgt spid="648245"/>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8246"/>
                                        </p:tgtEl>
                                      </p:cBhvr>
                                    </p:animEffect>
                                    <p:set>
                                      <p:cBhvr>
                                        <p:cTn id="52" dur="1" fill="hold">
                                          <p:stCondLst>
                                            <p:cond delay="499"/>
                                          </p:stCondLst>
                                        </p:cTn>
                                        <p:tgtEl>
                                          <p:spTgt spid="64824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8249"/>
                                        </p:tgtEl>
                                        <p:attrNameLst>
                                          <p:attrName>style.visibility</p:attrName>
                                        </p:attrNameLst>
                                      </p:cBhvr>
                                      <p:to>
                                        <p:strVal val="visible"/>
                                      </p:to>
                                    </p:set>
                                    <p:animEffect transition="in" filter="dissolve">
                                      <p:cBhvr>
                                        <p:cTn id="55" dur="500"/>
                                        <p:tgtEl>
                                          <p:spTgt spid="648249"/>
                                        </p:tgtEl>
                                      </p:cBhvr>
                                    </p:animEffect>
                                  </p:childTnLst>
                                </p:cTn>
                              </p:par>
                              <p:par>
                                <p:cTn id="56" presetID="9" presetClass="entr" presetSubtype="0" fill="hold" nodeType="withEffect">
                                  <p:stCondLst>
                                    <p:cond delay="0"/>
                                  </p:stCondLst>
                                  <p:childTnLst>
                                    <p:set>
                                      <p:cBhvr>
                                        <p:cTn id="57" dur="1" fill="hold">
                                          <p:stCondLst>
                                            <p:cond delay="0"/>
                                          </p:stCondLst>
                                        </p:cTn>
                                        <p:tgtEl>
                                          <p:spTgt spid="648248"/>
                                        </p:tgtEl>
                                        <p:attrNameLst>
                                          <p:attrName>style.visibility</p:attrName>
                                        </p:attrNameLst>
                                      </p:cBhvr>
                                      <p:to>
                                        <p:strVal val="visible"/>
                                      </p:to>
                                    </p:set>
                                    <p:animEffect transition="in" filter="dissolve">
                                      <p:cBhvr>
                                        <p:cTn id="58" dur="500"/>
                                        <p:tgtEl>
                                          <p:spTgt spid="64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47" grpId="0"/>
      <p:bldP spid="648247" grpId="1"/>
      <p:bldP spid="64824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3E2D377A-A3B8-45E5-9646-A704A7DD7AC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49155" name="AutoShape 9">
            <a:extLst>
              <a:ext uri="{FF2B5EF4-FFF2-40B4-BE49-F238E27FC236}">
                <a16:creationId xmlns:a16="http://schemas.microsoft.com/office/drawing/2014/main" id="{F0DE29F4-DE81-42FA-8EF9-64852D294001}"/>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9156" name="Text Box 11">
            <a:extLst>
              <a:ext uri="{FF2B5EF4-FFF2-40B4-BE49-F238E27FC236}">
                <a16:creationId xmlns:a16="http://schemas.microsoft.com/office/drawing/2014/main" id="{48D8CF7E-4EB3-42CA-A389-4857EA6D9145}"/>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49157" name="Text Box 12">
            <a:extLst>
              <a:ext uri="{FF2B5EF4-FFF2-40B4-BE49-F238E27FC236}">
                <a16:creationId xmlns:a16="http://schemas.microsoft.com/office/drawing/2014/main" id="{13EBF795-46ED-43A1-8F85-C1035D9F0603}"/>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49158" name="Text Box 15">
            <a:extLst>
              <a:ext uri="{FF2B5EF4-FFF2-40B4-BE49-F238E27FC236}">
                <a16:creationId xmlns:a16="http://schemas.microsoft.com/office/drawing/2014/main" id="{C7299D74-5FF1-4F94-8BD7-C9677631A697}"/>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49159" name="Line 16">
            <a:extLst>
              <a:ext uri="{FF2B5EF4-FFF2-40B4-BE49-F238E27FC236}">
                <a16:creationId xmlns:a16="http://schemas.microsoft.com/office/drawing/2014/main" id="{2C413585-4BC1-4B75-A290-0DB05CB8728B}"/>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0" name="Line 17">
            <a:extLst>
              <a:ext uri="{FF2B5EF4-FFF2-40B4-BE49-F238E27FC236}">
                <a16:creationId xmlns:a16="http://schemas.microsoft.com/office/drawing/2014/main" id="{7BD59456-C350-4EF9-A0D4-D186468505F6}"/>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1" name="Line 18">
            <a:extLst>
              <a:ext uri="{FF2B5EF4-FFF2-40B4-BE49-F238E27FC236}">
                <a16:creationId xmlns:a16="http://schemas.microsoft.com/office/drawing/2014/main" id="{59F1FE75-C30B-4C86-B27B-1D1F1AE1DB62}"/>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2" name="Line 19">
            <a:extLst>
              <a:ext uri="{FF2B5EF4-FFF2-40B4-BE49-F238E27FC236}">
                <a16:creationId xmlns:a16="http://schemas.microsoft.com/office/drawing/2014/main" id="{290EDEED-ECAE-4B2A-AF43-0E62B07D54CD}"/>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3" name="Line 31">
            <a:extLst>
              <a:ext uri="{FF2B5EF4-FFF2-40B4-BE49-F238E27FC236}">
                <a16:creationId xmlns:a16="http://schemas.microsoft.com/office/drawing/2014/main" id="{AA902F5E-CADF-4EE7-9C1F-D691F0B20DCD}"/>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4" name="Text Box 32">
            <a:extLst>
              <a:ext uri="{FF2B5EF4-FFF2-40B4-BE49-F238E27FC236}">
                <a16:creationId xmlns:a16="http://schemas.microsoft.com/office/drawing/2014/main" id="{0288A401-A039-4C97-9761-55F43BD8DCE6}"/>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50273" name="Rectangle 33">
            <a:extLst>
              <a:ext uri="{FF2B5EF4-FFF2-40B4-BE49-F238E27FC236}">
                <a16:creationId xmlns:a16="http://schemas.microsoft.com/office/drawing/2014/main" id="{5DAF0E59-AFC6-4740-B90E-AAFB8B2C3E75}"/>
              </a:ext>
            </a:extLst>
          </p:cNvPr>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Continue the search for an element smaller than the pivot.</a:t>
            </a:r>
          </a:p>
          <a:p>
            <a:pPr eaLnBrk="1" hangingPunct="1">
              <a:buFontTx/>
              <a:buBlip>
                <a:blip r:embed="rId3"/>
              </a:buBlip>
            </a:pPr>
            <a:r>
              <a:rPr lang="en-IN" altLang="id-ID" sz="2000">
                <a:solidFill>
                  <a:schemeClr val="accent2"/>
                </a:solidFill>
              </a:rPr>
              <a:t>Start from arr[6] and move in the right to left direction.</a:t>
            </a:r>
          </a:p>
          <a:p>
            <a:pPr eaLnBrk="1" hangingPunct="1">
              <a:buFontTx/>
              <a:buBlip>
                <a:blip r:embed="rId3"/>
              </a:buBlip>
            </a:pPr>
            <a:r>
              <a:rPr lang="en-IN" altLang="id-ID" sz="2000">
                <a:solidFill>
                  <a:schemeClr val="accent2"/>
                </a:solidFill>
              </a:rPr>
              <a:t>Search for the first element that is smaller than the pivot value.</a:t>
            </a:r>
            <a:endParaRPr lang="en-US" altLang="id-ID" sz="1800">
              <a:solidFill>
                <a:schemeClr val="accent2"/>
              </a:solidFill>
            </a:endParaRPr>
          </a:p>
        </p:txBody>
      </p:sp>
      <p:sp>
        <p:nvSpPr>
          <p:cNvPr id="49166" name="Line 34">
            <a:extLst>
              <a:ext uri="{FF2B5EF4-FFF2-40B4-BE49-F238E27FC236}">
                <a16:creationId xmlns:a16="http://schemas.microsoft.com/office/drawing/2014/main" id="{64B4E49B-31C6-4B2A-A127-49AA96304F0E}"/>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7" name="Line 38">
            <a:extLst>
              <a:ext uri="{FF2B5EF4-FFF2-40B4-BE49-F238E27FC236}">
                <a16:creationId xmlns:a16="http://schemas.microsoft.com/office/drawing/2014/main" id="{DAA806D0-8472-4D7F-821D-E5C3BE592AAA}"/>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68" name="Text Box 39">
            <a:extLst>
              <a:ext uri="{FF2B5EF4-FFF2-40B4-BE49-F238E27FC236}">
                <a16:creationId xmlns:a16="http://schemas.microsoft.com/office/drawing/2014/main" id="{B518897A-E43F-4D8A-836B-93D62B0DC5D3}"/>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a:t>
            </a:r>
            <a:r>
              <a:rPr lang="en-US" altLang="id-ID" sz="1600" b="1">
                <a:solidFill>
                  <a:srgbClr val="2004EE"/>
                </a:solidFill>
              </a:rPr>
              <a:t> </a:t>
            </a:r>
            <a:r>
              <a:rPr lang="en-US" altLang="id-ID" sz="1600" b="1"/>
              <a:t>Value</a:t>
            </a:r>
          </a:p>
        </p:txBody>
      </p:sp>
      <p:sp>
        <p:nvSpPr>
          <p:cNvPr id="650280" name="Text Box 40">
            <a:extLst>
              <a:ext uri="{FF2B5EF4-FFF2-40B4-BE49-F238E27FC236}">
                <a16:creationId xmlns:a16="http://schemas.microsoft.com/office/drawing/2014/main" id="{02E85FCE-C666-4002-8902-D23F01AD4F36}"/>
              </a:ext>
            </a:extLst>
          </p:cNvPr>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Smaller element</a:t>
            </a:r>
          </a:p>
        </p:txBody>
      </p:sp>
      <p:sp>
        <p:nvSpPr>
          <p:cNvPr id="650282" name="Line 42">
            <a:extLst>
              <a:ext uri="{FF2B5EF4-FFF2-40B4-BE49-F238E27FC236}">
                <a16:creationId xmlns:a16="http://schemas.microsoft.com/office/drawing/2014/main" id="{E186BDC7-8C5B-4179-96DF-9156752BB979}"/>
              </a:ext>
            </a:extLst>
          </p:cNvPr>
          <p:cNvSpPr>
            <a:spLocks noChangeShapeType="1"/>
          </p:cNvSpPr>
          <p:nvPr/>
        </p:nvSpPr>
        <p:spPr bwMode="auto">
          <a:xfrm flipH="1">
            <a:off x="6619875"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0285" name="Line 45">
            <a:extLst>
              <a:ext uri="{FF2B5EF4-FFF2-40B4-BE49-F238E27FC236}">
                <a16:creationId xmlns:a16="http://schemas.microsoft.com/office/drawing/2014/main" id="{A20D5CAD-3F77-4D9A-80EA-A9F0614A87F9}"/>
              </a:ext>
            </a:extLst>
          </p:cNvPr>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0286" name="Text Box 46">
            <a:extLst>
              <a:ext uri="{FF2B5EF4-FFF2-40B4-BE49-F238E27FC236}">
                <a16:creationId xmlns:a16="http://schemas.microsoft.com/office/drawing/2014/main" id="{8041E169-532F-48B9-BF95-1102FB23D881}"/>
              </a:ext>
            </a:extLst>
          </p:cNvPr>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a:t>
            </a:r>
            <a:r>
              <a:rPr lang="en-US" altLang="id-ID" sz="1600" b="1">
                <a:solidFill>
                  <a:srgbClr val="2004EE"/>
                </a:solidFill>
              </a:rPr>
              <a:t> </a:t>
            </a:r>
            <a:r>
              <a:rPr lang="en-US" altLang="id-ID" sz="1600" b="1"/>
              <a:t>Value</a:t>
            </a:r>
          </a:p>
        </p:txBody>
      </p:sp>
      <p:sp>
        <p:nvSpPr>
          <p:cNvPr id="49173" name="Text Box 47">
            <a:extLst>
              <a:ext uri="{FF2B5EF4-FFF2-40B4-BE49-F238E27FC236}">
                <a16:creationId xmlns:a16="http://schemas.microsoft.com/office/drawing/2014/main" id="{D202614D-5A53-4CC5-AA35-FBF82C26D388}"/>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49174" name="Text Box 48">
            <a:extLst>
              <a:ext uri="{FF2B5EF4-FFF2-40B4-BE49-F238E27FC236}">
                <a16:creationId xmlns:a16="http://schemas.microsoft.com/office/drawing/2014/main" id="{0645ABE1-1673-47EA-92D4-DD10B83F323A}"/>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49175" name="Text Box 49">
            <a:extLst>
              <a:ext uri="{FF2B5EF4-FFF2-40B4-BE49-F238E27FC236}">
                <a16:creationId xmlns:a16="http://schemas.microsoft.com/office/drawing/2014/main" id="{F065C8AC-722A-45F0-8FA0-DB777FAAA598}"/>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49176" name="Text Box 50">
            <a:extLst>
              <a:ext uri="{FF2B5EF4-FFF2-40B4-BE49-F238E27FC236}">
                <a16:creationId xmlns:a16="http://schemas.microsoft.com/office/drawing/2014/main" id="{D7FB2195-B0D6-4074-A024-173584FACCB9}"/>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49177" name="Text Box 51">
            <a:extLst>
              <a:ext uri="{FF2B5EF4-FFF2-40B4-BE49-F238E27FC236}">
                <a16:creationId xmlns:a16="http://schemas.microsoft.com/office/drawing/2014/main" id="{A3E8BE76-8D4D-4830-ACB9-762F6E4F82DC}"/>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49178" name="Text Box 52">
            <a:extLst>
              <a:ext uri="{FF2B5EF4-FFF2-40B4-BE49-F238E27FC236}">
                <a16:creationId xmlns:a16="http://schemas.microsoft.com/office/drawing/2014/main" id="{7B5FFC02-9C54-41CD-9491-030A8DC3B456}"/>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49179" name="Text Box 53">
            <a:extLst>
              <a:ext uri="{FF2B5EF4-FFF2-40B4-BE49-F238E27FC236}">
                <a16:creationId xmlns:a16="http://schemas.microsoft.com/office/drawing/2014/main" id="{D42BA378-C7D8-49F2-870B-9723D51EB89F}"/>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49180" name="Text Box 58">
            <a:extLst>
              <a:ext uri="{FF2B5EF4-FFF2-40B4-BE49-F238E27FC236}">
                <a16:creationId xmlns:a16="http://schemas.microsoft.com/office/drawing/2014/main" id="{CE9CFD78-E1A4-4A04-9F7F-1348C7B0F2F5}"/>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49181" name="Text Box 60">
            <a:extLst>
              <a:ext uri="{FF2B5EF4-FFF2-40B4-BE49-F238E27FC236}">
                <a16:creationId xmlns:a16="http://schemas.microsoft.com/office/drawing/2014/main" id="{0C803923-7E64-4865-88A6-EE6757017F69}"/>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49182" name="Text Box 61">
            <a:extLst>
              <a:ext uri="{FF2B5EF4-FFF2-40B4-BE49-F238E27FC236}">
                <a16:creationId xmlns:a16="http://schemas.microsoft.com/office/drawing/2014/main" id="{9807374F-EE5D-4043-BA35-D7535EC75C5E}"/>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49183" name="Text Box 62">
            <a:extLst>
              <a:ext uri="{FF2B5EF4-FFF2-40B4-BE49-F238E27FC236}">
                <a16:creationId xmlns:a16="http://schemas.microsoft.com/office/drawing/2014/main" id="{728D11DA-22AC-4297-9058-E8034954B72D}"/>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49184" name="AutoShape 63">
            <a:extLst>
              <a:ext uri="{FF2B5EF4-FFF2-40B4-BE49-F238E27FC236}">
                <a16:creationId xmlns:a16="http://schemas.microsoft.com/office/drawing/2014/main" id="{4BCE67B8-1370-4C29-9CDB-E93AEEE07410}"/>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49185" name="Line 64">
            <a:extLst>
              <a:ext uri="{FF2B5EF4-FFF2-40B4-BE49-F238E27FC236}">
                <a16:creationId xmlns:a16="http://schemas.microsoft.com/office/drawing/2014/main" id="{C9322389-E310-4ADA-AE0F-47973F9BF384}"/>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49186" name="Text Box 65">
            <a:extLst>
              <a:ext uri="{FF2B5EF4-FFF2-40B4-BE49-F238E27FC236}">
                <a16:creationId xmlns:a16="http://schemas.microsoft.com/office/drawing/2014/main" id="{86F5B52C-6E42-420D-BEBD-E6D97D307C6D}"/>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49187" name="Text Box 66">
            <a:extLst>
              <a:ext uri="{FF2B5EF4-FFF2-40B4-BE49-F238E27FC236}">
                <a16:creationId xmlns:a16="http://schemas.microsoft.com/office/drawing/2014/main" id="{335F95F3-1D2B-4FD6-AC52-41F39F2B00DA}"/>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49188" name="Text Box 67">
            <a:extLst>
              <a:ext uri="{FF2B5EF4-FFF2-40B4-BE49-F238E27FC236}">
                <a16:creationId xmlns:a16="http://schemas.microsoft.com/office/drawing/2014/main" id="{3E23B8E7-9ACE-42A5-B824-02E269697CA9}"/>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49189" name="Text Box 68">
            <a:extLst>
              <a:ext uri="{FF2B5EF4-FFF2-40B4-BE49-F238E27FC236}">
                <a16:creationId xmlns:a16="http://schemas.microsoft.com/office/drawing/2014/main" id="{EC7950A9-4B25-4DD2-BB0B-33EFDD527B84}"/>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49190" name="Text Box 69">
            <a:extLst>
              <a:ext uri="{FF2B5EF4-FFF2-40B4-BE49-F238E27FC236}">
                <a16:creationId xmlns:a16="http://schemas.microsoft.com/office/drawing/2014/main" id="{4C41BCD7-6A00-41B3-B57B-A7D0400ADDBA}"/>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49191" name="Line 70">
            <a:extLst>
              <a:ext uri="{FF2B5EF4-FFF2-40B4-BE49-F238E27FC236}">
                <a16:creationId xmlns:a16="http://schemas.microsoft.com/office/drawing/2014/main" id="{540D4A0B-BB17-4DF3-BB1C-BBA29ECBB5BE}"/>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0273">
                                            <p:txEl>
                                              <p:pRg st="0" end="0"/>
                                            </p:txEl>
                                          </p:spTgt>
                                        </p:tgtEl>
                                        <p:attrNameLst>
                                          <p:attrName>style.visibility</p:attrName>
                                        </p:attrNameLst>
                                      </p:cBhvr>
                                      <p:to>
                                        <p:strVal val="visible"/>
                                      </p:to>
                                    </p:set>
                                    <p:animEffect transition="in" filter="dissolve">
                                      <p:cBhvr>
                                        <p:cTn id="7" dur="500"/>
                                        <p:tgtEl>
                                          <p:spTgt spid="6502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0273">
                                            <p:txEl>
                                              <p:pRg st="1" end="1"/>
                                            </p:txEl>
                                          </p:spTgt>
                                        </p:tgtEl>
                                        <p:attrNameLst>
                                          <p:attrName>style.visibility</p:attrName>
                                        </p:attrNameLst>
                                      </p:cBhvr>
                                      <p:to>
                                        <p:strVal val="visible"/>
                                      </p:to>
                                    </p:set>
                                    <p:animEffect transition="in" filter="dissolve">
                                      <p:cBhvr>
                                        <p:cTn id="12" dur="500"/>
                                        <p:tgtEl>
                                          <p:spTgt spid="65027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50282"/>
                                        </p:tgtEl>
                                        <p:attrNameLst>
                                          <p:attrName>style.visibility</p:attrName>
                                        </p:attrNameLst>
                                      </p:cBhvr>
                                      <p:to>
                                        <p:strVal val="visible"/>
                                      </p:to>
                                    </p:set>
                                    <p:animEffect transition="in" filter="dissolve">
                                      <p:cBhvr>
                                        <p:cTn id="15" dur="500"/>
                                        <p:tgtEl>
                                          <p:spTgt spid="650282"/>
                                        </p:tgtEl>
                                      </p:cBhvr>
                                    </p:animEffect>
                                  </p:childTnLst>
                                </p:cTn>
                              </p:par>
                              <p:par>
                                <p:cTn id="16" presetID="35" presetClass="path" presetSubtype="0" accel="50000" decel="50000" fill="hold" nodeType="withEffect">
                                  <p:stCondLst>
                                    <p:cond delay="0"/>
                                  </p:stCondLst>
                                  <p:childTnLst>
                                    <p:animMotion origin="layout" path="M 0.15937 0.0222 L -0.09063 0.0222 " pathEditMode="relative" rAng="0" ptsTypes="AA">
                                      <p:cBhvr>
                                        <p:cTn id="17" dur="500" fill="hold"/>
                                        <p:tgtEl>
                                          <p:spTgt spid="650282"/>
                                        </p:tgtEl>
                                        <p:attrNameLst>
                                          <p:attrName>ppt_x</p:attrName>
                                          <p:attrName>ppt_y</p:attrName>
                                        </p:attrNameLst>
                                      </p:cBhvr>
                                      <p:rCtr x="-12500" y="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0273">
                                            <p:txEl>
                                              <p:pRg st="2" end="2"/>
                                            </p:txEl>
                                          </p:spTgt>
                                        </p:tgtEl>
                                        <p:attrNameLst>
                                          <p:attrName>style.visibility</p:attrName>
                                        </p:attrNameLst>
                                      </p:cBhvr>
                                      <p:to>
                                        <p:strVal val="visible"/>
                                      </p:to>
                                    </p:set>
                                    <p:animEffect transition="in" filter="dissolve">
                                      <p:cBhvr>
                                        <p:cTn id="22" dur="500"/>
                                        <p:tgtEl>
                                          <p:spTgt spid="650273">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0280"/>
                                        </p:tgtEl>
                                        <p:attrNameLst>
                                          <p:attrName>style.visibility</p:attrName>
                                        </p:attrNameLst>
                                      </p:cBhvr>
                                      <p:to>
                                        <p:strVal val="visible"/>
                                      </p:to>
                                    </p:set>
                                    <p:animEffect transition="in" filter="dissolve">
                                      <p:cBhvr>
                                        <p:cTn id="25" dur="500"/>
                                        <p:tgtEl>
                                          <p:spTgt spid="650280"/>
                                        </p:tgtEl>
                                      </p:cBhvr>
                                    </p:animEffect>
                                  </p:childTnLst>
                                </p:cTn>
                              </p:par>
                              <p:par>
                                <p:cTn id="26" presetID="35" presetClass="path" presetSubtype="0" accel="50000" decel="50000" fill="hold" grpId="1" nodeType="withEffect">
                                  <p:stCondLst>
                                    <p:cond delay="0"/>
                                  </p:stCondLst>
                                  <p:childTnLst>
                                    <p:animMotion origin="layout" path="M 0.08368 -2.89017E-6 L -0.16632 -2.89017E-6 " pathEditMode="relative" rAng="0" ptsTypes="AA">
                                      <p:cBhvr>
                                        <p:cTn id="27" dur="500" fill="hold"/>
                                        <p:tgtEl>
                                          <p:spTgt spid="650280"/>
                                        </p:tgtEl>
                                        <p:attrNameLst>
                                          <p:attrName>ppt_x</p:attrName>
                                          <p:attrName>ppt_y</p:attrName>
                                        </p:attrNameLst>
                                      </p:cBhvr>
                                      <p:rCtr x="-12500" y="0"/>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650273">
                                            <p:txEl>
                                              <p:pRg st="0" end="0"/>
                                            </p:txEl>
                                          </p:spTgt>
                                        </p:tgtEl>
                                      </p:cBhvr>
                                    </p:animEffect>
                                    <p:set>
                                      <p:cBhvr>
                                        <p:cTn id="32" dur="1" fill="hold">
                                          <p:stCondLst>
                                            <p:cond delay="499"/>
                                          </p:stCondLst>
                                        </p:cTn>
                                        <p:tgtEl>
                                          <p:spTgt spid="650273">
                                            <p:txEl>
                                              <p:pRg st="0" end="0"/>
                                            </p:txEl>
                                          </p:spTgt>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50273">
                                            <p:txEl>
                                              <p:pRg st="1" end="1"/>
                                            </p:txEl>
                                          </p:spTgt>
                                        </p:tgtEl>
                                      </p:cBhvr>
                                    </p:animEffect>
                                    <p:set>
                                      <p:cBhvr>
                                        <p:cTn id="35" dur="1" fill="hold">
                                          <p:stCondLst>
                                            <p:cond delay="499"/>
                                          </p:stCondLst>
                                        </p:cTn>
                                        <p:tgtEl>
                                          <p:spTgt spid="650273">
                                            <p:txEl>
                                              <p:pRg st="1" end="1"/>
                                            </p:txEl>
                                          </p:spTgt>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50273">
                                            <p:txEl>
                                              <p:pRg st="2" end="2"/>
                                            </p:txEl>
                                          </p:spTgt>
                                        </p:tgtEl>
                                      </p:cBhvr>
                                    </p:animEffect>
                                    <p:set>
                                      <p:cBhvr>
                                        <p:cTn id="38" dur="1" fill="hold">
                                          <p:stCondLst>
                                            <p:cond delay="499"/>
                                          </p:stCondLst>
                                        </p:cTn>
                                        <p:tgtEl>
                                          <p:spTgt spid="650273">
                                            <p:txEl>
                                              <p:pRg st="2" end="2"/>
                                            </p:txEl>
                                          </p:spTgt>
                                        </p:tgtEl>
                                        <p:attrNameLst>
                                          <p:attrName>style.visibility</p:attrName>
                                        </p:attrNameLst>
                                      </p:cBhvr>
                                      <p:to>
                                        <p:strVal val="hidden"/>
                                      </p:to>
                                    </p:set>
                                  </p:childTnLst>
                                </p:cTn>
                              </p:par>
                              <p:par>
                                <p:cTn id="39" presetID="9" presetClass="exit" presetSubtype="0" fill="hold" grpId="2" nodeType="withEffect">
                                  <p:stCondLst>
                                    <p:cond delay="0"/>
                                  </p:stCondLst>
                                  <p:childTnLst>
                                    <p:animEffect transition="out" filter="dissolve">
                                      <p:cBhvr>
                                        <p:cTn id="40" dur="500"/>
                                        <p:tgtEl>
                                          <p:spTgt spid="650280"/>
                                        </p:tgtEl>
                                      </p:cBhvr>
                                    </p:animEffect>
                                    <p:set>
                                      <p:cBhvr>
                                        <p:cTn id="41" dur="1" fill="hold">
                                          <p:stCondLst>
                                            <p:cond delay="499"/>
                                          </p:stCondLst>
                                        </p:cTn>
                                        <p:tgtEl>
                                          <p:spTgt spid="650280"/>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0282"/>
                                        </p:tgtEl>
                                      </p:cBhvr>
                                    </p:animEffect>
                                    <p:set>
                                      <p:cBhvr>
                                        <p:cTn id="44" dur="1" fill="hold">
                                          <p:stCondLst>
                                            <p:cond delay="499"/>
                                          </p:stCondLst>
                                        </p:cTn>
                                        <p:tgtEl>
                                          <p:spTgt spid="65028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50286"/>
                                        </p:tgtEl>
                                        <p:attrNameLst>
                                          <p:attrName>style.visibility</p:attrName>
                                        </p:attrNameLst>
                                      </p:cBhvr>
                                      <p:to>
                                        <p:strVal val="visible"/>
                                      </p:to>
                                    </p:set>
                                    <p:animEffect transition="in" filter="dissolve">
                                      <p:cBhvr>
                                        <p:cTn id="47" dur="500"/>
                                        <p:tgtEl>
                                          <p:spTgt spid="650286"/>
                                        </p:tgtEl>
                                      </p:cBhvr>
                                    </p:animEffect>
                                  </p:childTnLst>
                                </p:cTn>
                              </p:par>
                              <p:par>
                                <p:cTn id="48" presetID="9" presetClass="entr" presetSubtype="0" fill="hold" nodeType="withEffect">
                                  <p:stCondLst>
                                    <p:cond delay="0"/>
                                  </p:stCondLst>
                                  <p:childTnLst>
                                    <p:set>
                                      <p:cBhvr>
                                        <p:cTn id="49" dur="1" fill="hold">
                                          <p:stCondLst>
                                            <p:cond delay="0"/>
                                          </p:stCondLst>
                                        </p:cTn>
                                        <p:tgtEl>
                                          <p:spTgt spid="650285"/>
                                        </p:tgtEl>
                                        <p:attrNameLst>
                                          <p:attrName>style.visibility</p:attrName>
                                        </p:attrNameLst>
                                      </p:cBhvr>
                                      <p:to>
                                        <p:strVal val="visible"/>
                                      </p:to>
                                    </p:set>
                                    <p:animEffect transition="in" filter="dissolve">
                                      <p:cBhvr>
                                        <p:cTn id="50" dur="500"/>
                                        <p:tgtEl>
                                          <p:spTgt spid="6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80" grpId="0"/>
      <p:bldP spid="650280" grpId="1"/>
      <p:bldP spid="650280" grpId="2"/>
      <p:bldP spid="65028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8E8B4BC0-0E79-4A92-9138-8934654069B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51203" name="AutoShape 9">
            <a:extLst>
              <a:ext uri="{FF2B5EF4-FFF2-40B4-BE49-F238E27FC236}">
                <a16:creationId xmlns:a16="http://schemas.microsoft.com/office/drawing/2014/main" id="{1F94C879-74F8-4D2E-8B15-8D2C05C1D2DE}"/>
              </a:ext>
            </a:extLst>
          </p:cNvPr>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51204" name="Text Box 11">
            <a:extLst>
              <a:ext uri="{FF2B5EF4-FFF2-40B4-BE49-F238E27FC236}">
                <a16:creationId xmlns:a16="http://schemas.microsoft.com/office/drawing/2014/main" id="{58D7936C-BF21-4851-A9DB-6F0FD2E86AF3}"/>
              </a:ext>
            </a:extLst>
          </p:cNvPr>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51205" name="Text Box 12">
            <a:extLst>
              <a:ext uri="{FF2B5EF4-FFF2-40B4-BE49-F238E27FC236}">
                <a16:creationId xmlns:a16="http://schemas.microsoft.com/office/drawing/2014/main" id="{5B9E1EC6-07A6-4498-936D-0564F98AD50A}"/>
              </a:ext>
            </a:extLst>
          </p:cNvPr>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51206" name="Text Box 15">
            <a:extLst>
              <a:ext uri="{FF2B5EF4-FFF2-40B4-BE49-F238E27FC236}">
                <a16:creationId xmlns:a16="http://schemas.microsoft.com/office/drawing/2014/main" id="{6E24C8FC-5EE9-49B4-825F-A654442B8F20}"/>
              </a:ext>
            </a:extLst>
          </p:cNvPr>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51207" name="Line 16">
            <a:extLst>
              <a:ext uri="{FF2B5EF4-FFF2-40B4-BE49-F238E27FC236}">
                <a16:creationId xmlns:a16="http://schemas.microsoft.com/office/drawing/2014/main" id="{1F3ABDBE-4A51-4211-9768-05936CB4B9BF}"/>
              </a:ext>
            </a:extLst>
          </p:cNvPr>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08" name="Line 17">
            <a:extLst>
              <a:ext uri="{FF2B5EF4-FFF2-40B4-BE49-F238E27FC236}">
                <a16:creationId xmlns:a16="http://schemas.microsoft.com/office/drawing/2014/main" id="{9B0F49F9-101F-456A-8B9C-55085EC4A76F}"/>
              </a:ext>
            </a:extLst>
          </p:cNvPr>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09" name="Line 18">
            <a:extLst>
              <a:ext uri="{FF2B5EF4-FFF2-40B4-BE49-F238E27FC236}">
                <a16:creationId xmlns:a16="http://schemas.microsoft.com/office/drawing/2014/main" id="{ECDCCA19-9179-42B9-99EC-071797532B91}"/>
              </a:ext>
            </a:extLst>
          </p:cNvPr>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0" name="Line 19">
            <a:extLst>
              <a:ext uri="{FF2B5EF4-FFF2-40B4-BE49-F238E27FC236}">
                <a16:creationId xmlns:a16="http://schemas.microsoft.com/office/drawing/2014/main" id="{0681E733-94DE-41E0-9747-9904D1380CB7}"/>
              </a:ext>
            </a:extLst>
          </p:cNvPr>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1" name="Line 31">
            <a:extLst>
              <a:ext uri="{FF2B5EF4-FFF2-40B4-BE49-F238E27FC236}">
                <a16:creationId xmlns:a16="http://schemas.microsoft.com/office/drawing/2014/main" id="{EDFD3C6B-1CBE-42F9-A328-627FBDB5D6C5}"/>
              </a:ext>
            </a:extLst>
          </p:cNvPr>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2" name="Text Box 32">
            <a:extLst>
              <a:ext uri="{FF2B5EF4-FFF2-40B4-BE49-F238E27FC236}">
                <a16:creationId xmlns:a16="http://schemas.microsoft.com/office/drawing/2014/main" id="{73032361-69E8-4476-89FE-F97E7D719C6A}"/>
              </a:ext>
            </a:extLst>
          </p:cNvPr>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51213" name="Line 34">
            <a:extLst>
              <a:ext uri="{FF2B5EF4-FFF2-40B4-BE49-F238E27FC236}">
                <a16:creationId xmlns:a16="http://schemas.microsoft.com/office/drawing/2014/main" id="{78A62502-9EA5-45C1-A2DC-CA87A7FDCD6F}"/>
              </a:ext>
            </a:extLst>
          </p:cNvPr>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4" name="Line 35">
            <a:extLst>
              <a:ext uri="{FF2B5EF4-FFF2-40B4-BE49-F238E27FC236}">
                <a16:creationId xmlns:a16="http://schemas.microsoft.com/office/drawing/2014/main" id="{4CC9D430-57F9-4E95-BC00-4A9D9F436996}"/>
              </a:ext>
            </a:extLst>
          </p:cNvPr>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5" name="Text Box 36">
            <a:extLst>
              <a:ext uri="{FF2B5EF4-FFF2-40B4-BE49-F238E27FC236}">
                <a16:creationId xmlns:a16="http://schemas.microsoft.com/office/drawing/2014/main" id="{9A430287-E3BF-4E35-8210-E81F65ADA6BD}"/>
              </a:ext>
            </a:extLst>
          </p:cNvPr>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51216" name="Line 39">
            <a:extLst>
              <a:ext uri="{FF2B5EF4-FFF2-40B4-BE49-F238E27FC236}">
                <a16:creationId xmlns:a16="http://schemas.microsoft.com/office/drawing/2014/main" id="{9183B876-9335-4103-B1EE-F9F9E83CF39E}"/>
              </a:ext>
            </a:extLst>
          </p:cNvPr>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17" name="Text Box 40">
            <a:extLst>
              <a:ext uri="{FF2B5EF4-FFF2-40B4-BE49-F238E27FC236}">
                <a16:creationId xmlns:a16="http://schemas.microsoft.com/office/drawing/2014/main" id="{740A5471-1520-466D-A616-FE1137DF05D4}"/>
              </a:ext>
            </a:extLst>
          </p:cNvPr>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652329" name="Rectangle 41">
            <a:extLst>
              <a:ext uri="{FF2B5EF4-FFF2-40B4-BE49-F238E27FC236}">
                <a16:creationId xmlns:a16="http://schemas.microsoft.com/office/drawing/2014/main" id="{2843E970-EC56-493C-8FAC-1F2354DA2DA9}"/>
              </a:ext>
            </a:extLst>
          </p:cNvPr>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smaller value is on the left hand side of the greater value.</a:t>
            </a:r>
          </a:p>
          <a:p>
            <a:pPr eaLnBrk="1" hangingPunct="1">
              <a:buFontTx/>
              <a:buBlip>
                <a:blip r:embed="rId3"/>
              </a:buBlip>
            </a:pPr>
            <a:r>
              <a:rPr lang="en-IN" altLang="id-ID" sz="2000">
                <a:solidFill>
                  <a:schemeClr val="accent2"/>
                </a:solidFill>
              </a:rPr>
              <a:t>Values remain same.</a:t>
            </a:r>
            <a:endParaRPr lang="en-US" altLang="id-ID" sz="1800">
              <a:solidFill>
                <a:schemeClr val="accent2"/>
              </a:solidFill>
            </a:endParaRPr>
          </a:p>
        </p:txBody>
      </p:sp>
      <p:sp>
        <p:nvSpPr>
          <p:cNvPr id="652330" name="Line 42">
            <a:extLst>
              <a:ext uri="{FF2B5EF4-FFF2-40B4-BE49-F238E27FC236}">
                <a16:creationId xmlns:a16="http://schemas.microsoft.com/office/drawing/2014/main" id="{38668C44-3364-49A1-B76B-B61E1AD592A3}"/>
              </a:ext>
            </a:extLst>
          </p:cNvPr>
          <p:cNvSpPr>
            <a:spLocks noChangeShapeType="1"/>
          </p:cNvSpPr>
          <p:nvPr/>
        </p:nvSpPr>
        <p:spPr bwMode="auto">
          <a:xfrm>
            <a:off x="56102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1" name="Line 43">
            <a:extLst>
              <a:ext uri="{FF2B5EF4-FFF2-40B4-BE49-F238E27FC236}">
                <a16:creationId xmlns:a16="http://schemas.microsoft.com/office/drawing/2014/main" id="{73F706B4-E767-4668-8A77-236A0B41BF85}"/>
              </a:ext>
            </a:extLst>
          </p:cNvPr>
          <p:cNvSpPr>
            <a:spLocks noChangeShapeType="1"/>
          </p:cNvSpPr>
          <p:nvPr/>
        </p:nvSpPr>
        <p:spPr bwMode="auto">
          <a:xfrm>
            <a:off x="56102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2" name="Line 44">
            <a:extLst>
              <a:ext uri="{FF2B5EF4-FFF2-40B4-BE49-F238E27FC236}">
                <a16:creationId xmlns:a16="http://schemas.microsoft.com/office/drawing/2014/main" id="{6AB779C2-EC36-4184-AE81-AE6819E030ED}"/>
              </a:ext>
            </a:extLst>
          </p:cNvPr>
          <p:cNvSpPr>
            <a:spLocks noChangeShapeType="1"/>
          </p:cNvSpPr>
          <p:nvPr/>
        </p:nvSpPr>
        <p:spPr bwMode="auto">
          <a:xfrm flipV="1">
            <a:off x="56102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3" name="Line 45">
            <a:extLst>
              <a:ext uri="{FF2B5EF4-FFF2-40B4-BE49-F238E27FC236}">
                <a16:creationId xmlns:a16="http://schemas.microsoft.com/office/drawing/2014/main" id="{52A91B67-74A1-478A-B8B8-0D3E29B46816}"/>
              </a:ext>
            </a:extLst>
          </p:cNvPr>
          <p:cNvSpPr>
            <a:spLocks noChangeShapeType="1"/>
          </p:cNvSpPr>
          <p:nvPr/>
        </p:nvSpPr>
        <p:spPr bwMode="auto">
          <a:xfrm>
            <a:off x="61436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4" name="Line 46">
            <a:extLst>
              <a:ext uri="{FF2B5EF4-FFF2-40B4-BE49-F238E27FC236}">
                <a16:creationId xmlns:a16="http://schemas.microsoft.com/office/drawing/2014/main" id="{29E1BA90-5562-4C46-BFDF-0EC45BEE8BD9}"/>
              </a:ext>
            </a:extLst>
          </p:cNvPr>
          <p:cNvSpPr>
            <a:spLocks noChangeShapeType="1"/>
          </p:cNvSpPr>
          <p:nvPr/>
        </p:nvSpPr>
        <p:spPr bwMode="auto">
          <a:xfrm>
            <a:off x="61436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5" name="Line 47">
            <a:extLst>
              <a:ext uri="{FF2B5EF4-FFF2-40B4-BE49-F238E27FC236}">
                <a16:creationId xmlns:a16="http://schemas.microsoft.com/office/drawing/2014/main" id="{C073B9DB-EF87-428F-A7D3-961FFDEC5E29}"/>
              </a:ext>
            </a:extLst>
          </p:cNvPr>
          <p:cNvSpPr>
            <a:spLocks noChangeShapeType="1"/>
          </p:cNvSpPr>
          <p:nvPr/>
        </p:nvSpPr>
        <p:spPr bwMode="auto">
          <a:xfrm flipV="1">
            <a:off x="61436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2336" name="Line 48">
            <a:extLst>
              <a:ext uri="{FF2B5EF4-FFF2-40B4-BE49-F238E27FC236}">
                <a16:creationId xmlns:a16="http://schemas.microsoft.com/office/drawing/2014/main" id="{BE37C462-16E3-4C76-87EE-E166D83D05BA}"/>
              </a:ext>
            </a:extLst>
          </p:cNvPr>
          <p:cNvSpPr>
            <a:spLocks noChangeShapeType="1"/>
          </p:cNvSpPr>
          <p:nvPr/>
        </p:nvSpPr>
        <p:spPr bwMode="auto">
          <a:xfrm flipV="1">
            <a:off x="66770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26" name="Text Box 58">
            <a:extLst>
              <a:ext uri="{FF2B5EF4-FFF2-40B4-BE49-F238E27FC236}">
                <a16:creationId xmlns:a16="http://schemas.microsoft.com/office/drawing/2014/main" id="{000B45E3-D6EC-46EC-85F9-7CA17BC237D5}"/>
              </a:ext>
            </a:extLst>
          </p:cNvPr>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51227" name="Text Box 59">
            <a:extLst>
              <a:ext uri="{FF2B5EF4-FFF2-40B4-BE49-F238E27FC236}">
                <a16:creationId xmlns:a16="http://schemas.microsoft.com/office/drawing/2014/main" id="{569BFE15-49BF-421E-9ABB-1172C74C93CA}"/>
              </a:ext>
            </a:extLst>
          </p:cNvPr>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51228" name="Text Box 60">
            <a:extLst>
              <a:ext uri="{FF2B5EF4-FFF2-40B4-BE49-F238E27FC236}">
                <a16:creationId xmlns:a16="http://schemas.microsoft.com/office/drawing/2014/main" id="{D683835F-4E76-430B-97C9-A6A68FC768C7}"/>
              </a:ext>
            </a:extLst>
          </p:cNvPr>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51229" name="Text Box 61">
            <a:extLst>
              <a:ext uri="{FF2B5EF4-FFF2-40B4-BE49-F238E27FC236}">
                <a16:creationId xmlns:a16="http://schemas.microsoft.com/office/drawing/2014/main" id="{4325DDB7-CC0E-4A8B-BF91-DF17E20D541A}"/>
              </a:ext>
            </a:extLst>
          </p:cNvPr>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51230" name="Text Box 62">
            <a:extLst>
              <a:ext uri="{FF2B5EF4-FFF2-40B4-BE49-F238E27FC236}">
                <a16:creationId xmlns:a16="http://schemas.microsoft.com/office/drawing/2014/main" id="{7382F00B-EB58-4D48-9662-19B9C46977F0}"/>
              </a:ext>
            </a:extLst>
          </p:cNvPr>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51231" name="Text Box 63">
            <a:extLst>
              <a:ext uri="{FF2B5EF4-FFF2-40B4-BE49-F238E27FC236}">
                <a16:creationId xmlns:a16="http://schemas.microsoft.com/office/drawing/2014/main" id="{012012B7-AE66-4EBA-92B7-41C6095225DF}"/>
              </a:ext>
            </a:extLst>
          </p:cNvPr>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51232" name="Text Box 64">
            <a:extLst>
              <a:ext uri="{FF2B5EF4-FFF2-40B4-BE49-F238E27FC236}">
                <a16:creationId xmlns:a16="http://schemas.microsoft.com/office/drawing/2014/main" id="{C0B0778B-0007-4922-AF3B-7F153DD6D3D1}"/>
              </a:ext>
            </a:extLst>
          </p:cNvPr>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51233" name="Text Box 66">
            <a:extLst>
              <a:ext uri="{FF2B5EF4-FFF2-40B4-BE49-F238E27FC236}">
                <a16:creationId xmlns:a16="http://schemas.microsoft.com/office/drawing/2014/main" id="{B29175E0-AEFF-43E7-8138-C2AFBE386268}"/>
              </a:ext>
            </a:extLst>
          </p:cNvPr>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2</a:t>
            </a:r>
          </a:p>
        </p:txBody>
      </p:sp>
      <p:sp>
        <p:nvSpPr>
          <p:cNvPr id="51234" name="Text Box 68">
            <a:extLst>
              <a:ext uri="{FF2B5EF4-FFF2-40B4-BE49-F238E27FC236}">
                <a16:creationId xmlns:a16="http://schemas.microsoft.com/office/drawing/2014/main" id="{E0AED436-4912-4B9D-A3A4-EB74C69D575C}"/>
              </a:ext>
            </a:extLst>
          </p:cNvPr>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51235" name="Text Box 69">
            <a:extLst>
              <a:ext uri="{FF2B5EF4-FFF2-40B4-BE49-F238E27FC236}">
                <a16:creationId xmlns:a16="http://schemas.microsoft.com/office/drawing/2014/main" id="{B44BC2FC-298B-4C06-9285-79CE78B75B1A}"/>
              </a:ext>
            </a:extLst>
          </p:cNvPr>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51236" name="Text Box 70">
            <a:extLst>
              <a:ext uri="{FF2B5EF4-FFF2-40B4-BE49-F238E27FC236}">
                <a16:creationId xmlns:a16="http://schemas.microsoft.com/office/drawing/2014/main" id="{DD39F0B5-89F1-479D-BCD2-7CB16F293493}"/>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51237" name="AutoShape 71">
            <a:extLst>
              <a:ext uri="{FF2B5EF4-FFF2-40B4-BE49-F238E27FC236}">
                <a16:creationId xmlns:a16="http://schemas.microsoft.com/office/drawing/2014/main" id="{508917BE-70DB-4BD5-AD40-A52688CA5952}"/>
              </a:ext>
            </a:extLst>
          </p:cNvPr>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51238" name="Line 72">
            <a:extLst>
              <a:ext uri="{FF2B5EF4-FFF2-40B4-BE49-F238E27FC236}">
                <a16:creationId xmlns:a16="http://schemas.microsoft.com/office/drawing/2014/main" id="{CC4CEA44-FEE9-4827-89B6-A6478B26FE20}"/>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1239" name="Text Box 73">
            <a:extLst>
              <a:ext uri="{FF2B5EF4-FFF2-40B4-BE49-F238E27FC236}">
                <a16:creationId xmlns:a16="http://schemas.microsoft.com/office/drawing/2014/main" id="{7A0C6818-9347-4619-99C2-A95A6D395EDC}"/>
              </a:ext>
            </a:extLst>
          </p:cNvPr>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List 1</a:t>
            </a:r>
          </a:p>
        </p:txBody>
      </p:sp>
      <p:sp>
        <p:nvSpPr>
          <p:cNvPr id="51240" name="Text Box 74">
            <a:extLst>
              <a:ext uri="{FF2B5EF4-FFF2-40B4-BE49-F238E27FC236}">
                <a16:creationId xmlns:a16="http://schemas.microsoft.com/office/drawing/2014/main" id="{C7FA2D8D-E31C-4F5B-92DA-E8BD35F28027}"/>
              </a:ext>
            </a:extLst>
          </p:cNvPr>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51241" name="Text Box 75">
            <a:extLst>
              <a:ext uri="{FF2B5EF4-FFF2-40B4-BE49-F238E27FC236}">
                <a16:creationId xmlns:a16="http://schemas.microsoft.com/office/drawing/2014/main" id="{2D623D9D-24C9-44EE-BACD-123A39AB2D83}"/>
              </a:ext>
            </a:extLst>
          </p:cNvPr>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51242" name="Text Box 76">
            <a:extLst>
              <a:ext uri="{FF2B5EF4-FFF2-40B4-BE49-F238E27FC236}">
                <a16:creationId xmlns:a16="http://schemas.microsoft.com/office/drawing/2014/main" id="{3948394C-1CC0-49F3-AC0F-1F47616C1826}"/>
              </a:ext>
            </a:extLst>
          </p:cNvPr>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51243" name="Text Box 77">
            <a:extLst>
              <a:ext uri="{FF2B5EF4-FFF2-40B4-BE49-F238E27FC236}">
                <a16:creationId xmlns:a16="http://schemas.microsoft.com/office/drawing/2014/main" id="{9BD3ED63-5DAD-4A5B-9388-0B8F0C537FF0}"/>
              </a:ext>
            </a:extLst>
          </p:cNvPr>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51244" name="Line 78">
            <a:extLst>
              <a:ext uri="{FF2B5EF4-FFF2-40B4-BE49-F238E27FC236}">
                <a16:creationId xmlns:a16="http://schemas.microsoft.com/office/drawing/2014/main" id="{56A67234-2211-40B6-AC50-8E47929C41FB}"/>
              </a:ext>
            </a:extLst>
          </p:cNvPr>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2329">
                                            <p:txEl>
                                              <p:pRg st="0" end="0"/>
                                            </p:txEl>
                                          </p:spTgt>
                                        </p:tgtEl>
                                        <p:attrNameLst>
                                          <p:attrName>style.visibility</p:attrName>
                                        </p:attrNameLst>
                                      </p:cBhvr>
                                      <p:to>
                                        <p:strVal val="visible"/>
                                      </p:to>
                                    </p:set>
                                    <p:animEffect transition="in" filter="dissolve">
                                      <p:cBhvr>
                                        <p:cTn id="7" dur="500"/>
                                        <p:tgtEl>
                                          <p:spTgt spid="6523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2335"/>
                                        </p:tgtEl>
                                        <p:attrNameLst>
                                          <p:attrName>style.visibility</p:attrName>
                                        </p:attrNameLst>
                                      </p:cBhvr>
                                      <p:to>
                                        <p:strVal val="visible"/>
                                      </p:to>
                                    </p:set>
                                    <p:animEffect transition="in" filter="dissolve">
                                      <p:cBhvr>
                                        <p:cTn id="12" dur="500"/>
                                        <p:tgtEl>
                                          <p:spTgt spid="652335"/>
                                        </p:tgtEl>
                                      </p:cBhvr>
                                    </p:animEffect>
                                  </p:childTnLst>
                                </p:cTn>
                              </p:par>
                              <p:par>
                                <p:cTn id="13" presetID="9" presetClass="entr" presetSubtype="0" fill="hold" nodeType="withEffect">
                                  <p:stCondLst>
                                    <p:cond delay="0"/>
                                  </p:stCondLst>
                                  <p:childTnLst>
                                    <p:set>
                                      <p:cBhvr>
                                        <p:cTn id="14" dur="1" fill="hold">
                                          <p:stCondLst>
                                            <p:cond delay="0"/>
                                          </p:stCondLst>
                                        </p:cTn>
                                        <p:tgtEl>
                                          <p:spTgt spid="652330"/>
                                        </p:tgtEl>
                                        <p:attrNameLst>
                                          <p:attrName>style.visibility</p:attrName>
                                        </p:attrNameLst>
                                      </p:cBhvr>
                                      <p:to>
                                        <p:strVal val="visible"/>
                                      </p:to>
                                    </p:set>
                                    <p:animEffect transition="in" filter="dissolve">
                                      <p:cBhvr>
                                        <p:cTn id="15" dur="500"/>
                                        <p:tgtEl>
                                          <p:spTgt spid="652330"/>
                                        </p:tgtEl>
                                      </p:cBhvr>
                                    </p:animEffect>
                                  </p:childTnLst>
                                </p:cTn>
                              </p:par>
                              <p:par>
                                <p:cTn id="16" presetID="9" presetClass="entr" presetSubtype="0" fill="hold" nodeType="withEffect">
                                  <p:stCondLst>
                                    <p:cond delay="0"/>
                                  </p:stCondLst>
                                  <p:childTnLst>
                                    <p:set>
                                      <p:cBhvr>
                                        <p:cTn id="17" dur="1" fill="hold">
                                          <p:stCondLst>
                                            <p:cond delay="0"/>
                                          </p:stCondLst>
                                        </p:cTn>
                                        <p:tgtEl>
                                          <p:spTgt spid="652332"/>
                                        </p:tgtEl>
                                        <p:attrNameLst>
                                          <p:attrName>style.visibility</p:attrName>
                                        </p:attrNameLst>
                                      </p:cBhvr>
                                      <p:to>
                                        <p:strVal val="visible"/>
                                      </p:to>
                                    </p:set>
                                    <p:animEffect transition="in" filter="dissolve">
                                      <p:cBhvr>
                                        <p:cTn id="18" dur="500"/>
                                        <p:tgtEl>
                                          <p:spTgt spid="652332"/>
                                        </p:tgtEl>
                                      </p:cBhvr>
                                    </p:animEffect>
                                  </p:childTnLst>
                                </p:cTn>
                              </p:par>
                              <p:par>
                                <p:cTn id="19" presetID="9" presetClass="entr" presetSubtype="0" fill="hold" nodeType="withEffect">
                                  <p:stCondLst>
                                    <p:cond delay="0"/>
                                  </p:stCondLst>
                                  <p:childTnLst>
                                    <p:set>
                                      <p:cBhvr>
                                        <p:cTn id="20" dur="1" fill="hold">
                                          <p:stCondLst>
                                            <p:cond delay="0"/>
                                          </p:stCondLst>
                                        </p:cTn>
                                        <p:tgtEl>
                                          <p:spTgt spid="652331"/>
                                        </p:tgtEl>
                                        <p:attrNameLst>
                                          <p:attrName>style.visibility</p:attrName>
                                        </p:attrNameLst>
                                      </p:cBhvr>
                                      <p:to>
                                        <p:strVal val="visible"/>
                                      </p:to>
                                    </p:set>
                                    <p:animEffect transition="in" filter="dissolve">
                                      <p:cBhvr>
                                        <p:cTn id="21" dur="500"/>
                                        <p:tgtEl>
                                          <p:spTgt spid="652331"/>
                                        </p:tgtEl>
                                      </p:cBhvr>
                                    </p:animEffect>
                                  </p:childTnLst>
                                </p:cTn>
                              </p:par>
                              <p:par>
                                <p:cTn id="22" presetID="9" presetClass="entr" presetSubtype="0" fill="hold" nodeType="withEffect">
                                  <p:stCondLst>
                                    <p:cond delay="0"/>
                                  </p:stCondLst>
                                  <p:childTnLst>
                                    <p:set>
                                      <p:cBhvr>
                                        <p:cTn id="23" dur="1" fill="hold">
                                          <p:stCondLst>
                                            <p:cond delay="0"/>
                                          </p:stCondLst>
                                        </p:cTn>
                                        <p:tgtEl>
                                          <p:spTgt spid="652334"/>
                                        </p:tgtEl>
                                        <p:attrNameLst>
                                          <p:attrName>style.visibility</p:attrName>
                                        </p:attrNameLst>
                                      </p:cBhvr>
                                      <p:to>
                                        <p:strVal val="visible"/>
                                      </p:to>
                                    </p:set>
                                    <p:animEffect transition="in" filter="dissolve">
                                      <p:cBhvr>
                                        <p:cTn id="24" dur="500"/>
                                        <p:tgtEl>
                                          <p:spTgt spid="652334"/>
                                        </p:tgtEl>
                                      </p:cBhvr>
                                    </p:animEffect>
                                  </p:childTnLst>
                                </p:cTn>
                              </p:par>
                              <p:par>
                                <p:cTn id="25" presetID="9" presetClass="entr" presetSubtype="0" fill="hold" nodeType="withEffect">
                                  <p:stCondLst>
                                    <p:cond delay="0"/>
                                  </p:stCondLst>
                                  <p:childTnLst>
                                    <p:set>
                                      <p:cBhvr>
                                        <p:cTn id="26" dur="1" fill="hold">
                                          <p:stCondLst>
                                            <p:cond delay="0"/>
                                          </p:stCondLst>
                                        </p:cTn>
                                        <p:tgtEl>
                                          <p:spTgt spid="652336"/>
                                        </p:tgtEl>
                                        <p:attrNameLst>
                                          <p:attrName>style.visibility</p:attrName>
                                        </p:attrNameLst>
                                      </p:cBhvr>
                                      <p:to>
                                        <p:strVal val="visible"/>
                                      </p:to>
                                    </p:set>
                                    <p:animEffect transition="in" filter="dissolve">
                                      <p:cBhvr>
                                        <p:cTn id="27" dur="500"/>
                                        <p:tgtEl>
                                          <p:spTgt spid="652336"/>
                                        </p:tgtEl>
                                      </p:cBhvr>
                                    </p:animEffect>
                                  </p:childTnLst>
                                </p:cTn>
                              </p:par>
                              <p:par>
                                <p:cTn id="28" presetID="9" presetClass="entr" presetSubtype="0" fill="hold" nodeType="withEffect">
                                  <p:stCondLst>
                                    <p:cond delay="0"/>
                                  </p:stCondLst>
                                  <p:childTnLst>
                                    <p:set>
                                      <p:cBhvr>
                                        <p:cTn id="29" dur="1" fill="hold">
                                          <p:stCondLst>
                                            <p:cond delay="0"/>
                                          </p:stCondLst>
                                        </p:cTn>
                                        <p:tgtEl>
                                          <p:spTgt spid="652333"/>
                                        </p:tgtEl>
                                        <p:attrNameLst>
                                          <p:attrName>style.visibility</p:attrName>
                                        </p:attrNameLst>
                                      </p:cBhvr>
                                      <p:to>
                                        <p:strVal val="visible"/>
                                      </p:to>
                                    </p:set>
                                    <p:animEffect transition="in" filter="dissolve">
                                      <p:cBhvr>
                                        <p:cTn id="30" dur="500"/>
                                        <p:tgtEl>
                                          <p:spTgt spid="6523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652329">
                                            <p:txEl>
                                              <p:pRg st="1" end="1"/>
                                            </p:txEl>
                                          </p:spTgt>
                                        </p:tgtEl>
                                        <p:attrNameLst>
                                          <p:attrName>style.visibility</p:attrName>
                                        </p:attrNameLst>
                                      </p:cBhvr>
                                      <p:to>
                                        <p:strVal val="visible"/>
                                      </p:to>
                                    </p:set>
                                    <p:animEffect transition="in" filter="dissolve">
                                      <p:cBhvr>
                                        <p:cTn id="35" dur="500"/>
                                        <p:tgtEl>
                                          <p:spTgt spid="652329">
                                            <p:txEl>
                                              <p:pRg st="1" end="1"/>
                                            </p:txEl>
                                          </p:spTgt>
                                        </p:tgtEl>
                                      </p:cBhvr>
                                    </p:animEffect>
                                  </p:childTnLst>
                                </p:cTn>
                              </p:par>
                              <p:par>
                                <p:cTn id="36" presetID="9" presetClass="exit" presetSubtype="0" fill="hold" nodeType="withEffect">
                                  <p:stCondLst>
                                    <p:cond delay="0"/>
                                  </p:stCondLst>
                                  <p:childTnLst>
                                    <p:animEffect transition="out" filter="dissolve">
                                      <p:cBhvr>
                                        <p:cTn id="37" dur="500"/>
                                        <p:tgtEl>
                                          <p:spTgt spid="652331"/>
                                        </p:tgtEl>
                                      </p:cBhvr>
                                    </p:animEffect>
                                    <p:set>
                                      <p:cBhvr>
                                        <p:cTn id="38" dur="1" fill="hold">
                                          <p:stCondLst>
                                            <p:cond delay="499"/>
                                          </p:stCondLst>
                                        </p:cTn>
                                        <p:tgtEl>
                                          <p:spTgt spid="652331"/>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52334"/>
                                        </p:tgtEl>
                                      </p:cBhvr>
                                    </p:animEffect>
                                    <p:set>
                                      <p:cBhvr>
                                        <p:cTn id="41" dur="1" fill="hold">
                                          <p:stCondLst>
                                            <p:cond delay="499"/>
                                          </p:stCondLst>
                                        </p:cTn>
                                        <p:tgtEl>
                                          <p:spTgt spid="652334"/>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2336"/>
                                        </p:tgtEl>
                                      </p:cBhvr>
                                    </p:animEffect>
                                    <p:set>
                                      <p:cBhvr>
                                        <p:cTn id="44" dur="1" fill="hold">
                                          <p:stCondLst>
                                            <p:cond delay="499"/>
                                          </p:stCondLst>
                                        </p:cTn>
                                        <p:tgtEl>
                                          <p:spTgt spid="652336"/>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52333"/>
                                        </p:tgtEl>
                                      </p:cBhvr>
                                    </p:animEffect>
                                    <p:set>
                                      <p:cBhvr>
                                        <p:cTn id="47" dur="1" fill="hold">
                                          <p:stCondLst>
                                            <p:cond delay="499"/>
                                          </p:stCondLst>
                                        </p:cTn>
                                        <p:tgtEl>
                                          <p:spTgt spid="6523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652335"/>
                                        </p:tgtEl>
                                      </p:cBhvr>
                                    </p:animEffect>
                                    <p:set>
                                      <p:cBhvr>
                                        <p:cTn id="50" dur="1" fill="hold">
                                          <p:stCondLst>
                                            <p:cond delay="499"/>
                                          </p:stCondLst>
                                        </p:cTn>
                                        <p:tgtEl>
                                          <p:spTgt spid="652335"/>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652330"/>
                                        </p:tgtEl>
                                      </p:cBhvr>
                                    </p:animEffect>
                                    <p:set>
                                      <p:cBhvr>
                                        <p:cTn id="53" dur="1" fill="hold">
                                          <p:stCondLst>
                                            <p:cond delay="499"/>
                                          </p:stCondLst>
                                        </p:cTn>
                                        <p:tgtEl>
                                          <p:spTgt spid="652330"/>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652332"/>
                                        </p:tgtEl>
                                      </p:cBhvr>
                                    </p:animEffect>
                                    <p:set>
                                      <p:cBhvr>
                                        <p:cTn id="56" dur="1" fill="hold">
                                          <p:stCondLst>
                                            <p:cond delay="499"/>
                                          </p:stCondLst>
                                        </p:cTn>
                                        <p:tgtEl>
                                          <p:spTgt spid="652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FBCFDA49-DA3F-47B2-A08D-65D873BA75D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654384" name="Rectangle 48">
            <a:extLst>
              <a:ext uri="{FF2B5EF4-FFF2-40B4-BE49-F238E27FC236}">
                <a16:creationId xmlns:a16="http://schemas.microsoft.com/office/drawing/2014/main" id="{548B8D76-4DC3-4145-994F-686189B9BA8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Divide the list into two sublists.</a:t>
            </a:r>
          </a:p>
          <a:p>
            <a:pPr eaLnBrk="1" hangingPunct="1">
              <a:buFontTx/>
              <a:buBlip>
                <a:blip r:embed="rId3"/>
              </a:buBlip>
            </a:pPr>
            <a:r>
              <a:rPr lang="en-IN" altLang="id-ID" sz="2000">
                <a:solidFill>
                  <a:schemeClr val="accent2"/>
                </a:solidFill>
              </a:rPr>
              <a:t>Sublist 1 contains all values less than or equal to the pivot.</a:t>
            </a:r>
          </a:p>
          <a:p>
            <a:pPr eaLnBrk="1" hangingPunct="1">
              <a:buFontTx/>
              <a:buBlip>
                <a:blip r:embed="rId3"/>
              </a:buBlip>
            </a:pPr>
            <a:r>
              <a:rPr lang="en-IN" altLang="id-ID" sz="2000">
                <a:solidFill>
                  <a:schemeClr val="accent2"/>
                </a:solidFill>
              </a:rPr>
              <a:t>Sublist 2 contains all the values greater than the pivot.</a:t>
            </a:r>
          </a:p>
          <a:p>
            <a:pPr lvl="1" eaLnBrk="1" hangingPunct="1">
              <a:buFontTx/>
              <a:buBlip>
                <a:blip r:embed="rId3"/>
              </a:buBlip>
            </a:pPr>
            <a:endParaRPr lang="en-US" altLang="id-ID" sz="1800">
              <a:solidFill>
                <a:schemeClr val="accent2"/>
              </a:solidFill>
            </a:endParaRPr>
          </a:p>
        </p:txBody>
      </p:sp>
      <p:sp>
        <p:nvSpPr>
          <p:cNvPr id="654456" name="Text Box 120">
            <a:extLst>
              <a:ext uri="{FF2B5EF4-FFF2-40B4-BE49-F238E27FC236}">
                <a16:creationId xmlns:a16="http://schemas.microsoft.com/office/drawing/2014/main" id="{C253F7F3-B739-4E8B-AF9C-8DFFE35F2A0D}"/>
              </a:ext>
            </a:extLst>
          </p:cNvPr>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54457" name="Text Box 121">
            <a:extLst>
              <a:ext uri="{FF2B5EF4-FFF2-40B4-BE49-F238E27FC236}">
                <a16:creationId xmlns:a16="http://schemas.microsoft.com/office/drawing/2014/main" id="{190A19D0-FCB2-4CDA-A7A4-D4F04EFFE605}"/>
              </a:ext>
            </a:extLst>
          </p:cNvPr>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54458" name="Text Box 122">
            <a:extLst>
              <a:ext uri="{FF2B5EF4-FFF2-40B4-BE49-F238E27FC236}">
                <a16:creationId xmlns:a16="http://schemas.microsoft.com/office/drawing/2014/main" id="{32C4216F-6639-442C-B2F1-70853EED31B9}"/>
              </a:ext>
            </a:extLst>
          </p:cNvPr>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54459" name="Text Box 123">
            <a:extLst>
              <a:ext uri="{FF2B5EF4-FFF2-40B4-BE49-F238E27FC236}">
                <a16:creationId xmlns:a16="http://schemas.microsoft.com/office/drawing/2014/main" id="{086D3E30-9746-44F0-9728-E3DD7370F14F}"/>
              </a:ext>
            </a:extLst>
          </p:cNvPr>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54460" name="Text Box 124">
            <a:extLst>
              <a:ext uri="{FF2B5EF4-FFF2-40B4-BE49-F238E27FC236}">
                <a16:creationId xmlns:a16="http://schemas.microsoft.com/office/drawing/2014/main" id="{6832D24F-1409-4BF3-94FF-FCFA4D99B636}"/>
              </a:ext>
            </a:extLst>
          </p:cNvPr>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54461" name="Text Box 125">
            <a:extLst>
              <a:ext uri="{FF2B5EF4-FFF2-40B4-BE49-F238E27FC236}">
                <a16:creationId xmlns:a16="http://schemas.microsoft.com/office/drawing/2014/main" id="{CE0F9BB4-032F-4583-97C1-66927F6238BC}"/>
              </a:ext>
            </a:extLst>
          </p:cNvPr>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654462" name="AutoShape 126">
            <a:extLst>
              <a:ext uri="{FF2B5EF4-FFF2-40B4-BE49-F238E27FC236}">
                <a16:creationId xmlns:a16="http://schemas.microsoft.com/office/drawing/2014/main" id="{43F383B4-B6FF-473A-824A-BEA03C1F02F5}"/>
              </a:ext>
            </a:extLst>
          </p:cNvPr>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76762F"/>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54463" name="Text Box 127">
            <a:extLst>
              <a:ext uri="{FF2B5EF4-FFF2-40B4-BE49-F238E27FC236}">
                <a16:creationId xmlns:a16="http://schemas.microsoft.com/office/drawing/2014/main" id="{69949975-8A80-4D35-95D0-B28AED1FE8B9}"/>
              </a:ext>
            </a:extLst>
          </p:cNvPr>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654464" name="Line 128">
            <a:extLst>
              <a:ext uri="{FF2B5EF4-FFF2-40B4-BE49-F238E27FC236}">
                <a16:creationId xmlns:a16="http://schemas.microsoft.com/office/drawing/2014/main" id="{68EB4D1F-134F-44A7-A2A9-D9873478FF15}"/>
              </a:ext>
            </a:extLst>
          </p:cNvPr>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4465" name="Line 129">
            <a:extLst>
              <a:ext uri="{FF2B5EF4-FFF2-40B4-BE49-F238E27FC236}">
                <a16:creationId xmlns:a16="http://schemas.microsoft.com/office/drawing/2014/main" id="{ADD3571E-7469-4CFD-91CA-BC33B35AF3D3}"/>
              </a:ext>
            </a:extLst>
          </p:cNvPr>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4466" name="Text Box 130">
            <a:extLst>
              <a:ext uri="{FF2B5EF4-FFF2-40B4-BE49-F238E27FC236}">
                <a16:creationId xmlns:a16="http://schemas.microsoft.com/office/drawing/2014/main" id="{7EBF1247-BEDD-412E-8C45-83F018F18038}"/>
              </a:ext>
            </a:extLst>
          </p:cNvPr>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654467" name="Text Box 131">
            <a:extLst>
              <a:ext uri="{FF2B5EF4-FFF2-40B4-BE49-F238E27FC236}">
                <a16:creationId xmlns:a16="http://schemas.microsoft.com/office/drawing/2014/main" id="{FA69C146-F57C-4BF5-BAB8-F641D4D8F2CF}"/>
              </a:ext>
            </a:extLst>
          </p:cNvPr>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654468" name="AutoShape 132">
            <a:extLst>
              <a:ext uri="{FF2B5EF4-FFF2-40B4-BE49-F238E27FC236}">
                <a16:creationId xmlns:a16="http://schemas.microsoft.com/office/drawing/2014/main" id="{F2E14AE9-2CBD-47EE-A9A8-E9AA519901B7}"/>
              </a:ext>
            </a:extLst>
          </p:cNvPr>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76762F"/>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54469" name="Text Box 133">
            <a:extLst>
              <a:ext uri="{FF2B5EF4-FFF2-40B4-BE49-F238E27FC236}">
                <a16:creationId xmlns:a16="http://schemas.microsoft.com/office/drawing/2014/main" id="{BFB2D078-D8C3-47A9-8FE6-FC183C937AE7}"/>
              </a:ext>
            </a:extLst>
          </p:cNvPr>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654470" name="Line 134">
            <a:extLst>
              <a:ext uri="{FF2B5EF4-FFF2-40B4-BE49-F238E27FC236}">
                <a16:creationId xmlns:a16="http://schemas.microsoft.com/office/drawing/2014/main" id="{2B1579A2-D708-47B4-9C6D-7D463C414F5D}"/>
              </a:ext>
            </a:extLst>
          </p:cNvPr>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4471" name="Line 135">
            <a:extLst>
              <a:ext uri="{FF2B5EF4-FFF2-40B4-BE49-F238E27FC236}">
                <a16:creationId xmlns:a16="http://schemas.microsoft.com/office/drawing/2014/main" id="{612A4ACE-5B53-4011-B129-E59AFFF1F114}"/>
              </a:ext>
            </a:extLst>
          </p:cNvPr>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4472" name="Text Box 136">
            <a:extLst>
              <a:ext uri="{FF2B5EF4-FFF2-40B4-BE49-F238E27FC236}">
                <a16:creationId xmlns:a16="http://schemas.microsoft.com/office/drawing/2014/main" id="{968FA7C7-009B-42CB-B6E3-BE589801EB05}"/>
              </a:ext>
            </a:extLst>
          </p:cNvPr>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54473" name="Text Box 137">
            <a:extLst>
              <a:ext uri="{FF2B5EF4-FFF2-40B4-BE49-F238E27FC236}">
                <a16:creationId xmlns:a16="http://schemas.microsoft.com/office/drawing/2014/main" id="{5E335958-3731-4414-8390-2E97FB6181BF}"/>
              </a:ext>
            </a:extLst>
          </p:cNvPr>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54502" name="AutoShape 166">
            <a:extLst>
              <a:ext uri="{FF2B5EF4-FFF2-40B4-BE49-F238E27FC236}">
                <a16:creationId xmlns:a16="http://schemas.microsoft.com/office/drawing/2014/main" id="{6D5A81D4-B678-495A-813F-122085A2B1CB}"/>
              </a:ext>
            </a:extLst>
          </p:cNvPr>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54503" name="Line 167">
            <a:extLst>
              <a:ext uri="{FF2B5EF4-FFF2-40B4-BE49-F238E27FC236}">
                <a16:creationId xmlns:a16="http://schemas.microsoft.com/office/drawing/2014/main" id="{24D064E9-3271-43F9-A519-CB4A77FC7913}"/>
              </a:ext>
            </a:extLst>
          </p:cNvPr>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4506" name="Text Box 170">
            <a:extLst>
              <a:ext uri="{FF2B5EF4-FFF2-40B4-BE49-F238E27FC236}">
                <a16:creationId xmlns:a16="http://schemas.microsoft.com/office/drawing/2014/main" id="{5970A130-295E-44E2-B4A8-E490E1A1E377}"/>
              </a:ext>
            </a:extLst>
          </p:cNvPr>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654507" name="Text Box 171">
            <a:extLst>
              <a:ext uri="{FF2B5EF4-FFF2-40B4-BE49-F238E27FC236}">
                <a16:creationId xmlns:a16="http://schemas.microsoft.com/office/drawing/2014/main" id="{7A411D15-5F12-43EE-B424-C892FA31CD7B}"/>
              </a:ext>
            </a:extLst>
          </p:cNvPr>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654508" name="Text Box 172">
            <a:extLst>
              <a:ext uri="{FF2B5EF4-FFF2-40B4-BE49-F238E27FC236}">
                <a16:creationId xmlns:a16="http://schemas.microsoft.com/office/drawing/2014/main" id="{ABEE4C4F-7237-42D8-B10E-FD6287587850}"/>
              </a:ext>
            </a:extLst>
          </p:cNvPr>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54509" name="Text Box 173">
            <a:extLst>
              <a:ext uri="{FF2B5EF4-FFF2-40B4-BE49-F238E27FC236}">
                <a16:creationId xmlns:a16="http://schemas.microsoft.com/office/drawing/2014/main" id="{E8E9E8E4-6CD1-4A43-99BC-B7739AEC7D5D}"/>
              </a:ext>
            </a:extLst>
          </p:cNvPr>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53276" name="Text Box 176">
            <a:extLst>
              <a:ext uri="{FF2B5EF4-FFF2-40B4-BE49-F238E27FC236}">
                <a16:creationId xmlns:a16="http://schemas.microsoft.com/office/drawing/2014/main" id="{2D600D55-2EDB-4E1B-A13B-FB5A3E8C4CD5}"/>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4384">
                                            <p:txEl>
                                              <p:pRg st="0" end="0"/>
                                            </p:txEl>
                                          </p:spTgt>
                                        </p:tgtEl>
                                        <p:attrNameLst>
                                          <p:attrName>style.visibility</p:attrName>
                                        </p:attrNameLst>
                                      </p:cBhvr>
                                      <p:to>
                                        <p:strVal val="visible"/>
                                      </p:to>
                                    </p:set>
                                    <p:animEffect transition="in" filter="dissolve">
                                      <p:cBhvr>
                                        <p:cTn id="7" dur="500"/>
                                        <p:tgtEl>
                                          <p:spTgt spid="65438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4456"/>
                                        </p:tgtEl>
                                        <p:attrNameLst>
                                          <p:attrName>style.visibility</p:attrName>
                                        </p:attrNameLst>
                                      </p:cBhvr>
                                      <p:to>
                                        <p:strVal val="visible"/>
                                      </p:to>
                                    </p:set>
                                    <p:animEffect transition="in" filter="dissolve">
                                      <p:cBhvr>
                                        <p:cTn id="10" dur="500"/>
                                        <p:tgtEl>
                                          <p:spTgt spid="6544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4457"/>
                                        </p:tgtEl>
                                        <p:attrNameLst>
                                          <p:attrName>style.visibility</p:attrName>
                                        </p:attrNameLst>
                                      </p:cBhvr>
                                      <p:to>
                                        <p:strVal val="visible"/>
                                      </p:to>
                                    </p:set>
                                    <p:animEffect transition="in" filter="dissolve">
                                      <p:cBhvr>
                                        <p:cTn id="13" dur="500"/>
                                        <p:tgtEl>
                                          <p:spTgt spid="6544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54458"/>
                                        </p:tgtEl>
                                        <p:attrNameLst>
                                          <p:attrName>style.visibility</p:attrName>
                                        </p:attrNameLst>
                                      </p:cBhvr>
                                      <p:to>
                                        <p:strVal val="visible"/>
                                      </p:to>
                                    </p:set>
                                    <p:animEffect transition="in" filter="dissolve">
                                      <p:cBhvr>
                                        <p:cTn id="16" dur="500"/>
                                        <p:tgtEl>
                                          <p:spTgt spid="6544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4459"/>
                                        </p:tgtEl>
                                        <p:attrNameLst>
                                          <p:attrName>style.visibility</p:attrName>
                                        </p:attrNameLst>
                                      </p:cBhvr>
                                      <p:to>
                                        <p:strVal val="visible"/>
                                      </p:to>
                                    </p:set>
                                    <p:animEffect transition="in" filter="dissolve">
                                      <p:cBhvr>
                                        <p:cTn id="19" dur="500"/>
                                        <p:tgtEl>
                                          <p:spTgt spid="6544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54460"/>
                                        </p:tgtEl>
                                        <p:attrNameLst>
                                          <p:attrName>style.visibility</p:attrName>
                                        </p:attrNameLst>
                                      </p:cBhvr>
                                      <p:to>
                                        <p:strVal val="visible"/>
                                      </p:to>
                                    </p:set>
                                    <p:animEffect transition="in" filter="dissolve">
                                      <p:cBhvr>
                                        <p:cTn id="22" dur="500"/>
                                        <p:tgtEl>
                                          <p:spTgt spid="65446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4461"/>
                                        </p:tgtEl>
                                        <p:attrNameLst>
                                          <p:attrName>style.visibility</p:attrName>
                                        </p:attrNameLst>
                                      </p:cBhvr>
                                      <p:to>
                                        <p:strVal val="visible"/>
                                      </p:to>
                                    </p:set>
                                    <p:animEffect transition="in" filter="dissolve">
                                      <p:cBhvr>
                                        <p:cTn id="25" dur="500"/>
                                        <p:tgtEl>
                                          <p:spTgt spid="65446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54462"/>
                                        </p:tgtEl>
                                        <p:attrNameLst>
                                          <p:attrName>style.visibility</p:attrName>
                                        </p:attrNameLst>
                                      </p:cBhvr>
                                      <p:to>
                                        <p:strVal val="visible"/>
                                      </p:to>
                                    </p:set>
                                    <p:animEffect transition="in" filter="dissolve">
                                      <p:cBhvr>
                                        <p:cTn id="28" dur="500"/>
                                        <p:tgtEl>
                                          <p:spTgt spid="65446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4463"/>
                                        </p:tgtEl>
                                        <p:attrNameLst>
                                          <p:attrName>style.visibility</p:attrName>
                                        </p:attrNameLst>
                                      </p:cBhvr>
                                      <p:to>
                                        <p:strVal val="visible"/>
                                      </p:to>
                                    </p:set>
                                    <p:animEffect transition="in" filter="dissolve">
                                      <p:cBhvr>
                                        <p:cTn id="31" dur="500"/>
                                        <p:tgtEl>
                                          <p:spTgt spid="654463"/>
                                        </p:tgtEl>
                                      </p:cBhvr>
                                    </p:animEffect>
                                  </p:childTnLst>
                                </p:cTn>
                              </p:par>
                              <p:par>
                                <p:cTn id="32" presetID="9" presetClass="entr" presetSubtype="0" fill="hold" nodeType="withEffect">
                                  <p:stCondLst>
                                    <p:cond delay="0"/>
                                  </p:stCondLst>
                                  <p:childTnLst>
                                    <p:set>
                                      <p:cBhvr>
                                        <p:cTn id="33" dur="1" fill="hold">
                                          <p:stCondLst>
                                            <p:cond delay="0"/>
                                          </p:stCondLst>
                                        </p:cTn>
                                        <p:tgtEl>
                                          <p:spTgt spid="654464"/>
                                        </p:tgtEl>
                                        <p:attrNameLst>
                                          <p:attrName>style.visibility</p:attrName>
                                        </p:attrNameLst>
                                      </p:cBhvr>
                                      <p:to>
                                        <p:strVal val="visible"/>
                                      </p:to>
                                    </p:set>
                                    <p:animEffect transition="in" filter="dissolve">
                                      <p:cBhvr>
                                        <p:cTn id="34" dur="500"/>
                                        <p:tgtEl>
                                          <p:spTgt spid="654464"/>
                                        </p:tgtEl>
                                      </p:cBhvr>
                                    </p:animEffect>
                                  </p:childTnLst>
                                </p:cTn>
                              </p:par>
                              <p:par>
                                <p:cTn id="35" presetID="9" presetClass="entr" presetSubtype="0" fill="hold" nodeType="withEffect">
                                  <p:stCondLst>
                                    <p:cond delay="0"/>
                                  </p:stCondLst>
                                  <p:childTnLst>
                                    <p:set>
                                      <p:cBhvr>
                                        <p:cTn id="36" dur="1" fill="hold">
                                          <p:stCondLst>
                                            <p:cond delay="0"/>
                                          </p:stCondLst>
                                        </p:cTn>
                                        <p:tgtEl>
                                          <p:spTgt spid="654465"/>
                                        </p:tgtEl>
                                        <p:attrNameLst>
                                          <p:attrName>style.visibility</p:attrName>
                                        </p:attrNameLst>
                                      </p:cBhvr>
                                      <p:to>
                                        <p:strVal val="visible"/>
                                      </p:to>
                                    </p:set>
                                    <p:animEffect transition="in" filter="dissolve">
                                      <p:cBhvr>
                                        <p:cTn id="37" dur="500"/>
                                        <p:tgtEl>
                                          <p:spTgt spid="65446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54466"/>
                                        </p:tgtEl>
                                        <p:attrNameLst>
                                          <p:attrName>style.visibility</p:attrName>
                                        </p:attrNameLst>
                                      </p:cBhvr>
                                      <p:to>
                                        <p:strVal val="visible"/>
                                      </p:to>
                                    </p:set>
                                    <p:animEffect transition="in" filter="dissolve">
                                      <p:cBhvr>
                                        <p:cTn id="40" dur="500"/>
                                        <p:tgtEl>
                                          <p:spTgt spid="65446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54467"/>
                                        </p:tgtEl>
                                        <p:attrNameLst>
                                          <p:attrName>style.visibility</p:attrName>
                                        </p:attrNameLst>
                                      </p:cBhvr>
                                      <p:to>
                                        <p:strVal val="visible"/>
                                      </p:to>
                                    </p:set>
                                    <p:animEffect transition="in" filter="dissolve">
                                      <p:cBhvr>
                                        <p:cTn id="43" dur="500"/>
                                        <p:tgtEl>
                                          <p:spTgt spid="65446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4468"/>
                                        </p:tgtEl>
                                        <p:attrNameLst>
                                          <p:attrName>style.visibility</p:attrName>
                                        </p:attrNameLst>
                                      </p:cBhvr>
                                      <p:to>
                                        <p:strVal val="visible"/>
                                      </p:to>
                                    </p:set>
                                    <p:animEffect transition="in" filter="dissolve">
                                      <p:cBhvr>
                                        <p:cTn id="46" dur="500"/>
                                        <p:tgtEl>
                                          <p:spTgt spid="65446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54469"/>
                                        </p:tgtEl>
                                        <p:attrNameLst>
                                          <p:attrName>style.visibility</p:attrName>
                                        </p:attrNameLst>
                                      </p:cBhvr>
                                      <p:to>
                                        <p:strVal val="visible"/>
                                      </p:to>
                                    </p:set>
                                    <p:animEffect transition="in" filter="dissolve">
                                      <p:cBhvr>
                                        <p:cTn id="49" dur="500"/>
                                        <p:tgtEl>
                                          <p:spTgt spid="654469"/>
                                        </p:tgtEl>
                                      </p:cBhvr>
                                    </p:animEffect>
                                  </p:childTnLst>
                                </p:cTn>
                              </p:par>
                              <p:par>
                                <p:cTn id="50" presetID="9" presetClass="entr" presetSubtype="0" fill="hold" nodeType="withEffect">
                                  <p:stCondLst>
                                    <p:cond delay="0"/>
                                  </p:stCondLst>
                                  <p:childTnLst>
                                    <p:set>
                                      <p:cBhvr>
                                        <p:cTn id="51" dur="1" fill="hold">
                                          <p:stCondLst>
                                            <p:cond delay="0"/>
                                          </p:stCondLst>
                                        </p:cTn>
                                        <p:tgtEl>
                                          <p:spTgt spid="654470"/>
                                        </p:tgtEl>
                                        <p:attrNameLst>
                                          <p:attrName>style.visibility</p:attrName>
                                        </p:attrNameLst>
                                      </p:cBhvr>
                                      <p:to>
                                        <p:strVal val="visible"/>
                                      </p:to>
                                    </p:set>
                                    <p:animEffect transition="in" filter="dissolve">
                                      <p:cBhvr>
                                        <p:cTn id="52" dur="500"/>
                                        <p:tgtEl>
                                          <p:spTgt spid="654470"/>
                                        </p:tgtEl>
                                      </p:cBhvr>
                                    </p:animEffect>
                                  </p:childTnLst>
                                </p:cTn>
                              </p:par>
                              <p:par>
                                <p:cTn id="53" presetID="9" presetClass="entr" presetSubtype="0" fill="hold" nodeType="withEffect">
                                  <p:stCondLst>
                                    <p:cond delay="0"/>
                                  </p:stCondLst>
                                  <p:childTnLst>
                                    <p:set>
                                      <p:cBhvr>
                                        <p:cTn id="54" dur="1" fill="hold">
                                          <p:stCondLst>
                                            <p:cond delay="0"/>
                                          </p:stCondLst>
                                        </p:cTn>
                                        <p:tgtEl>
                                          <p:spTgt spid="654471"/>
                                        </p:tgtEl>
                                        <p:attrNameLst>
                                          <p:attrName>style.visibility</p:attrName>
                                        </p:attrNameLst>
                                      </p:cBhvr>
                                      <p:to>
                                        <p:strVal val="visible"/>
                                      </p:to>
                                    </p:set>
                                    <p:animEffect transition="in" filter="dissolve">
                                      <p:cBhvr>
                                        <p:cTn id="55" dur="500"/>
                                        <p:tgtEl>
                                          <p:spTgt spid="65447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54472"/>
                                        </p:tgtEl>
                                        <p:attrNameLst>
                                          <p:attrName>style.visibility</p:attrName>
                                        </p:attrNameLst>
                                      </p:cBhvr>
                                      <p:to>
                                        <p:strVal val="visible"/>
                                      </p:to>
                                    </p:set>
                                    <p:animEffect transition="in" filter="dissolve">
                                      <p:cBhvr>
                                        <p:cTn id="58" dur="500"/>
                                        <p:tgtEl>
                                          <p:spTgt spid="65447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54473"/>
                                        </p:tgtEl>
                                        <p:attrNameLst>
                                          <p:attrName>style.visibility</p:attrName>
                                        </p:attrNameLst>
                                      </p:cBhvr>
                                      <p:to>
                                        <p:strVal val="visible"/>
                                      </p:to>
                                    </p:set>
                                    <p:animEffect transition="in" filter="dissolve">
                                      <p:cBhvr>
                                        <p:cTn id="61" dur="500"/>
                                        <p:tgtEl>
                                          <p:spTgt spid="65447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54502"/>
                                        </p:tgtEl>
                                        <p:attrNameLst>
                                          <p:attrName>style.visibility</p:attrName>
                                        </p:attrNameLst>
                                      </p:cBhvr>
                                      <p:to>
                                        <p:strVal val="visible"/>
                                      </p:to>
                                    </p:set>
                                    <p:animEffect transition="in" filter="dissolve">
                                      <p:cBhvr>
                                        <p:cTn id="64" dur="500"/>
                                        <p:tgtEl>
                                          <p:spTgt spid="654502"/>
                                        </p:tgtEl>
                                      </p:cBhvr>
                                    </p:animEffect>
                                  </p:childTnLst>
                                </p:cTn>
                              </p:par>
                              <p:par>
                                <p:cTn id="65" presetID="9" presetClass="entr" presetSubtype="0" fill="hold" nodeType="withEffect">
                                  <p:stCondLst>
                                    <p:cond delay="0"/>
                                  </p:stCondLst>
                                  <p:childTnLst>
                                    <p:set>
                                      <p:cBhvr>
                                        <p:cTn id="66" dur="1" fill="hold">
                                          <p:stCondLst>
                                            <p:cond delay="0"/>
                                          </p:stCondLst>
                                        </p:cTn>
                                        <p:tgtEl>
                                          <p:spTgt spid="654503"/>
                                        </p:tgtEl>
                                        <p:attrNameLst>
                                          <p:attrName>style.visibility</p:attrName>
                                        </p:attrNameLst>
                                      </p:cBhvr>
                                      <p:to>
                                        <p:strVal val="visible"/>
                                      </p:to>
                                    </p:set>
                                    <p:animEffect transition="in" filter="dissolve">
                                      <p:cBhvr>
                                        <p:cTn id="67" dur="500"/>
                                        <p:tgtEl>
                                          <p:spTgt spid="65450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54506"/>
                                        </p:tgtEl>
                                        <p:attrNameLst>
                                          <p:attrName>style.visibility</p:attrName>
                                        </p:attrNameLst>
                                      </p:cBhvr>
                                      <p:to>
                                        <p:strVal val="visible"/>
                                      </p:to>
                                    </p:set>
                                    <p:animEffect transition="in" filter="dissolve">
                                      <p:cBhvr>
                                        <p:cTn id="70" dur="500"/>
                                        <p:tgtEl>
                                          <p:spTgt spid="65450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54507"/>
                                        </p:tgtEl>
                                        <p:attrNameLst>
                                          <p:attrName>style.visibility</p:attrName>
                                        </p:attrNameLst>
                                      </p:cBhvr>
                                      <p:to>
                                        <p:strVal val="visible"/>
                                      </p:to>
                                    </p:set>
                                    <p:animEffect transition="in" filter="dissolve">
                                      <p:cBhvr>
                                        <p:cTn id="73" dur="500"/>
                                        <p:tgtEl>
                                          <p:spTgt spid="654507"/>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4508"/>
                                        </p:tgtEl>
                                        <p:attrNameLst>
                                          <p:attrName>style.visibility</p:attrName>
                                        </p:attrNameLst>
                                      </p:cBhvr>
                                      <p:to>
                                        <p:strVal val="visible"/>
                                      </p:to>
                                    </p:set>
                                    <p:animEffect transition="in" filter="dissolve">
                                      <p:cBhvr>
                                        <p:cTn id="76" dur="500"/>
                                        <p:tgtEl>
                                          <p:spTgt spid="65450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54509"/>
                                        </p:tgtEl>
                                        <p:attrNameLst>
                                          <p:attrName>style.visibility</p:attrName>
                                        </p:attrNameLst>
                                      </p:cBhvr>
                                      <p:to>
                                        <p:strVal val="visible"/>
                                      </p:to>
                                    </p:set>
                                    <p:animEffect transition="in" filter="dissolve">
                                      <p:cBhvr>
                                        <p:cTn id="79" dur="500"/>
                                        <p:tgtEl>
                                          <p:spTgt spid="65450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654384">
                                            <p:txEl>
                                              <p:pRg st="1" end="1"/>
                                            </p:txEl>
                                          </p:spTgt>
                                        </p:tgtEl>
                                        <p:attrNameLst>
                                          <p:attrName>style.visibility</p:attrName>
                                        </p:attrNameLst>
                                      </p:cBhvr>
                                      <p:to>
                                        <p:strVal val="visible"/>
                                      </p:to>
                                    </p:set>
                                    <p:animEffect transition="in" filter="dissolve">
                                      <p:cBhvr>
                                        <p:cTn id="84" dur="500"/>
                                        <p:tgtEl>
                                          <p:spTgt spid="654384">
                                            <p:txEl>
                                              <p:pRg st="1" end="1"/>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654384">
                                            <p:txEl>
                                              <p:pRg st="2" end="2"/>
                                            </p:txEl>
                                          </p:spTgt>
                                        </p:tgtEl>
                                        <p:attrNameLst>
                                          <p:attrName>style.visibility</p:attrName>
                                        </p:attrNameLst>
                                      </p:cBhvr>
                                      <p:to>
                                        <p:strVal val="visible"/>
                                      </p:to>
                                    </p:set>
                                    <p:animEffect transition="in" filter="dissolve">
                                      <p:cBhvr>
                                        <p:cTn id="89" dur="500"/>
                                        <p:tgtEl>
                                          <p:spTgt spid="6543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56" grpId="0"/>
      <p:bldP spid="654457" grpId="0"/>
      <p:bldP spid="654458" grpId="0"/>
      <p:bldP spid="654459" grpId="0"/>
      <p:bldP spid="654460" grpId="0"/>
      <p:bldP spid="654461" grpId="0"/>
      <p:bldP spid="654462" grpId="0" animBg="1"/>
      <p:bldP spid="654463" grpId="0"/>
      <p:bldP spid="654466" grpId="0"/>
      <p:bldP spid="654467" grpId="0"/>
      <p:bldP spid="654468" grpId="0" animBg="1"/>
      <p:bldP spid="654469" grpId="0"/>
      <p:bldP spid="654472" grpId="0"/>
      <p:bldP spid="654473" grpId="0"/>
      <p:bldP spid="654502" grpId="0" animBg="1"/>
      <p:bldP spid="654506" grpId="0"/>
      <p:bldP spid="654507" grpId="0"/>
      <p:bldP spid="654508" grpId="0"/>
      <p:bldP spid="65450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58C31BB8-03DC-432E-80A7-F131F01C302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656450" name="Rectangle 66">
            <a:extLst>
              <a:ext uri="{FF2B5EF4-FFF2-40B4-BE49-F238E27FC236}">
                <a16:creationId xmlns:a16="http://schemas.microsoft.com/office/drawing/2014/main" id="{A033F2C1-979E-469D-9D57-F08CAC66EB70}"/>
              </a:ext>
            </a:extLst>
          </p:cNvPr>
          <p:cNvSpPr>
            <a:spLocks noChangeArrowheads="1"/>
          </p:cNvSpPr>
          <p:nvPr/>
        </p:nvSpPr>
        <p:spPr bwMode="auto">
          <a:xfrm>
            <a:off x="1525588" y="1598613"/>
            <a:ext cx="73152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Replace the pivot value with the last element of Sublist 1.</a:t>
            </a:r>
          </a:p>
          <a:p>
            <a:pPr eaLnBrk="1" hangingPunct="1">
              <a:buFontTx/>
              <a:buBlip>
                <a:blip r:embed="rId3"/>
              </a:buBlip>
            </a:pPr>
            <a:r>
              <a:rPr lang="en-IN" altLang="id-ID" sz="2000">
                <a:solidFill>
                  <a:schemeClr val="accent2"/>
                </a:solidFill>
              </a:rPr>
              <a:t>The pivot value, 46 is now placed at its correct position in the list.</a:t>
            </a:r>
          </a:p>
          <a:p>
            <a:pPr eaLnBrk="1" hangingPunct="1">
              <a:buFontTx/>
              <a:buBlip>
                <a:blip r:embed="rId3"/>
              </a:buBlip>
            </a:pPr>
            <a:r>
              <a:rPr lang="en-IN" altLang="id-ID" sz="2000">
                <a:solidFill>
                  <a:schemeClr val="accent2"/>
                </a:solidFill>
              </a:rPr>
              <a:t>This process is repeated until all elements reach their correct position.</a:t>
            </a:r>
            <a:endParaRPr lang="en-US" altLang="id-ID" sz="1800">
              <a:solidFill>
                <a:schemeClr val="accent2"/>
              </a:solidFill>
            </a:endParaRPr>
          </a:p>
        </p:txBody>
      </p:sp>
      <p:sp>
        <p:nvSpPr>
          <p:cNvPr id="55300" name="Text Box 125">
            <a:extLst>
              <a:ext uri="{FF2B5EF4-FFF2-40B4-BE49-F238E27FC236}">
                <a16:creationId xmlns:a16="http://schemas.microsoft.com/office/drawing/2014/main" id="{6181EBF7-5D49-4E38-808F-2859D6C69DB5}"/>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solidFill>
                  <a:srgbClr val="0033CC"/>
                </a:solidFill>
              </a:rPr>
              <a:t>arr</a:t>
            </a:r>
          </a:p>
        </p:txBody>
      </p:sp>
      <p:sp>
        <p:nvSpPr>
          <p:cNvPr id="55301" name="Text Box 126">
            <a:extLst>
              <a:ext uri="{FF2B5EF4-FFF2-40B4-BE49-F238E27FC236}">
                <a16:creationId xmlns:a16="http://schemas.microsoft.com/office/drawing/2014/main" id="{CEF6F0A0-789F-42FB-A60E-0A91A521F90A}"/>
              </a:ext>
            </a:extLst>
          </p:cNvPr>
          <p:cNvSpPr txBox="1">
            <a:spLocks noChangeArrowheads="1"/>
          </p:cNvSpPr>
          <p:nvPr/>
        </p:nvSpPr>
        <p:spPr bwMode="auto">
          <a:xfrm>
            <a:off x="1524000" y="4122738"/>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55302" name="Text Box 128">
            <a:extLst>
              <a:ext uri="{FF2B5EF4-FFF2-40B4-BE49-F238E27FC236}">
                <a16:creationId xmlns:a16="http://schemas.microsoft.com/office/drawing/2014/main" id="{12987410-1421-478E-9C0A-F4C273DBDE0A}"/>
              </a:ext>
            </a:extLst>
          </p:cNvPr>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55303" name="Text Box 129">
            <a:extLst>
              <a:ext uri="{FF2B5EF4-FFF2-40B4-BE49-F238E27FC236}">
                <a16:creationId xmlns:a16="http://schemas.microsoft.com/office/drawing/2014/main" id="{6B6F7841-CAE9-4553-9837-41323CF584D2}"/>
              </a:ext>
            </a:extLst>
          </p:cNvPr>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55304" name="Text Box 130">
            <a:extLst>
              <a:ext uri="{FF2B5EF4-FFF2-40B4-BE49-F238E27FC236}">
                <a16:creationId xmlns:a16="http://schemas.microsoft.com/office/drawing/2014/main" id="{0DFC40ED-E6F4-44EF-9A0D-89DE0E6DE20E}"/>
              </a:ext>
            </a:extLst>
          </p:cNvPr>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55305" name="Text Box 131">
            <a:extLst>
              <a:ext uri="{FF2B5EF4-FFF2-40B4-BE49-F238E27FC236}">
                <a16:creationId xmlns:a16="http://schemas.microsoft.com/office/drawing/2014/main" id="{4EB9DBC7-3DBD-4909-A4E8-F94BC788CFE9}"/>
              </a:ext>
            </a:extLst>
          </p:cNvPr>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55306" name="Text Box 132">
            <a:extLst>
              <a:ext uri="{FF2B5EF4-FFF2-40B4-BE49-F238E27FC236}">
                <a16:creationId xmlns:a16="http://schemas.microsoft.com/office/drawing/2014/main" id="{BC2FB6AD-781C-4359-8C93-A21332CECE5E}"/>
              </a:ext>
            </a:extLst>
          </p:cNvPr>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55307" name="Text Box 133">
            <a:extLst>
              <a:ext uri="{FF2B5EF4-FFF2-40B4-BE49-F238E27FC236}">
                <a16:creationId xmlns:a16="http://schemas.microsoft.com/office/drawing/2014/main" id="{5D9DF254-4E20-4A2F-B072-E99D864F0118}"/>
              </a:ext>
            </a:extLst>
          </p:cNvPr>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55308" name="AutoShape 134">
            <a:extLst>
              <a:ext uri="{FF2B5EF4-FFF2-40B4-BE49-F238E27FC236}">
                <a16:creationId xmlns:a16="http://schemas.microsoft.com/office/drawing/2014/main" id="{333AB04A-BA7E-4C26-A54E-B4DF02600381}"/>
              </a:ext>
            </a:extLst>
          </p:cNvPr>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76762F"/>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55309" name="Text Box 135">
            <a:extLst>
              <a:ext uri="{FF2B5EF4-FFF2-40B4-BE49-F238E27FC236}">
                <a16:creationId xmlns:a16="http://schemas.microsoft.com/office/drawing/2014/main" id="{CD597E7B-B333-4855-94CA-A4F2ED0D36B4}"/>
              </a:ext>
            </a:extLst>
          </p:cNvPr>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55310" name="Line 136">
            <a:extLst>
              <a:ext uri="{FF2B5EF4-FFF2-40B4-BE49-F238E27FC236}">
                <a16:creationId xmlns:a16="http://schemas.microsoft.com/office/drawing/2014/main" id="{991DD0AD-FD6E-414B-BF9A-0E6EDA3A11A4}"/>
              </a:ext>
            </a:extLst>
          </p:cNvPr>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5311" name="Line 137">
            <a:extLst>
              <a:ext uri="{FF2B5EF4-FFF2-40B4-BE49-F238E27FC236}">
                <a16:creationId xmlns:a16="http://schemas.microsoft.com/office/drawing/2014/main" id="{41708E45-81A5-48E5-8245-59CB4A275C43}"/>
              </a:ext>
            </a:extLst>
          </p:cNvPr>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5312" name="Text Box 138">
            <a:extLst>
              <a:ext uri="{FF2B5EF4-FFF2-40B4-BE49-F238E27FC236}">
                <a16:creationId xmlns:a16="http://schemas.microsoft.com/office/drawing/2014/main" id="{57DB90A2-AEEC-472C-A2B1-484DD76E45A2}"/>
              </a:ext>
            </a:extLst>
          </p:cNvPr>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55313" name="Text Box 139">
            <a:extLst>
              <a:ext uri="{FF2B5EF4-FFF2-40B4-BE49-F238E27FC236}">
                <a16:creationId xmlns:a16="http://schemas.microsoft.com/office/drawing/2014/main" id="{9BB3DCB9-DFAB-4715-A4E8-85686F58BD41}"/>
              </a:ext>
            </a:extLst>
          </p:cNvPr>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55314" name="AutoShape 140">
            <a:extLst>
              <a:ext uri="{FF2B5EF4-FFF2-40B4-BE49-F238E27FC236}">
                <a16:creationId xmlns:a16="http://schemas.microsoft.com/office/drawing/2014/main" id="{5EFC3BFA-9B8D-4A5A-BD58-1AA9FF4B0C8E}"/>
              </a:ext>
            </a:extLst>
          </p:cNvPr>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76762F"/>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55315" name="Text Box 141">
            <a:extLst>
              <a:ext uri="{FF2B5EF4-FFF2-40B4-BE49-F238E27FC236}">
                <a16:creationId xmlns:a16="http://schemas.microsoft.com/office/drawing/2014/main" id="{F9CD76C9-2EC3-47D9-AC8A-778C4C735EB4}"/>
              </a:ext>
            </a:extLst>
          </p:cNvPr>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55316" name="Line 142">
            <a:extLst>
              <a:ext uri="{FF2B5EF4-FFF2-40B4-BE49-F238E27FC236}">
                <a16:creationId xmlns:a16="http://schemas.microsoft.com/office/drawing/2014/main" id="{B4BB1F85-4C57-4560-B7E7-451D4017E513}"/>
              </a:ext>
            </a:extLst>
          </p:cNvPr>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5317" name="Line 143">
            <a:extLst>
              <a:ext uri="{FF2B5EF4-FFF2-40B4-BE49-F238E27FC236}">
                <a16:creationId xmlns:a16="http://schemas.microsoft.com/office/drawing/2014/main" id="{91AFC4C7-352E-4ED6-8DEE-E362221C93C1}"/>
              </a:ext>
            </a:extLst>
          </p:cNvPr>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28" name="Text Box 144">
            <a:extLst>
              <a:ext uri="{FF2B5EF4-FFF2-40B4-BE49-F238E27FC236}">
                <a16:creationId xmlns:a16="http://schemas.microsoft.com/office/drawing/2014/main" id="{902F6123-8070-4F83-9DFF-51B84A1E38EE}"/>
              </a:ext>
            </a:extLst>
          </p:cNvPr>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56529" name="Text Box 145">
            <a:extLst>
              <a:ext uri="{FF2B5EF4-FFF2-40B4-BE49-F238E27FC236}">
                <a16:creationId xmlns:a16="http://schemas.microsoft.com/office/drawing/2014/main" id="{5461B821-891D-4E51-8002-46A0BD162510}"/>
              </a:ext>
            </a:extLst>
          </p:cNvPr>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55320" name="AutoShape 146">
            <a:extLst>
              <a:ext uri="{FF2B5EF4-FFF2-40B4-BE49-F238E27FC236}">
                <a16:creationId xmlns:a16="http://schemas.microsoft.com/office/drawing/2014/main" id="{BBD33D27-B6FB-445A-899F-588E27901B9B}"/>
              </a:ext>
            </a:extLst>
          </p:cNvPr>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55321" name="Line 147">
            <a:extLst>
              <a:ext uri="{FF2B5EF4-FFF2-40B4-BE49-F238E27FC236}">
                <a16:creationId xmlns:a16="http://schemas.microsoft.com/office/drawing/2014/main" id="{8BCF7F98-3544-40B7-B836-3502CB2AF306}"/>
              </a:ext>
            </a:extLst>
          </p:cNvPr>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5322" name="Text Box 148">
            <a:extLst>
              <a:ext uri="{FF2B5EF4-FFF2-40B4-BE49-F238E27FC236}">
                <a16:creationId xmlns:a16="http://schemas.microsoft.com/office/drawing/2014/main" id="{BAA62981-9DE6-4CF3-BCFE-0DA1B578575D}"/>
              </a:ext>
            </a:extLst>
          </p:cNvPr>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55323" name="Text Box 149">
            <a:extLst>
              <a:ext uri="{FF2B5EF4-FFF2-40B4-BE49-F238E27FC236}">
                <a16:creationId xmlns:a16="http://schemas.microsoft.com/office/drawing/2014/main" id="{E3CF167C-DE39-4A0F-8F6B-468525759C57}"/>
              </a:ext>
            </a:extLst>
          </p:cNvPr>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55324" name="Text Box 150">
            <a:extLst>
              <a:ext uri="{FF2B5EF4-FFF2-40B4-BE49-F238E27FC236}">
                <a16:creationId xmlns:a16="http://schemas.microsoft.com/office/drawing/2014/main" id="{08E6DA20-7E53-4CEE-9ED6-83020BBFDFA4}"/>
              </a:ext>
            </a:extLst>
          </p:cNvPr>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55325" name="Text Box 151">
            <a:extLst>
              <a:ext uri="{FF2B5EF4-FFF2-40B4-BE49-F238E27FC236}">
                <a16:creationId xmlns:a16="http://schemas.microsoft.com/office/drawing/2014/main" id="{7A2C2073-19B1-4988-A33C-C9480B6F8756}"/>
              </a:ext>
            </a:extLst>
          </p:cNvPr>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55326" name="Text Box 154">
            <a:extLst>
              <a:ext uri="{FF2B5EF4-FFF2-40B4-BE49-F238E27FC236}">
                <a16:creationId xmlns:a16="http://schemas.microsoft.com/office/drawing/2014/main" id="{B48268BA-5C68-48B2-ACE2-F9BC2BF0C601}"/>
              </a:ext>
            </a:extLst>
          </p:cNvPr>
          <p:cNvSpPr txBox="1">
            <a:spLocks noChangeArrowheads="1"/>
          </p:cNvSpPr>
          <p:nvPr/>
        </p:nvSpPr>
        <p:spPr bwMode="auto">
          <a:xfrm>
            <a:off x="4337050" y="4945063"/>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Sublist 1</a:t>
            </a:r>
          </a:p>
        </p:txBody>
      </p:sp>
      <p:sp>
        <p:nvSpPr>
          <p:cNvPr id="55327" name="Text Box 155">
            <a:extLst>
              <a:ext uri="{FF2B5EF4-FFF2-40B4-BE49-F238E27FC236}">
                <a16:creationId xmlns:a16="http://schemas.microsoft.com/office/drawing/2014/main" id="{1EAE91B3-8EFF-4A78-AB9B-746F088D27FA}"/>
              </a:ext>
            </a:extLst>
          </p:cNvPr>
          <p:cNvSpPr txBox="1">
            <a:spLocks noChangeArrowheads="1"/>
          </p:cNvSpPr>
          <p:nvPr/>
        </p:nvSpPr>
        <p:spPr bwMode="auto">
          <a:xfrm>
            <a:off x="6127750" y="4921250"/>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sz="1600" b="1"/>
              <a:t>Sublist 2</a:t>
            </a:r>
          </a:p>
        </p:txBody>
      </p:sp>
      <p:sp>
        <p:nvSpPr>
          <p:cNvPr id="656540" name="Text Box 156">
            <a:extLst>
              <a:ext uri="{FF2B5EF4-FFF2-40B4-BE49-F238E27FC236}">
                <a16:creationId xmlns:a16="http://schemas.microsoft.com/office/drawing/2014/main" id="{0F2B044A-AD87-4687-B165-A0FC1CF1A4B1}"/>
              </a:ext>
            </a:extLst>
          </p:cNvPr>
          <p:cNvSpPr txBox="1">
            <a:spLocks noChangeArrowheads="1"/>
          </p:cNvSpPr>
          <p:nvPr/>
        </p:nvSpPr>
        <p:spPr bwMode="auto">
          <a:xfrm>
            <a:off x="428625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rgbClr val="CC0000"/>
                </a:solidFill>
              </a:rPr>
              <a:t>Swap</a:t>
            </a:r>
          </a:p>
        </p:txBody>
      </p:sp>
      <p:sp>
        <p:nvSpPr>
          <p:cNvPr id="656553" name="Line 169">
            <a:extLst>
              <a:ext uri="{FF2B5EF4-FFF2-40B4-BE49-F238E27FC236}">
                <a16:creationId xmlns:a16="http://schemas.microsoft.com/office/drawing/2014/main" id="{9318CE25-5D31-456C-AD48-5D3908C7BCDE}"/>
              </a:ext>
            </a:extLst>
          </p:cNvPr>
          <p:cNvSpPr>
            <a:spLocks noChangeShapeType="1"/>
          </p:cNvSpPr>
          <p:nvPr/>
        </p:nvSpPr>
        <p:spPr bwMode="auto">
          <a:xfrm>
            <a:off x="40005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4" name="Line 170">
            <a:extLst>
              <a:ext uri="{FF2B5EF4-FFF2-40B4-BE49-F238E27FC236}">
                <a16:creationId xmlns:a16="http://schemas.microsoft.com/office/drawing/2014/main" id="{4865285C-6700-473B-8C33-3B3BFC68C681}"/>
              </a:ext>
            </a:extLst>
          </p:cNvPr>
          <p:cNvSpPr>
            <a:spLocks noChangeShapeType="1"/>
          </p:cNvSpPr>
          <p:nvPr/>
        </p:nvSpPr>
        <p:spPr bwMode="auto">
          <a:xfrm>
            <a:off x="3987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5" name="Line 171">
            <a:extLst>
              <a:ext uri="{FF2B5EF4-FFF2-40B4-BE49-F238E27FC236}">
                <a16:creationId xmlns:a16="http://schemas.microsoft.com/office/drawing/2014/main" id="{D1B64105-99E9-4209-9B1C-99818CF2826C}"/>
              </a:ext>
            </a:extLst>
          </p:cNvPr>
          <p:cNvSpPr>
            <a:spLocks noChangeShapeType="1"/>
          </p:cNvSpPr>
          <p:nvPr/>
        </p:nvSpPr>
        <p:spPr bwMode="auto">
          <a:xfrm>
            <a:off x="4000500" y="4546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6" name="Line 172">
            <a:extLst>
              <a:ext uri="{FF2B5EF4-FFF2-40B4-BE49-F238E27FC236}">
                <a16:creationId xmlns:a16="http://schemas.microsoft.com/office/drawing/2014/main" id="{A38ACA62-C04C-4361-AB8A-0600F49B3865}"/>
              </a:ext>
            </a:extLst>
          </p:cNvPr>
          <p:cNvSpPr>
            <a:spLocks noChangeShapeType="1"/>
          </p:cNvSpPr>
          <p:nvPr/>
        </p:nvSpPr>
        <p:spPr bwMode="auto">
          <a:xfrm>
            <a:off x="45339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7" name="Line 173">
            <a:extLst>
              <a:ext uri="{FF2B5EF4-FFF2-40B4-BE49-F238E27FC236}">
                <a16:creationId xmlns:a16="http://schemas.microsoft.com/office/drawing/2014/main" id="{53AC1CAF-844F-40B0-B1C5-E4EB66F7A1D8}"/>
              </a:ext>
            </a:extLst>
          </p:cNvPr>
          <p:cNvSpPr>
            <a:spLocks noChangeShapeType="1"/>
          </p:cNvSpPr>
          <p:nvPr/>
        </p:nvSpPr>
        <p:spPr bwMode="auto">
          <a:xfrm>
            <a:off x="5029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8" name="Line 174">
            <a:extLst>
              <a:ext uri="{FF2B5EF4-FFF2-40B4-BE49-F238E27FC236}">
                <a16:creationId xmlns:a16="http://schemas.microsoft.com/office/drawing/2014/main" id="{3A070FB9-9E2B-4F78-ABFF-8D324DE26D54}"/>
              </a:ext>
            </a:extLst>
          </p:cNvPr>
          <p:cNvSpPr>
            <a:spLocks noChangeShapeType="1"/>
          </p:cNvSpPr>
          <p:nvPr/>
        </p:nvSpPr>
        <p:spPr bwMode="auto">
          <a:xfrm>
            <a:off x="5054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59" name="Line 175">
            <a:extLst>
              <a:ext uri="{FF2B5EF4-FFF2-40B4-BE49-F238E27FC236}">
                <a16:creationId xmlns:a16="http://schemas.microsoft.com/office/drawing/2014/main" id="{E0FB711A-637C-45AD-9A2E-E3691DDDFA9B}"/>
              </a:ext>
            </a:extLst>
          </p:cNvPr>
          <p:cNvSpPr>
            <a:spLocks noChangeShapeType="1"/>
          </p:cNvSpPr>
          <p:nvPr/>
        </p:nvSpPr>
        <p:spPr bwMode="auto">
          <a:xfrm>
            <a:off x="5029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60" name="Line 176">
            <a:extLst>
              <a:ext uri="{FF2B5EF4-FFF2-40B4-BE49-F238E27FC236}">
                <a16:creationId xmlns:a16="http://schemas.microsoft.com/office/drawing/2014/main" id="{7CF0B545-2FC7-488E-A971-9222ED726F52}"/>
              </a:ext>
            </a:extLst>
          </p:cNvPr>
          <p:cNvSpPr>
            <a:spLocks noChangeShapeType="1"/>
          </p:cNvSpPr>
          <p:nvPr/>
        </p:nvSpPr>
        <p:spPr bwMode="auto">
          <a:xfrm>
            <a:off x="5575300" y="40259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56561" name="Text Box 177">
            <a:extLst>
              <a:ext uri="{FF2B5EF4-FFF2-40B4-BE49-F238E27FC236}">
                <a16:creationId xmlns:a16="http://schemas.microsoft.com/office/drawing/2014/main" id="{B6D21C05-5A65-43ED-9078-22AD970325BE}"/>
              </a:ext>
            </a:extLst>
          </p:cNvPr>
          <p:cNvSpPr txBox="1">
            <a:spLocks noChangeArrowheads="1"/>
          </p:cNvSpPr>
          <p:nvPr/>
        </p:nvSpPr>
        <p:spPr bwMode="auto">
          <a:xfrm>
            <a:off x="5105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656562" name="Text Box 178">
            <a:extLst>
              <a:ext uri="{FF2B5EF4-FFF2-40B4-BE49-F238E27FC236}">
                <a16:creationId xmlns:a16="http://schemas.microsoft.com/office/drawing/2014/main" id="{42FB9D39-2901-4816-BF2C-24E72CF0E81C}"/>
              </a:ext>
            </a:extLst>
          </p:cNvPr>
          <p:cNvSpPr txBox="1">
            <a:spLocks noChangeArrowheads="1"/>
          </p:cNvSpPr>
          <p:nvPr/>
        </p:nvSpPr>
        <p:spPr bwMode="auto">
          <a:xfrm>
            <a:off x="4038600"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6450">
                                            <p:txEl>
                                              <p:pRg st="0" end="0"/>
                                            </p:txEl>
                                          </p:spTgt>
                                        </p:tgtEl>
                                        <p:attrNameLst>
                                          <p:attrName>style.visibility</p:attrName>
                                        </p:attrNameLst>
                                      </p:cBhvr>
                                      <p:to>
                                        <p:strVal val="visible"/>
                                      </p:to>
                                    </p:set>
                                    <p:animEffect transition="in" filter="dissolve">
                                      <p:cBhvr>
                                        <p:cTn id="7" dur="500"/>
                                        <p:tgtEl>
                                          <p:spTgt spid="656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6554"/>
                                        </p:tgtEl>
                                        <p:attrNameLst>
                                          <p:attrName>style.visibility</p:attrName>
                                        </p:attrNameLst>
                                      </p:cBhvr>
                                      <p:to>
                                        <p:strVal val="visible"/>
                                      </p:to>
                                    </p:set>
                                    <p:animEffect transition="in" filter="dissolve">
                                      <p:cBhvr>
                                        <p:cTn id="12" dur="500"/>
                                        <p:tgtEl>
                                          <p:spTgt spid="656554"/>
                                        </p:tgtEl>
                                      </p:cBhvr>
                                    </p:animEffect>
                                  </p:childTnLst>
                                </p:cTn>
                              </p:par>
                              <p:par>
                                <p:cTn id="13" presetID="9" presetClass="entr" presetSubtype="0" fill="hold" nodeType="withEffect">
                                  <p:stCondLst>
                                    <p:cond delay="0"/>
                                  </p:stCondLst>
                                  <p:childTnLst>
                                    <p:set>
                                      <p:cBhvr>
                                        <p:cTn id="14" dur="1" fill="hold">
                                          <p:stCondLst>
                                            <p:cond delay="0"/>
                                          </p:stCondLst>
                                        </p:cTn>
                                        <p:tgtEl>
                                          <p:spTgt spid="656555"/>
                                        </p:tgtEl>
                                        <p:attrNameLst>
                                          <p:attrName>style.visibility</p:attrName>
                                        </p:attrNameLst>
                                      </p:cBhvr>
                                      <p:to>
                                        <p:strVal val="visible"/>
                                      </p:to>
                                    </p:set>
                                    <p:animEffect transition="in" filter="dissolve">
                                      <p:cBhvr>
                                        <p:cTn id="15" dur="500"/>
                                        <p:tgtEl>
                                          <p:spTgt spid="656555"/>
                                        </p:tgtEl>
                                      </p:cBhvr>
                                    </p:animEffect>
                                  </p:childTnLst>
                                </p:cTn>
                              </p:par>
                              <p:par>
                                <p:cTn id="16" presetID="9" presetClass="entr" presetSubtype="0" fill="hold" nodeType="withEffect">
                                  <p:stCondLst>
                                    <p:cond delay="0"/>
                                  </p:stCondLst>
                                  <p:childTnLst>
                                    <p:set>
                                      <p:cBhvr>
                                        <p:cTn id="17" dur="1" fill="hold">
                                          <p:stCondLst>
                                            <p:cond delay="0"/>
                                          </p:stCondLst>
                                        </p:cTn>
                                        <p:tgtEl>
                                          <p:spTgt spid="656556"/>
                                        </p:tgtEl>
                                        <p:attrNameLst>
                                          <p:attrName>style.visibility</p:attrName>
                                        </p:attrNameLst>
                                      </p:cBhvr>
                                      <p:to>
                                        <p:strVal val="visible"/>
                                      </p:to>
                                    </p:set>
                                    <p:animEffect transition="in" filter="dissolve">
                                      <p:cBhvr>
                                        <p:cTn id="18" dur="500"/>
                                        <p:tgtEl>
                                          <p:spTgt spid="656556"/>
                                        </p:tgtEl>
                                      </p:cBhvr>
                                    </p:animEffect>
                                  </p:childTnLst>
                                </p:cTn>
                              </p:par>
                              <p:par>
                                <p:cTn id="19" presetID="9" presetClass="entr" presetSubtype="0" fill="hold" nodeType="withEffect">
                                  <p:stCondLst>
                                    <p:cond delay="0"/>
                                  </p:stCondLst>
                                  <p:childTnLst>
                                    <p:set>
                                      <p:cBhvr>
                                        <p:cTn id="20" dur="1" fill="hold">
                                          <p:stCondLst>
                                            <p:cond delay="0"/>
                                          </p:stCondLst>
                                        </p:cTn>
                                        <p:tgtEl>
                                          <p:spTgt spid="656553"/>
                                        </p:tgtEl>
                                        <p:attrNameLst>
                                          <p:attrName>style.visibility</p:attrName>
                                        </p:attrNameLst>
                                      </p:cBhvr>
                                      <p:to>
                                        <p:strVal val="visible"/>
                                      </p:to>
                                    </p:set>
                                    <p:animEffect transition="in" filter="dissolve">
                                      <p:cBhvr>
                                        <p:cTn id="21" dur="500"/>
                                        <p:tgtEl>
                                          <p:spTgt spid="656553"/>
                                        </p:tgtEl>
                                      </p:cBhvr>
                                    </p:animEffect>
                                  </p:childTnLst>
                                </p:cTn>
                              </p:par>
                              <p:par>
                                <p:cTn id="22" presetID="9" presetClass="entr" presetSubtype="0" fill="hold" nodeType="withEffect">
                                  <p:stCondLst>
                                    <p:cond delay="0"/>
                                  </p:stCondLst>
                                  <p:childTnLst>
                                    <p:set>
                                      <p:cBhvr>
                                        <p:cTn id="23" dur="1" fill="hold">
                                          <p:stCondLst>
                                            <p:cond delay="0"/>
                                          </p:stCondLst>
                                        </p:cTn>
                                        <p:tgtEl>
                                          <p:spTgt spid="656558"/>
                                        </p:tgtEl>
                                        <p:attrNameLst>
                                          <p:attrName>style.visibility</p:attrName>
                                        </p:attrNameLst>
                                      </p:cBhvr>
                                      <p:to>
                                        <p:strVal val="visible"/>
                                      </p:to>
                                    </p:set>
                                    <p:animEffect transition="in" filter="dissolve">
                                      <p:cBhvr>
                                        <p:cTn id="24" dur="500"/>
                                        <p:tgtEl>
                                          <p:spTgt spid="656558"/>
                                        </p:tgtEl>
                                      </p:cBhvr>
                                    </p:animEffect>
                                  </p:childTnLst>
                                </p:cTn>
                              </p:par>
                              <p:par>
                                <p:cTn id="25" presetID="9" presetClass="entr" presetSubtype="0" fill="hold" nodeType="withEffect">
                                  <p:stCondLst>
                                    <p:cond delay="0"/>
                                  </p:stCondLst>
                                  <p:childTnLst>
                                    <p:set>
                                      <p:cBhvr>
                                        <p:cTn id="26" dur="1" fill="hold">
                                          <p:stCondLst>
                                            <p:cond delay="0"/>
                                          </p:stCondLst>
                                        </p:cTn>
                                        <p:tgtEl>
                                          <p:spTgt spid="656557"/>
                                        </p:tgtEl>
                                        <p:attrNameLst>
                                          <p:attrName>style.visibility</p:attrName>
                                        </p:attrNameLst>
                                      </p:cBhvr>
                                      <p:to>
                                        <p:strVal val="visible"/>
                                      </p:to>
                                    </p:set>
                                    <p:animEffect transition="in" filter="dissolve">
                                      <p:cBhvr>
                                        <p:cTn id="27" dur="500"/>
                                        <p:tgtEl>
                                          <p:spTgt spid="656557"/>
                                        </p:tgtEl>
                                      </p:cBhvr>
                                    </p:animEffect>
                                  </p:childTnLst>
                                </p:cTn>
                              </p:par>
                              <p:par>
                                <p:cTn id="28" presetID="9" presetClass="entr" presetSubtype="0" fill="hold" nodeType="withEffect">
                                  <p:stCondLst>
                                    <p:cond delay="0"/>
                                  </p:stCondLst>
                                  <p:childTnLst>
                                    <p:set>
                                      <p:cBhvr>
                                        <p:cTn id="29" dur="1" fill="hold">
                                          <p:stCondLst>
                                            <p:cond delay="0"/>
                                          </p:stCondLst>
                                        </p:cTn>
                                        <p:tgtEl>
                                          <p:spTgt spid="656560"/>
                                        </p:tgtEl>
                                        <p:attrNameLst>
                                          <p:attrName>style.visibility</p:attrName>
                                        </p:attrNameLst>
                                      </p:cBhvr>
                                      <p:to>
                                        <p:strVal val="visible"/>
                                      </p:to>
                                    </p:set>
                                    <p:animEffect transition="in" filter="dissolve">
                                      <p:cBhvr>
                                        <p:cTn id="30" dur="500"/>
                                        <p:tgtEl>
                                          <p:spTgt spid="656560"/>
                                        </p:tgtEl>
                                      </p:cBhvr>
                                    </p:animEffect>
                                  </p:childTnLst>
                                </p:cTn>
                              </p:par>
                              <p:par>
                                <p:cTn id="31" presetID="9" presetClass="entr" presetSubtype="0" fill="hold" nodeType="withEffect">
                                  <p:stCondLst>
                                    <p:cond delay="0"/>
                                  </p:stCondLst>
                                  <p:childTnLst>
                                    <p:set>
                                      <p:cBhvr>
                                        <p:cTn id="32" dur="1" fill="hold">
                                          <p:stCondLst>
                                            <p:cond delay="0"/>
                                          </p:stCondLst>
                                        </p:cTn>
                                        <p:tgtEl>
                                          <p:spTgt spid="656559"/>
                                        </p:tgtEl>
                                        <p:attrNameLst>
                                          <p:attrName>style.visibility</p:attrName>
                                        </p:attrNameLst>
                                      </p:cBhvr>
                                      <p:to>
                                        <p:strVal val="visible"/>
                                      </p:to>
                                    </p:set>
                                    <p:animEffect transition="in" filter="dissolve">
                                      <p:cBhvr>
                                        <p:cTn id="33" dur="500"/>
                                        <p:tgtEl>
                                          <p:spTgt spid="65655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6540"/>
                                        </p:tgtEl>
                                        <p:attrNameLst>
                                          <p:attrName>style.visibility</p:attrName>
                                        </p:attrNameLst>
                                      </p:cBhvr>
                                      <p:to>
                                        <p:strVal val="visible"/>
                                      </p:to>
                                    </p:set>
                                    <p:animEffect transition="in" filter="dissolve">
                                      <p:cBhvr>
                                        <p:cTn id="36" dur="500"/>
                                        <p:tgtEl>
                                          <p:spTgt spid="656540"/>
                                        </p:tgtEl>
                                      </p:cBhvr>
                                    </p:animEffect>
                                  </p:childTnLst>
                                </p:cTn>
                              </p:par>
                              <p:par>
                                <p:cTn id="37" presetID="9" presetClass="exit" presetSubtype="0" fill="hold" grpId="0" nodeType="withEffect">
                                  <p:stCondLst>
                                    <p:cond delay="0"/>
                                  </p:stCondLst>
                                  <p:childTnLst>
                                    <p:animEffect transition="out" filter="dissolve">
                                      <p:cBhvr>
                                        <p:cTn id="38" dur="500"/>
                                        <p:tgtEl>
                                          <p:spTgt spid="656528"/>
                                        </p:tgtEl>
                                      </p:cBhvr>
                                    </p:animEffect>
                                    <p:set>
                                      <p:cBhvr>
                                        <p:cTn id="39" dur="1" fill="hold">
                                          <p:stCondLst>
                                            <p:cond delay="499"/>
                                          </p:stCondLst>
                                        </p:cTn>
                                        <p:tgtEl>
                                          <p:spTgt spid="656528"/>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56529"/>
                                        </p:tgtEl>
                                      </p:cBhvr>
                                    </p:animEffect>
                                    <p:set>
                                      <p:cBhvr>
                                        <p:cTn id="42" dur="1" fill="hold">
                                          <p:stCondLst>
                                            <p:cond delay="499"/>
                                          </p:stCondLst>
                                        </p:cTn>
                                        <p:tgtEl>
                                          <p:spTgt spid="656529"/>
                                        </p:tgtEl>
                                        <p:attrNameLst>
                                          <p:attrName>style.visibility</p:attrName>
                                        </p:attrNameLst>
                                      </p:cBhvr>
                                      <p:to>
                                        <p:strVal val="hidden"/>
                                      </p:to>
                                    </p:set>
                                  </p:childTnLst>
                                </p:cTn>
                              </p:par>
                              <p:par>
                                <p:cTn id="43" presetID="9" presetClass="entr" presetSubtype="0" fill="hold" grpId="0" nodeType="withEffect">
                                  <p:stCondLst>
                                    <p:cond delay="0"/>
                                  </p:stCondLst>
                                  <p:childTnLst>
                                    <p:set>
                                      <p:cBhvr>
                                        <p:cTn id="44" dur="1" fill="hold">
                                          <p:stCondLst>
                                            <p:cond delay="0"/>
                                          </p:stCondLst>
                                        </p:cTn>
                                        <p:tgtEl>
                                          <p:spTgt spid="656562"/>
                                        </p:tgtEl>
                                        <p:attrNameLst>
                                          <p:attrName>style.visibility</p:attrName>
                                        </p:attrNameLst>
                                      </p:cBhvr>
                                      <p:to>
                                        <p:strVal val="visible"/>
                                      </p:to>
                                    </p:set>
                                    <p:animEffect transition="in" filter="dissolve">
                                      <p:cBhvr>
                                        <p:cTn id="45" dur="500"/>
                                        <p:tgtEl>
                                          <p:spTgt spid="65656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56561"/>
                                        </p:tgtEl>
                                        <p:attrNameLst>
                                          <p:attrName>style.visibility</p:attrName>
                                        </p:attrNameLst>
                                      </p:cBhvr>
                                      <p:to>
                                        <p:strVal val="visible"/>
                                      </p:to>
                                    </p:set>
                                    <p:animEffect transition="in" filter="dissolve">
                                      <p:cBhvr>
                                        <p:cTn id="48" dur="500"/>
                                        <p:tgtEl>
                                          <p:spTgt spid="6565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656450">
                                            <p:txEl>
                                              <p:pRg st="1" end="1"/>
                                            </p:txEl>
                                          </p:spTgt>
                                        </p:tgtEl>
                                        <p:attrNameLst>
                                          <p:attrName>style.visibility</p:attrName>
                                        </p:attrNameLst>
                                      </p:cBhvr>
                                      <p:to>
                                        <p:strVal val="visible"/>
                                      </p:to>
                                    </p:set>
                                    <p:animEffect transition="in" filter="dissolve">
                                      <p:cBhvr>
                                        <p:cTn id="53" dur="500"/>
                                        <p:tgtEl>
                                          <p:spTgt spid="656450">
                                            <p:txEl>
                                              <p:pRg st="1" end="1"/>
                                            </p:txEl>
                                          </p:spTgt>
                                        </p:tgtEl>
                                      </p:cBhvr>
                                    </p:animEffect>
                                  </p:childTnLst>
                                </p:cTn>
                              </p:par>
                              <p:par>
                                <p:cTn id="54" presetID="9" presetClass="exit" presetSubtype="0" fill="hold" nodeType="withEffect">
                                  <p:stCondLst>
                                    <p:cond delay="0"/>
                                  </p:stCondLst>
                                  <p:childTnLst>
                                    <p:animEffect transition="out" filter="dissolve">
                                      <p:cBhvr>
                                        <p:cTn id="55" dur="500"/>
                                        <p:tgtEl>
                                          <p:spTgt spid="656560"/>
                                        </p:tgtEl>
                                      </p:cBhvr>
                                    </p:animEffect>
                                    <p:set>
                                      <p:cBhvr>
                                        <p:cTn id="56" dur="1" fill="hold">
                                          <p:stCondLst>
                                            <p:cond delay="499"/>
                                          </p:stCondLst>
                                        </p:cTn>
                                        <p:tgtEl>
                                          <p:spTgt spid="656560"/>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656559"/>
                                        </p:tgtEl>
                                      </p:cBhvr>
                                    </p:animEffect>
                                    <p:set>
                                      <p:cBhvr>
                                        <p:cTn id="59" dur="1" fill="hold">
                                          <p:stCondLst>
                                            <p:cond delay="499"/>
                                          </p:stCondLst>
                                        </p:cTn>
                                        <p:tgtEl>
                                          <p:spTgt spid="656559"/>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56558"/>
                                        </p:tgtEl>
                                      </p:cBhvr>
                                    </p:animEffect>
                                    <p:set>
                                      <p:cBhvr>
                                        <p:cTn id="62" dur="1" fill="hold">
                                          <p:stCondLst>
                                            <p:cond delay="499"/>
                                          </p:stCondLst>
                                        </p:cTn>
                                        <p:tgtEl>
                                          <p:spTgt spid="65655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656557"/>
                                        </p:tgtEl>
                                      </p:cBhvr>
                                    </p:animEffect>
                                    <p:set>
                                      <p:cBhvr>
                                        <p:cTn id="65" dur="1" fill="hold">
                                          <p:stCondLst>
                                            <p:cond delay="499"/>
                                          </p:stCondLst>
                                        </p:cTn>
                                        <p:tgtEl>
                                          <p:spTgt spid="656557"/>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656555"/>
                                        </p:tgtEl>
                                      </p:cBhvr>
                                    </p:animEffect>
                                    <p:set>
                                      <p:cBhvr>
                                        <p:cTn id="68" dur="1" fill="hold">
                                          <p:stCondLst>
                                            <p:cond delay="499"/>
                                          </p:stCondLst>
                                        </p:cTn>
                                        <p:tgtEl>
                                          <p:spTgt spid="656555"/>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656556"/>
                                        </p:tgtEl>
                                      </p:cBhvr>
                                    </p:animEffect>
                                    <p:set>
                                      <p:cBhvr>
                                        <p:cTn id="71" dur="1" fill="hold">
                                          <p:stCondLst>
                                            <p:cond delay="499"/>
                                          </p:stCondLst>
                                        </p:cTn>
                                        <p:tgtEl>
                                          <p:spTgt spid="656556"/>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656553"/>
                                        </p:tgtEl>
                                      </p:cBhvr>
                                    </p:animEffect>
                                    <p:set>
                                      <p:cBhvr>
                                        <p:cTn id="74" dur="1" fill="hold">
                                          <p:stCondLst>
                                            <p:cond delay="499"/>
                                          </p:stCondLst>
                                        </p:cTn>
                                        <p:tgtEl>
                                          <p:spTgt spid="656553"/>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656554"/>
                                        </p:tgtEl>
                                      </p:cBhvr>
                                    </p:animEffect>
                                    <p:set>
                                      <p:cBhvr>
                                        <p:cTn id="77" dur="1" fill="hold">
                                          <p:stCondLst>
                                            <p:cond delay="499"/>
                                          </p:stCondLst>
                                        </p:cTn>
                                        <p:tgtEl>
                                          <p:spTgt spid="656554"/>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56450">
                                            <p:txEl>
                                              <p:pRg st="2" end="2"/>
                                            </p:txEl>
                                          </p:spTgt>
                                        </p:tgtEl>
                                        <p:attrNameLst>
                                          <p:attrName>style.visibility</p:attrName>
                                        </p:attrNameLst>
                                      </p:cBhvr>
                                      <p:to>
                                        <p:strVal val="visible"/>
                                      </p:to>
                                    </p:set>
                                    <p:animEffect transition="in" filter="dissolve">
                                      <p:cBhvr>
                                        <p:cTn id="82" dur="500"/>
                                        <p:tgtEl>
                                          <p:spTgt spid="6564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528" grpId="0"/>
      <p:bldP spid="656529" grpId="0"/>
      <p:bldP spid="656540" grpId="0"/>
      <p:bldP spid="656561" grpId="0"/>
      <p:bldP spid="6565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9FD4F1E9-C46C-492C-9949-6EF291645BE0}"/>
              </a:ext>
            </a:extLst>
          </p:cNvPr>
          <p:cNvSpPr>
            <a:spLocks noChangeArrowheads="1"/>
          </p:cNvSpPr>
          <p:nvPr/>
        </p:nvSpPr>
        <p:spPr bwMode="auto">
          <a:xfrm>
            <a:off x="1525588" y="1598613"/>
            <a:ext cx="73152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6637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21209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5781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30353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4925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9497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4069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IN" altLang="id-ID" sz="2000"/>
              <a:t>Write an algorithm to implement quick sort:</a:t>
            </a:r>
          </a:p>
          <a:p>
            <a:pPr lvl="1" eaLnBrk="1" hangingPunct="1">
              <a:buFontTx/>
              <a:buNone/>
            </a:pPr>
            <a:r>
              <a:rPr lang="en-US" altLang="id-ID" b="1"/>
              <a:t>QuickSort(low,high)</a:t>
            </a:r>
          </a:p>
          <a:p>
            <a:pPr lvl="1" eaLnBrk="1" hangingPunct="1">
              <a:buFontTx/>
              <a:buNone/>
            </a:pPr>
            <a:r>
              <a:rPr lang="en-US" altLang="id-ID" sz="1600"/>
              <a:t>	1.	If (low &gt; high):</a:t>
            </a:r>
          </a:p>
          <a:p>
            <a:pPr lvl="1" eaLnBrk="1" hangingPunct="1">
              <a:buFontTx/>
              <a:buNone/>
            </a:pPr>
            <a:r>
              <a:rPr lang="en-US" altLang="id-ID" sz="1600"/>
              <a:t>			</a:t>
            </a:r>
            <a:r>
              <a:rPr lang="en-US" altLang="id-ID" sz="1400"/>
              <a:t>	  a.  Return</a:t>
            </a:r>
          </a:p>
          <a:p>
            <a:pPr lvl="1" eaLnBrk="1" hangingPunct="1">
              <a:buFontTx/>
              <a:buNone/>
            </a:pPr>
            <a:r>
              <a:rPr lang="en-US" altLang="id-ID" sz="1600"/>
              <a:t>	2.	Set pivot = arr[low]</a:t>
            </a:r>
          </a:p>
          <a:p>
            <a:pPr lvl="1" eaLnBrk="1" hangingPunct="1">
              <a:buFontTx/>
              <a:buNone/>
            </a:pPr>
            <a:r>
              <a:rPr lang="en-US" altLang="id-ID" sz="1600"/>
              <a:t>	3.	Set i = low + 1</a:t>
            </a:r>
          </a:p>
          <a:p>
            <a:pPr lvl="1" eaLnBrk="1" hangingPunct="1">
              <a:buFontTx/>
              <a:buNone/>
            </a:pPr>
            <a:r>
              <a:rPr lang="en-US" altLang="id-ID" sz="1600"/>
              <a:t>	4.	Set j = high</a:t>
            </a:r>
          </a:p>
          <a:p>
            <a:pPr lvl="1" eaLnBrk="1" hangingPunct="1">
              <a:buFontTx/>
              <a:buNone/>
            </a:pPr>
            <a:r>
              <a:rPr lang="en-US" altLang="id-ID" sz="1600"/>
              <a:t>	5.	Repeat step 6 until i &gt; high or arr[i] &gt; pivot </a:t>
            </a:r>
            <a:r>
              <a:rPr lang="en-US" altLang="id-ID" sz="1600" b="1"/>
              <a:t>// Search for an             																																				 // element</a:t>
            </a:r>
            <a:r>
              <a:rPr lang="en-US" altLang="id-ID" sz="1600"/>
              <a:t> </a:t>
            </a:r>
            <a:r>
              <a:rPr lang="en-US" altLang="id-ID" sz="1600" b="1"/>
              <a:t>greater than 																																				 // pivot</a:t>
            </a:r>
          </a:p>
          <a:p>
            <a:pPr lvl="1" eaLnBrk="1" hangingPunct="1">
              <a:buFontTx/>
              <a:buNone/>
            </a:pPr>
            <a:r>
              <a:rPr lang="en-US" altLang="id-ID" sz="1600"/>
              <a:t>	6.	Increment i by 1</a:t>
            </a:r>
          </a:p>
          <a:p>
            <a:pPr lvl="1" eaLnBrk="1" hangingPunct="1">
              <a:buFontTx/>
              <a:buNone/>
            </a:pPr>
            <a:r>
              <a:rPr lang="en-US" altLang="id-ID" sz="1600"/>
              <a:t>	7.	Repeat step 8 until j &lt; low or arr[j] &lt; pivot </a:t>
            </a:r>
            <a:r>
              <a:rPr lang="en-US" altLang="id-ID" sz="1600" b="1"/>
              <a:t>// Search for an element 																																     // smaller than pivot</a:t>
            </a:r>
            <a:r>
              <a:rPr lang="en-US" altLang="id-ID" sz="1600"/>
              <a:t>			</a:t>
            </a:r>
          </a:p>
          <a:p>
            <a:pPr lvl="1" eaLnBrk="1" hangingPunct="1">
              <a:buFontTx/>
              <a:buNone/>
            </a:pPr>
            <a:r>
              <a:rPr lang="en-US" altLang="id-ID" sz="1600"/>
              <a:t>      8.	Decrement j by 1</a:t>
            </a:r>
          </a:p>
          <a:p>
            <a:pPr lvl="1" eaLnBrk="1" hangingPunct="1">
              <a:buFontTx/>
              <a:buNone/>
            </a:pPr>
            <a:r>
              <a:rPr lang="en-US" altLang="id-ID" sz="1600"/>
              <a:t>	9.	If i &lt; j: </a:t>
            </a:r>
            <a:r>
              <a:rPr lang="en-US" altLang="id-ID" sz="1600" b="1"/>
              <a:t>// If greater element is on the left of smaller element</a:t>
            </a:r>
          </a:p>
          <a:p>
            <a:pPr lvl="1" eaLnBrk="1" hangingPunct="1">
              <a:buFontTx/>
              <a:buNone/>
            </a:pPr>
            <a:r>
              <a:rPr lang="en-US" altLang="id-ID" sz="1600"/>
              <a:t>			</a:t>
            </a:r>
            <a:r>
              <a:rPr lang="en-US" altLang="id-ID" sz="1400"/>
              <a:t>	  a.  Swap arr[i] with arr[j]</a:t>
            </a:r>
          </a:p>
        </p:txBody>
      </p:sp>
      <p:sp>
        <p:nvSpPr>
          <p:cNvPr id="57347" name="Text Box 38">
            <a:extLst>
              <a:ext uri="{FF2B5EF4-FFF2-40B4-BE49-F238E27FC236}">
                <a16:creationId xmlns:a16="http://schemas.microsoft.com/office/drawing/2014/main" id="{B9206027-A0C3-4059-9331-BB555CEA5EE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57348" name="Line 40">
            <a:extLst>
              <a:ext uri="{FF2B5EF4-FFF2-40B4-BE49-F238E27FC236}">
                <a16:creationId xmlns:a16="http://schemas.microsoft.com/office/drawing/2014/main" id="{44559970-6637-4ABC-BA26-AFF9C574DF03}"/>
              </a:ext>
            </a:extLst>
          </p:cNvPr>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76514">
                                            <p:txEl>
                                              <p:pRg st="7" end="7"/>
                                            </p:txEl>
                                          </p:spTgt>
                                        </p:tgtEl>
                                        <p:attrNameLst>
                                          <p:attrName>style.visibility</p:attrName>
                                        </p:attrNameLst>
                                      </p:cBhvr>
                                      <p:to>
                                        <p:strVal val="visible"/>
                                      </p:to>
                                    </p:set>
                                    <p:animEffect transition="in" filter="dissolve">
                                      <p:cBhvr>
                                        <p:cTn id="30" dur="500"/>
                                        <p:tgtEl>
                                          <p:spTgt spid="576514">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76514">
                                            <p:txEl>
                                              <p:pRg st="8" end="8"/>
                                            </p:txEl>
                                          </p:spTgt>
                                        </p:tgtEl>
                                        <p:attrNameLst>
                                          <p:attrName>style.visibility</p:attrName>
                                        </p:attrNameLst>
                                      </p:cBhvr>
                                      <p:to>
                                        <p:strVal val="visible"/>
                                      </p:to>
                                    </p:set>
                                    <p:animEffect transition="in" filter="dissolve">
                                      <p:cBhvr>
                                        <p:cTn id="33" dur="500"/>
                                        <p:tgtEl>
                                          <p:spTgt spid="576514">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6514">
                                            <p:txEl>
                                              <p:pRg st="9" end="9"/>
                                            </p:txEl>
                                          </p:spTgt>
                                        </p:tgtEl>
                                        <p:attrNameLst>
                                          <p:attrName>style.visibility</p:attrName>
                                        </p:attrNameLst>
                                      </p:cBhvr>
                                      <p:to>
                                        <p:strVal val="visible"/>
                                      </p:to>
                                    </p:set>
                                    <p:animEffect transition="in" filter="dissolve">
                                      <p:cBhvr>
                                        <p:cTn id="36" dur="500"/>
                                        <p:tgtEl>
                                          <p:spTgt spid="576514">
                                            <p:txEl>
                                              <p:pRg st="9" end="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76514">
                                            <p:txEl>
                                              <p:pRg st="10" end="10"/>
                                            </p:txEl>
                                          </p:spTgt>
                                        </p:tgtEl>
                                        <p:attrNameLst>
                                          <p:attrName>style.visibility</p:attrName>
                                        </p:attrNameLst>
                                      </p:cBhvr>
                                      <p:to>
                                        <p:strVal val="visible"/>
                                      </p:to>
                                    </p:set>
                                    <p:animEffect transition="in" filter="dissolve">
                                      <p:cBhvr>
                                        <p:cTn id="39" dur="500"/>
                                        <p:tgtEl>
                                          <p:spTgt spid="576514">
                                            <p:txEl>
                                              <p:pRg st="10" end="1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76514">
                                            <p:txEl>
                                              <p:pRg st="11" end="11"/>
                                            </p:txEl>
                                          </p:spTgt>
                                        </p:tgtEl>
                                        <p:attrNameLst>
                                          <p:attrName>style.visibility</p:attrName>
                                        </p:attrNameLst>
                                      </p:cBhvr>
                                      <p:to>
                                        <p:strVal val="visible"/>
                                      </p:to>
                                    </p:set>
                                    <p:animEffect transition="in" filter="dissolve">
                                      <p:cBhvr>
                                        <p:cTn id="42" dur="500"/>
                                        <p:tgtEl>
                                          <p:spTgt spid="576514">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576514">
                                            <p:txEl>
                                              <p:pRg st="12" end="12"/>
                                            </p:txEl>
                                          </p:spTgt>
                                        </p:tgtEl>
                                        <p:attrNameLst>
                                          <p:attrName>style.visibility</p:attrName>
                                        </p:attrNameLst>
                                      </p:cBhvr>
                                      <p:to>
                                        <p:strVal val="visible"/>
                                      </p:to>
                                    </p:set>
                                    <p:animEffect transition="in" filter="dissolve">
                                      <p:cBhvr>
                                        <p:cTn id="45" dur="500"/>
                                        <p:tgtEl>
                                          <p:spTgt spid="5765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B7B6006-2CE9-43FB-8400-8DB4B498D7B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317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defTabSz="2317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defTabSz="2317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defTabSz="2317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defTabSz="2317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defTabSz="2317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defTabSz="2317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defTabSz="2317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defTabSz="2317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lvl="1" eaLnBrk="1" hangingPunct="1">
              <a:buFontTx/>
              <a:buNone/>
            </a:pPr>
            <a:r>
              <a:rPr lang="en-US" altLang="id-ID" sz="1600"/>
              <a:t>	10.	If i &lt;= j:</a:t>
            </a:r>
          </a:p>
          <a:p>
            <a:pPr lvl="1" eaLnBrk="1" hangingPunct="1">
              <a:buFontTx/>
              <a:buNone/>
            </a:pPr>
            <a:r>
              <a:rPr lang="en-US" altLang="id-ID" sz="1600"/>
              <a:t>			  </a:t>
            </a:r>
            <a:r>
              <a:rPr lang="en-US" altLang="id-ID" sz="1400"/>
              <a:t>a.  Go to step 5</a:t>
            </a:r>
            <a:r>
              <a:rPr lang="en-US" altLang="id-ID" sz="1600"/>
              <a:t> </a:t>
            </a:r>
            <a:r>
              <a:rPr lang="en-US" altLang="id-ID" sz="1400" b="1"/>
              <a:t>// Continue the search</a:t>
            </a:r>
          </a:p>
          <a:p>
            <a:pPr lvl="1" eaLnBrk="1" hangingPunct="1">
              <a:buFontTx/>
              <a:buNone/>
            </a:pPr>
            <a:r>
              <a:rPr lang="en-US" altLang="id-ID" sz="1600"/>
              <a:t>	11.	If low &lt; j:</a:t>
            </a:r>
          </a:p>
          <a:p>
            <a:pPr lvl="1" eaLnBrk="1" hangingPunct="1">
              <a:buFontTx/>
              <a:buNone/>
            </a:pPr>
            <a:r>
              <a:rPr lang="en-US" altLang="id-ID" sz="1600"/>
              <a:t>			  </a:t>
            </a:r>
            <a:r>
              <a:rPr lang="en-US" altLang="id-ID" sz="1400"/>
              <a:t>a.  Swap arr[low] with arr[j]</a:t>
            </a:r>
            <a:r>
              <a:rPr lang="en-US" altLang="id-ID" sz="1600"/>
              <a:t> </a:t>
            </a:r>
            <a:r>
              <a:rPr lang="en-US" altLang="id-ID" sz="1400" b="1"/>
              <a:t>// Swap pivot with last element in                          											   // first part of the list</a:t>
            </a:r>
          </a:p>
          <a:p>
            <a:pPr lvl="1" eaLnBrk="1" hangingPunct="1">
              <a:buFontTx/>
              <a:buNone/>
            </a:pPr>
            <a:r>
              <a:rPr lang="en-US" altLang="id-ID" sz="1600"/>
              <a:t>	12.	QuickSort(low, j </a:t>
            </a:r>
            <a:r>
              <a:rPr lang="en-US" altLang="id-ID" sz="1600">
                <a:cs typeface="Arial" panose="020B0604020202020204" pitchFamily="34" charset="0"/>
              </a:rPr>
              <a:t>– </a:t>
            </a:r>
            <a:r>
              <a:rPr lang="en-US" altLang="id-ID" sz="1600"/>
              <a:t>1) </a:t>
            </a:r>
            <a:r>
              <a:rPr lang="en-US" altLang="id-ID" sz="1600" b="1"/>
              <a:t>// Apply quicksort on list left to pivot</a:t>
            </a:r>
          </a:p>
          <a:p>
            <a:pPr lvl="1" eaLnBrk="1" hangingPunct="1">
              <a:buFontTx/>
              <a:buNone/>
            </a:pPr>
            <a:r>
              <a:rPr lang="en-US" altLang="id-ID" sz="1600"/>
              <a:t>	13.	QuickSort(j + 1, high) </a:t>
            </a:r>
            <a:r>
              <a:rPr lang="en-US" altLang="id-ID" sz="1600" b="1"/>
              <a:t>// Apply quicksort on list right to pivot</a:t>
            </a:r>
          </a:p>
        </p:txBody>
      </p:sp>
      <p:sp>
        <p:nvSpPr>
          <p:cNvPr id="59395" name="Text Box 3">
            <a:extLst>
              <a:ext uri="{FF2B5EF4-FFF2-40B4-BE49-F238E27FC236}">
                <a16:creationId xmlns:a16="http://schemas.microsoft.com/office/drawing/2014/main" id="{0D927448-0139-4294-AA7C-56BC04146DC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4517D1D0-A127-4A90-9A6D-A4348E4E394A}"/>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total time taken by this sorting algorithm depends on the position of the pivot value. </a:t>
            </a:r>
          </a:p>
          <a:p>
            <a:pPr eaLnBrk="1" hangingPunct="1">
              <a:buFontTx/>
              <a:buBlip>
                <a:blip r:embed="rId3"/>
              </a:buBlip>
            </a:pPr>
            <a:r>
              <a:rPr lang="en-IN" altLang="id-ID" sz="2000">
                <a:solidFill>
                  <a:schemeClr val="accent2"/>
                </a:solidFill>
              </a:rPr>
              <a:t>The worst case occurs when the list is already sorted.</a:t>
            </a:r>
          </a:p>
          <a:p>
            <a:pPr eaLnBrk="1" hangingPunct="1">
              <a:buFontTx/>
              <a:buBlip>
                <a:blip r:embed="rId3"/>
              </a:buBlip>
            </a:pPr>
            <a:r>
              <a:rPr lang="en-IN" altLang="id-ID" sz="2000">
                <a:solidFill>
                  <a:schemeClr val="accent2"/>
                </a:solidFill>
              </a:rPr>
              <a:t>If the first element is chosen as the pivot, it leads to a worst case efficiency of O(n</a:t>
            </a:r>
            <a:r>
              <a:rPr lang="en-IN" altLang="id-ID" sz="2000" baseline="60000">
                <a:solidFill>
                  <a:schemeClr val="accent2"/>
                </a:solidFill>
              </a:rPr>
              <a:t>2</a:t>
            </a:r>
            <a:r>
              <a:rPr lang="en-IN" altLang="id-ID" sz="2000">
                <a:solidFill>
                  <a:schemeClr val="accent2"/>
                </a:solidFill>
              </a:rPr>
              <a:t>). </a:t>
            </a:r>
          </a:p>
          <a:p>
            <a:pPr eaLnBrk="1" hangingPunct="1">
              <a:buFontTx/>
              <a:buBlip>
                <a:blip r:embed="rId3"/>
              </a:buBlip>
            </a:pPr>
            <a:r>
              <a:rPr lang="en-IN" altLang="id-ID" sz="2000">
                <a:solidFill>
                  <a:schemeClr val="accent2"/>
                </a:solidFill>
              </a:rPr>
              <a:t>If you select the median of all values as the pivot, the efficiency would be O(n log n).</a:t>
            </a:r>
            <a:endParaRPr lang="en-US" altLang="id-ID" sz="2000">
              <a:solidFill>
                <a:schemeClr val="accent2"/>
              </a:solidFill>
            </a:endParaRPr>
          </a:p>
        </p:txBody>
      </p:sp>
      <p:sp>
        <p:nvSpPr>
          <p:cNvPr id="61443" name="Text Box 3">
            <a:extLst>
              <a:ext uri="{FF2B5EF4-FFF2-40B4-BE49-F238E27FC236}">
                <a16:creationId xmlns:a16="http://schemas.microsoft.com/office/drawing/2014/main" id="{E27808E5-FEF4-4508-9058-DA39B6F9AE9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Determining the Efficiency of Quick Sort Algorithm</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dissolve">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532C289F-F0E2-441F-9DF5-C66960031976}"/>
              </a:ext>
            </a:extLst>
          </p:cNvPr>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98563" indent="-284163">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In quick sort algorithm, you:</a:t>
            </a:r>
          </a:p>
          <a:p>
            <a:pPr lvl="1" eaLnBrk="1" hangingPunct="1">
              <a:buFontTx/>
              <a:buBlip>
                <a:blip r:embed="rId4"/>
              </a:buBlip>
            </a:pPr>
            <a:r>
              <a:rPr lang="en-IN" altLang="id-ID" sz="1800">
                <a:solidFill>
                  <a:schemeClr val="accent2"/>
                </a:solidFill>
              </a:rPr>
              <a:t>Select an element from the list called as pivot.</a:t>
            </a:r>
          </a:p>
          <a:p>
            <a:pPr lvl="1" eaLnBrk="1" hangingPunct="1">
              <a:buFontTx/>
              <a:buBlip>
                <a:blip r:embed="rId4"/>
              </a:buBlip>
            </a:pPr>
            <a:r>
              <a:rPr lang="en-IN" altLang="id-ID" sz="1800">
                <a:solidFill>
                  <a:schemeClr val="accent2"/>
                </a:solidFill>
              </a:rPr>
              <a:t>Partition the list into two parts such that:</a:t>
            </a:r>
          </a:p>
          <a:p>
            <a:pPr lvl="2" eaLnBrk="1" hangingPunct="1">
              <a:buFontTx/>
              <a:buBlip>
                <a:blip r:embed="rId4"/>
              </a:buBlip>
            </a:pPr>
            <a:r>
              <a:rPr lang="en-IN" altLang="id-ID" sz="1600">
                <a:solidFill>
                  <a:schemeClr val="accent2"/>
                </a:solidFill>
              </a:rPr>
              <a:t>All the elements towards the left end of the list are smaller than the pivot.</a:t>
            </a:r>
          </a:p>
          <a:p>
            <a:pPr lvl="2" eaLnBrk="1" hangingPunct="1">
              <a:buFontTx/>
              <a:buBlip>
                <a:blip r:embed="rId4"/>
              </a:buBlip>
            </a:pPr>
            <a:r>
              <a:rPr lang="en-IN" altLang="id-ID" sz="1600">
                <a:solidFill>
                  <a:schemeClr val="accent2"/>
                </a:solidFill>
              </a:rPr>
              <a:t>All the elements towards the right end of the list are greater than the pivot.</a:t>
            </a:r>
          </a:p>
          <a:p>
            <a:pPr lvl="1" eaLnBrk="1" hangingPunct="1">
              <a:buFontTx/>
              <a:buBlip>
                <a:blip r:embed="rId4"/>
              </a:buBlip>
            </a:pPr>
            <a:r>
              <a:rPr lang="en-IN" altLang="id-ID" sz="1800">
                <a:solidFill>
                  <a:schemeClr val="accent2"/>
                </a:solidFill>
              </a:rPr>
              <a:t>Store the pivot at its correct position between the two parts of the list.</a:t>
            </a:r>
          </a:p>
          <a:p>
            <a:pPr eaLnBrk="1" hangingPunct="1">
              <a:buFontTx/>
              <a:buBlip>
                <a:blip r:embed="rId3"/>
              </a:buBlip>
            </a:pPr>
            <a:r>
              <a:rPr lang="en-IN" altLang="id-ID" sz="2000">
                <a:solidFill>
                  <a:schemeClr val="accent2"/>
                </a:solidFill>
              </a:rPr>
              <a:t>You repeat this process for each of the two sublists created after partitioning.</a:t>
            </a:r>
          </a:p>
          <a:p>
            <a:pPr eaLnBrk="1" hangingPunct="1">
              <a:buFontTx/>
              <a:buBlip>
                <a:blip r:embed="rId3"/>
              </a:buBlip>
            </a:pPr>
            <a:r>
              <a:rPr lang="en-IN" altLang="id-ID" sz="2000">
                <a:solidFill>
                  <a:schemeClr val="accent2"/>
                </a:solidFill>
              </a:rPr>
              <a:t>This process continues until one element is left in each sublist.</a:t>
            </a:r>
            <a:endParaRPr lang="en-US" altLang="id-ID" sz="2000">
              <a:solidFill>
                <a:schemeClr val="accent2"/>
              </a:solidFill>
            </a:endParaRPr>
          </a:p>
        </p:txBody>
      </p:sp>
      <p:sp>
        <p:nvSpPr>
          <p:cNvPr id="8195" name="Text Box 3">
            <a:extLst>
              <a:ext uri="{FF2B5EF4-FFF2-40B4-BE49-F238E27FC236}">
                <a16:creationId xmlns:a16="http://schemas.microsoft.com/office/drawing/2014/main" id="{9B1D3CAF-2B0C-43C8-9FED-F35D4455CFF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3138">
                                            <p:txEl>
                                              <p:pRg st="0" end="0"/>
                                            </p:txEl>
                                          </p:spTgt>
                                        </p:tgtEl>
                                        <p:attrNameLst>
                                          <p:attrName>style.visibility</p:attrName>
                                        </p:attrNameLst>
                                      </p:cBhvr>
                                      <p:to>
                                        <p:strVal val="visible"/>
                                      </p:to>
                                    </p:set>
                                    <p:animEffect transition="in" filter="dissolve">
                                      <p:cBhvr>
                                        <p:cTn id="7" dur="500"/>
                                        <p:tgtEl>
                                          <p:spTgt spid="60313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3138">
                                            <p:txEl>
                                              <p:pRg st="1" end="1"/>
                                            </p:txEl>
                                          </p:spTgt>
                                        </p:tgtEl>
                                        <p:attrNameLst>
                                          <p:attrName>style.visibility</p:attrName>
                                        </p:attrNameLst>
                                      </p:cBhvr>
                                      <p:to>
                                        <p:strVal val="visible"/>
                                      </p:to>
                                    </p:set>
                                    <p:animEffect transition="in" filter="dissolve">
                                      <p:cBhvr>
                                        <p:cTn id="10" dur="500"/>
                                        <p:tgtEl>
                                          <p:spTgt spid="60313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03138">
                                            <p:txEl>
                                              <p:pRg st="2" end="2"/>
                                            </p:txEl>
                                          </p:spTgt>
                                        </p:tgtEl>
                                        <p:attrNameLst>
                                          <p:attrName>style.visibility</p:attrName>
                                        </p:attrNameLst>
                                      </p:cBhvr>
                                      <p:to>
                                        <p:strVal val="visible"/>
                                      </p:to>
                                    </p:set>
                                    <p:animEffect transition="in" filter="dissolve">
                                      <p:cBhvr>
                                        <p:cTn id="13" dur="500"/>
                                        <p:tgtEl>
                                          <p:spTgt spid="60313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03138">
                                            <p:txEl>
                                              <p:pRg st="3" end="3"/>
                                            </p:txEl>
                                          </p:spTgt>
                                        </p:tgtEl>
                                        <p:attrNameLst>
                                          <p:attrName>style.visibility</p:attrName>
                                        </p:attrNameLst>
                                      </p:cBhvr>
                                      <p:to>
                                        <p:strVal val="visible"/>
                                      </p:to>
                                    </p:set>
                                    <p:animEffect transition="in" filter="dissolve">
                                      <p:cBhvr>
                                        <p:cTn id="16" dur="500"/>
                                        <p:tgtEl>
                                          <p:spTgt spid="60313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03138">
                                            <p:txEl>
                                              <p:pRg st="4" end="4"/>
                                            </p:txEl>
                                          </p:spTgt>
                                        </p:tgtEl>
                                        <p:attrNameLst>
                                          <p:attrName>style.visibility</p:attrName>
                                        </p:attrNameLst>
                                      </p:cBhvr>
                                      <p:to>
                                        <p:strVal val="visible"/>
                                      </p:to>
                                    </p:set>
                                    <p:animEffect transition="in" filter="dissolve">
                                      <p:cBhvr>
                                        <p:cTn id="19" dur="500"/>
                                        <p:tgtEl>
                                          <p:spTgt spid="603138">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03138">
                                            <p:txEl>
                                              <p:pRg st="5" end="5"/>
                                            </p:txEl>
                                          </p:spTgt>
                                        </p:tgtEl>
                                        <p:attrNameLst>
                                          <p:attrName>style.visibility</p:attrName>
                                        </p:attrNameLst>
                                      </p:cBhvr>
                                      <p:to>
                                        <p:strVal val="visible"/>
                                      </p:to>
                                    </p:set>
                                    <p:animEffect transition="in" filter="dissolve">
                                      <p:cBhvr>
                                        <p:cTn id="22" dur="500"/>
                                        <p:tgtEl>
                                          <p:spTgt spid="603138">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03138">
                                            <p:txEl>
                                              <p:pRg st="6" end="6"/>
                                            </p:txEl>
                                          </p:spTgt>
                                        </p:tgtEl>
                                        <p:attrNameLst>
                                          <p:attrName>style.visibility</p:attrName>
                                        </p:attrNameLst>
                                      </p:cBhvr>
                                      <p:to>
                                        <p:strVal val="visible"/>
                                      </p:to>
                                    </p:set>
                                    <p:animEffect transition="in" filter="dissolve">
                                      <p:cBhvr>
                                        <p:cTn id="25" dur="500"/>
                                        <p:tgtEl>
                                          <p:spTgt spid="603138">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03138">
                                            <p:txEl>
                                              <p:pRg st="7" end="7"/>
                                            </p:txEl>
                                          </p:spTgt>
                                        </p:tgtEl>
                                        <p:attrNameLst>
                                          <p:attrName>style.visibility</p:attrName>
                                        </p:attrNameLst>
                                      </p:cBhvr>
                                      <p:to>
                                        <p:strVal val="visible"/>
                                      </p:to>
                                    </p:set>
                                    <p:animEffect transition="in" filter="dissolve">
                                      <p:cBhvr>
                                        <p:cTn id="28" dur="500"/>
                                        <p:tgtEl>
                                          <p:spTgt spid="603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57F8870-D346-4771-A09F-2752E07DA8C7}"/>
              </a:ext>
            </a:extLst>
          </p:cNvPr>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What is the total number of comparisons for an average case in a quick sort algorithm?</a:t>
            </a:r>
            <a:endParaRPr lang="en-IN" altLang="id-ID" sz="1800">
              <a:solidFill>
                <a:schemeClr val="accent2"/>
              </a:solidFill>
            </a:endParaRPr>
          </a:p>
        </p:txBody>
      </p:sp>
      <p:sp>
        <p:nvSpPr>
          <p:cNvPr id="63491" name="Text Box 3">
            <a:extLst>
              <a:ext uri="{FF2B5EF4-FFF2-40B4-BE49-F238E27FC236}">
                <a16:creationId xmlns:a16="http://schemas.microsoft.com/office/drawing/2014/main" id="{FFED715A-3E90-47BE-A215-138821329BE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32165" name="Rectangle 5">
            <a:extLst>
              <a:ext uri="{FF2B5EF4-FFF2-40B4-BE49-F238E27FC236}">
                <a16:creationId xmlns:a16="http://schemas.microsoft.com/office/drawing/2014/main" id="{6BF2FED5-6093-4525-92DC-4E933B84BCC4}"/>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O(n log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5"/>
                                        </p:tgtEl>
                                        <p:attrNameLst>
                                          <p:attrName>style.visibility</p:attrName>
                                        </p:attrNameLst>
                                      </p:cBhvr>
                                      <p:to>
                                        <p:strVal val="visible"/>
                                      </p:to>
                                    </p:set>
                                    <p:animEffect transition="in" filter="dissolve">
                                      <p:cBhvr>
                                        <p:cTn id="7" dur="500"/>
                                        <p:tgtEl>
                                          <p:spTgt spid="73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BE9A2E63-BA56-401B-A75D-F6F50E70AB5A}"/>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Problem Statement:</a:t>
            </a:r>
          </a:p>
          <a:p>
            <a:pPr lvl="1" eaLnBrk="1" hangingPunct="1">
              <a:buFontTx/>
              <a:buBlip>
                <a:blip r:embed="rId4"/>
              </a:buBlip>
            </a:pPr>
            <a:r>
              <a:rPr lang="en-IN" altLang="id-ID" sz="1800">
                <a:solidFill>
                  <a:schemeClr val="accent2"/>
                </a:solidFill>
              </a:rPr>
              <a:t>Write a program that stores 10 numbers in an array, and sorts them by using the quick sort algorithm.</a:t>
            </a:r>
          </a:p>
        </p:txBody>
      </p:sp>
      <p:sp>
        <p:nvSpPr>
          <p:cNvPr id="65539" name="Text Box 3">
            <a:extLst>
              <a:ext uri="{FF2B5EF4-FFF2-40B4-BE49-F238E27FC236}">
                <a16:creationId xmlns:a16="http://schemas.microsoft.com/office/drawing/2014/main" id="{36334F73-C5F6-47C2-BDDA-89199D4CEDB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Activity: Sorting Data by Using Quick Sort Algorithm</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4578">
                                            <p:txEl>
                                              <p:pRg st="1" end="1"/>
                                            </p:txEl>
                                          </p:spTgt>
                                        </p:tgtEl>
                                        <p:attrNameLst>
                                          <p:attrName>style.visibility</p:attrName>
                                        </p:attrNameLst>
                                      </p:cBhvr>
                                      <p:to>
                                        <p:strVal val="visible"/>
                                      </p:to>
                                    </p:set>
                                    <p:animEffect transition="in" filter="dissolve">
                                      <p:cBhvr>
                                        <p:cTn id="7" dur="500"/>
                                        <p:tgtEl>
                                          <p:spTgt spid="66457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64578">
                                            <p:txEl>
                                              <p:pRg st="0" end="0"/>
                                            </p:txEl>
                                          </p:spTgt>
                                        </p:tgtEl>
                                        <p:attrNameLst>
                                          <p:attrName>style.visibility</p:attrName>
                                        </p:attrNameLst>
                                      </p:cBhvr>
                                      <p:to>
                                        <p:strVal val="visible"/>
                                      </p:to>
                                    </p:set>
                                    <p:animEffect transition="in" filter="dissolve">
                                      <p:cBhvr>
                                        <p:cTn id="10" dur="500"/>
                                        <p:tgtEl>
                                          <p:spTgt spid="66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8"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64E9EC14-FF59-48F5-A6BB-E59C0E86732D}"/>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Merge sort algorithm:</a:t>
            </a:r>
          </a:p>
          <a:p>
            <a:pPr lvl="1" eaLnBrk="1" hangingPunct="1">
              <a:buFontTx/>
              <a:buBlip>
                <a:blip r:embed="rId4"/>
              </a:buBlip>
            </a:pPr>
            <a:r>
              <a:rPr lang="en-IN" altLang="id-ID" sz="1800">
                <a:solidFill>
                  <a:schemeClr val="accent2"/>
                </a:solidFill>
              </a:rPr>
              <a:t>Is based on the divide and conquer approach</a:t>
            </a:r>
          </a:p>
          <a:p>
            <a:pPr lvl="1" eaLnBrk="1" hangingPunct="1">
              <a:buFontTx/>
              <a:buBlip>
                <a:blip r:embed="rId4"/>
              </a:buBlip>
            </a:pPr>
            <a:r>
              <a:rPr lang="en-IN" altLang="id-ID" sz="1800">
                <a:solidFill>
                  <a:schemeClr val="accent2"/>
                </a:solidFill>
              </a:rPr>
              <a:t>Divides the list into two sublists of sizes as nearly equal as possible</a:t>
            </a:r>
          </a:p>
          <a:p>
            <a:pPr lvl="1" eaLnBrk="1" hangingPunct="1">
              <a:buFontTx/>
              <a:buBlip>
                <a:blip r:embed="rId4"/>
              </a:buBlip>
            </a:pPr>
            <a:r>
              <a:rPr lang="en-IN" altLang="id-ID" sz="1800">
                <a:solidFill>
                  <a:schemeClr val="accent2"/>
                </a:solidFill>
              </a:rPr>
              <a:t>Sorts the two sublists separately by using merge sort</a:t>
            </a:r>
          </a:p>
          <a:p>
            <a:pPr lvl="1" eaLnBrk="1" hangingPunct="1">
              <a:buFontTx/>
              <a:buBlip>
                <a:blip r:embed="rId4"/>
              </a:buBlip>
            </a:pPr>
            <a:r>
              <a:rPr lang="en-IN" altLang="id-ID" sz="1800">
                <a:solidFill>
                  <a:schemeClr val="accent2"/>
                </a:solidFill>
              </a:rPr>
              <a:t>Merges the sorted sublists into one single list</a:t>
            </a:r>
            <a:endParaRPr lang="en-US" altLang="id-ID" sz="1800" b="1">
              <a:solidFill>
                <a:schemeClr val="accent2"/>
              </a:solidFill>
            </a:endParaRPr>
          </a:p>
        </p:txBody>
      </p:sp>
      <p:sp>
        <p:nvSpPr>
          <p:cNvPr id="67587" name="Text Box 3">
            <a:extLst>
              <a:ext uri="{FF2B5EF4-FFF2-40B4-BE49-F238E27FC236}">
                <a16:creationId xmlns:a16="http://schemas.microsoft.com/office/drawing/2014/main" id="{075169F9-BD8B-49F4-A3BF-6F801FDBD27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Sorting Data by Using Merge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60482">
                                            <p:txEl>
                                              <p:pRg st="0" end="0"/>
                                            </p:txEl>
                                          </p:spTgt>
                                        </p:tgtEl>
                                        <p:attrNameLst>
                                          <p:attrName>style.visibility</p:attrName>
                                        </p:attrNameLst>
                                      </p:cBhvr>
                                      <p:to>
                                        <p:strVal val="visible"/>
                                      </p:to>
                                    </p:set>
                                    <p:animEffect transition="in" filter="dissolve">
                                      <p:cBhvr>
                                        <p:cTn id="7" dur="500"/>
                                        <p:tgtEl>
                                          <p:spTgt spid="66048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60482">
                                            <p:txEl>
                                              <p:charRg st="21" end="65"/>
                                            </p:txEl>
                                          </p:spTgt>
                                        </p:tgtEl>
                                        <p:attrNameLst>
                                          <p:attrName>style.visibility</p:attrName>
                                        </p:attrNameLst>
                                      </p:cBhvr>
                                      <p:to>
                                        <p:strVal val="visible"/>
                                      </p:to>
                                    </p:set>
                                    <p:animEffect transition="in" filter="dissolve">
                                      <p:cBhvr>
                                        <p:cTn id="10" dur="500"/>
                                        <p:tgtEl>
                                          <p:spTgt spid="660482">
                                            <p:txEl>
                                              <p:charRg st="21" end="6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60482">
                                            <p:txEl>
                                              <p:charRg st="65" end="138"/>
                                            </p:txEl>
                                          </p:spTgt>
                                        </p:tgtEl>
                                        <p:attrNameLst>
                                          <p:attrName>style.visibility</p:attrName>
                                        </p:attrNameLst>
                                      </p:cBhvr>
                                      <p:to>
                                        <p:strVal val="visible"/>
                                      </p:to>
                                    </p:set>
                                    <p:animEffect transition="in" filter="dissolve">
                                      <p:cBhvr>
                                        <p:cTn id="13" dur="500"/>
                                        <p:tgtEl>
                                          <p:spTgt spid="660482">
                                            <p:txEl>
                                              <p:charRg st="65" end="13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60482">
                                            <p:txEl>
                                              <p:charRg st="138" end="173"/>
                                            </p:txEl>
                                          </p:spTgt>
                                        </p:tgtEl>
                                        <p:attrNameLst>
                                          <p:attrName>style.visibility</p:attrName>
                                        </p:attrNameLst>
                                      </p:cBhvr>
                                      <p:to>
                                        <p:strVal val="visible"/>
                                      </p:to>
                                    </p:set>
                                    <p:animEffect transition="in" filter="dissolve">
                                      <p:cBhvr>
                                        <p:cTn id="16" dur="500"/>
                                        <p:tgtEl>
                                          <p:spTgt spid="660482">
                                            <p:txEl>
                                              <p:charRg st="138" end="17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60482">
                                            <p:txEl>
                                              <p:charRg st="173" end="224"/>
                                            </p:txEl>
                                          </p:spTgt>
                                        </p:tgtEl>
                                        <p:attrNameLst>
                                          <p:attrName>style.visibility</p:attrName>
                                        </p:attrNameLst>
                                      </p:cBhvr>
                                      <p:to>
                                        <p:strVal val="visible"/>
                                      </p:to>
                                    </p:set>
                                    <p:animEffect transition="in" filter="dissolve">
                                      <p:cBhvr>
                                        <p:cTn id="19" dur="500"/>
                                        <p:tgtEl>
                                          <p:spTgt spid="660482">
                                            <p:txEl>
                                              <p:charRg st="173" end="2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a:extLst>
              <a:ext uri="{FF2B5EF4-FFF2-40B4-BE49-F238E27FC236}">
                <a16:creationId xmlns:a16="http://schemas.microsoft.com/office/drawing/2014/main" id="{A376841D-AEF8-43DE-93F5-1CA983BF62F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To understand the implementation of merge sort algorithm, consider an unsorted list of numbers stored in an array.</a:t>
            </a:r>
            <a:endParaRPr lang="en-US" altLang="id-ID" sz="2000" b="1">
              <a:solidFill>
                <a:schemeClr val="accent2"/>
              </a:solidFill>
            </a:endParaRPr>
          </a:p>
        </p:txBody>
      </p:sp>
      <p:sp>
        <p:nvSpPr>
          <p:cNvPr id="69635" name="Text Box 3">
            <a:extLst>
              <a:ext uri="{FF2B5EF4-FFF2-40B4-BE49-F238E27FC236}">
                <a16:creationId xmlns:a16="http://schemas.microsoft.com/office/drawing/2014/main" id="{061F7779-9C66-4801-AD31-3E477A3B179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a:t>
            </a:r>
          </a:p>
        </p:txBody>
      </p:sp>
      <p:sp>
        <p:nvSpPr>
          <p:cNvPr id="69636" name="AutoShape 52">
            <a:extLst>
              <a:ext uri="{FF2B5EF4-FFF2-40B4-BE49-F238E27FC236}">
                <a16:creationId xmlns:a16="http://schemas.microsoft.com/office/drawing/2014/main" id="{261C41C9-81C0-42DD-B440-4037DF4C597E}"/>
              </a:ext>
            </a:extLst>
          </p:cNvPr>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9637" name="Text Box 53">
            <a:extLst>
              <a:ext uri="{FF2B5EF4-FFF2-40B4-BE49-F238E27FC236}">
                <a16:creationId xmlns:a16="http://schemas.microsoft.com/office/drawing/2014/main" id="{B1E8C83C-A677-4FEE-9665-BD47B69CAB6C}"/>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9638" name="Text Box 54">
            <a:extLst>
              <a:ext uri="{FF2B5EF4-FFF2-40B4-BE49-F238E27FC236}">
                <a16:creationId xmlns:a16="http://schemas.microsoft.com/office/drawing/2014/main" id="{4821D7D3-E7AC-4488-9D0A-EB7161F11284}"/>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9639" name="Text Box 55">
            <a:extLst>
              <a:ext uri="{FF2B5EF4-FFF2-40B4-BE49-F238E27FC236}">
                <a16:creationId xmlns:a16="http://schemas.microsoft.com/office/drawing/2014/main" id="{A319CADE-371C-42DE-A513-7DB3BA5D37A7}"/>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9640" name="Text Box 56">
            <a:extLst>
              <a:ext uri="{FF2B5EF4-FFF2-40B4-BE49-F238E27FC236}">
                <a16:creationId xmlns:a16="http://schemas.microsoft.com/office/drawing/2014/main" id="{51CBB3D8-29A6-4594-9C32-9A22957F51D8}"/>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9641" name="Text Box 57">
            <a:extLst>
              <a:ext uri="{FF2B5EF4-FFF2-40B4-BE49-F238E27FC236}">
                <a16:creationId xmlns:a16="http://schemas.microsoft.com/office/drawing/2014/main" id="{72ED6E2C-D75C-4DB2-B6F5-93C783EA11D2}"/>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9642" name="Text Box 58">
            <a:extLst>
              <a:ext uri="{FF2B5EF4-FFF2-40B4-BE49-F238E27FC236}">
                <a16:creationId xmlns:a16="http://schemas.microsoft.com/office/drawing/2014/main" id="{296904F1-BAB1-4554-B161-0DFA01F77C53}"/>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643" name="Line 59">
            <a:extLst>
              <a:ext uri="{FF2B5EF4-FFF2-40B4-BE49-F238E27FC236}">
                <a16:creationId xmlns:a16="http://schemas.microsoft.com/office/drawing/2014/main" id="{667DBBE1-6778-4446-90D6-FA264D3F1951}"/>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44" name="Line 60">
            <a:extLst>
              <a:ext uri="{FF2B5EF4-FFF2-40B4-BE49-F238E27FC236}">
                <a16:creationId xmlns:a16="http://schemas.microsoft.com/office/drawing/2014/main" id="{2229111D-D54D-4781-8769-4A98E9DE6C1C}"/>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45" name="Line 61">
            <a:extLst>
              <a:ext uri="{FF2B5EF4-FFF2-40B4-BE49-F238E27FC236}">
                <a16:creationId xmlns:a16="http://schemas.microsoft.com/office/drawing/2014/main" id="{C0F3DF04-89BE-46C9-B076-187B53539986}"/>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46" name="Line 62">
            <a:extLst>
              <a:ext uri="{FF2B5EF4-FFF2-40B4-BE49-F238E27FC236}">
                <a16:creationId xmlns:a16="http://schemas.microsoft.com/office/drawing/2014/main" id="{D09B979B-0256-4BDC-9BB4-A1E6281AB3C2}"/>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47" name="Text Box 63">
            <a:extLst>
              <a:ext uri="{FF2B5EF4-FFF2-40B4-BE49-F238E27FC236}">
                <a16:creationId xmlns:a16="http://schemas.microsoft.com/office/drawing/2014/main" id="{5A80A8C0-1D0E-4273-AB36-09CDCE8BF2FA}"/>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9648" name="Text Box 64">
            <a:extLst>
              <a:ext uri="{FF2B5EF4-FFF2-40B4-BE49-F238E27FC236}">
                <a16:creationId xmlns:a16="http://schemas.microsoft.com/office/drawing/2014/main" id="{270EE2C8-4FFB-4F2E-A80A-E0B806CB0D17}"/>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9649" name="Text Box 65">
            <a:extLst>
              <a:ext uri="{FF2B5EF4-FFF2-40B4-BE49-F238E27FC236}">
                <a16:creationId xmlns:a16="http://schemas.microsoft.com/office/drawing/2014/main" id="{84CFB7A8-768B-4E69-94B9-51F565302680}"/>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9650" name="Text Box 66">
            <a:extLst>
              <a:ext uri="{FF2B5EF4-FFF2-40B4-BE49-F238E27FC236}">
                <a16:creationId xmlns:a16="http://schemas.microsoft.com/office/drawing/2014/main" id="{97C386DE-B1F5-45E4-BFD0-F94C93773666}"/>
              </a:ext>
            </a:extLst>
          </p:cNvPr>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9651" name="Text Box 67">
            <a:extLst>
              <a:ext uri="{FF2B5EF4-FFF2-40B4-BE49-F238E27FC236}">
                <a16:creationId xmlns:a16="http://schemas.microsoft.com/office/drawing/2014/main" id="{646BE8EA-29B0-4CCE-A341-6D90EB7E3EEA}"/>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652" name="Line 68">
            <a:extLst>
              <a:ext uri="{FF2B5EF4-FFF2-40B4-BE49-F238E27FC236}">
                <a16:creationId xmlns:a16="http://schemas.microsoft.com/office/drawing/2014/main" id="{FB1E3744-353C-4D8B-9345-83ACBDE9C436}"/>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53" name="Line 69">
            <a:extLst>
              <a:ext uri="{FF2B5EF4-FFF2-40B4-BE49-F238E27FC236}">
                <a16:creationId xmlns:a16="http://schemas.microsoft.com/office/drawing/2014/main" id="{8C1894B5-19A9-46A7-BF83-8CB5AA017A03}"/>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654" name="Text Box 70">
            <a:extLst>
              <a:ext uri="{FF2B5EF4-FFF2-40B4-BE49-F238E27FC236}">
                <a16:creationId xmlns:a16="http://schemas.microsoft.com/office/drawing/2014/main" id="{94325D05-96BB-4963-91F6-28AEB964F5F0}"/>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9655" name="Text Box 71">
            <a:extLst>
              <a:ext uri="{FF2B5EF4-FFF2-40B4-BE49-F238E27FC236}">
                <a16:creationId xmlns:a16="http://schemas.microsoft.com/office/drawing/2014/main" id="{33A24A67-0E60-4EA9-98BA-92102036BF58}"/>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9656" name="Text Box 72">
            <a:extLst>
              <a:ext uri="{FF2B5EF4-FFF2-40B4-BE49-F238E27FC236}">
                <a16:creationId xmlns:a16="http://schemas.microsoft.com/office/drawing/2014/main" id="{E9A9FFC7-9884-4FFD-8788-85CC5C17CDF5}"/>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9657" name="Text Box 73">
            <a:extLst>
              <a:ext uri="{FF2B5EF4-FFF2-40B4-BE49-F238E27FC236}">
                <a16:creationId xmlns:a16="http://schemas.microsoft.com/office/drawing/2014/main" id="{BA06B6F6-B3A0-4E01-AEB8-50523933E6AA}"/>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66626">
                                            <p:txEl>
                                              <p:pRg st="0" end="0"/>
                                            </p:txEl>
                                          </p:spTgt>
                                        </p:tgtEl>
                                        <p:attrNameLst>
                                          <p:attrName>style.visibility</p:attrName>
                                        </p:attrNameLst>
                                      </p:cBhvr>
                                      <p:to>
                                        <p:strVal val="visible"/>
                                      </p:to>
                                    </p:set>
                                    <p:animEffect transition="in" filter="dissolve">
                                      <p:cBhvr>
                                        <p:cTn id="7" dur="500"/>
                                        <p:tgtEl>
                                          <p:spTgt spid="666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2AE259EE-114F-4A52-AA10-047F4AB97D22}"/>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Let us sort this unsorted list.</a:t>
            </a:r>
          </a:p>
          <a:p>
            <a:pPr lvl="2" eaLnBrk="1" hangingPunct="1">
              <a:buFontTx/>
              <a:buNone/>
            </a:pPr>
            <a:endParaRPr lang="en-US" altLang="id-ID" sz="2000" b="1">
              <a:solidFill>
                <a:schemeClr val="accent2"/>
              </a:solidFill>
            </a:endParaRPr>
          </a:p>
        </p:txBody>
      </p:sp>
      <p:sp>
        <p:nvSpPr>
          <p:cNvPr id="71683" name="Text Box 3">
            <a:extLst>
              <a:ext uri="{FF2B5EF4-FFF2-40B4-BE49-F238E27FC236}">
                <a16:creationId xmlns:a16="http://schemas.microsoft.com/office/drawing/2014/main" id="{555C657C-0FC2-48DF-A06B-CE7D50336B5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71684" name="AutoShape 52">
            <a:extLst>
              <a:ext uri="{FF2B5EF4-FFF2-40B4-BE49-F238E27FC236}">
                <a16:creationId xmlns:a16="http://schemas.microsoft.com/office/drawing/2014/main" id="{79C30FA3-709F-4133-BEC5-78C62B4AFB9C}"/>
              </a:ext>
            </a:extLst>
          </p:cNvPr>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1685" name="Text Box 53">
            <a:extLst>
              <a:ext uri="{FF2B5EF4-FFF2-40B4-BE49-F238E27FC236}">
                <a16:creationId xmlns:a16="http://schemas.microsoft.com/office/drawing/2014/main" id="{042C514D-4ACC-49ED-A074-ECEFF1A6E3EA}"/>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71686" name="Text Box 54">
            <a:extLst>
              <a:ext uri="{FF2B5EF4-FFF2-40B4-BE49-F238E27FC236}">
                <a16:creationId xmlns:a16="http://schemas.microsoft.com/office/drawing/2014/main" id="{1FB119AD-2ED8-465A-97AF-437752EA9B63}"/>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71687" name="Text Box 55">
            <a:extLst>
              <a:ext uri="{FF2B5EF4-FFF2-40B4-BE49-F238E27FC236}">
                <a16:creationId xmlns:a16="http://schemas.microsoft.com/office/drawing/2014/main" id="{B34E8B41-8721-4135-9B15-F4DB8F2E46A8}"/>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71688" name="Text Box 56">
            <a:extLst>
              <a:ext uri="{FF2B5EF4-FFF2-40B4-BE49-F238E27FC236}">
                <a16:creationId xmlns:a16="http://schemas.microsoft.com/office/drawing/2014/main" id="{F5091AD7-9A37-46A1-9C07-3AF31062BF64}"/>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71689" name="Text Box 57">
            <a:extLst>
              <a:ext uri="{FF2B5EF4-FFF2-40B4-BE49-F238E27FC236}">
                <a16:creationId xmlns:a16="http://schemas.microsoft.com/office/drawing/2014/main" id="{B0CFAC0F-73B5-4E50-9B73-C12B4360F9F2}"/>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71690" name="Text Box 58">
            <a:extLst>
              <a:ext uri="{FF2B5EF4-FFF2-40B4-BE49-F238E27FC236}">
                <a16:creationId xmlns:a16="http://schemas.microsoft.com/office/drawing/2014/main" id="{07A554D3-C6FE-4FBD-B95C-5F2DE83304EA}"/>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1691" name="Line 59">
            <a:extLst>
              <a:ext uri="{FF2B5EF4-FFF2-40B4-BE49-F238E27FC236}">
                <a16:creationId xmlns:a16="http://schemas.microsoft.com/office/drawing/2014/main" id="{0F1F74EB-CAF2-4BC2-B154-B2A9209CDE81}"/>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692" name="Line 60">
            <a:extLst>
              <a:ext uri="{FF2B5EF4-FFF2-40B4-BE49-F238E27FC236}">
                <a16:creationId xmlns:a16="http://schemas.microsoft.com/office/drawing/2014/main" id="{D3E73A8B-A21D-4C39-BEF4-5042E1C2F05B}"/>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693" name="Line 61">
            <a:extLst>
              <a:ext uri="{FF2B5EF4-FFF2-40B4-BE49-F238E27FC236}">
                <a16:creationId xmlns:a16="http://schemas.microsoft.com/office/drawing/2014/main" id="{F8721D60-A28C-454D-8B20-6A95ECB19BF1}"/>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694" name="Line 62">
            <a:extLst>
              <a:ext uri="{FF2B5EF4-FFF2-40B4-BE49-F238E27FC236}">
                <a16:creationId xmlns:a16="http://schemas.microsoft.com/office/drawing/2014/main" id="{6E556892-3AF3-4427-9E47-D3D62532A46A}"/>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695" name="Text Box 63">
            <a:extLst>
              <a:ext uri="{FF2B5EF4-FFF2-40B4-BE49-F238E27FC236}">
                <a16:creationId xmlns:a16="http://schemas.microsoft.com/office/drawing/2014/main" id="{268E3564-B6F1-4127-81F0-7197DB46704C}"/>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71696" name="Text Box 64">
            <a:extLst>
              <a:ext uri="{FF2B5EF4-FFF2-40B4-BE49-F238E27FC236}">
                <a16:creationId xmlns:a16="http://schemas.microsoft.com/office/drawing/2014/main" id="{D53248EC-5F24-4733-9E12-C40B55585661}"/>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71697" name="Text Box 65">
            <a:extLst>
              <a:ext uri="{FF2B5EF4-FFF2-40B4-BE49-F238E27FC236}">
                <a16:creationId xmlns:a16="http://schemas.microsoft.com/office/drawing/2014/main" id="{C236CE1C-2A45-4003-94AB-8086EC581A94}"/>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71698" name="Text Box 66">
            <a:extLst>
              <a:ext uri="{FF2B5EF4-FFF2-40B4-BE49-F238E27FC236}">
                <a16:creationId xmlns:a16="http://schemas.microsoft.com/office/drawing/2014/main" id="{B356B97D-D747-4592-8066-7A4FA63329C9}"/>
              </a:ext>
            </a:extLst>
          </p:cNvPr>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71699" name="Text Box 67">
            <a:extLst>
              <a:ext uri="{FF2B5EF4-FFF2-40B4-BE49-F238E27FC236}">
                <a16:creationId xmlns:a16="http://schemas.microsoft.com/office/drawing/2014/main" id="{652B5249-404D-4BC6-ACFB-A1C3EE49645E}"/>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1700" name="Line 68">
            <a:extLst>
              <a:ext uri="{FF2B5EF4-FFF2-40B4-BE49-F238E27FC236}">
                <a16:creationId xmlns:a16="http://schemas.microsoft.com/office/drawing/2014/main" id="{24A29B62-9436-4111-9848-983A8CDF4579}"/>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701" name="Line 69">
            <a:extLst>
              <a:ext uri="{FF2B5EF4-FFF2-40B4-BE49-F238E27FC236}">
                <a16:creationId xmlns:a16="http://schemas.microsoft.com/office/drawing/2014/main" id="{A8D548B0-B7B3-4554-8527-46C3FE3B2739}"/>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1702" name="Text Box 70">
            <a:extLst>
              <a:ext uri="{FF2B5EF4-FFF2-40B4-BE49-F238E27FC236}">
                <a16:creationId xmlns:a16="http://schemas.microsoft.com/office/drawing/2014/main" id="{237A5F38-93D7-4D3D-AAAC-A6F44DF2B29F}"/>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71703" name="Text Box 71">
            <a:extLst>
              <a:ext uri="{FF2B5EF4-FFF2-40B4-BE49-F238E27FC236}">
                <a16:creationId xmlns:a16="http://schemas.microsoft.com/office/drawing/2014/main" id="{12834162-186A-47B6-85A2-557098C71967}"/>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71704" name="Text Box 72">
            <a:extLst>
              <a:ext uri="{FF2B5EF4-FFF2-40B4-BE49-F238E27FC236}">
                <a16:creationId xmlns:a16="http://schemas.microsoft.com/office/drawing/2014/main" id="{16CDBDCE-33A3-4D77-A946-DEBEF7432D59}"/>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71705" name="Text Box 73">
            <a:extLst>
              <a:ext uri="{FF2B5EF4-FFF2-40B4-BE49-F238E27FC236}">
                <a16:creationId xmlns:a16="http://schemas.microsoft.com/office/drawing/2014/main" id="{1C452BCA-57F8-46F8-BA53-6594BCF639DA}"/>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0722">
                                            <p:txEl>
                                              <p:pRg st="0" end="0"/>
                                            </p:txEl>
                                          </p:spTgt>
                                        </p:tgtEl>
                                        <p:attrNameLst>
                                          <p:attrName>style.visibility</p:attrName>
                                        </p:attrNameLst>
                                      </p:cBhvr>
                                      <p:to>
                                        <p:strVal val="visible"/>
                                      </p:to>
                                    </p:set>
                                    <p:animEffect transition="in" filter="dissolve">
                                      <p:cBhvr>
                                        <p:cTn id="7" dur="500"/>
                                        <p:tgtEl>
                                          <p:spTgt spid="6707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A88D6EC5-87ED-49B0-8BA7-4C22D31E58A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first step to sort data by using merge sort is to split the list into two parts.</a:t>
            </a:r>
            <a:endParaRPr lang="en-US" altLang="id-ID" sz="2000">
              <a:solidFill>
                <a:schemeClr val="accent2"/>
              </a:solidFill>
            </a:endParaRPr>
          </a:p>
        </p:txBody>
      </p:sp>
      <p:sp>
        <p:nvSpPr>
          <p:cNvPr id="73731" name="Text Box 3">
            <a:extLst>
              <a:ext uri="{FF2B5EF4-FFF2-40B4-BE49-F238E27FC236}">
                <a16:creationId xmlns:a16="http://schemas.microsoft.com/office/drawing/2014/main" id="{CC4B4A7F-5606-4A16-9856-A99A49D4ACD9}"/>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73732" name="AutoShape 5">
            <a:extLst>
              <a:ext uri="{FF2B5EF4-FFF2-40B4-BE49-F238E27FC236}">
                <a16:creationId xmlns:a16="http://schemas.microsoft.com/office/drawing/2014/main" id="{0C54BA26-B7D5-4DEA-AC95-88BD1CEF90AB}"/>
              </a:ext>
            </a:extLst>
          </p:cNvPr>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3733" name="Text Box 6">
            <a:extLst>
              <a:ext uri="{FF2B5EF4-FFF2-40B4-BE49-F238E27FC236}">
                <a16:creationId xmlns:a16="http://schemas.microsoft.com/office/drawing/2014/main" id="{4A25EAA2-B71C-465A-8CAC-5EB1E9EC2DAE}"/>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73734" name="Text Box 7">
            <a:extLst>
              <a:ext uri="{FF2B5EF4-FFF2-40B4-BE49-F238E27FC236}">
                <a16:creationId xmlns:a16="http://schemas.microsoft.com/office/drawing/2014/main" id="{B3615DFD-D562-4087-A753-40683AE5B32C}"/>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73735" name="Text Box 8">
            <a:extLst>
              <a:ext uri="{FF2B5EF4-FFF2-40B4-BE49-F238E27FC236}">
                <a16:creationId xmlns:a16="http://schemas.microsoft.com/office/drawing/2014/main" id="{080968C2-5CFE-4913-9049-F846C1843B47}"/>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73736" name="Text Box 9">
            <a:extLst>
              <a:ext uri="{FF2B5EF4-FFF2-40B4-BE49-F238E27FC236}">
                <a16:creationId xmlns:a16="http://schemas.microsoft.com/office/drawing/2014/main" id="{AEA094F6-582F-4779-AA60-556EBC31E524}"/>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73737" name="Text Box 10">
            <a:extLst>
              <a:ext uri="{FF2B5EF4-FFF2-40B4-BE49-F238E27FC236}">
                <a16:creationId xmlns:a16="http://schemas.microsoft.com/office/drawing/2014/main" id="{3D0A8162-8578-41B4-B99D-23380E164B92}"/>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73738" name="Text Box 11">
            <a:extLst>
              <a:ext uri="{FF2B5EF4-FFF2-40B4-BE49-F238E27FC236}">
                <a16:creationId xmlns:a16="http://schemas.microsoft.com/office/drawing/2014/main" id="{B20CEAAD-E771-46D7-BC6D-DB65D941EF2E}"/>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3739" name="Line 12">
            <a:extLst>
              <a:ext uri="{FF2B5EF4-FFF2-40B4-BE49-F238E27FC236}">
                <a16:creationId xmlns:a16="http://schemas.microsoft.com/office/drawing/2014/main" id="{F1C029C7-AB37-46A7-8834-C0EDE9F76A68}"/>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40" name="Line 13">
            <a:extLst>
              <a:ext uri="{FF2B5EF4-FFF2-40B4-BE49-F238E27FC236}">
                <a16:creationId xmlns:a16="http://schemas.microsoft.com/office/drawing/2014/main" id="{19CF3AA4-2DFD-4B22-993C-82F188B5B240}"/>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41" name="Line 14">
            <a:extLst>
              <a:ext uri="{FF2B5EF4-FFF2-40B4-BE49-F238E27FC236}">
                <a16:creationId xmlns:a16="http://schemas.microsoft.com/office/drawing/2014/main" id="{D105705C-DF80-4BA6-AF49-8062BDD79FC4}"/>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42" name="Line 15">
            <a:extLst>
              <a:ext uri="{FF2B5EF4-FFF2-40B4-BE49-F238E27FC236}">
                <a16:creationId xmlns:a16="http://schemas.microsoft.com/office/drawing/2014/main" id="{08C1FF6D-020F-495A-9D6D-0A100B88A85A}"/>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43" name="Text Box 16">
            <a:extLst>
              <a:ext uri="{FF2B5EF4-FFF2-40B4-BE49-F238E27FC236}">
                <a16:creationId xmlns:a16="http://schemas.microsoft.com/office/drawing/2014/main" id="{173C7C46-0804-41A4-8CF7-D53ABCB79034}"/>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73744" name="Text Box 17">
            <a:extLst>
              <a:ext uri="{FF2B5EF4-FFF2-40B4-BE49-F238E27FC236}">
                <a16:creationId xmlns:a16="http://schemas.microsoft.com/office/drawing/2014/main" id="{6F86EB0D-24BC-4D91-B90B-2B9274755227}"/>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73745" name="Text Box 18">
            <a:extLst>
              <a:ext uri="{FF2B5EF4-FFF2-40B4-BE49-F238E27FC236}">
                <a16:creationId xmlns:a16="http://schemas.microsoft.com/office/drawing/2014/main" id="{C1CD8F00-BBFB-46F8-97BA-252F4FBC8B88}"/>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73746" name="Text Box 19">
            <a:extLst>
              <a:ext uri="{FF2B5EF4-FFF2-40B4-BE49-F238E27FC236}">
                <a16:creationId xmlns:a16="http://schemas.microsoft.com/office/drawing/2014/main" id="{086378D9-F265-474D-B885-A1530119837B}"/>
              </a:ext>
            </a:extLst>
          </p:cNvPr>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73747" name="Text Box 20">
            <a:extLst>
              <a:ext uri="{FF2B5EF4-FFF2-40B4-BE49-F238E27FC236}">
                <a16:creationId xmlns:a16="http://schemas.microsoft.com/office/drawing/2014/main" id="{8E6E6490-4474-4D3E-B054-E41E0B976BF6}"/>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3748" name="Line 21">
            <a:extLst>
              <a:ext uri="{FF2B5EF4-FFF2-40B4-BE49-F238E27FC236}">
                <a16:creationId xmlns:a16="http://schemas.microsoft.com/office/drawing/2014/main" id="{2F6DDED1-216D-49C1-93E3-BB0EC5E729CD}"/>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49" name="Line 22">
            <a:extLst>
              <a:ext uri="{FF2B5EF4-FFF2-40B4-BE49-F238E27FC236}">
                <a16:creationId xmlns:a16="http://schemas.microsoft.com/office/drawing/2014/main" id="{1A038464-734C-448C-88CE-89C1BBC82A2C}"/>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3750" name="Text Box 23">
            <a:extLst>
              <a:ext uri="{FF2B5EF4-FFF2-40B4-BE49-F238E27FC236}">
                <a16:creationId xmlns:a16="http://schemas.microsoft.com/office/drawing/2014/main" id="{A3C5BAFB-EA9C-452F-858D-4B9DFD0D656E}"/>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73751" name="Text Box 24">
            <a:extLst>
              <a:ext uri="{FF2B5EF4-FFF2-40B4-BE49-F238E27FC236}">
                <a16:creationId xmlns:a16="http://schemas.microsoft.com/office/drawing/2014/main" id="{57984742-5A53-41C1-A032-CA2939E9D510}"/>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73752" name="Text Box 25">
            <a:extLst>
              <a:ext uri="{FF2B5EF4-FFF2-40B4-BE49-F238E27FC236}">
                <a16:creationId xmlns:a16="http://schemas.microsoft.com/office/drawing/2014/main" id="{2DD308B9-AFC4-4560-AAE7-29A8F9D716F0}"/>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73753" name="Text Box 26">
            <a:extLst>
              <a:ext uri="{FF2B5EF4-FFF2-40B4-BE49-F238E27FC236}">
                <a16:creationId xmlns:a16="http://schemas.microsoft.com/office/drawing/2014/main" id="{3013A2BA-EBC7-49DA-950B-B3FB595D3F96}"/>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2770">
                                            <p:txEl>
                                              <p:pRg st="0" end="0"/>
                                            </p:txEl>
                                          </p:spTgt>
                                        </p:tgtEl>
                                        <p:attrNameLst>
                                          <p:attrName>style.visibility</p:attrName>
                                        </p:attrNameLst>
                                      </p:cBhvr>
                                      <p:to>
                                        <p:strVal val="visible"/>
                                      </p:to>
                                    </p:set>
                                    <p:animEffect transition="in" filter="dissolve">
                                      <p:cBhvr>
                                        <p:cTn id="7" dur="500"/>
                                        <p:tgtEl>
                                          <p:spTgt spid="672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9830708-F271-4EF8-9C13-0810627BF422}"/>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first step to sort data by using merge sort is to split the list into two parts.</a:t>
            </a:r>
          </a:p>
          <a:p>
            <a:pPr eaLnBrk="1" hangingPunct="1">
              <a:buFontTx/>
              <a:buBlip>
                <a:blip r:embed="rId3"/>
              </a:buBlip>
            </a:pPr>
            <a:endParaRPr lang="en-US" altLang="id-ID" sz="2000">
              <a:solidFill>
                <a:schemeClr val="accent2"/>
              </a:solidFill>
            </a:endParaRPr>
          </a:p>
        </p:txBody>
      </p:sp>
      <p:sp>
        <p:nvSpPr>
          <p:cNvPr id="75779" name="Text Box 3">
            <a:extLst>
              <a:ext uri="{FF2B5EF4-FFF2-40B4-BE49-F238E27FC236}">
                <a16:creationId xmlns:a16="http://schemas.microsoft.com/office/drawing/2014/main" id="{A4B8B69F-3455-4016-B738-6A81771D7AB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75780" name="Text Box 49">
            <a:extLst>
              <a:ext uri="{FF2B5EF4-FFF2-40B4-BE49-F238E27FC236}">
                <a16:creationId xmlns:a16="http://schemas.microsoft.com/office/drawing/2014/main" id="{14EF0BEE-4EED-4759-9D3B-0902146DB743}"/>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74866" name="Text Box 50">
            <a:extLst>
              <a:ext uri="{FF2B5EF4-FFF2-40B4-BE49-F238E27FC236}">
                <a16:creationId xmlns:a16="http://schemas.microsoft.com/office/drawing/2014/main" id="{3CAA532D-C46C-4359-B7B8-2ECC4EF17930}"/>
              </a:ext>
            </a:extLst>
          </p:cNvPr>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74867" name="Text Box 51">
            <a:extLst>
              <a:ext uri="{FF2B5EF4-FFF2-40B4-BE49-F238E27FC236}">
                <a16:creationId xmlns:a16="http://schemas.microsoft.com/office/drawing/2014/main" id="{DFA57474-44C4-448C-AEBB-BAD51D638224}"/>
              </a:ext>
            </a:extLst>
          </p:cNvPr>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74868" name="Text Box 52">
            <a:extLst>
              <a:ext uri="{FF2B5EF4-FFF2-40B4-BE49-F238E27FC236}">
                <a16:creationId xmlns:a16="http://schemas.microsoft.com/office/drawing/2014/main" id="{8BB2A015-A5C2-434A-BCB5-EE39B267536B}"/>
              </a:ext>
            </a:extLst>
          </p:cNvPr>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74869" name="Text Box 53">
            <a:extLst>
              <a:ext uri="{FF2B5EF4-FFF2-40B4-BE49-F238E27FC236}">
                <a16:creationId xmlns:a16="http://schemas.microsoft.com/office/drawing/2014/main" id="{0A9942C0-6C2C-4053-A3B7-E4874169DF22}"/>
              </a:ext>
            </a:extLst>
          </p:cNvPr>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74870" name="Text Box 54">
            <a:extLst>
              <a:ext uri="{FF2B5EF4-FFF2-40B4-BE49-F238E27FC236}">
                <a16:creationId xmlns:a16="http://schemas.microsoft.com/office/drawing/2014/main" id="{E77BC550-3EE9-44AD-AB79-C3244392680F}"/>
              </a:ext>
            </a:extLst>
          </p:cNvPr>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4871" name="Text Box 55">
            <a:extLst>
              <a:ext uri="{FF2B5EF4-FFF2-40B4-BE49-F238E27FC236}">
                <a16:creationId xmlns:a16="http://schemas.microsoft.com/office/drawing/2014/main" id="{750FC7C1-5C69-4893-AA8C-7550B0E979AF}"/>
              </a:ext>
            </a:extLst>
          </p:cNvPr>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74872" name="Text Box 56">
            <a:extLst>
              <a:ext uri="{FF2B5EF4-FFF2-40B4-BE49-F238E27FC236}">
                <a16:creationId xmlns:a16="http://schemas.microsoft.com/office/drawing/2014/main" id="{6865E7DC-5301-4950-BF32-45ABC397D28C}"/>
              </a:ext>
            </a:extLst>
          </p:cNvPr>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74873" name="AutoShape 57">
            <a:extLst>
              <a:ext uri="{FF2B5EF4-FFF2-40B4-BE49-F238E27FC236}">
                <a16:creationId xmlns:a16="http://schemas.microsoft.com/office/drawing/2014/main" id="{82469B7F-2E76-4AF3-9772-6DBFE682FE44}"/>
              </a:ext>
            </a:extLst>
          </p:cNvPr>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4874" name="Text Box 58">
            <a:extLst>
              <a:ext uri="{FF2B5EF4-FFF2-40B4-BE49-F238E27FC236}">
                <a16:creationId xmlns:a16="http://schemas.microsoft.com/office/drawing/2014/main" id="{92CC9F89-54AD-47F8-BA5F-37477FDE3029}"/>
              </a:ext>
            </a:extLst>
          </p:cNvPr>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74875" name="Line 59">
            <a:extLst>
              <a:ext uri="{FF2B5EF4-FFF2-40B4-BE49-F238E27FC236}">
                <a16:creationId xmlns:a16="http://schemas.microsoft.com/office/drawing/2014/main" id="{346B1B8B-15E6-4D26-B4EB-853F5A8F90FA}"/>
              </a:ext>
            </a:extLst>
          </p:cNvPr>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4876" name="Text Box 60">
            <a:extLst>
              <a:ext uri="{FF2B5EF4-FFF2-40B4-BE49-F238E27FC236}">
                <a16:creationId xmlns:a16="http://schemas.microsoft.com/office/drawing/2014/main" id="{504BD862-53F7-4E0B-88AA-8187FECA0076}"/>
              </a:ext>
            </a:extLst>
          </p:cNvPr>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74877" name="Line 61">
            <a:extLst>
              <a:ext uri="{FF2B5EF4-FFF2-40B4-BE49-F238E27FC236}">
                <a16:creationId xmlns:a16="http://schemas.microsoft.com/office/drawing/2014/main" id="{9656D764-8983-472C-8C2E-0259FA16A27C}"/>
              </a:ext>
            </a:extLst>
          </p:cNvPr>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4878" name="Line 62">
            <a:extLst>
              <a:ext uri="{FF2B5EF4-FFF2-40B4-BE49-F238E27FC236}">
                <a16:creationId xmlns:a16="http://schemas.microsoft.com/office/drawing/2014/main" id="{992B1912-033F-4A9B-A8A4-68B822B0D884}"/>
              </a:ext>
            </a:extLst>
          </p:cNvPr>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4879" name="Text Box 63">
            <a:extLst>
              <a:ext uri="{FF2B5EF4-FFF2-40B4-BE49-F238E27FC236}">
                <a16:creationId xmlns:a16="http://schemas.microsoft.com/office/drawing/2014/main" id="{B0217583-D071-4BCE-A9A7-A0C06D4B4589}"/>
              </a:ext>
            </a:extLst>
          </p:cNvPr>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74880" name="Text Box 64">
            <a:extLst>
              <a:ext uri="{FF2B5EF4-FFF2-40B4-BE49-F238E27FC236}">
                <a16:creationId xmlns:a16="http://schemas.microsoft.com/office/drawing/2014/main" id="{732C905C-E19F-468C-8396-0126F5CE1C9E}"/>
              </a:ext>
            </a:extLst>
          </p:cNvPr>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74881" name="AutoShape 65">
            <a:extLst>
              <a:ext uri="{FF2B5EF4-FFF2-40B4-BE49-F238E27FC236}">
                <a16:creationId xmlns:a16="http://schemas.microsoft.com/office/drawing/2014/main" id="{CD043A89-3F0D-4A21-9576-19441411CB00}"/>
              </a:ext>
            </a:extLst>
          </p:cNvPr>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4882" name="Line 66">
            <a:extLst>
              <a:ext uri="{FF2B5EF4-FFF2-40B4-BE49-F238E27FC236}">
                <a16:creationId xmlns:a16="http://schemas.microsoft.com/office/drawing/2014/main" id="{68C08FEA-769D-421F-A7E5-87D2ED5296CE}"/>
              </a:ext>
            </a:extLst>
          </p:cNvPr>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4883" name="Line 67">
            <a:extLst>
              <a:ext uri="{FF2B5EF4-FFF2-40B4-BE49-F238E27FC236}">
                <a16:creationId xmlns:a16="http://schemas.microsoft.com/office/drawing/2014/main" id="{50E297EE-AF81-49E9-A34E-F8C0D9712636}"/>
              </a:ext>
            </a:extLst>
          </p:cNvPr>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4884" name="Text Box 68">
            <a:extLst>
              <a:ext uri="{FF2B5EF4-FFF2-40B4-BE49-F238E27FC236}">
                <a16:creationId xmlns:a16="http://schemas.microsoft.com/office/drawing/2014/main" id="{E7DA95F7-B424-477F-9528-990B31BB9A88}"/>
              </a:ext>
            </a:extLst>
          </p:cNvPr>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4885" name="Text Box 69">
            <a:extLst>
              <a:ext uri="{FF2B5EF4-FFF2-40B4-BE49-F238E27FC236}">
                <a16:creationId xmlns:a16="http://schemas.microsoft.com/office/drawing/2014/main" id="{EA643CF4-5328-486A-A9E7-0268E17F187C}"/>
              </a:ext>
            </a:extLst>
          </p:cNvPr>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74886" name="Text Box 70">
            <a:extLst>
              <a:ext uri="{FF2B5EF4-FFF2-40B4-BE49-F238E27FC236}">
                <a16:creationId xmlns:a16="http://schemas.microsoft.com/office/drawing/2014/main" id="{B68E541F-CB70-428A-BDD8-E277872BABBB}"/>
              </a:ext>
            </a:extLst>
          </p:cNvPr>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4866"/>
                                        </p:tgtEl>
                                        <p:attrNameLst>
                                          <p:attrName>style.visibility</p:attrName>
                                        </p:attrNameLst>
                                      </p:cBhvr>
                                      <p:to>
                                        <p:strVal val="visible"/>
                                      </p:to>
                                    </p:set>
                                    <p:animEffect transition="in" filter="dissolve">
                                      <p:cBhvr>
                                        <p:cTn id="7" dur="500"/>
                                        <p:tgtEl>
                                          <p:spTgt spid="6748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4867"/>
                                        </p:tgtEl>
                                        <p:attrNameLst>
                                          <p:attrName>style.visibility</p:attrName>
                                        </p:attrNameLst>
                                      </p:cBhvr>
                                      <p:to>
                                        <p:strVal val="visible"/>
                                      </p:to>
                                    </p:set>
                                    <p:animEffect transition="in" filter="dissolve">
                                      <p:cBhvr>
                                        <p:cTn id="10" dur="500"/>
                                        <p:tgtEl>
                                          <p:spTgt spid="6748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74868"/>
                                        </p:tgtEl>
                                        <p:attrNameLst>
                                          <p:attrName>style.visibility</p:attrName>
                                        </p:attrNameLst>
                                      </p:cBhvr>
                                      <p:to>
                                        <p:strVal val="visible"/>
                                      </p:to>
                                    </p:set>
                                    <p:animEffect transition="in" filter="dissolve">
                                      <p:cBhvr>
                                        <p:cTn id="13" dur="500"/>
                                        <p:tgtEl>
                                          <p:spTgt spid="67486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4869"/>
                                        </p:tgtEl>
                                        <p:attrNameLst>
                                          <p:attrName>style.visibility</p:attrName>
                                        </p:attrNameLst>
                                      </p:cBhvr>
                                      <p:to>
                                        <p:strVal val="visible"/>
                                      </p:to>
                                    </p:set>
                                    <p:animEffect transition="in" filter="dissolve">
                                      <p:cBhvr>
                                        <p:cTn id="16" dur="500"/>
                                        <p:tgtEl>
                                          <p:spTgt spid="67486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4870"/>
                                        </p:tgtEl>
                                        <p:attrNameLst>
                                          <p:attrName>style.visibility</p:attrName>
                                        </p:attrNameLst>
                                      </p:cBhvr>
                                      <p:to>
                                        <p:strVal val="visible"/>
                                      </p:to>
                                    </p:set>
                                    <p:animEffect transition="in" filter="dissolve">
                                      <p:cBhvr>
                                        <p:cTn id="19" dur="500"/>
                                        <p:tgtEl>
                                          <p:spTgt spid="67487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74871"/>
                                        </p:tgtEl>
                                        <p:attrNameLst>
                                          <p:attrName>style.visibility</p:attrName>
                                        </p:attrNameLst>
                                      </p:cBhvr>
                                      <p:to>
                                        <p:strVal val="visible"/>
                                      </p:to>
                                    </p:set>
                                    <p:animEffect transition="in" filter="dissolve">
                                      <p:cBhvr>
                                        <p:cTn id="22" dur="500"/>
                                        <p:tgtEl>
                                          <p:spTgt spid="67487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74872"/>
                                        </p:tgtEl>
                                        <p:attrNameLst>
                                          <p:attrName>style.visibility</p:attrName>
                                        </p:attrNameLst>
                                      </p:cBhvr>
                                      <p:to>
                                        <p:strVal val="visible"/>
                                      </p:to>
                                    </p:set>
                                    <p:animEffect transition="in" filter="dissolve">
                                      <p:cBhvr>
                                        <p:cTn id="25" dur="500"/>
                                        <p:tgtEl>
                                          <p:spTgt spid="6748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74873"/>
                                        </p:tgtEl>
                                        <p:attrNameLst>
                                          <p:attrName>style.visibility</p:attrName>
                                        </p:attrNameLst>
                                      </p:cBhvr>
                                      <p:to>
                                        <p:strVal val="visible"/>
                                      </p:to>
                                    </p:set>
                                    <p:animEffect transition="in" filter="dissolve">
                                      <p:cBhvr>
                                        <p:cTn id="28" dur="500"/>
                                        <p:tgtEl>
                                          <p:spTgt spid="6748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74874"/>
                                        </p:tgtEl>
                                        <p:attrNameLst>
                                          <p:attrName>style.visibility</p:attrName>
                                        </p:attrNameLst>
                                      </p:cBhvr>
                                      <p:to>
                                        <p:strVal val="visible"/>
                                      </p:to>
                                    </p:set>
                                    <p:animEffect transition="in" filter="dissolve">
                                      <p:cBhvr>
                                        <p:cTn id="31" dur="500"/>
                                        <p:tgtEl>
                                          <p:spTgt spid="674874"/>
                                        </p:tgtEl>
                                      </p:cBhvr>
                                    </p:animEffect>
                                  </p:childTnLst>
                                </p:cTn>
                              </p:par>
                              <p:par>
                                <p:cTn id="32" presetID="9" presetClass="entr" presetSubtype="0" fill="hold" nodeType="withEffect">
                                  <p:stCondLst>
                                    <p:cond delay="0"/>
                                  </p:stCondLst>
                                  <p:childTnLst>
                                    <p:set>
                                      <p:cBhvr>
                                        <p:cTn id="33" dur="1" fill="hold">
                                          <p:stCondLst>
                                            <p:cond delay="0"/>
                                          </p:stCondLst>
                                        </p:cTn>
                                        <p:tgtEl>
                                          <p:spTgt spid="674875"/>
                                        </p:tgtEl>
                                        <p:attrNameLst>
                                          <p:attrName>style.visibility</p:attrName>
                                        </p:attrNameLst>
                                      </p:cBhvr>
                                      <p:to>
                                        <p:strVal val="visible"/>
                                      </p:to>
                                    </p:set>
                                    <p:animEffect transition="in" filter="dissolve">
                                      <p:cBhvr>
                                        <p:cTn id="34" dur="500"/>
                                        <p:tgtEl>
                                          <p:spTgt spid="67487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4876"/>
                                        </p:tgtEl>
                                        <p:attrNameLst>
                                          <p:attrName>style.visibility</p:attrName>
                                        </p:attrNameLst>
                                      </p:cBhvr>
                                      <p:to>
                                        <p:strVal val="visible"/>
                                      </p:to>
                                    </p:set>
                                    <p:animEffect transition="in" filter="dissolve">
                                      <p:cBhvr>
                                        <p:cTn id="37" dur="500"/>
                                        <p:tgtEl>
                                          <p:spTgt spid="674876"/>
                                        </p:tgtEl>
                                      </p:cBhvr>
                                    </p:animEffect>
                                  </p:childTnLst>
                                </p:cTn>
                              </p:par>
                              <p:par>
                                <p:cTn id="38" presetID="9" presetClass="entr" presetSubtype="0" fill="hold" nodeType="withEffect">
                                  <p:stCondLst>
                                    <p:cond delay="0"/>
                                  </p:stCondLst>
                                  <p:childTnLst>
                                    <p:set>
                                      <p:cBhvr>
                                        <p:cTn id="39" dur="1" fill="hold">
                                          <p:stCondLst>
                                            <p:cond delay="0"/>
                                          </p:stCondLst>
                                        </p:cTn>
                                        <p:tgtEl>
                                          <p:spTgt spid="674877"/>
                                        </p:tgtEl>
                                        <p:attrNameLst>
                                          <p:attrName>style.visibility</p:attrName>
                                        </p:attrNameLst>
                                      </p:cBhvr>
                                      <p:to>
                                        <p:strVal val="visible"/>
                                      </p:to>
                                    </p:set>
                                    <p:animEffect transition="in" filter="dissolve">
                                      <p:cBhvr>
                                        <p:cTn id="40" dur="500"/>
                                        <p:tgtEl>
                                          <p:spTgt spid="674877"/>
                                        </p:tgtEl>
                                      </p:cBhvr>
                                    </p:animEffect>
                                  </p:childTnLst>
                                </p:cTn>
                              </p:par>
                              <p:par>
                                <p:cTn id="41" presetID="9" presetClass="entr" presetSubtype="0" fill="hold" nodeType="withEffect">
                                  <p:stCondLst>
                                    <p:cond delay="0"/>
                                  </p:stCondLst>
                                  <p:childTnLst>
                                    <p:set>
                                      <p:cBhvr>
                                        <p:cTn id="42" dur="1" fill="hold">
                                          <p:stCondLst>
                                            <p:cond delay="0"/>
                                          </p:stCondLst>
                                        </p:cTn>
                                        <p:tgtEl>
                                          <p:spTgt spid="674878"/>
                                        </p:tgtEl>
                                        <p:attrNameLst>
                                          <p:attrName>style.visibility</p:attrName>
                                        </p:attrNameLst>
                                      </p:cBhvr>
                                      <p:to>
                                        <p:strVal val="visible"/>
                                      </p:to>
                                    </p:set>
                                    <p:animEffect transition="in" filter="dissolve">
                                      <p:cBhvr>
                                        <p:cTn id="43" dur="500"/>
                                        <p:tgtEl>
                                          <p:spTgt spid="67487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74879"/>
                                        </p:tgtEl>
                                        <p:attrNameLst>
                                          <p:attrName>style.visibility</p:attrName>
                                        </p:attrNameLst>
                                      </p:cBhvr>
                                      <p:to>
                                        <p:strVal val="visible"/>
                                      </p:to>
                                    </p:set>
                                    <p:animEffect transition="in" filter="dissolve">
                                      <p:cBhvr>
                                        <p:cTn id="46" dur="500"/>
                                        <p:tgtEl>
                                          <p:spTgt spid="67487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74880"/>
                                        </p:tgtEl>
                                        <p:attrNameLst>
                                          <p:attrName>style.visibility</p:attrName>
                                        </p:attrNameLst>
                                      </p:cBhvr>
                                      <p:to>
                                        <p:strVal val="visible"/>
                                      </p:to>
                                    </p:set>
                                    <p:animEffect transition="in" filter="dissolve">
                                      <p:cBhvr>
                                        <p:cTn id="49" dur="500"/>
                                        <p:tgtEl>
                                          <p:spTgt spid="67488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4881"/>
                                        </p:tgtEl>
                                        <p:attrNameLst>
                                          <p:attrName>style.visibility</p:attrName>
                                        </p:attrNameLst>
                                      </p:cBhvr>
                                      <p:to>
                                        <p:strVal val="visible"/>
                                      </p:to>
                                    </p:set>
                                    <p:animEffect transition="in" filter="dissolve">
                                      <p:cBhvr>
                                        <p:cTn id="52" dur="500"/>
                                        <p:tgtEl>
                                          <p:spTgt spid="674881"/>
                                        </p:tgtEl>
                                      </p:cBhvr>
                                    </p:animEffect>
                                  </p:childTnLst>
                                </p:cTn>
                              </p:par>
                              <p:par>
                                <p:cTn id="53" presetID="9" presetClass="entr" presetSubtype="0" fill="hold" nodeType="withEffect">
                                  <p:stCondLst>
                                    <p:cond delay="0"/>
                                  </p:stCondLst>
                                  <p:childTnLst>
                                    <p:set>
                                      <p:cBhvr>
                                        <p:cTn id="54" dur="1" fill="hold">
                                          <p:stCondLst>
                                            <p:cond delay="0"/>
                                          </p:stCondLst>
                                        </p:cTn>
                                        <p:tgtEl>
                                          <p:spTgt spid="674882"/>
                                        </p:tgtEl>
                                        <p:attrNameLst>
                                          <p:attrName>style.visibility</p:attrName>
                                        </p:attrNameLst>
                                      </p:cBhvr>
                                      <p:to>
                                        <p:strVal val="visible"/>
                                      </p:to>
                                    </p:set>
                                    <p:animEffect transition="in" filter="dissolve">
                                      <p:cBhvr>
                                        <p:cTn id="55" dur="500"/>
                                        <p:tgtEl>
                                          <p:spTgt spid="674882"/>
                                        </p:tgtEl>
                                      </p:cBhvr>
                                    </p:animEffect>
                                  </p:childTnLst>
                                </p:cTn>
                              </p:par>
                              <p:par>
                                <p:cTn id="56" presetID="9" presetClass="entr" presetSubtype="0" fill="hold" nodeType="withEffect">
                                  <p:stCondLst>
                                    <p:cond delay="0"/>
                                  </p:stCondLst>
                                  <p:childTnLst>
                                    <p:set>
                                      <p:cBhvr>
                                        <p:cTn id="57" dur="1" fill="hold">
                                          <p:stCondLst>
                                            <p:cond delay="0"/>
                                          </p:stCondLst>
                                        </p:cTn>
                                        <p:tgtEl>
                                          <p:spTgt spid="674883"/>
                                        </p:tgtEl>
                                        <p:attrNameLst>
                                          <p:attrName>style.visibility</p:attrName>
                                        </p:attrNameLst>
                                      </p:cBhvr>
                                      <p:to>
                                        <p:strVal val="visible"/>
                                      </p:to>
                                    </p:set>
                                    <p:animEffect transition="in" filter="dissolve">
                                      <p:cBhvr>
                                        <p:cTn id="58" dur="500"/>
                                        <p:tgtEl>
                                          <p:spTgt spid="67488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74884"/>
                                        </p:tgtEl>
                                        <p:attrNameLst>
                                          <p:attrName>style.visibility</p:attrName>
                                        </p:attrNameLst>
                                      </p:cBhvr>
                                      <p:to>
                                        <p:strVal val="visible"/>
                                      </p:to>
                                    </p:set>
                                    <p:animEffect transition="in" filter="dissolve">
                                      <p:cBhvr>
                                        <p:cTn id="61" dur="500"/>
                                        <p:tgtEl>
                                          <p:spTgt spid="67488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74885"/>
                                        </p:tgtEl>
                                        <p:attrNameLst>
                                          <p:attrName>style.visibility</p:attrName>
                                        </p:attrNameLst>
                                      </p:cBhvr>
                                      <p:to>
                                        <p:strVal val="visible"/>
                                      </p:to>
                                    </p:set>
                                    <p:animEffect transition="in" filter="dissolve">
                                      <p:cBhvr>
                                        <p:cTn id="64" dur="500"/>
                                        <p:tgtEl>
                                          <p:spTgt spid="67488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74886"/>
                                        </p:tgtEl>
                                        <p:attrNameLst>
                                          <p:attrName>style.visibility</p:attrName>
                                        </p:attrNameLst>
                                      </p:cBhvr>
                                      <p:to>
                                        <p:strVal val="visible"/>
                                      </p:to>
                                    </p:set>
                                    <p:animEffect transition="in" filter="dissolve">
                                      <p:cBhvr>
                                        <p:cTn id="67" dur="500"/>
                                        <p:tgtEl>
                                          <p:spTgt spid="674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66" grpId="0"/>
      <p:bldP spid="674867" grpId="0"/>
      <p:bldP spid="674868" grpId="0"/>
      <p:bldP spid="674869" grpId="0"/>
      <p:bldP spid="674870" grpId="0"/>
      <p:bldP spid="674871" grpId="0"/>
      <p:bldP spid="674872" grpId="0"/>
      <p:bldP spid="674873" grpId="0" animBg="1"/>
      <p:bldP spid="674874" grpId="0"/>
      <p:bldP spid="674876" grpId="0"/>
      <p:bldP spid="674879" grpId="0"/>
      <p:bldP spid="674880" grpId="0"/>
      <p:bldP spid="674881" grpId="0" animBg="1"/>
      <p:bldP spid="674884" grpId="0"/>
      <p:bldP spid="674885" grpId="0"/>
      <p:bldP spid="67488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96FF0A8A-64A5-482D-B9A9-C2D1900B248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list has odd number of elements, therefore, the left sublist is longer than the right sublist by one entry.</a:t>
            </a:r>
            <a:endParaRPr lang="en-US" altLang="id-ID" sz="2000">
              <a:solidFill>
                <a:schemeClr val="accent2"/>
              </a:solidFill>
            </a:endParaRPr>
          </a:p>
        </p:txBody>
      </p:sp>
      <p:sp>
        <p:nvSpPr>
          <p:cNvPr id="77827" name="Text Box 3">
            <a:extLst>
              <a:ext uri="{FF2B5EF4-FFF2-40B4-BE49-F238E27FC236}">
                <a16:creationId xmlns:a16="http://schemas.microsoft.com/office/drawing/2014/main" id="{D95DBF7C-025A-4DE2-89A4-099B6B69515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77828" name="Text Box 50">
            <a:extLst>
              <a:ext uri="{FF2B5EF4-FFF2-40B4-BE49-F238E27FC236}">
                <a16:creationId xmlns:a16="http://schemas.microsoft.com/office/drawing/2014/main" id="{C0DC0745-9B3C-4F40-B817-55D0D5410E4A}"/>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77829" name="Text Box 72">
            <a:extLst>
              <a:ext uri="{FF2B5EF4-FFF2-40B4-BE49-F238E27FC236}">
                <a16:creationId xmlns:a16="http://schemas.microsoft.com/office/drawing/2014/main" id="{F7E8C10B-EAAD-4D3D-8EA6-3C7C87240714}"/>
              </a:ext>
            </a:extLst>
          </p:cNvPr>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77830" name="Text Box 73">
            <a:extLst>
              <a:ext uri="{FF2B5EF4-FFF2-40B4-BE49-F238E27FC236}">
                <a16:creationId xmlns:a16="http://schemas.microsoft.com/office/drawing/2014/main" id="{E3C2612E-1A54-4210-ACE3-6D04E441BBB5}"/>
              </a:ext>
            </a:extLst>
          </p:cNvPr>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77831" name="Text Box 74">
            <a:extLst>
              <a:ext uri="{FF2B5EF4-FFF2-40B4-BE49-F238E27FC236}">
                <a16:creationId xmlns:a16="http://schemas.microsoft.com/office/drawing/2014/main" id="{83ECBDC5-108A-4ED3-8BE0-F9E955BDDDEA}"/>
              </a:ext>
            </a:extLst>
          </p:cNvPr>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77832" name="Text Box 75">
            <a:extLst>
              <a:ext uri="{FF2B5EF4-FFF2-40B4-BE49-F238E27FC236}">
                <a16:creationId xmlns:a16="http://schemas.microsoft.com/office/drawing/2014/main" id="{7360554D-8948-4789-98B3-01212FC957FD}"/>
              </a:ext>
            </a:extLst>
          </p:cNvPr>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77833" name="Text Box 76">
            <a:extLst>
              <a:ext uri="{FF2B5EF4-FFF2-40B4-BE49-F238E27FC236}">
                <a16:creationId xmlns:a16="http://schemas.microsoft.com/office/drawing/2014/main" id="{B14AA70D-5926-45DF-8946-481E58499A42}"/>
              </a:ext>
            </a:extLst>
          </p:cNvPr>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7834" name="Text Box 77">
            <a:extLst>
              <a:ext uri="{FF2B5EF4-FFF2-40B4-BE49-F238E27FC236}">
                <a16:creationId xmlns:a16="http://schemas.microsoft.com/office/drawing/2014/main" id="{91EA802F-0760-48DE-BB51-855CEAA0104F}"/>
              </a:ext>
            </a:extLst>
          </p:cNvPr>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77835" name="Text Box 78">
            <a:extLst>
              <a:ext uri="{FF2B5EF4-FFF2-40B4-BE49-F238E27FC236}">
                <a16:creationId xmlns:a16="http://schemas.microsoft.com/office/drawing/2014/main" id="{574ACB3D-6620-4905-9F3E-EC2649571EEE}"/>
              </a:ext>
            </a:extLst>
          </p:cNvPr>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77836" name="AutoShape 79">
            <a:extLst>
              <a:ext uri="{FF2B5EF4-FFF2-40B4-BE49-F238E27FC236}">
                <a16:creationId xmlns:a16="http://schemas.microsoft.com/office/drawing/2014/main" id="{F90C459D-71F7-42B3-9072-BACE8954B14D}"/>
              </a:ext>
            </a:extLst>
          </p:cNvPr>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7837" name="Text Box 80">
            <a:extLst>
              <a:ext uri="{FF2B5EF4-FFF2-40B4-BE49-F238E27FC236}">
                <a16:creationId xmlns:a16="http://schemas.microsoft.com/office/drawing/2014/main" id="{894DF588-6E3A-4532-972F-BC37ECA19699}"/>
              </a:ext>
            </a:extLst>
          </p:cNvPr>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77838" name="Line 81">
            <a:extLst>
              <a:ext uri="{FF2B5EF4-FFF2-40B4-BE49-F238E27FC236}">
                <a16:creationId xmlns:a16="http://schemas.microsoft.com/office/drawing/2014/main" id="{DEEF24CF-B0DE-4A68-82F5-5FED56DF4EE0}"/>
              </a:ext>
            </a:extLst>
          </p:cNvPr>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839" name="Text Box 82">
            <a:extLst>
              <a:ext uri="{FF2B5EF4-FFF2-40B4-BE49-F238E27FC236}">
                <a16:creationId xmlns:a16="http://schemas.microsoft.com/office/drawing/2014/main" id="{C03DB2C7-E438-4EDA-9035-20EE8EE7DE98}"/>
              </a:ext>
            </a:extLst>
          </p:cNvPr>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77840" name="Line 83">
            <a:extLst>
              <a:ext uri="{FF2B5EF4-FFF2-40B4-BE49-F238E27FC236}">
                <a16:creationId xmlns:a16="http://schemas.microsoft.com/office/drawing/2014/main" id="{D29470EE-975C-4F05-8ADA-95BA0BF61F4A}"/>
              </a:ext>
            </a:extLst>
          </p:cNvPr>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841" name="Line 84">
            <a:extLst>
              <a:ext uri="{FF2B5EF4-FFF2-40B4-BE49-F238E27FC236}">
                <a16:creationId xmlns:a16="http://schemas.microsoft.com/office/drawing/2014/main" id="{AE10F198-D4EC-4D60-9CD4-3AE36BEE81B2}"/>
              </a:ext>
            </a:extLst>
          </p:cNvPr>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842" name="Text Box 85">
            <a:extLst>
              <a:ext uri="{FF2B5EF4-FFF2-40B4-BE49-F238E27FC236}">
                <a16:creationId xmlns:a16="http://schemas.microsoft.com/office/drawing/2014/main" id="{EF5E7E93-BA1F-40BC-ADE3-C300433012D1}"/>
              </a:ext>
            </a:extLst>
          </p:cNvPr>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77843" name="Text Box 86">
            <a:extLst>
              <a:ext uri="{FF2B5EF4-FFF2-40B4-BE49-F238E27FC236}">
                <a16:creationId xmlns:a16="http://schemas.microsoft.com/office/drawing/2014/main" id="{57DC7E07-835C-4C31-B67C-EF3D2B9F4287}"/>
              </a:ext>
            </a:extLst>
          </p:cNvPr>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77844" name="AutoShape 87">
            <a:extLst>
              <a:ext uri="{FF2B5EF4-FFF2-40B4-BE49-F238E27FC236}">
                <a16:creationId xmlns:a16="http://schemas.microsoft.com/office/drawing/2014/main" id="{5A71C077-3625-4E68-A4A5-A4733E1408F0}"/>
              </a:ext>
            </a:extLst>
          </p:cNvPr>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7845" name="Line 88">
            <a:extLst>
              <a:ext uri="{FF2B5EF4-FFF2-40B4-BE49-F238E27FC236}">
                <a16:creationId xmlns:a16="http://schemas.microsoft.com/office/drawing/2014/main" id="{1EE1ADB1-7BFF-4390-9B4D-1AADCC12EA13}"/>
              </a:ext>
            </a:extLst>
          </p:cNvPr>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846" name="Line 89">
            <a:extLst>
              <a:ext uri="{FF2B5EF4-FFF2-40B4-BE49-F238E27FC236}">
                <a16:creationId xmlns:a16="http://schemas.microsoft.com/office/drawing/2014/main" id="{6BD0FB48-403B-4305-8E78-BAB7ABABA79A}"/>
              </a:ext>
            </a:extLst>
          </p:cNvPr>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847" name="Text Box 90">
            <a:extLst>
              <a:ext uri="{FF2B5EF4-FFF2-40B4-BE49-F238E27FC236}">
                <a16:creationId xmlns:a16="http://schemas.microsoft.com/office/drawing/2014/main" id="{6C34DC74-E532-4F1F-941E-8B3ABE51EC0B}"/>
              </a:ext>
            </a:extLst>
          </p:cNvPr>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7848" name="Text Box 91">
            <a:extLst>
              <a:ext uri="{FF2B5EF4-FFF2-40B4-BE49-F238E27FC236}">
                <a16:creationId xmlns:a16="http://schemas.microsoft.com/office/drawing/2014/main" id="{26F654D3-074B-4523-B9F8-EB2A3DE0C4A7}"/>
              </a:ext>
            </a:extLst>
          </p:cNvPr>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77849" name="Text Box 92">
            <a:extLst>
              <a:ext uri="{FF2B5EF4-FFF2-40B4-BE49-F238E27FC236}">
                <a16:creationId xmlns:a16="http://schemas.microsoft.com/office/drawing/2014/main" id="{E4DBA096-38C0-488F-92CF-4A8463603676}"/>
              </a:ext>
            </a:extLst>
          </p:cNvPr>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Effect transition="in" filter="dissolve">
                                      <p:cBhvr>
                                        <p:cTn id="7" dur="500"/>
                                        <p:tgtEl>
                                          <p:spTgt spid="6768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4C78435A-4D86-4C06-9D08-7ACDE1709F62}"/>
              </a:ext>
            </a:extLst>
          </p:cNvPr>
          <p:cNvSpPr>
            <a:spLocks noChangeArrowheads="1"/>
          </p:cNvSpPr>
          <p:nvPr/>
        </p:nvSpPr>
        <p:spPr bwMode="auto">
          <a:xfrm>
            <a:off x="1525588" y="1598613"/>
            <a:ext cx="73152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Further divide the two sublists into nearly equal parts.</a:t>
            </a:r>
            <a:endParaRPr lang="en-US" altLang="id-ID" sz="2000">
              <a:solidFill>
                <a:schemeClr val="accent2"/>
              </a:solidFill>
            </a:endParaRPr>
          </a:p>
        </p:txBody>
      </p:sp>
      <p:sp>
        <p:nvSpPr>
          <p:cNvPr id="79875" name="Text Box 3">
            <a:extLst>
              <a:ext uri="{FF2B5EF4-FFF2-40B4-BE49-F238E27FC236}">
                <a16:creationId xmlns:a16="http://schemas.microsoft.com/office/drawing/2014/main" id="{05D5F1B8-8BB7-4E13-AB17-1378D70AF76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79876" name="Text Box 51">
            <a:extLst>
              <a:ext uri="{FF2B5EF4-FFF2-40B4-BE49-F238E27FC236}">
                <a16:creationId xmlns:a16="http://schemas.microsoft.com/office/drawing/2014/main" id="{BB8047A2-5070-45B1-B2FF-24E93BD0AA1D}"/>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78964" name="Text Box 52">
            <a:extLst>
              <a:ext uri="{FF2B5EF4-FFF2-40B4-BE49-F238E27FC236}">
                <a16:creationId xmlns:a16="http://schemas.microsoft.com/office/drawing/2014/main" id="{8619E057-F19F-4ACA-A065-4A23208EFAC4}"/>
              </a:ext>
            </a:extLst>
          </p:cNvPr>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78965" name="Text Box 53">
            <a:extLst>
              <a:ext uri="{FF2B5EF4-FFF2-40B4-BE49-F238E27FC236}">
                <a16:creationId xmlns:a16="http://schemas.microsoft.com/office/drawing/2014/main" id="{B3922D83-958D-4A21-A07C-A19D4B1F603B}"/>
              </a:ext>
            </a:extLst>
          </p:cNvPr>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78966" name="Text Box 54">
            <a:extLst>
              <a:ext uri="{FF2B5EF4-FFF2-40B4-BE49-F238E27FC236}">
                <a16:creationId xmlns:a16="http://schemas.microsoft.com/office/drawing/2014/main" id="{7992B1DC-67F3-4CF1-9329-AE2A18005482}"/>
              </a:ext>
            </a:extLst>
          </p:cNvPr>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78967" name="Text Box 55">
            <a:extLst>
              <a:ext uri="{FF2B5EF4-FFF2-40B4-BE49-F238E27FC236}">
                <a16:creationId xmlns:a16="http://schemas.microsoft.com/office/drawing/2014/main" id="{1175C322-1C89-4FDF-A8A6-09E7C301F22C}"/>
              </a:ext>
            </a:extLst>
          </p:cNvPr>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78968" name="Text Box 56">
            <a:extLst>
              <a:ext uri="{FF2B5EF4-FFF2-40B4-BE49-F238E27FC236}">
                <a16:creationId xmlns:a16="http://schemas.microsoft.com/office/drawing/2014/main" id="{855A8CFE-2198-4F76-9BBD-6A0B24FBA9E8}"/>
              </a:ext>
            </a:extLst>
          </p:cNvPr>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8969" name="Text Box 57">
            <a:extLst>
              <a:ext uri="{FF2B5EF4-FFF2-40B4-BE49-F238E27FC236}">
                <a16:creationId xmlns:a16="http://schemas.microsoft.com/office/drawing/2014/main" id="{2A629440-B9CC-498B-B1A0-0F9B086B132C}"/>
              </a:ext>
            </a:extLst>
          </p:cNvPr>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78970" name="Text Box 58">
            <a:extLst>
              <a:ext uri="{FF2B5EF4-FFF2-40B4-BE49-F238E27FC236}">
                <a16:creationId xmlns:a16="http://schemas.microsoft.com/office/drawing/2014/main" id="{1AB6014F-B5F6-4222-BAA6-A9B3121FEF3C}"/>
              </a:ext>
            </a:extLst>
          </p:cNvPr>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78971" name="AutoShape 59">
            <a:extLst>
              <a:ext uri="{FF2B5EF4-FFF2-40B4-BE49-F238E27FC236}">
                <a16:creationId xmlns:a16="http://schemas.microsoft.com/office/drawing/2014/main" id="{3253DDFC-9C02-42B8-A682-3801F4EE8D24}"/>
              </a:ext>
            </a:extLst>
          </p:cNvPr>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8972" name="Text Box 60">
            <a:extLst>
              <a:ext uri="{FF2B5EF4-FFF2-40B4-BE49-F238E27FC236}">
                <a16:creationId xmlns:a16="http://schemas.microsoft.com/office/drawing/2014/main" id="{028F0E0A-4181-4CE5-9FC3-D2D60A8DD35E}"/>
              </a:ext>
            </a:extLst>
          </p:cNvPr>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78973" name="Line 61">
            <a:extLst>
              <a:ext uri="{FF2B5EF4-FFF2-40B4-BE49-F238E27FC236}">
                <a16:creationId xmlns:a16="http://schemas.microsoft.com/office/drawing/2014/main" id="{904E15D4-C66B-4DFE-B395-979F944FFE0A}"/>
              </a:ext>
            </a:extLst>
          </p:cNvPr>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74" name="Text Box 62">
            <a:extLst>
              <a:ext uri="{FF2B5EF4-FFF2-40B4-BE49-F238E27FC236}">
                <a16:creationId xmlns:a16="http://schemas.microsoft.com/office/drawing/2014/main" id="{57F205A3-BD76-4631-A5AD-B385C6305DB5}"/>
              </a:ext>
            </a:extLst>
          </p:cNvPr>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78975" name="Line 63">
            <a:extLst>
              <a:ext uri="{FF2B5EF4-FFF2-40B4-BE49-F238E27FC236}">
                <a16:creationId xmlns:a16="http://schemas.microsoft.com/office/drawing/2014/main" id="{336DC15A-7119-45D9-BBD4-EA85598B43B7}"/>
              </a:ext>
            </a:extLst>
          </p:cNvPr>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76" name="Line 64">
            <a:extLst>
              <a:ext uri="{FF2B5EF4-FFF2-40B4-BE49-F238E27FC236}">
                <a16:creationId xmlns:a16="http://schemas.microsoft.com/office/drawing/2014/main" id="{B2AE473D-32C7-4724-8637-3A870718FBCF}"/>
              </a:ext>
            </a:extLst>
          </p:cNvPr>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77" name="Text Box 65">
            <a:extLst>
              <a:ext uri="{FF2B5EF4-FFF2-40B4-BE49-F238E27FC236}">
                <a16:creationId xmlns:a16="http://schemas.microsoft.com/office/drawing/2014/main" id="{B6E4D02C-74E5-453A-B648-F9EBACED545F}"/>
              </a:ext>
            </a:extLst>
          </p:cNvPr>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78978" name="Text Box 66">
            <a:extLst>
              <a:ext uri="{FF2B5EF4-FFF2-40B4-BE49-F238E27FC236}">
                <a16:creationId xmlns:a16="http://schemas.microsoft.com/office/drawing/2014/main" id="{7EA3CD32-CB3E-4F66-8C48-4B43B2E78FD5}"/>
              </a:ext>
            </a:extLst>
          </p:cNvPr>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78979" name="AutoShape 67">
            <a:extLst>
              <a:ext uri="{FF2B5EF4-FFF2-40B4-BE49-F238E27FC236}">
                <a16:creationId xmlns:a16="http://schemas.microsoft.com/office/drawing/2014/main" id="{DF55F2AE-C812-4486-8F5D-EFD9EA8A0A62}"/>
              </a:ext>
            </a:extLst>
          </p:cNvPr>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8980" name="Line 68">
            <a:extLst>
              <a:ext uri="{FF2B5EF4-FFF2-40B4-BE49-F238E27FC236}">
                <a16:creationId xmlns:a16="http://schemas.microsoft.com/office/drawing/2014/main" id="{CC335E8C-109A-45BA-9DBD-7893516BADD9}"/>
              </a:ext>
            </a:extLst>
          </p:cNvPr>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81" name="Line 69">
            <a:extLst>
              <a:ext uri="{FF2B5EF4-FFF2-40B4-BE49-F238E27FC236}">
                <a16:creationId xmlns:a16="http://schemas.microsoft.com/office/drawing/2014/main" id="{BC2A6B0E-E0A9-4B67-B3F3-6E020AE86C97}"/>
              </a:ext>
            </a:extLst>
          </p:cNvPr>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82" name="Text Box 70">
            <a:extLst>
              <a:ext uri="{FF2B5EF4-FFF2-40B4-BE49-F238E27FC236}">
                <a16:creationId xmlns:a16="http://schemas.microsoft.com/office/drawing/2014/main" id="{DEE85B58-DED1-4490-B84E-E8E4A8ED9D03}"/>
              </a:ext>
            </a:extLst>
          </p:cNvPr>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8983" name="Text Box 71">
            <a:extLst>
              <a:ext uri="{FF2B5EF4-FFF2-40B4-BE49-F238E27FC236}">
                <a16:creationId xmlns:a16="http://schemas.microsoft.com/office/drawing/2014/main" id="{81507286-3D0D-4670-8B05-9E609766022D}"/>
              </a:ext>
            </a:extLst>
          </p:cNvPr>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78984" name="Text Box 72">
            <a:extLst>
              <a:ext uri="{FF2B5EF4-FFF2-40B4-BE49-F238E27FC236}">
                <a16:creationId xmlns:a16="http://schemas.microsoft.com/office/drawing/2014/main" id="{7ABD5273-A251-494F-A231-7167122A1383}"/>
              </a:ext>
            </a:extLst>
          </p:cNvPr>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78986" name="Text Box 74">
            <a:extLst>
              <a:ext uri="{FF2B5EF4-FFF2-40B4-BE49-F238E27FC236}">
                <a16:creationId xmlns:a16="http://schemas.microsoft.com/office/drawing/2014/main" id="{A89F6597-DA9D-4CE9-BC2B-8C336723CCF1}"/>
              </a:ext>
            </a:extLst>
          </p:cNvPr>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78987" name="Text Box 75">
            <a:extLst>
              <a:ext uri="{FF2B5EF4-FFF2-40B4-BE49-F238E27FC236}">
                <a16:creationId xmlns:a16="http://schemas.microsoft.com/office/drawing/2014/main" id="{7C2D747A-C6A1-4AF0-92E0-C71B4E19B54F}"/>
              </a:ext>
            </a:extLst>
          </p:cNvPr>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78988" name="Text Box 76">
            <a:extLst>
              <a:ext uri="{FF2B5EF4-FFF2-40B4-BE49-F238E27FC236}">
                <a16:creationId xmlns:a16="http://schemas.microsoft.com/office/drawing/2014/main" id="{0471DADE-0799-48A6-83BC-961277C525CE}"/>
              </a:ext>
            </a:extLst>
          </p:cNvPr>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78989" name="Line 77">
            <a:extLst>
              <a:ext uri="{FF2B5EF4-FFF2-40B4-BE49-F238E27FC236}">
                <a16:creationId xmlns:a16="http://schemas.microsoft.com/office/drawing/2014/main" id="{AFAAD138-B07D-4C3F-8954-EC146BBD16F2}"/>
              </a:ext>
            </a:extLst>
          </p:cNvPr>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90" name="Text Box 78">
            <a:extLst>
              <a:ext uri="{FF2B5EF4-FFF2-40B4-BE49-F238E27FC236}">
                <a16:creationId xmlns:a16="http://schemas.microsoft.com/office/drawing/2014/main" id="{1F09D21A-09B5-48DB-AE6D-16895609C5F0}"/>
              </a:ext>
            </a:extLst>
          </p:cNvPr>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78991" name="Line 79">
            <a:extLst>
              <a:ext uri="{FF2B5EF4-FFF2-40B4-BE49-F238E27FC236}">
                <a16:creationId xmlns:a16="http://schemas.microsoft.com/office/drawing/2014/main" id="{3DFA4ABD-99C1-4FD7-9CA3-AAB13FCB528F}"/>
              </a:ext>
            </a:extLst>
          </p:cNvPr>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8992" name="Text Box 80">
            <a:extLst>
              <a:ext uri="{FF2B5EF4-FFF2-40B4-BE49-F238E27FC236}">
                <a16:creationId xmlns:a16="http://schemas.microsoft.com/office/drawing/2014/main" id="{6BBBE7B1-A00F-4636-B62D-64EB9A5ACBE3}"/>
              </a:ext>
            </a:extLst>
          </p:cNvPr>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78993" name="Text Box 81">
            <a:extLst>
              <a:ext uri="{FF2B5EF4-FFF2-40B4-BE49-F238E27FC236}">
                <a16:creationId xmlns:a16="http://schemas.microsoft.com/office/drawing/2014/main" id="{9A27004A-D598-4169-9CA9-277E01A44471}"/>
              </a:ext>
            </a:extLst>
          </p:cNvPr>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78995" name="Text Box 83">
            <a:extLst>
              <a:ext uri="{FF2B5EF4-FFF2-40B4-BE49-F238E27FC236}">
                <a16:creationId xmlns:a16="http://schemas.microsoft.com/office/drawing/2014/main" id="{2B33AD74-3878-4EAE-85EF-08BDD5132226}"/>
              </a:ext>
            </a:extLst>
          </p:cNvPr>
          <p:cNvSpPr txBox="1">
            <a:spLocks noChangeArrowheads="1"/>
          </p:cNvSpPr>
          <p:nvPr/>
        </p:nvSpPr>
        <p:spPr bwMode="auto">
          <a:xfrm>
            <a:off x="3505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78996" name="Text Box 84">
            <a:extLst>
              <a:ext uri="{FF2B5EF4-FFF2-40B4-BE49-F238E27FC236}">
                <a16:creationId xmlns:a16="http://schemas.microsoft.com/office/drawing/2014/main" id="{F74696EC-8BE7-412D-A0BB-B3C52F657F36}"/>
              </a:ext>
            </a:extLst>
          </p:cNvPr>
          <p:cNvSpPr txBox="1">
            <a:spLocks noChangeArrowheads="1"/>
          </p:cNvSpPr>
          <p:nvPr/>
        </p:nvSpPr>
        <p:spPr bwMode="auto">
          <a:xfrm>
            <a:off x="2743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78997" name="Text Box 85">
            <a:extLst>
              <a:ext uri="{FF2B5EF4-FFF2-40B4-BE49-F238E27FC236}">
                <a16:creationId xmlns:a16="http://schemas.microsoft.com/office/drawing/2014/main" id="{EDFC0CB3-8FEE-4686-BE51-8340C35CC85E}"/>
              </a:ext>
            </a:extLst>
          </p:cNvPr>
          <p:cNvSpPr txBox="1">
            <a:spLocks noChangeArrowheads="1"/>
          </p:cNvSpPr>
          <p:nvPr/>
        </p:nvSpPr>
        <p:spPr bwMode="auto">
          <a:xfrm>
            <a:off x="22098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78998" name="Text Box 86">
            <a:extLst>
              <a:ext uri="{FF2B5EF4-FFF2-40B4-BE49-F238E27FC236}">
                <a16:creationId xmlns:a16="http://schemas.microsoft.com/office/drawing/2014/main" id="{5D748092-906F-4698-9E02-F43B3FB75E80}"/>
              </a:ext>
            </a:extLst>
          </p:cNvPr>
          <p:cNvSpPr txBox="1">
            <a:spLocks noChangeArrowheads="1"/>
          </p:cNvSpPr>
          <p:nvPr/>
        </p:nvSpPr>
        <p:spPr bwMode="auto">
          <a:xfrm>
            <a:off x="4800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78999" name="Text Box 87">
            <a:extLst>
              <a:ext uri="{FF2B5EF4-FFF2-40B4-BE49-F238E27FC236}">
                <a16:creationId xmlns:a16="http://schemas.microsoft.com/office/drawing/2014/main" id="{EDE89015-A640-45DD-BFAF-4A9DCCD7F4F7}"/>
              </a:ext>
            </a:extLst>
          </p:cNvPr>
          <p:cNvSpPr txBox="1">
            <a:spLocks noChangeArrowheads="1"/>
          </p:cNvSpPr>
          <p:nvPr/>
        </p:nvSpPr>
        <p:spPr bwMode="auto">
          <a:xfrm>
            <a:off x="40386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9000" name="Text Box 88">
            <a:extLst>
              <a:ext uri="{FF2B5EF4-FFF2-40B4-BE49-F238E27FC236}">
                <a16:creationId xmlns:a16="http://schemas.microsoft.com/office/drawing/2014/main" id="{E966080F-ABEC-42FB-B2CC-DA6F76928ADE}"/>
              </a:ext>
            </a:extLst>
          </p:cNvPr>
          <p:cNvSpPr txBox="1">
            <a:spLocks noChangeArrowheads="1"/>
          </p:cNvSpPr>
          <p:nvPr/>
        </p:nvSpPr>
        <p:spPr bwMode="auto">
          <a:xfrm>
            <a:off x="5327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79001" name="Text Box 89">
            <a:extLst>
              <a:ext uri="{FF2B5EF4-FFF2-40B4-BE49-F238E27FC236}">
                <a16:creationId xmlns:a16="http://schemas.microsoft.com/office/drawing/2014/main" id="{BB19513B-5D2D-4924-926D-C49A87519C9C}"/>
              </a:ext>
            </a:extLst>
          </p:cNvPr>
          <p:cNvSpPr txBox="1">
            <a:spLocks noChangeArrowheads="1"/>
          </p:cNvSpPr>
          <p:nvPr/>
        </p:nvSpPr>
        <p:spPr bwMode="auto">
          <a:xfrm>
            <a:off x="6083300"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79002" name="AutoShape 90">
            <a:extLst>
              <a:ext uri="{FF2B5EF4-FFF2-40B4-BE49-F238E27FC236}">
                <a16:creationId xmlns:a16="http://schemas.microsoft.com/office/drawing/2014/main" id="{C51435E9-F2E2-47AC-901C-1A19DA876C2D}"/>
              </a:ext>
            </a:extLst>
          </p:cNvPr>
          <p:cNvSpPr>
            <a:spLocks noChangeArrowheads="1"/>
          </p:cNvSpPr>
          <p:nvPr/>
        </p:nvSpPr>
        <p:spPr bwMode="auto">
          <a:xfrm>
            <a:off x="20447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9003" name="Line 91">
            <a:extLst>
              <a:ext uri="{FF2B5EF4-FFF2-40B4-BE49-F238E27FC236}">
                <a16:creationId xmlns:a16="http://schemas.microsoft.com/office/drawing/2014/main" id="{E91875BC-5EC3-4123-9022-86C96148E3A3}"/>
              </a:ext>
            </a:extLst>
          </p:cNvPr>
          <p:cNvSpPr>
            <a:spLocks noChangeShapeType="1"/>
          </p:cNvSpPr>
          <p:nvPr/>
        </p:nvSpPr>
        <p:spPr bwMode="auto">
          <a:xfrm>
            <a:off x="26162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9004" name="Text Box 92">
            <a:extLst>
              <a:ext uri="{FF2B5EF4-FFF2-40B4-BE49-F238E27FC236}">
                <a16:creationId xmlns:a16="http://schemas.microsoft.com/office/drawing/2014/main" id="{F926AF22-AD55-44BD-9B5C-BBCAF75D66B2}"/>
              </a:ext>
            </a:extLst>
          </p:cNvPr>
          <p:cNvSpPr txBox="1">
            <a:spLocks noChangeArrowheads="1"/>
          </p:cNvSpPr>
          <p:nvPr/>
        </p:nvSpPr>
        <p:spPr bwMode="auto">
          <a:xfrm>
            <a:off x="21209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79005" name="Text Box 93">
            <a:extLst>
              <a:ext uri="{FF2B5EF4-FFF2-40B4-BE49-F238E27FC236}">
                <a16:creationId xmlns:a16="http://schemas.microsoft.com/office/drawing/2014/main" id="{DF12B1AF-022B-4C70-B7CF-FEA5F4EDAE8F}"/>
              </a:ext>
            </a:extLst>
          </p:cNvPr>
          <p:cNvSpPr txBox="1">
            <a:spLocks noChangeArrowheads="1"/>
          </p:cNvSpPr>
          <p:nvPr/>
        </p:nvSpPr>
        <p:spPr bwMode="auto">
          <a:xfrm>
            <a:off x="26543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79006" name="AutoShape 94">
            <a:extLst>
              <a:ext uri="{FF2B5EF4-FFF2-40B4-BE49-F238E27FC236}">
                <a16:creationId xmlns:a16="http://schemas.microsoft.com/office/drawing/2014/main" id="{55C71BAA-604C-4522-BBF5-CD8E18EDC23B}"/>
              </a:ext>
            </a:extLst>
          </p:cNvPr>
          <p:cNvSpPr>
            <a:spLocks noChangeArrowheads="1"/>
          </p:cNvSpPr>
          <p:nvPr/>
        </p:nvSpPr>
        <p:spPr bwMode="auto">
          <a:xfrm>
            <a:off x="33401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9007" name="Line 95">
            <a:extLst>
              <a:ext uri="{FF2B5EF4-FFF2-40B4-BE49-F238E27FC236}">
                <a16:creationId xmlns:a16="http://schemas.microsoft.com/office/drawing/2014/main" id="{76D1CC64-08D4-4F9A-9DB9-2B75F32A0F3D}"/>
              </a:ext>
            </a:extLst>
          </p:cNvPr>
          <p:cNvSpPr>
            <a:spLocks noChangeShapeType="1"/>
          </p:cNvSpPr>
          <p:nvPr/>
        </p:nvSpPr>
        <p:spPr bwMode="auto">
          <a:xfrm>
            <a:off x="39116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79008" name="Text Box 96">
            <a:extLst>
              <a:ext uri="{FF2B5EF4-FFF2-40B4-BE49-F238E27FC236}">
                <a16:creationId xmlns:a16="http://schemas.microsoft.com/office/drawing/2014/main" id="{67BB771D-9903-4E88-8DDC-3F1A147FD45A}"/>
              </a:ext>
            </a:extLst>
          </p:cNvPr>
          <p:cNvSpPr txBox="1">
            <a:spLocks noChangeArrowheads="1"/>
          </p:cNvSpPr>
          <p:nvPr/>
        </p:nvSpPr>
        <p:spPr bwMode="auto">
          <a:xfrm>
            <a:off x="34163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79009" name="Text Box 97">
            <a:extLst>
              <a:ext uri="{FF2B5EF4-FFF2-40B4-BE49-F238E27FC236}">
                <a16:creationId xmlns:a16="http://schemas.microsoft.com/office/drawing/2014/main" id="{CB9E869D-8E1B-4C2A-982B-A5AD67CE22E9}"/>
              </a:ext>
            </a:extLst>
          </p:cNvPr>
          <p:cNvSpPr txBox="1">
            <a:spLocks noChangeArrowheads="1"/>
          </p:cNvSpPr>
          <p:nvPr/>
        </p:nvSpPr>
        <p:spPr bwMode="auto">
          <a:xfrm>
            <a:off x="39497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79010" name="AutoShape 98">
            <a:extLst>
              <a:ext uri="{FF2B5EF4-FFF2-40B4-BE49-F238E27FC236}">
                <a16:creationId xmlns:a16="http://schemas.microsoft.com/office/drawing/2014/main" id="{B2C38E57-5DBE-420F-A71A-40396E230EDE}"/>
              </a:ext>
            </a:extLst>
          </p:cNvPr>
          <p:cNvSpPr>
            <a:spLocks noChangeArrowheads="1"/>
          </p:cNvSpPr>
          <p:nvPr/>
        </p:nvSpPr>
        <p:spPr bwMode="auto">
          <a:xfrm>
            <a:off x="46355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9011" name="Text Box 99">
            <a:extLst>
              <a:ext uri="{FF2B5EF4-FFF2-40B4-BE49-F238E27FC236}">
                <a16:creationId xmlns:a16="http://schemas.microsoft.com/office/drawing/2014/main" id="{0AE59F57-9B38-4048-9672-88D5E193A695}"/>
              </a:ext>
            </a:extLst>
          </p:cNvPr>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79012" name="Text Box 100">
            <a:extLst>
              <a:ext uri="{FF2B5EF4-FFF2-40B4-BE49-F238E27FC236}">
                <a16:creationId xmlns:a16="http://schemas.microsoft.com/office/drawing/2014/main" id="{8A7F804D-D4B7-4640-915F-CE09D966A780}"/>
              </a:ext>
            </a:extLst>
          </p:cNvPr>
          <p:cNvSpPr txBox="1">
            <a:spLocks noChangeArrowheads="1"/>
          </p:cNvSpPr>
          <p:nvPr/>
        </p:nvSpPr>
        <p:spPr bwMode="auto">
          <a:xfrm>
            <a:off x="5257800"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79013" name="AutoShape 101">
            <a:extLst>
              <a:ext uri="{FF2B5EF4-FFF2-40B4-BE49-F238E27FC236}">
                <a16:creationId xmlns:a16="http://schemas.microsoft.com/office/drawing/2014/main" id="{9975A9BB-3C56-45F9-B13C-DE1040D25A54}"/>
              </a:ext>
            </a:extLst>
          </p:cNvPr>
          <p:cNvSpPr>
            <a:spLocks noChangeArrowheads="1"/>
          </p:cNvSpPr>
          <p:nvPr/>
        </p:nvSpPr>
        <p:spPr bwMode="auto">
          <a:xfrm>
            <a:off x="5930900" y="4103688"/>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79014" name="Text Box 102">
            <a:extLst>
              <a:ext uri="{FF2B5EF4-FFF2-40B4-BE49-F238E27FC236}">
                <a16:creationId xmlns:a16="http://schemas.microsoft.com/office/drawing/2014/main" id="{CEB65BED-F3A8-427F-890C-992523558535}"/>
              </a:ext>
            </a:extLst>
          </p:cNvPr>
          <p:cNvSpPr txBox="1">
            <a:spLocks noChangeArrowheads="1"/>
          </p:cNvSpPr>
          <p:nvPr/>
        </p:nvSpPr>
        <p:spPr bwMode="auto">
          <a:xfrm>
            <a:off x="60071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79015" name="Line 103">
            <a:extLst>
              <a:ext uri="{FF2B5EF4-FFF2-40B4-BE49-F238E27FC236}">
                <a16:creationId xmlns:a16="http://schemas.microsoft.com/office/drawing/2014/main" id="{5E3879FB-6045-4DC3-8416-F212EAA9B044}"/>
              </a:ext>
            </a:extLst>
          </p:cNvPr>
          <p:cNvSpPr>
            <a:spLocks noChangeShapeType="1"/>
          </p:cNvSpPr>
          <p:nvPr/>
        </p:nvSpPr>
        <p:spPr bwMode="auto">
          <a:xfrm>
            <a:off x="5181600" y="40973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8914">
                                            <p:txEl>
                                              <p:pRg st="0" end="0"/>
                                            </p:txEl>
                                          </p:spTgt>
                                        </p:tgtEl>
                                        <p:attrNameLst>
                                          <p:attrName>style.visibility</p:attrName>
                                        </p:attrNameLst>
                                      </p:cBhvr>
                                      <p:to>
                                        <p:strVal val="visible"/>
                                      </p:to>
                                    </p:set>
                                    <p:animEffect transition="in" filter="dissolve">
                                      <p:cBhvr>
                                        <p:cTn id="7" dur="500"/>
                                        <p:tgtEl>
                                          <p:spTgt spid="678914">
                                            <p:txEl>
                                              <p:pRg st="0" end="0"/>
                                            </p:txEl>
                                          </p:spTgt>
                                        </p:tgtEl>
                                      </p:cBhvr>
                                    </p:animEffect>
                                  </p:childTnLst>
                                </p:cTn>
                              </p:par>
                              <p:par>
                                <p:cTn id="8" presetID="9" presetClass="exit" presetSubtype="0" fill="hold" nodeType="withEffect">
                                  <p:stCondLst>
                                    <p:cond delay="0"/>
                                  </p:stCondLst>
                                  <p:childTnLst>
                                    <p:animEffect transition="out" filter="dissolve">
                                      <p:cBhvr>
                                        <p:cTn id="9" dur="500"/>
                                        <p:tgtEl>
                                          <p:spTgt spid="678964"/>
                                        </p:tgtEl>
                                      </p:cBhvr>
                                    </p:animEffect>
                                    <p:set>
                                      <p:cBhvr>
                                        <p:cTn id="10" dur="1" fill="hold">
                                          <p:stCondLst>
                                            <p:cond delay="499"/>
                                          </p:stCondLst>
                                        </p:cTn>
                                        <p:tgtEl>
                                          <p:spTgt spid="678964"/>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78965"/>
                                        </p:tgtEl>
                                      </p:cBhvr>
                                    </p:animEffect>
                                    <p:set>
                                      <p:cBhvr>
                                        <p:cTn id="13" dur="1" fill="hold">
                                          <p:stCondLst>
                                            <p:cond delay="499"/>
                                          </p:stCondLst>
                                        </p:cTn>
                                        <p:tgtEl>
                                          <p:spTgt spid="678965"/>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78966"/>
                                        </p:tgtEl>
                                      </p:cBhvr>
                                    </p:animEffect>
                                    <p:set>
                                      <p:cBhvr>
                                        <p:cTn id="16" dur="1" fill="hold">
                                          <p:stCondLst>
                                            <p:cond delay="499"/>
                                          </p:stCondLst>
                                        </p:cTn>
                                        <p:tgtEl>
                                          <p:spTgt spid="67896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78967"/>
                                        </p:tgtEl>
                                      </p:cBhvr>
                                    </p:animEffect>
                                    <p:set>
                                      <p:cBhvr>
                                        <p:cTn id="19" dur="1" fill="hold">
                                          <p:stCondLst>
                                            <p:cond delay="499"/>
                                          </p:stCondLst>
                                        </p:cTn>
                                        <p:tgtEl>
                                          <p:spTgt spid="678967"/>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78968"/>
                                        </p:tgtEl>
                                      </p:cBhvr>
                                    </p:animEffect>
                                    <p:set>
                                      <p:cBhvr>
                                        <p:cTn id="22" dur="1" fill="hold">
                                          <p:stCondLst>
                                            <p:cond delay="499"/>
                                          </p:stCondLst>
                                        </p:cTn>
                                        <p:tgtEl>
                                          <p:spTgt spid="678968"/>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78969"/>
                                        </p:tgtEl>
                                      </p:cBhvr>
                                    </p:animEffect>
                                    <p:set>
                                      <p:cBhvr>
                                        <p:cTn id="25" dur="1" fill="hold">
                                          <p:stCondLst>
                                            <p:cond delay="499"/>
                                          </p:stCondLst>
                                        </p:cTn>
                                        <p:tgtEl>
                                          <p:spTgt spid="678969"/>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678970"/>
                                        </p:tgtEl>
                                      </p:cBhvr>
                                    </p:animEffect>
                                    <p:set>
                                      <p:cBhvr>
                                        <p:cTn id="28" dur="1" fill="hold">
                                          <p:stCondLst>
                                            <p:cond delay="499"/>
                                          </p:stCondLst>
                                        </p:cTn>
                                        <p:tgtEl>
                                          <p:spTgt spid="67897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78971"/>
                                        </p:tgtEl>
                                      </p:cBhvr>
                                    </p:animEffect>
                                    <p:set>
                                      <p:cBhvr>
                                        <p:cTn id="31" dur="1" fill="hold">
                                          <p:stCondLst>
                                            <p:cond delay="499"/>
                                          </p:stCondLst>
                                        </p:cTn>
                                        <p:tgtEl>
                                          <p:spTgt spid="678971"/>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78972"/>
                                        </p:tgtEl>
                                      </p:cBhvr>
                                    </p:animEffect>
                                    <p:set>
                                      <p:cBhvr>
                                        <p:cTn id="34" dur="1" fill="hold">
                                          <p:stCondLst>
                                            <p:cond delay="499"/>
                                          </p:stCondLst>
                                        </p:cTn>
                                        <p:tgtEl>
                                          <p:spTgt spid="678972"/>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78973"/>
                                        </p:tgtEl>
                                      </p:cBhvr>
                                    </p:animEffect>
                                    <p:set>
                                      <p:cBhvr>
                                        <p:cTn id="37" dur="1" fill="hold">
                                          <p:stCondLst>
                                            <p:cond delay="499"/>
                                          </p:stCondLst>
                                        </p:cTn>
                                        <p:tgtEl>
                                          <p:spTgt spid="678973"/>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78974"/>
                                        </p:tgtEl>
                                      </p:cBhvr>
                                    </p:animEffect>
                                    <p:set>
                                      <p:cBhvr>
                                        <p:cTn id="40" dur="1" fill="hold">
                                          <p:stCondLst>
                                            <p:cond delay="499"/>
                                          </p:stCondLst>
                                        </p:cTn>
                                        <p:tgtEl>
                                          <p:spTgt spid="678974"/>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78975"/>
                                        </p:tgtEl>
                                      </p:cBhvr>
                                    </p:animEffect>
                                    <p:set>
                                      <p:cBhvr>
                                        <p:cTn id="43" dur="1" fill="hold">
                                          <p:stCondLst>
                                            <p:cond delay="499"/>
                                          </p:stCondLst>
                                        </p:cTn>
                                        <p:tgtEl>
                                          <p:spTgt spid="678975"/>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78976"/>
                                        </p:tgtEl>
                                      </p:cBhvr>
                                    </p:animEffect>
                                    <p:set>
                                      <p:cBhvr>
                                        <p:cTn id="46" dur="1" fill="hold">
                                          <p:stCondLst>
                                            <p:cond delay="499"/>
                                          </p:stCondLst>
                                        </p:cTn>
                                        <p:tgtEl>
                                          <p:spTgt spid="678976"/>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78977"/>
                                        </p:tgtEl>
                                      </p:cBhvr>
                                    </p:animEffect>
                                    <p:set>
                                      <p:cBhvr>
                                        <p:cTn id="49" dur="1" fill="hold">
                                          <p:stCondLst>
                                            <p:cond delay="499"/>
                                          </p:stCondLst>
                                        </p:cTn>
                                        <p:tgtEl>
                                          <p:spTgt spid="678977"/>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78978"/>
                                        </p:tgtEl>
                                      </p:cBhvr>
                                    </p:animEffect>
                                    <p:set>
                                      <p:cBhvr>
                                        <p:cTn id="52" dur="1" fill="hold">
                                          <p:stCondLst>
                                            <p:cond delay="499"/>
                                          </p:stCondLst>
                                        </p:cTn>
                                        <p:tgtEl>
                                          <p:spTgt spid="678978"/>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78979"/>
                                        </p:tgtEl>
                                      </p:cBhvr>
                                    </p:animEffect>
                                    <p:set>
                                      <p:cBhvr>
                                        <p:cTn id="55" dur="1" fill="hold">
                                          <p:stCondLst>
                                            <p:cond delay="499"/>
                                          </p:stCondLst>
                                        </p:cTn>
                                        <p:tgtEl>
                                          <p:spTgt spid="678979"/>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78980"/>
                                        </p:tgtEl>
                                      </p:cBhvr>
                                    </p:animEffect>
                                    <p:set>
                                      <p:cBhvr>
                                        <p:cTn id="58" dur="1" fill="hold">
                                          <p:stCondLst>
                                            <p:cond delay="499"/>
                                          </p:stCondLst>
                                        </p:cTn>
                                        <p:tgtEl>
                                          <p:spTgt spid="678980"/>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78981"/>
                                        </p:tgtEl>
                                      </p:cBhvr>
                                    </p:animEffect>
                                    <p:set>
                                      <p:cBhvr>
                                        <p:cTn id="61" dur="1" fill="hold">
                                          <p:stCondLst>
                                            <p:cond delay="499"/>
                                          </p:stCondLst>
                                        </p:cTn>
                                        <p:tgtEl>
                                          <p:spTgt spid="678981"/>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678982"/>
                                        </p:tgtEl>
                                      </p:cBhvr>
                                    </p:animEffect>
                                    <p:set>
                                      <p:cBhvr>
                                        <p:cTn id="64" dur="1" fill="hold">
                                          <p:stCondLst>
                                            <p:cond delay="499"/>
                                          </p:stCondLst>
                                        </p:cTn>
                                        <p:tgtEl>
                                          <p:spTgt spid="678982"/>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78983"/>
                                        </p:tgtEl>
                                      </p:cBhvr>
                                    </p:animEffect>
                                    <p:set>
                                      <p:cBhvr>
                                        <p:cTn id="67" dur="1" fill="hold">
                                          <p:stCondLst>
                                            <p:cond delay="499"/>
                                          </p:stCondLst>
                                        </p:cTn>
                                        <p:tgtEl>
                                          <p:spTgt spid="67898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78984"/>
                                        </p:tgtEl>
                                      </p:cBhvr>
                                    </p:animEffect>
                                    <p:set>
                                      <p:cBhvr>
                                        <p:cTn id="70" dur="1" fill="hold">
                                          <p:stCondLst>
                                            <p:cond delay="499"/>
                                          </p:stCondLst>
                                        </p:cTn>
                                        <p:tgtEl>
                                          <p:spTgt spid="678984"/>
                                        </p:tgtEl>
                                        <p:attrNameLst>
                                          <p:attrName>style.visibility</p:attrName>
                                        </p:attrNameLst>
                                      </p:cBhvr>
                                      <p:to>
                                        <p:strVal val="hidden"/>
                                      </p:to>
                                    </p:set>
                                  </p:childTnLst>
                                </p:cTn>
                              </p:par>
                              <p:par>
                                <p:cTn id="71" presetID="9" presetClass="entr" presetSubtype="0" fill="hold" nodeType="withEffect">
                                  <p:stCondLst>
                                    <p:cond delay="0"/>
                                  </p:stCondLst>
                                  <p:childTnLst>
                                    <p:set>
                                      <p:cBhvr>
                                        <p:cTn id="72" dur="1" fill="hold">
                                          <p:stCondLst>
                                            <p:cond delay="0"/>
                                          </p:stCondLst>
                                        </p:cTn>
                                        <p:tgtEl>
                                          <p:spTgt spid="678986"/>
                                        </p:tgtEl>
                                        <p:attrNameLst>
                                          <p:attrName>style.visibility</p:attrName>
                                        </p:attrNameLst>
                                      </p:cBhvr>
                                      <p:to>
                                        <p:strVal val="visible"/>
                                      </p:to>
                                    </p:set>
                                    <p:animEffect transition="in" filter="dissolve">
                                      <p:cBhvr>
                                        <p:cTn id="73" dur="500"/>
                                        <p:tgtEl>
                                          <p:spTgt spid="678986"/>
                                        </p:tgtEl>
                                      </p:cBhvr>
                                    </p:animEffect>
                                  </p:childTnLst>
                                </p:cTn>
                              </p:par>
                              <p:par>
                                <p:cTn id="74" presetID="9" presetClass="entr" presetSubtype="0" fill="hold" nodeType="withEffect">
                                  <p:stCondLst>
                                    <p:cond delay="0"/>
                                  </p:stCondLst>
                                  <p:childTnLst>
                                    <p:set>
                                      <p:cBhvr>
                                        <p:cTn id="75" dur="1" fill="hold">
                                          <p:stCondLst>
                                            <p:cond delay="0"/>
                                          </p:stCondLst>
                                        </p:cTn>
                                        <p:tgtEl>
                                          <p:spTgt spid="678987"/>
                                        </p:tgtEl>
                                        <p:attrNameLst>
                                          <p:attrName>style.visibility</p:attrName>
                                        </p:attrNameLst>
                                      </p:cBhvr>
                                      <p:to>
                                        <p:strVal val="visible"/>
                                      </p:to>
                                    </p:set>
                                    <p:animEffect transition="in" filter="dissolve">
                                      <p:cBhvr>
                                        <p:cTn id="76" dur="500"/>
                                        <p:tgtEl>
                                          <p:spTgt spid="678987"/>
                                        </p:tgtEl>
                                      </p:cBhvr>
                                    </p:animEffect>
                                  </p:childTnLst>
                                </p:cTn>
                              </p:par>
                              <p:par>
                                <p:cTn id="77" presetID="9" presetClass="entr" presetSubtype="0" fill="hold" nodeType="withEffect">
                                  <p:stCondLst>
                                    <p:cond delay="0"/>
                                  </p:stCondLst>
                                  <p:childTnLst>
                                    <p:set>
                                      <p:cBhvr>
                                        <p:cTn id="78" dur="1" fill="hold">
                                          <p:stCondLst>
                                            <p:cond delay="0"/>
                                          </p:stCondLst>
                                        </p:cTn>
                                        <p:tgtEl>
                                          <p:spTgt spid="678988"/>
                                        </p:tgtEl>
                                        <p:attrNameLst>
                                          <p:attrName>style.visibility</p:attrName>
                                        </p:attrNameLst>
                                      </p:cBhvr>
                                      <p:to>
                                        <p:strVal val="visible"/>
                                      </p:to>
                                    </p:set>
                                    <p:animEffect transition="in" filter="dissolve">
                                      <p:cBhvr>
                                        <p:cTn id="79" dur="500"/>
                                        <p:tgtEl>
                                          <p:spTgt spid="678988"/>
                                        </p:tgtEl>
                                      </p:cBhvr>
                                    </p:animEffect>
                                  </p:childTnLst>
                                </p:cTn>
                              </p:par>
                              <p:par>
                                <p:cTn id="80" presetID="9" presetClass="entr" presetSubtype="0" fill="hold" nodeType="withEffect">
                                  <p:stCondLst>
                                    <p:cond delay="0"/>
                                  </p:stCondLst>
                                  <p:childTnLst>
                                    <p:set>
                                      <p:cBhvr>
                                        <p:cTn id="81" dur="1" fill="hold">
                                          <p:stCondLst>
                                            <p:cond delay="0"/>
                                          </p:stCondLst>
                                        </p:cTn>
                                        <p:tgtEl>
                                          <p:spTgt spid="678989"/>
                                        </p:tgtEl>
                                        <p:attrNameLst>
                                          <p:attrName>style.visibility</p:attrName>
                                        </p:attrNameLst>
                                      </p:cBhvr>
                                      <p:to>
                                        <p:strVal val="visible"/>
                                      </p:to>
                                    </p:set>
                                    <p:animEffect transition="in" filter="dissolve">
                                      <p:cBhvr>
                                        <p:cTn id="82" dur="500"/>
                                        <p:tgtEl>
                                          <p:spTgt spid="678989"/>
                                        </p:tgtEl>
                                      </p:cBhvr>
                                    </p:animEffect>
                                  </p:childTnLst>
                                </p:cTn>
                              </p:par>
                              <p:par>
                                <p:cTn id="83" presetID="9" presetClass="entr" presetSubtype="0" fill="hold" nodeType="withEffect">
                                  <p:stCondLst>
                                    <p:cond delay="0"/>
                                  </p:stCondLst>
                                  <p:childTnLst>
                                    <p:set>
                                      <p:cBhvr>
                                        <p:cTn id="84" dur="1" fill="hold">
                                          <p:stCondLst>
                                            <p:cond delay="0"/>
                                          </p:stCondLst>
                                        </p:cTn>
                                        <p:tgtEl>
                                          <p:spTgt spid="678990"/>
                                        </p:tgtEl>
                                        <p:attrNameLst>
                                          <p:attrName>style.visibility</p:attrName>
                                        </p:attrNameLst>
                                      </p:cBhvr>
                                      <p:to>
                                        <p:strVal val="visible"/>
                                      </p:to>
                                    </p:set>
                                    <p:animEffect transition="in" filter="dissolve">
                                      <p:cBhvr>
                                        <p:cTn id="85" dur="500"/>
                                        <p:tgtEl>
                                          <p:spTgt spid="678990"/>
                                        </p:tgtEl>
                                      </p:cBhvr>
                                    </p:animEffect>
                                  </p:childTnLst>
                                </p:cTn>
                              </p:par>
                              <p:par>
                                <p:cTn id="86" presetID="9" presetClass="entr" presetSubtype="0" fill="hold" nodeType="withEffect">
                                  <p:stCondLst>
                                    <p:cond delay="0"/>
                                  </p:stCondLst>
                                  <p:childTnLst>
                                    <p:set>
                                      <p:cBhvr>
                                        <p:cTn id="87" dur="1" fill="hold">
                                          <p:stCondLst>
                                            <p:cond delay="0"/>
                                          </p:stCondLst>
                                        </p:cTn>
                                        <p:tgtEl>
                                          <p:spTgt spid="678991"/>
                                        </p:tgtEl>
                                        <p:attrNameLst>
                                          <p:attrName>style.visibility</p:attrName>
                                        </p:attrNameLst>
                                      </p:cBhvr>
                                      <p:to>
                                        <p:strVal val="visible"/>
                                      </p:to>
                                    </p:set>
                                    <p:animEffect transition="in" filter="dissolve">
                                      <p:cBhvr>
                                        <p:cTn id="88" dur="500"/>
                                        <p:tgtEl>
                                          <p:spTgt spid="678991"/>
                                        </p:tgtEl>
                                      </p:cBhvr>
                                    </p:animEffect>
                                  </p:childTnLst>
                                </p:cTn>
                              </p:par>
                              <p:par>
                                <p:cTn id="89" presetID="9" presetClass="entr" presetSubtype="0" fill="hold" nodeType="withEffect">
                                  <p:stCondLst>
                                    <p:cond delay="0"/>
                                  </p:stCondLst>
                                  <p:childTnLst>
                                    <p:set>
                                      <p:cBhvr>
                                        <p:cTn id="90" dur="1" fill="hold">
                                          <p:stCondLst>
                                            <p:cond delay="0"/>
                                          </p:stCondLst>
                                        </p:cTn>
                                        <p:tgtEl>
                                          <p:spTgt spid="678992"/>
                                        </p:tgtEl>
                                        <p:attrNameLst>
                                          <p:attrName>style.visibility</p:attrName>
                                        </p:attrNameLst>
                                      </p:cBhvr>
                                      <p:to>
                                        <p:strVal val="visible"/>
                                      </p:to>
                                    </p:set>
                                    <p:animEffect transition="in" filter="dissolve">
                                      <p:cBhvr>
                                        <p:cTn id="91" dur="500"/>
                                        <p:tgtEl>
                                          <p:spTgt spid="678992"/>
                                        </p:tgtEl>
                                      </p:cBhvr>
                                    </p:animEffect>
                                  </p:childTnLst>
                                </p:cTn>
                              </p:par>
                              <p:par>
                                <p:cTn id="92" presetID="9" presetClass="entr" presetSubtype="0" fill="hold" nodeType="withEffect">
                                  <p:stCondLst>
                                    <p:cond delay="0"/>
                                  </p:stCondLst>
                                  <p:childTnLst>
                                    <p:set>
                                      <p:cBhvr>
                                        <p:cTn id="93" dur="1" fill="hold">
                                          <p:stCondLst>
                                            <p:cond delay="0"/>
                                          </p:stCondLst>
                                        </p:cTn>
                                        <p:tgtEl>
                                          <p:spTgt spid="678993"/>
                                        </p:tgtEl>
                                        <p:attrNameLst>
                                          <p:attrName>style.visibility</p:attrName>
                                        </p:attrNameLst>
                                      </p:cBhvr>
                                      <p:to>
                                        <p:strVal val="visible"/>
                                      </p:to>
                                    </p:set>
                                    <p:animEffect transition="in" filter="dissolve">
                                      <p:cBhvr>
                                        <p:cTn id="94" dur="500"/>
                                        <p:tgtEl>
                                          <p:spTgt spid="678993"/>
                                        </p:tgtEl>
                                      </p:cBhvr>
                                    </p:animEffect>
                                  </p:childTnLst>
                                </p:cTn>
                              </p:par>
                              <p:par>
                                <p:cTn id="95" presetID="9" presetClass="entr" presetSubtype="0" fill="hold" nodeType="withEffect">
                                  <p:stCondLst>
                                    <p:cond delay="0"/>
                                  </p:stCondLst>
                                  <p:childTnLst>
                                    <p:set>
                                      <p:cBhvr>
                                        <p:cTn id="96" dur="1" fill="hold">
                                          <p:stCondLst>
                                            <p:cond delay="0"/>
                                          </p:stCondLst>
                                        </p:cTn>
                                        <p:tgtEl>
                                          <p:spTgt spid="678995"/>
                                        </p:tgtEl>
                                        <p:attrNameLst>
                                          <p:attrName>style.visibility</p:attrName>
                                        </p:attrNameLst>
                                      </p:cBhvr>
                                      <p:to>
                                        <p:strVal val="visible"/>
                                      </p:to>
                                    </p:set>
                                    <p:animEffect transition="in" filter="dissolve">
                                      <p:cBhvr>
                                        <p:cTn id="97" dur="500"/>
                                        <p:tgtEl>
                                          <p:spTgt spid="678995"/>
                                        </p:tgtEl>
                                      </p:cBhvr>
                                    </p:animEffect>
                                  </p:childTnLst>
                                </p:cTn>
                              </p:par>
                              <p:par>
                                <p:cTn id="98" presetID="9" presetClass="entr" presetSubtype="0" fill="hold" nodeType="withEffect">
                                  <p:stCondLst>
                                    <p:cond delay="0"/>
                                  </p:stCondLst>
                                  <p:childTnLst>
                                    <p:set>
                                      <p:cBhvr>
                                        <p:cTn id="99" dur="1" fill="hold">
                                          <p:stCondLst>
                                            <p:cond delay="0"/>
                                          </p:stCondLst>
                                        </p:cTn>
                                        <p:tgtEl>
                                          <p:spTgt spid="678996"/>
                                        </p:tgtEl>
                                        <p:attrNameLst>
                                          <p:attrName>style.visibility</p:attrName>
                                        </p:attrNameLst>
                                      </p:cBhvr>
                                      <p:to>
                                        <p:strVal val="visible"/>
                                      </p:to>
                                    </p:set>
                                    <p:animEffect transition="in" filter="dissolve">
                                      <p:cBhvr>
                                        <p:cTn id="100" dur="500"/>
                                        <p:tgtEl>
                                          <p:spTgt spid="678996"/>
                                        </p:tgtEl>
                                      </p:cBhvr>
                                    </p:animEffect>
                                  </p:childTnLst>
                                </p:cTn>
                              </p:par>
                              <p:par>
                                <p:cTn id="101" presetID="9" presetClass="entr" presetSubtype="0" fill="hold" nodeType="withEffect">
                                  <p:stCondLst>
                                    <p:cond delay="0"/>
                                  </p:stCondLst>
                                  <p:childTnLst>
                                    <p:set>
                                      <p:cBhvr>
                                        <p:cTn id="102" dur="1" fill="hold">
                                          <p:stCondLst>
                                            <p:cond delay="0"/>
                                          </p:stCondLst>
                                        </p:cTn>
                                        <p:tgtEl>
                                          <p:spTgt spid="678997"/>
                                        </p:tgtEl>
                                        <p:attrNameLst>
                                          <p:attrName>style.visibility</p:attrName>
                                        </p:attrNameLst>
                                      </p:cBhvr>
                                      <p:to>
                                        <p:strVal val="visible"/>
                                      </p:to>
                                    </p:set>
                                    <p:animEffect transition="in" filter="dissolve">
                                      <p:cBhvr>
                                        <p:cTn id="103" dur="500"/>
                                        <p:tgtEl>
                                          <p:spTgt spid="678997"/>
                                        </p:tgtEl>
                                      </p:cBhvr>
                                    </p:animEffect>
                                  </p:childTnLst>
                                </p:cTn>
                              </p:par>
                              <p:par>
                                <p:cTn id="104" presetID="9" presetClass="entr" presetSubtype="0" fill="hold" nodeType="withEffect">
                                  <p:stCondLst>
                                    <p:cond delay="0"/>
                                  </p:stCondLst>
                                  <p:childTnLst>
                                    <p:set>
                                      <p:cBhvr>
                                        <p:cTn id="105" dur="1" fill="hold">
                                          <p:stCondLst>
                                            <p:cond delay="0"/>
                                          </p:stCondLst>
                                        </p:cTn>
                                        <p:tgtEl>
                                          <p:spTgt spid="678998"/>
                                        </p:tgtEl>
                                        <p:attrNameLst>
                                          <p:attrName>style.visibility</p:attrName>
                                        </p:attrNameLst>
                                      </p:cBhvr>
                                      <p:to>
                                        <p:strVal val="visible"/>
                                      </p:to>
                                    </p:set>
                                    <p:animEffect transition="in" filter="dissolve">
                                      <p:cBhvr>
                                        <p:cTn id="106" dur="500"/>
                                        <p:tgtEl>
                                          <p:spTgt spid="678998"/>
                                        </p:tgtEl>
                                      </p:cBhvr>
                                    </p:animEffect>
                                  </p:childTnLst>
                                </p:cTn>
                              </p:par>
                              <p:par>
                                <p:cTn id="107" presetID="9" presetClass="entr" presetSubtype="0" fill="hold" nodeType="withEffect">
                                  <p:stCondLst>
                                    <p:cond delay="0"/>
                                  </p:stCondLst>
                                  <p:childTnLst>
                                    <p:set>
                                      <p:cBhvr>
                                        <p:cTn id="108" dur="1" fill="hold">
                                          <p:stCondLst>
                                            <p:cond delay="0"/>
                                          </p:stCondLst>
                                        </p:cTn>
                                        <p:tgtEl>
                                          <p:spTgt spid="678999"/>
                                        </p:tgtEl>
                                        <p:attrNameLst>
                                          <p:attrName>style.visibility</p:attrName>
                                        </p:attrNameLst>
                                      </p:cBhvr>
                                      <p:to>
                                        <p:strVal val="visible"/>
                                      </p:to>
                                    </p:set>
                                    <p:animEffect transition="in" filter="dissolve">
                                      <p:cBhvr>
                                        <p:cTn id="109" dur="500"/>
                                        <p:tgtEl>
                                          <p:spTgt spid="678999"/>
                                        </p:tgtEl>
                                      </p:cBhvr>
                                    </p:animEffect>
                                  </p:childTnLst>
                                </p:cTn>
                              </p:par>
                              <p:par>
                                <p:cTn id="110" presetID="9" presetClass="entr" presetSubtype="0" fill="hold" nodeType="withEffect">
                                  <p:stCondLst>
                                    <p:cond delay="0"/>
                                  </p:stCondLst>
                                  <p:childTnLst>
                                    <p:set>
                                      <p:cBhvr>
                                        <p:cTn id="111" dur="1" fill="hold">
                                          <p:stCondLst>
                                            <p:cond delay="0"/>
                                          </p:stCondLst>
                                        </p:cTn>
                                        <p:tgtEl>
                                          <p:spTgt spid="679000"/>
                                        </p:tgtEl>
                                        <p:attrNameLst>
                                          <p:attrName>style.visibility</p:attrName>
                                        </p:attrNameLst>
                                      </p:cBhvr>
                                      <p:to>
                                        <p:strVal val="visible"/>
                                      </p:to>
                                    </p:set>
                                    <p:animEffect transition="in" filter="dissolve">
                                      <p:cBhvr>
                                        <p:cTn id="112" dur="500"/>
                                        <p:tgtEl>
                                          <p:spTgt spid="679000"/>
                                        </p:tgtEl>
                                      </p:cBhvr>
                                    </p:animEffect>
                                  </p:childTnLst>
                                </p:cTn>
                              </p:par>
                              <p:par>
                                <p:cTn id="113" presetID="9" presetClass="entr" presetSubtype="0" fill="hold" nodeType="withEffect">
                                  <p:stCondLst>
                                    <p:cond delay="0"/>
                                  </p:stCondLst>
                                  <p:childTnLst>
                                    <p:set>
                                      <p:cBhvr>
                                        <p:cTn id="114" dur="1" fill="hold">
                                          <p:stCondLst>
                                            <p:cond delay="0"/>
                                          </p:stCondLst>
                                        </p:cTn>
                                        <p:tgtEl>
                                          <p:spTgt spid="679001"/>
                                        </p:tgtEl>
                                        <p:attrNameLst>
                                          <p:attrName>style.visibility</p:attrName>
                                        </p:attrNameLst>
                                      </p:cBhvr>
                                      <p:to>
                                        <p:strVal val="visible"/>
                                      </p:to>
                                    </p:set>
                                    <p:animEffect transition="in" filter="dissolve">
                                      <p:cBhvr>
                                        <p:cTn id="115" dur="500"/>
                                        <p:tgtEl>
                                          <p:spTgt spid="67900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79002"/>
                                        </p:tgtEl>
                                        <p:attrNameLst>
                                          <p:attrName>style.visibility</p:attrName>
                                        </p:attrNameLst>
                                      </p:cBhvr>
                                      <p:to>
                                        <p:strVal val="visible"/>
                                      </p:to>
                                    </p:set>
                                    <p:animEffect transition="in" filter="dissolve">
                                      <p:cBhvr>
                                        <p:cTn id="118" dur="500"/>
                                        <p:tgtEl>
                                          <p:spTgt spid="679002"/>
                                        </p:tgtEl>
                                      </p:cBhvr>
                                    </p:animEffect>
                                  </p:childTnLst>
                                </p:cTn>
                              </p:par>
                              <p:par>
                                <p:cTn id="119" presetID="9" presetClass="entr" presetSubtype="0" fill="hold" nodeType="withEffect">
                                  <p:stCondLst>
                                    <p:cond delay="0"/>
                                  </p:stCondLst>
                                  <p:childTnLst>
                                    <p:set>
                                      <p:cBhvr>
                                        <p:cTn id="120" dur="1" fill="hold">
                                          <p:stCondLst>
                                            <p:cond delay="0"/>
                                          </p:stCondLst>
                                        </p:cTn>
                                        <p:tgtEl>
                                          <p:spTgt spid="679003"/>
                                        </p:tgtEl>
                                        <p:attrNameLst>
                                          <p:attrName>style.visibility</p:attrName>
                                        </p:attrNameLst>
                                      </p:cBhvr>
                                      <p:to>
                                        <p:strVal val="visible"/>
                                      </p:to>
                                    </p:set>
                                    <p:animEffect transition="in" filter="dissolve">
                                      <p:cBhvr>
                                        <p:cTn id="121" dur="500"/>
                                        <p:tgtEl>
                                          <p:spTgt spid="679003"/>
                                        </p:tgtEl>
                                      </p:cBhvr>
                                    </p:animEffect>
                                  </p:childTnLst>
                                </p:cTn>
                              </p:par>
                              <p:par>
                                <p:cTn id="122" presetID="9" presetClass="entr" presetSubtype="0" fill="hold" nodeType="withEffect">
                                  <p:stCondLst>
                                    <p:cond delay="0"/>
                                  </p:stCondLst>
                                  <p:childTnLst>
                                    <p:set>
                                      <p:cBhvr>
                                        <p:cTn id="123" dur="1" fill="hold">
                                          <p:stCondLst>
                                            <p:cond delay="0"/>
                                          </p:stCondLst>
                                        </p:cTn>
                                        <p:tgtEl>
                                          <p:spTgt spid="679004"/>
                                        </p:tgtEl>
                                        <p:attrNameLst>
                                          <p:attrName>style.visibility</p:attrName>
                                        </p:attrNameLst>
                                      </p:cBhvr>
                                      <p:to>
                                        <p:strVal val="visible"/>
                                      </p:to>
                                    </p:set>
                                    <p:animEffect transition="in" filter="dissolve">
                                      <p:cBhvr>
                                        <p:cTn id="124" dur="500"/>
                                        <p:tgtEl>
                                          <p:spTgt spid="679004"/>
                                        </p:tgtEl>
                                      </p:cBhvr>
                                    </p:animEffect>
                                  </p:childTnLst>
                                </p:cTn>
                              </p:par>
                              <p:par>
                                <p:cTn id="125" presetID="9" presetClass="entr" presetSubtype="0" fill="hold" nodeType="withEffect">
                                  <p:stCondLst>
                                    <p:cond delay="0"/>
                                  </p:stCondLst>
                                  <p:childTnLst>
                                    <p:set>
                                      <p:cBhvr>
                                        <p:cTn id="126" dur="1" fill="hold">
                                          <p:stCondLst>
                                            <p:cond delay="0"/>
                                          </p:stCondLst>
                                        </p:cTn>
                                        <p:tgtEl>
                                          <p:spTgt spid="679005"/>
                                        </p:tgtEl>
                                        <p:attrNameLst>
                                          <p:attrName>style.visibility</p:attrName>
                                        </p:attrNameLst>
                                      </p:cBhvr>
                                      <p:to>
                                        <p:strVal val="visible"/>
                                      </p:to>
                                    </p:set>
                                    <p:animEffect transition="in" filter="dissolve">
                                      <p:cBhvr>
                                        <p:cTn id="127" dur="500"/>
                                        <p:tgtEl>
                                          <p:spTgt spid="679005"/>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679006"/>
                                        </p:tgtEl>
                                        <p:attrNameLst>
                                          <p:attrName>style.visibility</p:attrName>
                                        </p:attrNameLst>
                                      </p:cBhvr>
                                      <p:to>
                                        <p:strVal val="visible"/>
                                      </p:to>
                                    </p:set>
                                    <p:animEffect transition="in" filter="dissolve">
                                      <p:cBhvr>
                                        <p:cTn id="130" dur="500"/>
                                        <p:tgtEl>
                                          <p:spTgt spid="679006"/>
                                        </p:tgtEl>
                                      </p:cBhvr>
                                    </p:animEffect>
                                  </p:childTnLst>
                                </p:cTn>
                              </p:par>
                              <p:par>
                                <p:cTn id="131" presetID="9" presetClass="entr" presetSubtype="0" fill="hold" nodeType="withEffect">
                                  <p:stCondLst>
                                    <p:cond delay="0"/>
                                  </p:stCondLst>
                                  <p:childTnLst>
                                    <p:set>
                                      <p:cBhvr>
                                        <p:cTn id="132" dur="1" fill="hold">
                                          <p:stCondLst>
                                            <p:cond delay="0"/>
                                          </p:stCondLst>
                                        </p:cTn>
                                        <p:tgtEl>
                                          <p:spTgt spid="679007"/>
                                        </p:tgtEl>
                                        <p:attrNameLst>
                                          <p:attrName>style.visibility</p:attrName>
                                        </p:attrNameLst>
                                      </p:cBhvr>
                                      <p:to>
                                        <p:strVal val="visible"/>
                                      </p:to>
                                    </p:set>
                                    <p:animEffect transition="in" filter="dissolve">
                                      <p:cBhvr>
                                        <p:cTn id="133" dur="500"/>
                                        <p:tgtEl>
                                          <p:spTgt spid="679007"/>
                                        </p:tgtEl>
                                      </p:cBhvr>
                                    </p:animEffect>
                                  </p:childTnLst>
                                </p:cTn>
                              </p:par>
                              <p:par>
                                <p:cTn id="134" presetID="9" presetClass="entr" presetSubtype="0" fill="hold" nodeType="withEffect">
                                  <p:stCondLst>
                                    <p:cond delay="0"/>
                                  </p:stCondLst>
                                  <p:childTnLst>
                                    <p:set>
                                      <p:cBhvr>
                                        <p:cTn id="135" dur="1" fill="hold">
                                          <p:stCondLst>
                                            <p:cond delay="0"/>
                                          </p:stCondLst>
                                        </p:cTn>
                                        <p:tgtEl>
                                          <p:spTgt spid="679008"/>
                                        </p:tgtEl>
                                        <p:attrNameLst>
                                          <p:attrName>style.visibility</p:attrName>
                                        </p:attrNameLst>
                                      </p:cBhvr>
                                      <p:to>
                                        <p:strVal val="visible"/>
                                      </p:to>
                                    </p:set>
                                    <p:animEffect transition="in" filter="dissolve">
                                      <p:cBhvr>
                                        <p:cTn id="136" dur="500"/>
                                        <p:tgtEl>
                                          <p:spTgt spid="679008"/>
                                        </p:tgtEl>
                                      </p:cBhvr>
                                    </p:animEffect>
                                  </p:childTnLst>
                                </p:cTn>
                              </p:par>
                              <p:par>
                                <p:cTn id="137" presetID="9" presetClass="entr" presetSubtype="0" fill="hold" nodeType="withEffect">
                                  <p:stCondLst>
                                    <p:cond delay="0"/>
                                  </p:stCondLst>
                                  <p:childTnLst>
                                    <p:set>
                                      <p:cBhvr>
                                        <p:cTn id="138" dur="1" fill="hold">
                                          <p:stCondLst>
                                            <p:cond delay="0"/>
                                          </p:stCondLst>
                                        </p:cTn>
                                        <p:tgtEl>
                                          <p:spTgt spid="679009"/>
                                        </p:tgtEl>
                                        <p:attrNameLst>
                                          <p:attrName>style.visibility</p:attrName>
                                        </p:attrNameLst>
                                      </p:cBhvr>
                                      <p:to>
                                        <p:strVal val="visible"/>
                                      </p:to>
                                    </p:set>
                                    <p:animEffect transition="in" filter="dissolve">
                                      <p:cBhvr>
                                        <p:cTn id="139" dur="500"/>
                                        <p:tgtEl>
                                          <p:spTgt spid="679009"/>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79010"/>
                                        </p:tgtEl>
                                        <p:attrNameLst>
                                          <p:attrName>style.visibility</p:attrName>
                                        </p:attrNameLst>
                                      </p:cBhvr>
                                      <p:to>
                                        <p:strVal val="visible"/>
                                      </p:to>
                                    </p:set>
                                    <p:animEffect transition="in" filter="dissolve">
                                      <p:cBhvr>
                                        <p:cTn id="142" dur="500"/>
                                        <p:tgtEl>
                                          <p:spTgt spid="679010"/>
                                        </p:tgtEl>
                                      </p:cBhvr>
                                    </p:animEffect>
                                  </p:childTnLst>
                                </p:cTn>
                              </p:par>
                              <p:par>
                                <p:cTn id="143" presetID="9" presetClass="entr" presetSubtype="0" fill="hold" nodeType="withEffect">
                                  <p:stCondLst>
                                    <p:cond delay="0"/>
                                  </p:stCondLst>
                                  <p:childTnLst>
                                    <p:set>
                                      <p:cBhvr>
                                        <p:cTn id="144" dur="1" fill="hold">
                                          <p:stCondLst>
                                            <p:cond delay="0"/>
                                          </p:stCondLst>
                                        </p:cTn>
                                        <p:tgtEl>
                                          <p:spTgt spid="679011"/>
                                        </p:tgtEl>
                                        <p:attrNameLst>
                                          <p:attrName>style.visibility</p:attrName>
                                        </p:attrNameLst>
                                      </p:cBhvr>
                                      <p:to>
                                        <p:strVal val="visible"/>
                                      </p:to>
                                    </p:set>
                                    <p:animEffect transition="in" filter="dissolve">
                                      <p:cBhvr>
                                        <p:cTn id="145" dur="500"/>
                                        <p:tgtEl>
                                          <p:spTgt spid="679011"/>
                                        </p:tgtEl>
                                      </p:cBhvr>
                                    </p:animEffect>
                                  </p:childTnLst>
                                </p:cTn>
                              </p:par>
                              <p:par>
                                <p:cTn id="146" presetID="9" presetClass="entr" presetSubtype="0" fill="hold" nodeType="withEffect">
                                  <p:stCondLst>
                                    <p:cond delay="0"/>
                                  </p:stCondLst>
                                  <p:childTnLst>
                                    <p:set>
                                      <p:cBhvr>
                                        <p:cTn id="147" dur="1" fill="hold">
                                          <p:stCondLst>
                                            <p:cond delay="0"/>
                                          </p:stCondLst>
                                        </p:cTn>
                                        <p:tgtEl>
                                          <p:spTgt spid="679012"/>
                                        </p:tgtEl>
                                        <p:attrNameLst>
                                          <p:attrName>style.visibility</p:attrName>
                                        </p:attrNameLst>
                                      </p:cBhvr>
                                      <p:to>
                                        <p:strVal val="visible"/>
                                      </p:to>
                                    </p:set>
                                    <p:animEffect transition="in" filter="dissolve">
                                      <p:cBhvr>
                                        <p:cTn id="148" dur="500"/>
                                        <p:tgtEl>
                                          <p:spTgt spid="679012"/>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79013"/>
                                        </p:tgtEl>
                                        <p:attrNameLst>
                                          <p:attrName>style.visibility</p:attrName>
                                        </p:attrNameLst>
                                      </p:cBhvr>
                                      <p:to>
                                        <p:strVal val="visible"/>
                                      </p:to>
                                    </p:set>
                                    <p:animEffect transition="in" filter="dissolve">
                                      <p:cBhvr>
                                        <p:cTn id="151" dur="500"/>
                                        <p:tgtEl>
                                          <p:spTgt spid="679013"/>
                                        </p:tgtEl>
                                      </p:cBhvr>
                                    </p:animEffect>
                                  </p:childTnLst>
                                </p:cTn>
                              </p:par>
                              <p:par>
                                <p:cTn id="152" presetID="9" presetClass="entr" presetSubtype="0" fill="hold" nodeType="withEffect">
                                  <p:stCondLst>
                                    <p:cond delay="0"/>
                                  </p:stCondLst>
                                  <p:childTnLst>
                                    <p:set>
                                      <p:cBhvr>
                                        <p:cTn id="153" dur="1" fill="hold">
                                          <p:stCondLst>
                                            <p:cond delay="0"/>
                                          </p:stCondLst>
                                        </p:cTn>
                                        <p:tgtEl>
                                          <p:spTgt spid="679014"/>
                                        </p:tgtEl>
                                        <p:attrNameLst>
                                          <p:attrName>style.visibility</p:attrName>
                                        </p:attrNameLst>
                                      </p:cBhvr>
                                      <p:to>
                                        <p:strVal val="visible"/>
                                      </p:to>
                                    </p:set>
                                    <p:animEffect transition="in" filter="dissolve">
                                      <p:cBhvr>
                                        <p:cTn id="154" dur="500"/>
                                        <p:tgtEl>
                                          <p:spTgt spid="679014"/>
                                        </p:tgtEl>
                                      </p:cBhvr>
                                    </p:animEffect>
                                  </p:childTnLst>
                                </p:cTn>
                              </p:par>
                              <p:par>
                                <p:cTn id="155" presetID="9" presetClass="entr" presetSubtype="0" fill="hold" nodeType="withEffect">
                                  <p:stCondLst>
                                    <p:cond delay="0"/>
                                  </p:stCondLst>
                                  <p:childTnLst>
                                    <p:set>
                                      <p:cBhvr>
                                        <p:cTn id="156" dur="1" fill="hold">
                                          <p:stCondLst>
                                            <p:cond delay="0"/>
                                          </p:stCondLst>
                                        </p:cTn>
                                        <p:tgtEl>
                                          <p:spTgt spid="679015"/>
                                        </p:tgtEl>
                                        <p:attrNameLst>
                                          <p:attrName>style.visibility</p:attrName>
                                        </p:attrNameLst>
                                      </p:cBhvr>
                                      <p:to>
                                        <p:strVal val="visible"/>
                                      </p:to>
                                    </p:set>
                                    <p:animEffect transition="in" filter="dissolve">
                                      <p:cBhvr>
                                        <p:cTn id="157" dur="500"/>
                                        <p:tgtEl>
                                          <p:spTgt spid="67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71" grpId="0" animBg="1"/>
      <p:bldP spid="678979" grpId="0" animBg="1"/>
      <p:bldP spid="679002" grpId="0" animBg="1"/>
      <p:bldP spid="679006" grpId="0" animBg="1"/>
      <p:bldP spid="679010" grpId="0" animBg="1"/>
      <p:bldP spid="6790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E454A481-B150-4A5C-A50E-1F63B157BCB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Further divide the sublists.</a:t>
            </a:r>
            <a:endParaRPr lang="en-US" altLang="id-ID" sz="2000">
              <a:solidFill>
                <a:schemeClr val="accent2"/>
              </a:solidFill>
            </a:endParaRPr>
          </a:p>
        </p:txBody>
      </p:sp>
      <p:sp>
        <p:nvSpPr>
          <p:cNvPr id="81923" name="Text Box 3">
            <a:extLst>
              <a:ext uri="{FF2B5EF4-FFF2-40B4-BE49-F238E27FC236}">
                <a16:creationId xmlns:a16="http://schemas.microsoft.com/office/drawing/2014/main" id="{E6E0EE1E-9097-4B00-852C-D3288F914B3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81924" name="Text Box 113">
            <a:extLst>
              <a:ext uri="{FF2B5EF4-FFF2-40B4-BE49-F238E27FC236}">
                <a16:creationId xmlns:a16="http://schemas.microsoft.com/office/drawing/2014/main" id="{2761A2C7-6FC9-4DE1-9481-1B8BE93C489E}"/>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81074" name="Text Box 114">
            <a:extLst>
              <a:ext uri="{FF2B5EF4-FFF2-40B4-BE49-F238E27FC236}">
                <a16:creationId xmlns:a16="http://schemas.microsoft.com/office/drawing/2014/main" id="{50A393F9-2E4C-48CC-A975-7068066D8927}"/>
              </a:ext>
            </a:extLst>
          </p:cNvPr>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1075" name="Text Box 115">
            <a:extLst>
              <a:ext uri="{FF2B5EF4-FFF2-40B4-BE49-F238E27FC236}">
                <a16:creationId xmlns:a16="http://schemas.microsoft.com/office/drawing/2014/main" id="{29218FAC-04C4-44BE-9000-75018739E695}"/>
              </a:ext>
            </a:extLst>
          </p:cNvPr>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1076" name="Text Box 116">
            <a:extLst>
              <a:ext uri="{FF2B5EF4-FFF2-40B4-BE49-F238E27FC236}">
                <a16:creationId xmlns:a16="http://schemas.microsoft.com/office/drawing/2014/main" id="{A866807D-7351-44A9-AC44-09291DEC0E9A}"/>
              </a:ext>
            </a:extLst>
          </p:cNvPr>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1077" name="Line 117">
            <a:extLst>
              <a:ext uri="{FF2B5EF4-FFF2-40B4-BE49-F238E27FC236}">
                <a16:creationId xmlns:a16="http://schemas.microsoft.com/office/drawing/2014/main" id="{A5E8BDD6-BEA3-4FB7-A8A4-D476D7977D68}"/>
              </a:ext>
            </a:extLst>
          </p:cNvPr>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1078" name="Text Box 118">
            <a:extLst>
              <a:ext uri="{FF2B5EF4-FFF2-40B4-BE49-F238E27FC236}">
                <a16:creationId xmlns:a16="http://schemas.microsoft.com/office/drawing/2014/main" id="{9CEFA6CE-7130-4DB3-BF94-BFCE8652E6A8}"/>
              </a:ext>
            </a:extLst>
          </p:cNvPr>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1079" name="Line 119">
            <a:extLst>
              <a:ext uri="{FF2B5EF4-FFF2-40B4-BE49-F238E27FC236}">
                <a16:creationId xmlns:a16="http://schemas.microsoft.com/office/drawing/2014/main" id="{90BFF458-AA71-4B23-9E05-02F7305ACD8B}"/>
              </a:ext>
            </a:extLst>
          </p:cNvPr>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1080" name="Text Box 120">
            <a:extLst>
              <a:ext uri="{FF2B5EF4-FFF2-40B4-BE49-F238E27FC236}">
                <a16:creationId xmlns:a16="http://schemas.microsoft.com/office/drawing/2014/main" id="{95B76E15-471A-4486-9AFF-E3A7FE7A05C3}"/>
              </a:ext>
            </a:extLst>
          </p:cNvPr>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1081" name="Text Box 121">
            <a:extLst>
              <a:ext uri="{FF2B5EF4-FFF2-40B4-BE49-F238E27FC236}">
                <a16:creationId xmlns:a16="http://schemas.microsoft.com/office/drawing/2014/main" id="{78868AD2-B53D-4A49-BCB6-D029F0715BAD}"/>
              </a:ext>
            </a:extLst>
          </p:cNvPr>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1083" name="Text Box 123">
            <a:extLst>
              <a:ext uri="{FF2B5EF4-FFF2-40B4-BE49-F238E27FC236}">
                <a16:creationId xmlns:a16="http://schemas.microsoft.com/office/drawing/2014/main" id="{9D4063B3-EA57-474F-8DD4-78AE743C3195}"/>
              </a:ext>
            </a:extLst>
          </p:cNvPr>
          <p:cNvSpPr txBox="1">
            <a:spLocks noChangeArrowheads="1"/>
          </p:cNvSpPr>
          <p:nvPr/>
        </p:nvSpPr>
        <p:spPr bwMode="auto">
          <a:xfrm>
            <a:off x="3505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1084" name="Text Box 124">
            <a:extLst>
              <a:ext uri="{FF2B5EF4-FFF2-40B4-BE49-F238E27FC236}">
                <a16:creationId xmlns:a16="http://schemas.microsoft.com/office/drawing/2014/main" id="{03AFF397-3953-431E-91EB-3F3490012992}"/>
              </a:ext>
            </a:extLst>
          </p:cNvPr>
          <p:cNvSpPr txBox="1">
            <a:spLocks noChangeArrowheads="1"/>
          </p:cNvSpPr>
          <p:nvPr/>
        </p:nvSpPr>
        <p:spPr bwMode="auto">
          <a:xfrm>
            <a:off x="2743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1085" name="Text Box 125">
            <a:extLst>
              <a:ext uri="{FF2B5EF4-FFF2-40B4-BE49-F238E27FC236}">
                <a16:creationId xmlns:a16="http://schemas.microsoft.com/office/drawing/2014/main" id="{D853EBD3-FA0E-4164-9BB8-A345D5FC284D}"/>
              </a:ext>
            </a:extLst>
          </p:cNvPr>
          <p:cNvSpPr txBox="1">
            <a:spLocks noChangeArrowheads="1"/>
          </p:cNvSpPr>
          <p:nvPr/>
        </p:nvSpPr>
        <p:spPr bwMode="auto">
          <a:xfrm>
            <a:off x="22098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1086" name="Text Box 126">
            <a:extLst>
              <a:ext uri="{FF2B5EF4-FFF2-40B4-BE49-F238E27FC236}">
                <a16:creationId xmlns:a16="http://schemas.microsoft.com/office/drawing/2014/main" id="{FF72A04B-9624-4F74-A205-10931AF15725}"/>
              </a:ext>
            </a:extLst>
          </p:cNvPr>
          <p:cNvSpPr txBox="1">
            <a:spLocks noChangeArrowheads="1"/>
          </p:cNvSpPr>
          <p:nvPr/>
        </p:nvSpPr>
        <p:spPr bwMode="auto">
          <a:xfrm>
            <a:off x="4800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1087" name="Text Box 127">
            <a:extLst>
              <a:ext uri="{FF2B5EF4-FFF2-40B4-BE49-F238E27FC236}">
                <a16:creationId xmlns:a16="http://schemas.microsoft.com/office/drawing/2014/main" id="{09D1BE50-4B1F-4F90-A639-D8DD3F782D68}"/>
              </a:ext>
            </a:extLst>
          </p:cNvPr>
          <p:cNvSpPr txBox="1">
            <a:spLocks noChangeArrowheads="1"/>
          </p:cNvSpPr>
          <p:nvPr/>
        </p:nvSpPr>
        <p:spPr bwMode="auto">
          <a:xfrm>
            <a:off x="40386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1088" name="Text Box 128">
            <a:extLst>
              <a:ext uri="{FF2B5EF4-FFF2-40B4-BE49-F238E27FC236}">
                <a16:creationId xmlns:a16="http://schemas.microsoft.com/office/drawing/2014/main" id="{E519DC92-CB80-4E16-92BB-C77D5937580C}"/>
              </a:ext>
            </a:extLst>
          </p:cNvPr>
          <p:cNvSpPr txBox="1">
            <a:spLocks noChangeArrowheads="1"/>
          </p:cNvSpPr>
          <p:nvPr/>
        </p:nvSpPr>
        <p:spPr bwMode="auto">
          <a:xfrm>
            <a:off x="5327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1089" name="Text Box 129">
            <a:extLst>
              <a:ext uri="{FF2B5EF4-FFF2-40B4-BE49-F238E27FC236}">
                <a16:creationId xmlns:a16="http://schemas.microsoft.com/office/drawing/2014/main" id="{2E968F52-8389-42AD-8EE2-AF1526B00C46}"/>
              </a:ext>
            </a:extLst>
          </p:cNvPr>
          <p:cNvSpPr txBox="1">
            <a:spLocks noChangeArrowheads="1"/>
          </p:cNvSpPr>
          <p:nvPr/>
        </p:nvSpPr>
        <p:spPr bwMode="auto">
          <a:xfrm>
            <a:off x="6083300"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1090" name="AutoShape 130">
            <a:extLst>
              <a:ext uri="{FF2B5EF4-FFF2-40B4-BE49-F238E27FC236}">
                <a16:creationId xmlns:a16="http://schemas.microsoft.com/office/drawing/2014/main" id="{0F9A7F4D-90A8-471F-BE6C-57EDFF737423}"/>
              </a:ext>
            </a:extLst>
          </p:cNvPr>
          <p:cNvSpPr>
            <a:spLocks noChangeArrowheads="1"/>
          </p:cNvSpPr>
          <p:nvPr/>
        </p:nvSpPr>
        <p:spPr bwMode="auto">
          <a:xfrm>
            <a:off x="20447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091" name="Line 131">
            <a:extLst>
              <a:ext uri="{FF2B5EF4-FFF2-40B4-BE49-F238E27FC236}">
                <a16:creationId xmlns:a16="http://schemas.microsoft.com/office/drawing/2014/main" id="{8E94773F-8AEB-4FBC-B2A1-E621319365B5}"/>
              </a:ext>
            </a:extLst>
          </p:cNvPr>
          <p:cNvSpPr>
            <a:spLocks noChangeShapeType="1"/>
          </p:cNvSpPr>
          <p:nvPr/>
        </p:nvSpPr>
        <p:spPr bwMode="auto">
          <a:xfrm>
            <a:off x="26162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1092" name="Text Box 132">
            <a:extLst>
              <a:ext uri="{FF2B5EF4-FFF2-40B4-BE49-F238E27FC236}">
                <a16:creationId xmlns:a16="http://schemas.microsoft.com/office/drawing/2014/main" id="{42F7276B-563F-4A3C-B61A-6000EF3E333B}"/>
              </a:ext>
            </a:extLst>
          </p:cNvPr>
          <p:cNvSpPr txBox="1">
            <a:spLocks noChangeArrowheads="1"/>
          </p:cNvSpPr>
          <p:nvPr/>
        </p:nvSpPr>
        <p:spPr bwMode="auto">
          <a:xfrm>
            <a:off x="21209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1093" name="Text Box 133">
            <a:extLst>
              <a:ext uri="{FF2B5EF4-FFF2-40B4-BE49-F238E27FC236}">
                <a16:creationId xmlns:a16="http://schemas.microsoft.com/office/drawing/2014/main" id="{F5A9AD20-2E37-487E-B2CC-663116B1D424}"/>
              </a:ext>
            </a:extLst>
          </p:cNvPr>
          <p:cNvSpPr txBox="1">
            <a:spLocks noChangeArrowheads="1"/>
          </p:cNvSpPr>
          <p:nvPr/>
        </p:nvSpPr>
        <p:spPr bwMode="auto">
          <a:xfrm>
            <a:off x="26543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1094" name="AutoShape 134">
            <a:extLst>
              <a:ext uri="{FF2B5EF4-FFF2-40B4-BE49-F238E27FC236}">
                <a16:creationId xmlns:a16="http://schemas.microsoft.com/office/drawing/2014/main" id="{5A2E12F2-C13E-40A0-B7C1-FB5ACFC6867E}"/>
              </a:ext>
            </a:extLst>
          </p:cNvPr>
          <p:cNvSpPr>
            <a:spLocks noChangeArrowheads="1"/>
          </p:cNvSpPr>
          <p:nvPr/>
        </p:nvSpPr>
        <p:spPr bwMode="auto">
          <a:xfrm>
            <a:off x="33401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095" name="Line 135">
            <a:extLst>
              <a:ext uri="{FF2B5EF4-FFF2-40B4-BE49-F238E27FC236}">
                <a16:creationId xmlns:a16="http://schemas.microsoft.com/office/drawing/2014/main" id="{7AFFE617-410B-4E0F-98EF-320391079112}"/>
              </a:ext>
            </a:extLst>
          </p:cNvPr>
          <p:cNvSpPr>
            <a:spLocks noChangeShapeType="1"/>
          </p:cNvSpPr>
          <p:nvPr/>
        </p:nvSpPr>
        <p:spPr bwMode="auto">
          <a:xfrm>
            <a:off x="39116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1096" name="Text Box 136">
            <a:extLst>
              <a:ext uri="{FF2B5EF4-FFF2-40B4-BE49-F238E27FC236}">
                <a16:creationId xmlns:a16="http://schemas.microsoft.com/office/drawing/2014/main" id="{DF8F08CF-4D0A-4944-A86A-78364468E144}"/>
              </a:ext>
            </a:extLst>
          </p:cNvPr>
          <p:cNvSpPr txBox="1">
            <a:spLocks noChangeArrowheads="1"/>
          </p:cNvSpPr>
          <p:nvPr/>
        </p:nvSpPr>
        <p:spPr bwMode="auto">
          <a:xfrm>
            <a:off x="34163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1097" name="Text Box 137">
            <a:extLst>
              <a:ext uri="{FF2B5EF4-FFF2-40B4-BE49-F238E27FC236}">
                <a16:creationId xmlns:a16="http://schemas.microsoft.com/office/drawing/2014/main" id="{53304453-A401-42A4-A819-BD804E992AF6}"/>
              </a:ext>
            </a:extLst>
          </p:cNvPr>
          <p:cNvSpPr txBox="1">
            <a:spLocks noChangeArrowheads="1"/>
          </p:cNvSpPr>
          <p:nvPr/>
        </p:nvSpPr>
        <p:spPr bwMode="auto">
          <a:xfrm>
            <a:off x="39497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1098" name="AutoShape 138">
            <a:extLst>
              <a:ext uri="{FF2B5EF4-FFF2-40B4-BE49-F238E27FC236}">
                <a16:creationId xmlns:a16="http://schemas.microsoft.com/office/drawing/2014/main" id="{A18A8DEC-35A6-4615-A833-FE42A8EDC189}"/>
              </a:ext>
            </a:extLst>
          </p:cNvPr>
          <p:cNvSpPr>
            <a:spLocks noChangeArrowheads="1"/>
          </p:cNvSpPr>
          <p:nvPr/>
        </p:nvSpPr>
        <p:spPr bwMode="auto">
          <a:xfrm>
            <a:off x="4635500" y="4103688"/>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099" name="Text Box 139">
            <a:extLst>
              <a:ext uri="{FF2B5EF4-FFF2-40B4-BE49-F238E27FC236}">
                <a16:creationId xmlns:a16="http://schemas.microsoft.com/office/drawing/2014/main" id="{41445368-DDF4-4946-90D8-02B6FEE7775A}"/>
              </a:ext>
            </a:extLst>
          </p:cNvPr>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1100" name="Text Box 140">
            <a:extLst>
              <a:ext uri="{FF2B5EF4-FFF2-40B4-BE49-F238E27FC236}">
                <a16:creationId xmlns:a16="http://schemas.microsoft.com/office/drawing/2014/main" id="{98520849-59F9-4411-B40E-730909878AD7}"/>
              </a:ext>
            </a:extLst>
          </p:cNvPr>
          <p:cNvSpPr txBox="1">
            <a:spLocks noChangeArrowheads="1"/>
          </p:cNvSpPr>
          <p:nvPr/>
        </p:nvSpPr>
        <p:spPr bwMode="auto">
          <a:xfrm>
            <a:off x="5257800"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1101" name="AutoShape 141">
            <a:extLst>
              <a:ext uri="{FF2B5EF4-FFF2-40B4-BE49-F238E27FC236}">
                <a16:creationId xmlns:a16="http://schemas.microsoft.com/office/drawing/2014/main" id="{AB73EA13-1C47-4EED-B5CB-8C7D5A1CE5EF}"/>
              </a:ext>
            </a:extLst>
          </p:cNvPr>
          <p:cNvSpPr>
            <a:spLocks noChangeArrowheads="1"/>
          </p:cNvSpPr>
          <p:nvPr/>
        </p:nvSpPr>
        <p:spPr bwMode="auto">
          <a:xfrm>
            <a:off x="5930900" y="4103688"/>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02" name="Text Box 142">
            <a:extLst>
              <a:ext uri="{FF2B5EF4-FFF2-40B4-BE49-F238E27FC236}">
                <a16:creationId xmlns:a16="http://schemas.microsoft.com/office/drawing/2014/main" id="{933A521E-6658-4759-9D96-5E84CC643A11}"/>
              </a:ext>
            </a:extLst>
          </p:cNvPr>
          <p:cNvSpPr txBox="1">
            <a:spLocks noChangeArrowheads="1"/>
          </p:cNvSpPr>
          <p:nvPr/>
        </p:nvSpPr>
        <p:spPr bwMode="auto">
          <a:xfrm>
            <a:off x="60071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1103" name="Line 143">
            <a:extLst>
              <a:ext uri="{FF2B5EF4-FFF2-40B4-BE49-F238E27FC236}">
                <a16:creationId xmlns:a16="http://schemas.microsoft.com/office/drawing/2014/main" id="{7833253F-A5C3-4DEB-80CD-B172E0D6956D}"/>
              </a:ext>
            </a:extLst>
          </p:cNvPr>
          <p:cNvSpPr>
            <a:spLocks noChangeShapeType="1"/>
          </p:cNvSpPr>
          <p:nvPr/>
        </p:nvSpPr>
        <p:spPr bwMode="auto">
          <a:xfrm>
            <a:off x="5181600" y="40973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1107" name="Text Box 147">
            <a:extLst>
              <a:ext uri="{FF2B5EF4-FFF2-40B4-BE49-F238E27FC236}">
                <a16:creationId xmlns:a16="http://schemas.microsoft.com/office/drawing/2014/main" id="{D46F31DC-5BED-41DA-9B51-AFF07315B7CD}"/>
              </a:ext>
            </a:extLst>
          </p:cNvPr>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1108" name="Text Box 148">
            <a:extLst>
              <a:ext uri="{FF2B5EF4-FFF2-40B4-BE49-F238E27FC236}">
                <a16:creationId xmlns:a16="http://schemas.microsoft.com/office/drawing/2014/main" id="{4349BBD4-5983-44DE-A34E-0F8C10DA3DFA}"/>
              </a:ext>
            </a:extLst>
          </p:cNvPr>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1109" name="Text Box 149">
            <a:extLst>
              <a:ext uri="{FF2B5EF4-FFF2-40B4-BE49-F238E27FC236}">
                <a16:creationId xmlns:a16="http://schemas.microsoft.com/office/drawing/2014/main" id="{AB93AB7D-7E93-44EA-BB43-6B41814261AC}"/>
              </a:ext>
            </a:extLst>
          </p:cNvPr>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1110" name="Text Box 150">
            <a:extLst>
              <a:ext uri="{FF2B5EF4-FFF2-40B4-BE49-F238E27FC236}">
                <a16:creationId xmlns:a16="http://schemas.microsoft.com/office/drawing/2014/main" id="{2657137A-8AFA-4728-B19E-32BD9E404400}"/>
              </a:ext>
            </a:extLst>
          </p:cNvPr>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1111" name="Text Box 151">
            <a:extLst>
              <a:ext uri="{FF2B5EF4-FFF2-40B4-BE49-F238E27FC236}">
                <a16:creationId xmlns:a16="http://schemas.microsoft.com/office/drawing/2014/main" id="{F83EBD61-C608-4A6F-8409-6F2ED160351C}"/>
              </a:ext>
            </a:extLst>
          </p:cNvPr>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1112" name="Text Box 152">
            <a:extLst>
              <a:ext uri="{FF2B5EF4-FFF2-40B4-BE49-F238E27FC236}">
                <a16:creationId xmlns:a16="http://schemas.microsoft.com/office/drawing/2014/main" id="{E6A6A6FC-C478-4B76-B487-3F5A9E350ABF}"/>
              </a:ext>
            </a:extLst>
          </p:cNvPr>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1113" name="Text Box 153">
            <a:extLst>
              <a:ext uri="{FF2B5EF4-FFF2-40B4-BE49-F238E27FC236}">
                <a16:creationId xmlns:a16="http://schemas.microsoft.com/office/drawing/2014/main" id="{53A7723F-BDAA-4AA2-BCD1-167FC2E6BEE4}"/>
              </a:ext>
            </a:extLst>
          </p:cNvPr>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1114" name="AutoShape 154">
            <a:extLst>
              <a:ext uri="{FF2B5EF4-FFF2-40B4-BE49-F238E27FC236}">
                <a16:creationId xmlns:a16="http://schemas.microsoft.com/office/drawing/2014/main" id="{51A171F1-713A-4DCA-BB52-E237C9F84624}"/>
              </a:ext>
            </a:extLst>
          </p:cNvPr>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15" name="Text Box 155">
            <a:extLst>
              <a:ext uri="{FF2B5EF4-FFF2-40B4-BE49-F238E27FC236}">
                <a16:creationId xmlns:a16="http://schemas.microsoft.com/office/drawing/2014/main" id="{3E7D3EC3-5A17-4E37-A99E-FF0A25C98C93}"/>
              </a:ext>
            </a:extLst>
          </p:cNvPr>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1116" name="AutoShape 156">
            <a:extLst>
              <a:ext uri="{FF2B5EF4-FFF2-40B4-BE49-F238E27FC236}">
                <a16:creationId xmlns:a16="http://schemas.microsoft.com/office/drawing/2014/main" id="{0FC50236-4BFB-4D52-9864-9804E40E07B2}"/>
              </a:ext>
            </a:extLst>
          </p:cNvPr>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17" name="Text Box 157">
            <a:extLst>
              <a:ext uri="{FF2B5EF4-FFF2-40B4-BE49-F238E27FC236}">
                <a16:creationId xmlns:a16="http://schemas.microsoft.com/office/drawing/2014/main" id="{E7AF4CD7-AE66-4EAF-92BA-3D70C4C0C43C}"/>
              </a:ext>
            </a:extLst>
          </p:cNvPr>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1118" name="AutoShape 158">
            <a:extLst>
              <a:ext uri="{FF2B5EF4-FFF2-40B4-BE49-F238E27FC236}">
                <a16:creationId xmlns:a16="http://schemas.microsoft.com/office/drawing/2014/main" id="{9F050745-6103-47A8-8C51-264ACB1BDAFC}"/>
              </a:ext>
            </a:extLst>
          </p:cNvPr>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19" name="Text Box 159">
            <a:extLst>
              <a:ext uri="{FF2B5EF4-FFF2-40B4-BE49-F238E27FC236}">
                <a16:creationId xmlns:a16="http://schemas.microsoft.com/office/drawing/2014/main" id="{479157DD-ADCE-488C-835B-E61FFC7EA63F}"/>
              </a:ext>
            </a:extLst>
          </p:cNvPr>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1120" name="AutoShape 160">
            <a:extLst>
              <a:ext uri="{FF2B5EF4-FFF2-40B4-BE49-F238E27FC236}">
                <a16:creationId xmlns:a16="http://schemas.microsoft.com/office/drawing/2014/main" id="{84E0DD5A-F617-44BA-822C-0DC315605AB8}"/>
              </a:ext>
            </a:extLst>
          </p:cNvPr>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21" name="Text Box 161">
            <a:extLst>
              <a:ext uri="{FF2B5EF4-FFF2-40B4-BE49-F238E27FC236}">
                <a16:creationId xmlns:a16="http://schemas.microsoft.com/office/drawing/2014/main" id="{2FB38733-AC2F-40D4-934D-14FC7CD201B4}"/>
              </a:ext>
            </a:extLst>
          </p:cNvPr>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1122" name="AutoShape 162">
            <a:extLst>
              <a:ext uri="{FF2B5EF4-FFF2-40B4-BE49-F238E27FC236}">
                <a16:creationId xmlns:a16="http://schemas.microsoft.com/office/drawing/2014/main" id="{0C2B02B9-9A6D-4338-ABD8-74F1794B770B}"/>
              </a:ext>
            </a:extLst>
          </p:cNvPr>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23" name="Text Box 163">
            <a:extLst>
              <a:ext uri="{FF2B5EF4-FFF2-40B4-BE49-F238E27FC236}">
                <a16:creationId xmlns:a16="http://schemas.microsoft.com/office/drawing/2014/main" id="{FA4D7DED-F040-4966-97DD-D0395432DA4D}"/>
              </a:ext>
            </a:extLst>
          </p:cNvPr>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1124" name="AutoShape 164">
            <a:extLst>
              <a:ext uri="{FF2B5EF4-FFF2-40B4-BE49-F238E27FC236}">
                <a16:creationId xmlns:a16="http://schemas.microsoft.com/office/drawing/2014/main" id="{6084B641-B9B4-43DA-8D44-2CF2EF4DC828}"/>
              </a:ext>
            </a:extLst>
          </p:cNvPr>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25" name="Text Box 165">
            <a:extLst>
              <a:ext uri="{FF2B5EF4-FFF2-40B4-BE49-F238E27FC236}">
                <a16:creationId xmlns:a16="http://schemas.microsoft.com/office/drawing/2014/main" id="{5190C6C1-8D7C-4D84-AD88-26243758FCE3}"/>
              </a:ext>
            </a:extLst>
          </p:cNvPr>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1126" name="AutoShape 166">
            <a:extLst>
              <a:ext uri="{FF2B5EF4-FFF2-40B4-BE49-F238E27FC236}">
                <a16:creationId xmlns:a16="http://schemas.microsoft.com/office/drawing/2014/main" id="{9440038A-948B-4138-B569-6201A7CBF5FC}"/>
              </a:ext>
            </a:extLst>
          </p:cNvPr>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1127" name="Text Box 167">
            <a:extLst>
              <a:ext uri="{FF2B5EF4-FFF2-40B4-BE49-F238E27FC236}">
                <a16:creationId xmlns:a16="http://schemas.microsoft.com/office/drawing/2014/main" id="{64580A2D-0840-4CD4-8CE6-8E6FFC2AA192}"/>
              </a:ext>
            </a:extLst>
          </p:cNvPr>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0962">
                                            <p:txEl>
                                              <p:pRg st="0" end="0"/>
                                            </p:txEl>
                                          </p:spTgt>
                                        </p:tgtEl>
                                        <p:attrNameLst>
                                          <p:attrName>style.visibility</p:attrName>
                                        </p:attrNameLst>
                                      </p:cBhvr>
                                      <p:to>
                                        <p:strVal val="visible"/>
                                      </p:to>
                                    </p:set>
                                    <p:animEffect transition="in" filter="dissolve">
                                      <p:cBhvr>
                                        <p:cTn id="7" dur="500"/>
                                        <p:tgtEl>
                                          <p:spTgt spid="680962">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1074"/>
                                        </p:tgtEl>
                                      </p:cBhvr>
                                    </p:animEffect>
                                    <p:set>
                                      <p:cBhvr>
                                        <p:cTn id="10" dur="1" fill="hold">
                                          <p:stCondLst>
                                            <p:cond delay="499"/>
                                          </p:stCondLst>
                                        </p:cTn>
                                        <p:tgtEl>
                                          <p:spTgt spid="681074"/>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1075"/>
                                        </p:tgtEl>
                                      </p:cBhvr>
                                    </p:animEffect>
                                    <p:set>
                                      <p:cBhvr>
                                        <p:cTn id="13" dur="1" fill="hold">
                                          <p:stCondLst>
                                            <p:cond delay="499"/>
                                          </p:stCondLst>
                                        </p:cTn>
                                        <p:tgtEl>
                                          <p:spTgt spid="681075"/>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1076"/>
                                        </p:tgtEl>
                                      </p:cBhvr>
                                    </p:animEffect>
                                    <p:set>
                                      <p:cBhvr>
                                        <p:cTn id="16" dur="1" fill="hold">
                                          <p:stCondLst>
                                            <p:cond delay="499"/>
                                          </p:stCondLst>
                                        </p:cTn>
                                        <p:tgtEl>
                                          <p:spTgt spid="6810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81077"/>
                                        </p:tgtEl>
                                      </p:cBhvr>
                                    </p:animEffect>
                                    <p:set>
                                      <p:cBhvr>
                                        <p:cTn id="19" dur="1" fill="hold">
                                          <p:stCondLst>
                                            <p:cond delay="499"/>
                                          </p:stCondLst>
                                        </p:cTn>
                                        <p:tgtEl>
                                          <p:spTgt spid="681077"/>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1078"/>
                                        </p:tgtEl>
                                      </p:cBhvr>
                                    </p:animEffect>
                                    <p:set>
                                      <p:cBhvr>
                                        <p:cTn id="22" dur="1" fill="hold">
                                          <p:stCondLst>
                                            <p:cond delay="499"/>
                                          </p:stCondLst>
                                        </p:cTn>
                                        <p:tgtEl>
                                          <p:spTgt spid="681078"/>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81079"/>
                                        </p:tgtEl>
                                      </p:cBhvr>
                                    </p:animEffect>
                                    <p:set>
                                      <p:cBhvr>
                                        <p:cTn id="25" dur="1" fill="hold">
                                          <p:stCondLst>
                                            <p:cond delay="499"/>
                                          </p:stCondLst>
                                        </p:cTn>
                                        <p:tgtEl>
                                          <p:spTgt spid="681079"/>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1080"/>
                                        </p:tgtEl>
                                      </p:cBhvr>
                                    </p:animEffect>
                                    <p:set>
                                      <p:cBhvr>
                                        <p:cTn id="28" dur="1" fill="hold">
                                          <p:stCondLst>
                                            <p:cond delay="499"/>
                                          </p:stCondLst>
                                        </p:cTn>
                                        <p:tgtEl>
                                          <p:spTgt spid="68108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81081"/>
                                        </p:tgtEl>
                                      </p:cBhvr>
                                    </p:animEffect>
                                    <p:set>
                                      <p:cBhvr>
                                        <p:cTn id="31" dur="1" fill="hold">
                                          <p:stCondLst>
                                            <p:cond delay="499"/>
                                          </p:stCondLst>
                                        </p:cTn>
                                        <p:tgtEl>
                                          <p:spTgt spid="681081"/>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81083"/>
                                        </p:tgtEl>
                                      </p:cBhvr>
                                    </p:animEffect>
                                    <p:set>
                                      <p:cBhvr>
                                        <p:cTn id="34" dur="1" fill="hold">
                                          <p:stCondLst>
                                            <p:cond delay="499"/>
                                          </p:stCondLst>
                                        </p:cTn>
                                        <p:tgtEl>
                                          <p:spTgt spid="681083"/>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81084"/>
                                        </p:tgtEl>
                                      </p:cBhvr>
                                    </p:animEffect>
                                    <p:set>
                                      <p:cBhvr>
                                        <p:cTn id="37" dur="1" fill="hold">
                                          <p:stCondLst>
                                            <p:cond delay="499"/>
                                          </p:stCondLst>
                                        </p:cTn>
                                        <p:tgtEl>
                                          <p:spTgt spid="681084"/>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1085"/>
                                        </p:tgtEl>
                                      </p:cBhvr>
                                    </p:animEffect>
                                    <p:set>
                                      <p:cBhvr>
                                        <p:cTn id="40" dur="1" fill="hold">
                                          <p:stCondLst>
                                            <p:cond delay="499"/>
                                          </p:stCondLst>
                                        </p:cTn>
                                        <p:tgtEl>
                                          <p:spTgt spid="681085"/>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81086"/>
                                        </p:tgtEl>
                                      </p:cBhvr>
                                    </p:animEffect>
                                    <p:set>
                                      <p:cBhvr>
                                        <p:cTn id="43" dur="1" fill="hold">
                                          <p:stCondLst>
                                            <p:cond delay="499"/>
                                          </p:stCondLst>
                                        </p:cTn>
                                        <p:tgtEl>
                                          <p:spTgt spid="681086"/>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1087"/>
                                        </p:tgtEl>
                                      </p:cBhvr>
                                    </p:animEffect>
                                    <p:set>
                                      <p:cBhvr>
                                        <p:cTn id="46" dur="1" fill="hold">
                                          <p:stCondLst>
                                            <p:cond delay="499"/>
                                          </p:stCondLst>
                                        </p:cTn>
                                        <p:tgtEl>
                                          <p:spTgt spid="681087"/>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81088"/>
                                        </p:tgtEl>
                                      </p:cBhvr>
                                    </p:animEffect>
                                    <p:set>
                                      <p:cBhvr>
                                        <p:cTn id="49" dur="1" fill="hold">
                                          <p:stCondLst>
                                            <p:cond delay="499"/>
                                          </p:stCondLst>
                                        </p:cTn>
                                        <p:tgtEl>
                                          <p:spTgt spid="681088"/>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81089"/>
                                        </p:tgtEl>
                                      </p:cBhvr>
                                    </p:animEffect>
                                    <p:set>
                                      <p:cBhvr>
                                        <p:cTn id="52" dur="1" fill="hold">
                                          <p:stCondLst>
                                            <p:cond delay="499"/>
                                          </p:stCondLst>
                                        </p:cTn>
                                        <p:tgtEl>
                                          <p:spTgt spid="681089"/>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81090"/>
                                        </p:tgtEl>
                                      </p:cBhvr>
                                    </p:animEffect>
                                    <p:set>
                                      <p:cBhvr>
                                        <p:cTn id="55" dur="1" fill="hold">
                                          <p:stCondLst>
                                            <p:cond delay="499"/>
                                          </p:stCondLst>
                                        </p:cTn>
                                        <p:tgtEl>
                                          <p:spTgt spid="681090"/>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81091"/>
                                        </p:tgtEl>
                                      </p:cBhvr>
                                    </p:animEffect>
                                    <p:set>
                                      <p:cBhvr>
                                        <p:cTn id="58" dur="1" fill="hold">
                                          <p:stCondLst>
                                            <p:cond delay="499"/>
                                          </p:stCondLst>
                                        </p:cTn>
                                        <p:tgtEl>
                                          <p:spTgt spid="681091"/>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681092"/>
                                        </p:tgtEl>
                                      </p:cBhvr>
                                    </p:animEffect>
                                    <p:set>
                                      <p:cBhvr>
                                        <p:cTn id="61" dur="1" fill="hold">
                                          <p:stCondLst>
                                            <p:cond delay="499"/>
                                          </p:stCondLst>
                                        </p:cTn>
                                        <p:tgtEl>
                                          <p:spTgt spid="681092"/>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1093"/>
                                        </p:tgtEl>
                                      </p:cBhvr>
                                    </p:animEffect>
                                    <p:set>
                                      <p:cBhvr>
                                        <p:cTn id="64" dur="1" fill="hold">
                                          <p:stCondLst>
                                            <p:cond delay="499"/>
                                          </p:stCondLst>
                                        </p:cTn>
                                        <p:tgtEl>
                                          <p:spTgt spid="681093"/>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681094"/>
                                        </p:tgtEl>
                                      </p:cBhvr>
                                    </p:animEffect>
                                    <p:set>
                                      <p:cBhvr>
                                        <p:cTn id="67" dur="1" fill="hold">
                                          <p:stCondLst>
                                            <p:cond delay="499"/>
                                          </p:stCondLst>
                                        </p:cTn>
                                        <p:tgtEl>
                                          <p:spTgt spid="68109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81095"/>
                                        </p:tgtEl>
                                      </p:cBhvr>
                                    </p:animEffect>
                                    <p:set>
                                      <p:cBhvr>
                                        <p:cTn id="70" dur="1" fill="hold">
                                          <p:stCondLst>
                                            <p:cond delay="499"/>
                                          </p:stCondLst>
                                        </p:cTn>
                                        <p:tgtEl>
                                          <p:spTgt spid="681095"/>
                                        </p:tgtEl>
                                        <p:attrNameLst>
                                          <p:attrName>style.visibility</p:attrName>
                                        </p:attrNameLst>
                                      </p:cBhvr>
                                      <p:to>
                                        <p:strVal val="hidden"/>
                                      </p:to>
                                    </p:set>
                                  </p:childTnLst>
                                </p:cTn>
                              </p:par>
                              <p:par>
                                <p:cTn id="71" presetID="9" presetClass="exit" presetSubtype="0" fill="hold" grpId="0" nodeType="withEffect">
                                  <p:stCondLst>
                                    <p:cond delay="0"/>
                                  </p:stCondLst>
                                  <p:childTnLst>
                                    <p:animEffect transition="out" filter="dissolve">
                                      <p:cBhvr>
                                        <p:cTn id="72" dur="500"/>
                                        <p:tgtEl>
                                          <p:spTgt spid="681096"/>
                                        </p:tgtEl>
                                      </p:cBhvr>
                                    </p:animEffect>
                                    <p:set>
                                      <p:cBhvr>
                                        <p:cTn id="73" dur="1" fill="hold">
                                          <p:stCondLst>
                                            <p:cond delay="499"/>
                                          </p:stCondLst>
                                        </p:cTn>
                                        <p:tgtEl>
                                          <p:spTgt spid="681096"/>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681097"/>
                                        </p:tgtEl>
                                      </p:cBhvr>
                                    </p:animEffect>
                                    <p:set>
                                      <p:cBhvr>
                                        <p:cTn id="76" dur="1" fill="hold">
                                          <p:stCondLst>
                                            <p:cond delay="499"/>
                                          </p:stCondLst>
                                        </p:cTn>
                                        <p:tgtEl>
                                          <p:spTgt spid="681097"/>
                                        </p:tgtEl>
                                        <p:attrNameLst>
                                          <p:attrName>style.visibility</p:attrName>
                                        </p:attrNameLst>
                                      </p:cBhvr>
                                      <p:to>
                                        <p:strVal val="hidden"/>
                                      </p:to>
                                    </p:set>
                                  </p:childTnLst>
                                </p:cTn>
                              </p:par>
                              <p:par>
                                <p:cTn id="77" presetID="9" presetClass="exit" presetSubtype="0" fill="hold" grpId="0" nodeType="withEffect">
                                  <p:stCondLst>
                                    <p:cond delay="0"/>
                                  </p:stCondLst>
                                  <p:childTnLst>
                                    <p:animEffect transition="out" filter="dissolve">
                                      <p:cBhvr>
                                        <p:cTn id="78" dur="500"/>
                                        <p:tgtEl>
                                          <p:spTgt spid="681098"/>
                                        </p:tgtEl>
                                      </p:cBhvr>
                                    </p:animEffect>
                                    <p:set>
                                      <p:cBhvr>
                                        <p:cTn id="79" dur="1" fill="hold">
                                          <p:stCondLst>
                                            <p:cond delay="499"/>
                                          </p:stCondLst>
                                        </p:cTn>
                                        <p:tgtEl>
                                          <p:spTgt spid="681098"/>
                                        </p:tgtEl>
                                        <p:attrNameLst>
                                          <p:attrName>style.visibility</p:attrName>
                                        </p:attrNameLst>
                                      </p:cBhvr>
                                      <p:to>
                                        <p:strVal val="hidden"/>
                                      </p:to>
                                    </p:set>
                                  </p:childTnLst>
                                </p:cTn>
                              </p:par>
                              <p:par>
                                <p:cTn id="80" presetID="9" presetClass="exit" presetSubtype="0" fill="hold" grpId="0" nodeType="withEffect">
                                  <p:stCondLst>
                                    <p:cond delay="0"/>
                                  </p:stCondLst>
                                  <p:childTnLst>
                                    <p:animEffect transition="out" filter="dissolve">
                                      <p:cBhvr>
                                        <p:cTn id="81" dur="500"/>
                                        <p:tgtEl>
                                          <p:spTgt spid="681099"/>
                                        </p:tgtEl>
                                      </p:cBhvr>
                                    </p:animEffect>
                                    <p:set>
                                      <p:cBhvr>
                                        <p:cTn id="82" dur="1" fill="hold">
                                          <p:stCondLst>
                                            <p:cond delay="499"/>
                                          </p:stCondLst>
                                        </p:cTn>
                                        <p:tgtEl>
                                          <p:spTgt spid="681099"/>
                                        </p:tgtEl>
                                        <p:attrNameLst>
                                          <p:attrName>style.visibility</p:attrName>
                                        </p:attrNameLst>
                                      </p:cBhvr>
                                      <p:to>
                                        <p:strVal val="hidden"/>
                                      </p:to>
                                    </p:set>
                                  </p:childTnLst>
                                </p:cTn>
                              </p:par>
                              <p:par>
                                <p:cTn id="83" presetID="9" presetClass="exit" presetSubtype="0" fill="hold" grpId="0" nodeType="withEffect">
                                  <p:stCondLst>
                                    <p:cond delay="0"/>
                                  </p:stCondLst>
                                  <p:childTnLst>
                                    <p:animEffect transition="out" filter="dissolve">
                                      <p:cBhvr>
                                        <p:cTn id="84" dur="500"/>
                                        <p:tgtEl>
                                          <p:spTgt spid="681100"/>
                                        </p:tgtEl>
                                      </p:cBhvr>
                                    </p:animEffect>
                                    <p:set>
                                      <p:cBhvr>
                                        <p:cTn id="85" dur="1" fill="hold">
                                          <p:stCondLst>
                                            <p:cond delay="499"/>
                                          </p:stCondLst>
                                        </p:cTn>
                                        <p:tgtEl>
                                          <p:spTgt spid="681100"/>
                                        </p:tgtEl>
                                        <p:attrNameLst>
                                          <p:attrName>style.visibility</p:attrName>
                                        </p:attrNameLst>
                                      </p:cBhvr>
                                      <p:to>
                                        <p:strVal val="hidden"/>
                                      </p:to>
                                    </p:set>
                                  </p:childTnLst>
                                </p:cTn>
                              </p:par>
                              <p:par>
                                <p:cTn id="86" presetID="9" presetClass="exit" presetSubtype="0" fill="hold" grpId="0" nodeType="withEffect">
                                  <p:stCondLst>
                                    <p:cond delay="0"/>
                                  </p:stCondLst>
                                  <p:childTnLst>
                                    <p:animEffect transition="out" filter="dissolve">
                                      <p:cBhvr>
                                        <p:cTn id="87" dur="500"/>
                                        <p:tgtEl>
                                          <p:spTgt spid="681101"/>
                                        </p:tgtEl>
                                      </p:cBhvr>
                                    </p:animEffect>
                                    <p:set>
                                      <p:cBhvr>
                                        <p:cTn id="88" dur="1" fill="hold">
                                          <p:stCondLst>
                                            <p:cond delay="499"/>
                                          </p:stCondLst>
                                        </p:cTn>
                                        <p:tgtEl>
                                          <p:spTgt spid="681101"/>
                                        </p:tgtEl>
                                        <p:attrNameLst>
                                          <p:attrName>style.visibility</p:attrName>
                                        </p:attrNameLst>
                                      </p:cBhvr>
                                      <p:to>
                                        <p:strVal val="hidden"/>
                                      </p:to>
                                    </p:set>
                                  </p:childTnLst>
                                </p:cTn>
                              </p:par>
                              <p:par>
                                <p:cTn id="89" presetID="9" presetClass="exit" presetSubtype="0" fill="hold" grpId="0" nodeType="withEffect">
                                  <p:stCondLst>
                                    <p:cond delay="0"/>
                                  </p:stCondLst>
                                  <p:childTnLst>
                                    <p:animEffect transition="out" filter="dissolve">
                                      <p:cBhvr>
                                        <p:cTn id="90" dur="500"/>
                                        <p:tgtEl>
                                          <p:spTgt spid="681102"/>
                                        </p:tgtEl>
                                      </p:cBhvr>
                                    </p:animEffect>
                                    <p:set>
                                      <p:cBhvr>
                                        <p:cTn id="91" dur="1" fill="hold">
                                          <p:stCondLst>
                                            <p:cond delay="499"/>
                                          </p:stCondLst>
                                        </p:cTn>
                                        <p:tgtEl>
                                          <p:spTgt spid="681102"/>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681103"/>
                                        </p:tgtEl>
                                      </p:cBhvr>
                                    </p:animEffect>
                                    <p:set>
                                      <p:cBhvr>
                                        <p:cTn id="94" dur="1" fill="hold">
                                          <p:stCondLst>
                                            <p:cond delay="499"/>
                                          </p:stCondLst>
                                        </p:cTn>
                                        <p:tgtEl>
                                          <p:spTgt spid="681103"/>
                                        </p:tgtEl>
                                        <p:attrNameLst>
                                          <p:attrName>style.visibility</p:attrName>
                                        </p:attrNameLst>
                                      </p:cBhvr>
                                      <p:to>
                                        <p:strVal val="hidden"/>
                                      </p:to>
                                    </p:set>
                                  </p:childTnLst>
                                </p:cTn>
                              </p:par>
                              <p:par>
                                <p:cTn id="95" presetID="9" presetClass="entr" presetSubtype="0" fill="hold" grpId="0" nodeType="withEffect">
                                  <p:stCondLst>
                                    <p:cond delay="0"/>
                                  </p:stCondLst>
                                  <p:childTnLst>
                                    <p:set>
                                      <p:cBhvr>
                                        <p:cTn id="96" dur="1" fill="hold">
                                          <p:stCondLst>
                                            <p:cond delay="0"/>
                                          </p:stCondLst>
                                        </p:cTn>
                                        <p:tgtEl>
                                          <p:spTgt spid="681107"/>
                                        </p:tgtEl>
                                        <p:attrNameLst>
                                          <p:attrName>style.visibility</p:attrName>
                                        </p:attrNameLst>
                                      </p:cBhvr>
                                      <p:to>
                                        <p:strVal val="visible"/>
                                      </p:to>
                                    </p:set>
                                    <p:animEffect transition="in" filter="dissolve">
                                      <p:cBhvr>
                                        <p:cTn id="97" dur="500"/>
                                        <p:tgtEl>
                                          <p:spTgt spid="6811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1108"/>
                                        </p:tgtEl>
                                        <p:attrNameLst>
                                          <p:attrName>style.visibility</p:attrName>
                                        </p:attrNameLst>
                                      </p:cBhvr>
                                      <p:to>
                                        <p:strVal val="visible"/>
                                      </p:to>
                                    </p:set>
                                    <p:animEffect transition="in" filter="dissolve">
                                      <p:cBhvr>
                                        <p:cTn id="100" dur="500"/>
                                        <p:tgtEl>
                                          <p:spTgt spid="6811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1109"/>
                                        </p:tgtEl>
                                        <p:attrNameLst>
                                          <p:attrName>style.visibility</p:attrName>
                                        </p:attrNameLst>
                                      </p:cBhvr>
                                      <p:to>
                                        <p:strVal val="visible"/>
                                      </p:to>
                                    </p:set>
                                    <p:animEffect transition="in" filter="dissolve">
                                      <p:cBhvr>
                                        <p:cTn id="103" dur="500"/>
                                        <p:tgtEl>
                                          <p:spTgt spid="6811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81110"/>
                                        </p:tgtEl>
                                        <p:attrNameLst>
                                          <p:attrName>style.visibility</p:attrName>
                                        </p:attrNameLst>
                                      </p:cBhvr>
                                      <p:to>
                                        <p:strVal val="visible"/>
                                      </p:to>
                                    </p:set>
                                    <p:animEffect transition="in" filter="dissolve">
                                      <p:cBhvr>
                                        <p:cTn id="106" dur="500"/>
                                        <p:tgtEl>
                                          <p:spTgt spid="6811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1111"/>
                                        </p:tgtEl>
                                        <p:attrNameLst>
                                          <p:attrName>style.visibility</p:attrName>
                                        </p:attrNameLst>
                                      </p:cBhvr>
                                      <p:to>
                                        <p:strVal val="visible"/>
                                      </p:to>
                                    </p:set>
                                    <p:animEffect transition="in" filter="dissolve">
                                      <p:cBhvr>
                                        <p:cTn id="109" dur="500"/>
                                        <p:tgtEl>
                                          <p:spTgt spid="6811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81112"/>
                                        </p:tgtEl>
                                        <p:attrNameLst>
                                          <p:attrName>style.visibility</p:attrName>
                                        </p:attrNameLst>
                                      </p:cBhvr>
                                      <p:to>
                                        <p:strVal val="visible"/>
                                      </p:to>
                                    </p:set>
                                    <p:animEffect transition="in" filter="dissolve">
                                      <p:cBhvr>
                                        <p:cTn id="112" dur="500"/>
                                        <p:tgtEl>
                                          <p:spTgt spid="6811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81113"/>
                                        </p:tgtEl>
                                        <p:attrNameLst>
                                          <p:attrName>style.visibility</p:attrName>
                                        </p:attrNameLst>
                                      </p:cBhvr>
                                      <p:to>
                                        <p:strVal val="visible"/>
                                      </p:to>
                                    </p:set>
                                    <p:animEffect transition="in" filter="dissolve">
                                      <p:cBhvr>
                                        <p:cTn id="115" dur="500"/>
                                        <p:tgtEl>
                                          <p:spTgt spid="6811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81114"/>
                                        </p:tgtEl>
                                        <p:attrNameLst>
                                          <p:attrName>style.visibility</p:attrName>
                                        </p:attrNameLst>
                                      </p:cBhvr>
                                      <p:to>
                                        <p:strVal val="visible"/>
                                      </p:to>
                                    </p:set>
                                    <p:animEffect transition="in" filter="dissolve">
                                      <p:cBhvr>
                                        <p:cTn id="118" dur="500"/>
                                        <p:tgtEl>
                                          <p:spTgt spid="6811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1115"/>
                                        </p:tgtEl>
                                        <p:attrNameLst>
                                          <p:attrName>style.visibility</p:attrName>
                                        </p:attrNameLst>
                                      </p:cBhvr>
                                      <p:to>
                                        <p:strVal val="visible"/>
                                      </p:to>
                                    </p:set>
                                    <p:animEffect transition="in" filter="dissolve">
                                      <p:cBhvr>
                                        <p:cTn id="121" dur="500"/>
                                        <p:tgtEl>
                                          <p:spTgt spid="68111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681116"/>
                                        </p:tgtEl>
                                        <p:attrNameLst>
                                          <p:attrName>style.visibility</p:attrName>
                                        </p:attrNameLst>
                                      </p:cBhvr>
                                      <p:to>
                                        <p:strVal val="visible"/>
                                      </p:to>
                                    </p:set>
                                    <p:animEffect transition="in" filter="dissolve">
                                      <p:cBhvr>
                                        <p:cTn id="124" dur="500"/>
                                        <p:tgtEl>
                                          <p:spTgt spid="68111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681117"/>
                                        </p:tgtEl>
                                        <p:attrNameLst>
                                          <p:attrName>style.visibility</p:attrName>
                                        </p:attrNameLst>
                                      </p:cBhvr>
                                      <p:to>
                                        <p:strVal val="visible"/>
                                      </p:to>
                                    </p:set>
                                    <p:animEffect transition="in" filter="dissolve">
                                      <p:cBhvr>
                                        <p:cTn id="127" dur="500"/>
                                        <p:tgtEl>
                                          <p:spTgt spid="681117"/>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681118"/>
                                        </p:tgtEl>
                                        <p:attrNameLst>
                                          <p:attrName>style.visibility</p:attrName>
                                        </p:attrNameLst>
                                      </p:cBhvr>
                                      <p:to>
                                        <p:strVal val="visible"/>
                                      </p:to>
                                    </p:set>
                                    <p:animEffect transition="in" filter="dissolve">
                                      <p:cBhvr>
                                        <p:cTn id="130" dur="500"/>
                                        <p:tgtEl>
                                          <p:spTgt spid="681118"/>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81119"/>
                                        </p:tgtEl>
                                        <p:attrNameLst>
                                          <p:attrName>style.visibility</p:attrName>
                                        </p:attrNameLst>
                                      </p:cBhvr>
                                      <p:to>
                                        <p:strVal val="visible"/>
                                      </p:to>
                                    </p:set>
                                    <p:animEffect transition="in" filter="dissolve">
                                      <p:cBhvr>
                                        <p:cTn id="133" dur="500"/>
                                        <p:tgtEl>
                                          <p:spTgt spid="681119"/>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81120"/>
                                        </p:tgtEl>
                                        <p:attrNameLst>
                                          <p:attrName>style.visibility</p:attrName>
                                        </p:attrNameLst>
                                      </p:cBhvr>
                                      <p:to>
                                        <p:strVal val="visible"/>
                                      </p:to>
                                    </p:set>
                                    <p:animEffect transition="in" filter="dissolve">
                                      <p:cBhvr>
                                        <p:cTn id="136" dur="500"/>
                                        <p:tgtEl>
                                          <p:spTgt spid="68112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81121"/>
                                        </p:tgtEl>
                                        <p:attrNameLst>
                                          <p:attrName>style.visibility</p:attrName>
                                        </p:attrNameLst>
                                      </p:cBhvr>
                                      <p:to>
                                        <p:strVal val="visible"/>
                                      </p:to>
                                    </p:set>
                                    <p:animEffect transition="in" filter="dissolve">
                                      <p:cBhvr>
                                        <p:cTn id="139" dur="500"/>
                                        <p:tgtEl>
                                          <p:spTgt spid="681121"/>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81122"/>
                                        </p:tgtEl>
                                        <p:attrNameLst>
                                          <p:attrName>style.visibility</p:attrName>
                                        </p:attrNameLst>
                                      </p:cBhvr>
                                      <p:to>
                                        <p:strVal val="visible"/>
                                      </p:to>
                                    </p:set>
                                    <p:animEffect transition="in" filter="dissolve">
                                      <p:cBhvr>
                                        <p:cTn id="142" dur="500"/>
                                        <p:tgtEl>
                                          <p:spTgt spid="68112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81123"/>
                                        </p:tgtEl>
                                        <p:attrNameLst>
                                          <p:attrName>style.visibility</p:attrName>
                                        </p:attrNameLst>
                                      </p:cBhvr>
                                      <p:to>
                                        <p:strVal val="visible"/>
                                      </p:to>
                                    </p:set>
                                    <p:animEffect transition="in" filter="dissolve">
                                      <p:cBhvr>
                                        <p:cTn id="145" dur="500"/>
                                        <p:tgtEl>
                                          <p:spTgt spid="68112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681124"/>
                                        </p:tgtEl>
                                        <p:attrNameLst>
                                          <p:attrName>style.visibility</p:attrName>
                                        </p:attrNameLst>
                                      </p:cBhvr>
                                      <p:to>
                                        <p:strVal val="visible"/>
                                      </p:to>
                                    </p:set>
                                    <p:animEffect transition="in" filter="dissolve">
                                      <p:cBhvr>
                                        <p:cTn id="148" dur="500"/>
                                        <p:tgtEl>
                                          <p:spTgt spid="681124"/>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81125"/>
                                        </p:tgtEl>
                                        <p:attrNameLst>
                                          <p:attrName>style.visibility</p:attrName>
                                        </p:attrNameLst>
                                      </p:cBhvr>
                                      <p:to>
                                        <p:strVal val="visible"/>
                                      </p:to>
                                    </p:set>
                                    <p:animEffect transition="in" filter="dissolve">
                                      <p:cBhvr>
                                        <p:cTn id="151" dur="500"/>
                                        <p:tgtEl>
                                          <p:spTgt spid="68112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681126"/>
                                        </p:tgtEl>
                                        <p:attrNameLst>
                                          <p:attrName>style.visibility</p:attrName>
                                        </p:attrNameLst>
                                      </p:cBhvr>
                                      <p:to>
                                        <p:strVal val="visible"/>
                                      </p:to>
                                    </p:set>
                                    <p:animEffect transition="in" filter="dissolve">
                                      <p:cBhvr>
                                        <p:cTn id="154" dur="500"/>
                                        <p:tgtEl>
                                          <p:spTgt spid="681126"/>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681127"/>
                                        </p:tgtEl>
                                        <p:attrNameLst>
                                          <p:attrName>style.visibility</p:attrName>
                                        </p:attrNameLst>
                                      </p:cBhvr>
                                      <p:to>
                                        <p:strVal val="visible"/>
                                      </p:to>
                                    </p:set>
                                    <p:animEffect transition="in" filter="dissolve">
                                      <p:cBhvr>
                                        <p:cTn id="157" dur="500"/>
                                        <p:tgtEl>
                                          <p:spTgt spid="681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074" grpId="0"/>
      <p:bldP spid="681075" grpId="0"/>
      <p:bldP spid="681076" grpId="0"/>
      <p:bldP spid="681078" grpId="0"/>
      <p:bldP spid="681080" grpId="0"/>
      <p:bldP spid="681081" grpId="0"/>
      <p:bldP spid="681083" grpId="0"/>
      <p:bldP spid="681084" grpId="0"/>
      <p:bldP spid="681085" grpId="0"/>
      <p:bldP spid="681086" grpId="0"/>
      <p:bldP spid="681087" grpId="0"/>
      <p:bldP spid="681088" grpId="0"/>
      <p:bldP spid="681089" grpId="0"/>
      <p:bldP spid="681090" grpId="0" animBg="1"/>
      <p:bldP spid="681092" grpId="0"/>
      <p:bldP spid="681093" grpId="0"/>
      <p:bldP spid="681094" grpId="0" animBg="1"/>
      <p:bldP spid="681096" grpId="0"/>
      <p:bldP spid="681097" grpId="0"/>
      <p:bldP spid="681098" grpId="0" animBg="1"/>
      <p:bldP spid="681099" grpId="0"/>
      <p:bldP spid="681100" grpId="0"/>
      <p:bldP spid="681101" grpId="0" animBg="1"/>
      <p:bldP spid="681102" grpId="0"/>
      <p:bldP spid="681107" grpId="0"/>
      <p:bldP spid="681108" grpId="0"/>
      <p:bldP spid="681109" grpId="0"/>
      <p:bldP spid="681110" grpId="0"/>
      <p:bldP spid="681111" grpId="0"/>
      <p:bldP spid="681112" grpId="0"/>
      <p:bldP spid="681113" grpId="0"/>
      <p:bldP spid="681114" grpId="0" animBg="1"/>
      <p:bldP spid="681115" grpId="0"/>
      <p:bldP spid="681116" grpId="0" animBg="1"/>
      <p:bldP spid="681117" grpId="0"/>
      <p:bldP spid="681118" grpId="0" animBg="1"/>
      <p:bldP spid="681119" grpId="0"/>
      <p:bldP spid="681120" grpId="0" animBg="1"/>
      <p:bldP spid="681121" grpId="0"/>
      <p:bldP spid="681122" grpId="0" animBg="1"/>
      <p:bldP spid="681123" grpId="0"/>
      <p:bldP spid="681124" grpId="0" animBg="1"/>
      <p:bldP spid="681125" grpId="0"/>
      <p:bldP spid="681126" grpId="0" animBg="1"/>
      <p:bldP spid="681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04E8B2AE-FA67-40A4-873B-503628C35F47}"/>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To understand the implementation of quick sort algorithm, consider an unsorted list of numbers stored in an array. </a:t>
            </a:r>
            <a:endParaRPr lang="en-US" altLang="id-ID" sz="2000" b="1">
              <a:solidFill>
                <a:schemeClr val="accent2"/>
              </a:solidFill>
            </a:endParaRPr>
          </a:p>
        </p:txBody>
      </p:sp>
      <p:sp>
        <p:nvSpPr>
          <p:cNvPr id="10243" name="Text Box 3">
            <a:extLst>
              <a:ext uri="{FF2B5EF4-FFF2-40B4-BE49-F238E27FC236}">
                <a16:creationId xmlns:a16="http://schemas.microsoft.com/office/drawing/2014/main" id="{B36CD337-8C43-4F03-A8BA-2AAA48A6B94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276501" name="AutoShape 21">
            <a:extLst>
              <a:ext uri="{FF2B5EF4-FFF2-40B4-BE49-F238E27FC236}">
                <a16:creationId xmlns:a16="http://schemas.microsoft.com/office/drawing/2014/main" id="{5DA06495-47E3-40B2-9239-244E35AA62C7}"/>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276502" name="Text Box 22">
            <a:extLst>
              <a:ext uri="{FF2B5EF4-FFF2-40B4-BE49-F238E27FC236}">
                <a16:creationId xmlns:a16="http://schemas.microsoft.com/office/drawing/2014/main" id="{50B3D922-33FD-4162-8ED8-E187D2CC2B21}"/>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276503" name="Text Box 23">
            <a:extLst>
              <a:ext uri="{FF2B5EF4-FFF2-40B4-BE49-F238E27FC236}">
                <a16:creationId xmlns:a16="http://schemas.microsoft.com/office/drawing/2014/main" id="{9DC2FCCF-EC34-4290-82EC-3067B5EE7E8C}"/>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276504" name="Text Box 24">
            <a:extLst>
              <a:ext uri="{FF2B5EF4-FFF2-40B4-BE49-F238E27FC236}">
                <a16:creationId xmlns:a16="http://schemas.microsoft.com/office/drawing/2014/main" id="{689CED07-604B-4749-808D-1F754182EFE9}"/>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276505" name="Text Box 25">
            <a:extLst>
              <a:ext uri="{FF2B5EF4-FFF2-40B4-BE49-F238E27FC236}">
                <a16:creationId xmlns:a16="http://schemas.microsoft.com/office/drawing/2014/main" id="{106DCA8F-E866-43DC-863D-6645C880330D}"/>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276506" name="Text Box 26">
            <a:extLst>
              <a:ext uri="{FF2B5EF4-FFF2-40B4-BE49-F238E27FC236}">
                <a16:creationId xmlns:a16="http://schemas.microsoft.com/office/drawing/2014/main" id="{271AA827-16AA-4385-8133-FA287139346B}"/>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276507" name="Text Box 27">
            <a:extLst>
              <a:ext uri="{FF2B5EF4-FFF2-40B4-BE49-F238E27FC236}">
                <a16:creationId xmlns:a16="http://schemas.microsoft.com/office/drawing/2014/main" id="{1D9FDF7E-1FEE-4061-8003-F63E1DBEF485}"/>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276508" name="Line 28">
            <a:extLst>
              <a:ext uri="{FF2B5EF4-FFF2-40B4-BE49-F238E27FC236}">
                <a16:creationId xmlns:a16="http://schemas.microsoft.com/office/drawing/2014/main" id="{BD3D1727-EE1E-4BE4-BF37-CECAE268627C}"/>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09" name="Line 29">
            <a:extLst>
              <a:ext uri="{FF2B5EF4-FFF2-40B4-BE49-F238E27FC236}">
                <a16:creationId xmlns:a16="http://schemas.microsoft.com/office/drawing/2014/main" id="{FC6A229D-3D10-4C15-B9F7-0C8CDBD1E088}"/>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10" name="Line 30">
            <a:extLst>
              <a:ext uri="{FF2B5EF4-FFF2-40B4-BE49-F238E27FC236}">
                <a16:creationId xmlns:a16="http://schemas.microsoft.com/office/drawing/2014/main" id="{3D003A57-1972-4728-B7B8-E1EED0DFAC6A}"/>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11" name="Line 31">
            <a:extLst>
              <a:ext uri="{FF2B5EF4-FFF2-40B4-BE49-F238E27FC236}">
                <a16:creationId xmlns:a16="http://schemas.microsoft.com/office/drawing/2014/main" id="{278CFE62-CD4D-45B3-BB2F-DDEDE4F1ECEE}"/>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12" name="Text Box 32">
            <a:extLst>
              <a:ext uri="{FF2B5EF4-FFF2-40B4-BE49-F238E27FC236}">
                <a16:creationId xmlns:a16="http://schemas.microsoft.com/office/drawing/2014/main" id="{D75DC759-57EB-4441-8D0C-E07BFC7A6903}"/>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276513" name="Text Box 33">
            <a:extLst>
              <a:ext uri="{FF2B5EF4-FFF2-40B4-BE49-F238E27FC236}">
                <a16:creationId xmlns:a16="http://schemas.microsoft.com/office/drawing/2014/main" id="{1E12020E-0E69-4DE0-B33E-891A72BA81F3}"/>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276514" name="Text Box 34">
            <a:extLst>
              <a:ext uri="{FF2B5EF4-FFF2-40B4-BE49-F238E27FC236}">
                <a16:creationId xmlns:a16="http://schemas.microsoft.com/office/drawing/2014/main" id="{DD53CD11-DBC8-4058-A78A-0F9860DA0464}"/>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276515" name="Text Box 35">
            <a:extLst>
              <a:ext uri="{FF2B5EF4-FFF2-40B4-BE49-F238E27FC236}">
                <a16:creationId xmlns:a16="http://schemas.microsoft.com/office/drawing/2014/main" id="{9BC95F13-A33A-4DDC-B4ED-F020A4B0523D}"/>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276516" name="Text Box 36">
            <a:extLst>
              <a:ext uri="{FF2B5EF4-FFF2-40B4-BE49-F238E27FC236}">
                <a16:creationId xmlns:a16="http://schemas.microsoft.com/office/drawing/2014/main" id="{41E3A735-D1AC-4641-84F9-9CB34F17D6BE}"/>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76517" name="Line 37">
            <a:extLst>
              <a:ext uri="{FF2B5EF4-FFF2-40B4-BE49-F238E27FC236}">
                <a16:creationId xmlns:a16="http://schemas.microsoft.com/office/drawing/2014/main" id="{2BB603AA-45BC-4D53-8344-A53BFAEE9FBD}"/>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18" name="Line 38">
            <a:extLst>
              <a:ext uri="{FF2B5EF4-FFF2-40B4-BE49-F238E27FC236}">
                <a16:creationId xmlns:a16="http://schemas.microsoft.com/office/drawing/2014/main" id="{5B40E3FF-8AB8-4ED3-9D2F-D463CFCE33A9}"/>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19" name="Text Box 39">
            <a:extLst>
              <a:ext uri="{FF2B5EF4-FFF2-40B4-BE49-F238E27FC236}">
                <a16:creationId xmlns:a16="http://schemas.microsoft.com/office/drawing/2014/main" id="{BA967BB9-A15F-43D9-A81F-24972D486B3F}"/>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276520" name="Text Box 40">
            <a:extLst>
              <a:ext uri="{FF2B5EF4-FFF2-40B4-BE49-F238E27FC236}">
                <a16:creationId xmlns:a16="http://schemas.microsoft.com/office/drawing/2014/main" id="{A353B8F6-5E23-4CC3-B530-C63FB0BE1A77}"/>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276521" name="Line 41">
            <a:extLst>
              <a:ext uri="{FF2B5EF4-FFF2-40B4-BE49-F238E27FC236}">
                <a16:creationId xmlns:a16="http://schemas.microsoft.com/office/drawing/2014/main" id="{FFCAE335-47AA-4DE0-9BFD-F1B87BC680E8}"/>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76522" name="Text Box 42">
            <a:extLst>
              <a:ext uri="{FF2B5EF4-FFF2-40B4-BE49-F238E27FC236}">
                <a16:creationId xmlns:a16="http://schemas.microsoft.com/office/drawing/2014/main" id="{A06F47A5-8A09-4622-8C67-0873AAC75D7D}"/>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276523" name="Text Box 43">
            <a:extLst>
              <a:ext uri="{FF2B5EF4-FFF2-40B4-BE49-F238E27FC236}">
                <a16:creationId xmlns:a16="http://schemas.microsoft.com/office/drawing/2014/main" id="{FEB865A0-BEA8-4096-81C0-131415A553F9}"/>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276524" name="Text Box 44">
            <a:extLst>
              <a:ext uri="{FF2B5EF4-FFF2-40B4-BE49-F238E27FC236}">
                <a16:creationId xmlns:a16="http://schemas.microsoft.com/office/drawing/2014/main" id="{B28A4B04-AE95-42FC-B567-393E8CE702BE}"/>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276525" name="Text Box 45">
            <a:extLst>
              <a:ext uri="{FF2B5EF4-FFF2-40B4-BE49-F238E27FC236}">
                <a16:creationId xmlns:a16="http://schemas.microsoft.com/office/drawing/2014/main" id="{01E4D779-3236-40F0-8545-CB960318E148}"/>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par>
                                <p:cTn id="58" presetID="9" presetClass="entr" presetSubtype="0" fill="hold" nodeType="withEffect">
                                  <p:stCondLst>
                                    <p:cond delay="0"/>
                                  </p:stCondLst>
                                  <p:childTnLst>
                                    <p:set>
                                      <p:cBhvr>
                                        <p:cTn id="59" dur="1" fill="hold">
                                          <p:stCondLst>
                                            <p:cond delay="0"/>
                                          </p:stCondLst>
                                        </p:cTn>
                                        <p:tgtEl>
                                          <p:spTgt spid="276517"/>
                                        </p:tgtEl>
                                        <p:attrNameLst>
                                          <p:attrName>style.visibility</p:attrName>
                                        </p:attrNameLst>
                                      </p:cBhvr>
                                      <p:to>
                                        <p:strVal val="visible"/>
                                      </p:to>
                                    </p:set>
                                    <p:animEffect transition="in" filter="dissolve">
                                      <p:cBhvr>
                                        <p:cTn id="60" dur="500"/>
                                        <p:tgtEl>
                                          <p:spTgt spid="276517"/>
                                        </p:tgtEl>
                                      </p:cBhvr>
                                    </p:animEffect>
                                  </p:childTnLst>
                                </p:cTn>
                              </p:par>
                              <p:par>
                                <p:cTn id="61" presetID="9" presetClass="entr" presetSubtype="0" fill="hold" nodeType="withEffect">
                                  <p:stCondLst>
                                    <p:cond delay="0"/>
                                  </p:stCondLst>
                                  <p:childTnLst>
                                    <p:set>
                                      <p:cBhvr>
                                        <p:cTn id="62" dur="1" fill="hold">
                                          <p:stCondLst>
                                            <p:cond delay="0"/>
                                          </p:stCondLst>
                                        </p:cTn>
                                        <p:tgtEl>
                                          <p:spTgt spid="276518"/>
                                        </p:tgtEl>
                                        <p:attrNameLst>
                                          <p:attrName>style.visibility</p:attrName>
                                        </p:attrNameLst>
                                      </p:cBhvr>
                                      <p:to>
                                        <p:strVal val="visible"/>
                                      </p:to>
                                    </p:set>
                                    <p:animEffect transition="in" filter="dissolve">
                                      <p:cBhvr>
                                        <p:cTn id="63" dur="500"/>
                                        <p:tgtEl>
                                          <p:spTgt spid="27651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76519"/>
                                        </p:tgtEl>
                                        <p:attrNameLst>
                                          <p:attrName>style.visibility</p:attrName>
                                        </p:attrNameLst>
                                      </p:cBhvr>
                                      <p:to>
                                        <p:strVal val="visible"/>
                                      </p:to>
                                    </p:set>
                                    <p:animEffect transition="in" filter="dissolve">
                                      <p:cBhvr>
                                        <p:cTn id="66" dur="500"/>
                                        <p:tgtEl>
                                          <p:spTgt spid="27651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6520"/>
                                        </p:tgtEl>
                                        <p:attrNameLst>
                                          <p:attrName>style.visibility</p:attrName>
                                        </p:attrNameLst>
                                      </p:cBhvr>
                                      <p:to>
                                        <p:strVal val="visible"/>
                                      </p:to>
                                    </p:set>
                                    <p:animEffect transition="in" filter="dissolve">
                                      <p:cBhvr>
                                        <p:cTn id="69" dur="500"/>
                                        <p:tgtEl>
                                          <p:spTgt spid="276520"/>
                                        </p:tgtEl>
                                      </p:cBhvr>
                                    </p:animEffect>
                                  </p:childTnLst>
                                </p:cTn>
                              </p:par>
                              <p:par>
                                <p:cTn id="70" presetID="9" presetClass="entr" presetSubtype="0" fill="hold" nodeType="withEffect">
                                  <p:stCondLst>
                                    <p:cond delay="0"/>
                                  </p:stCondLst>
                                  <p:childTnLst>
                                    <p:set>
                                      <p:cBhvr>
                                        <p:cTn id="71" dur="1" fill="hold">
                                          <p:stCondLst>
                                            <p:cond delay="0"/>
                                          </p:stCondLst>
                                        </p:cTn>
                                        <p:tgtEl>
                                          <p:spTgt spid="276521"/>
                                        </p:tgtEl>
                                        <p:attrNameLst>
                                          <p:attrName>style.visibility</p:attrName>
                                        </p:attrNameLst>
                                      </p:cBhvr>
                                      <p:to>
                                        <p:strVal val="visible"/>
                                      </p:to>
                                    </p:set>
                                    <p:animEffect transition="in" filter="dissolve">
                                      <p:cBhvr>
                                        <p:cTn id="72" dur="500"/>
                                        <p:tgtEl>
                                          <p:spTgt spid="27652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76522"/>
                                        </p:tgtEl>
                                        <p:attrNameLst>
                                          <p:attrName>style.visibility</p:attrName>
                                        </p:attrNameLst>
                                      </p:cBhvr>
                                      <p:to>
                                        <p:strVal val="visible"/>
                                      </p:to>
                                    </p:set>
                                    <p:animEffect transition="in" filter="dissolve">
                                      <p:cBhvr>
                                        <p:cTn id="75" dur="500"/>
                                        <p:tgtEl>
                                          <p:spTgt spid="27652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76523"/>
                                        </p:tgtEl>
                                        <p:attrNameLst>
                                          <p:attrName>style.visibility</p:attrName>
                                        </p:attrNameLst>
                                      </p:cBhvr>
                                      <p:to>
                                        <p:strVal val="visible"/>
                                      </p:to>
                                    </p:set>
                                    <p:animEffect transition="in" filter="dissolve">
                                      <p:cBhvr>
                                        <p:cTn id="78" dur="500"/>
                                        <p:tgtEl>
                                          <p:spTgt spid="27652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6524"/>
                                        </p:tgtEl>
                                        <p:attrNameLst>
                                          <p:attrName>style.visibility</p:attrName>
                                        </p:attrNameLst>
                                      </p:cBhvr>
                                      <p:to>
                                        <p:strVal val="visible"/>
                                      </p:to>
                                    </p:set>
                                    <p:animEffect transition="in" filter="dissolve">
                                      <p:cBhvr>
                                        <p:cTn id="81" dur="500"/>
                                        <p:tgtEl>
                                          <p:spTgt spid="27652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6525"/>
                                        </p:tgtEl>
                                        <p:attrNameLst>
                                          <p:attrName>style.visibility</p:attrName>
                                        </p:attrNameLst>
                                      </p:cBhvr>
                                      <p:to>
                                        <p:strVal val="visible"/>
                                      </p:to>
                                    </p:set>
                                    <p:animEffect transition="in" filter="dissolve">
                                      <p:cBhvr>
                                        <p:cTn id="84" dur="500"/>
                                        <p:tgtEl>
                                          <p:spTgt spid="2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1" grpId="0" animBg="1"/>
      <p:bldP spid="276502" grpId="0"/>
      <p:bldP spid="276503" grpId="0"/>
      <p:bldP spid="276504" grpId="0"/>
      <p:bldP spid="276505" grpId="0"/>
      <p:bldP spid="276506" grpId="0"/>
      <p:bldP spid="276507" grpId="0"/>
      <p:bldP spid="276512" grpId="0"/>
      <p:bldP spid="276513" grpId="0"/>
      <p:bldP spid="276514" grpId="0"/>
      <p:bldP spid="276515" grpId="0"/>
      <p:bldP spid="276516" grpId="0"/>
      <p:bldP spid="276519" grpId="0"/>
      <p:bldP spid="276520" grpId="0"/>
      <p:bldP spid="276522" grpId="0"/>
      <p:bldP spid="276523" grpId="0"/>
      <p:bldP spid="276524" grpId="0"/>
      <p:bldP spid="2765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861113BB-7C8A-473C-8BE2-E9B7C6F9F8FF}"/>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There is a single element left in each sublist.</a:t>
            </a:r>
          </a:p>
          <a:p>
            <a:pPr eaLnBrk="1" hangingPunct="1">
              <a:buFontTx/>
              <a:buBlip>
                <a:blip r:embed="rId3"/>
              </a:buBlip>
            </a:pPr>
            <a:r>
              <a:rPr lang="en-IN" altLang="id-ID" sz="2000">
                <a:solidFill>
                  <a:schemeClr val="accent2"/>
                </a:solidFill>
              </a:rPr>
              <a:t>Sublists with one element require no sorting.</a:t>
            </a:r>
            <a:endParaRPr lang="en-US" altLang="id-ID" sz="2000">
              <a:solidFill>
                <a:schemeClr val="accent2"/>
              </a:solidFill>
            </a:endParaRPr>
          </a:p>
        </p:txBody>
      </p:sp>
      <p:sp>
        <p:nvSpPr>
          <p:cNvPr id="83971" name="Text Box 3">
            <a:extLst>
              <a:ext uri="{FF2B5EF4-FFF2-40B4-BE49-F238E27FC236}">
                <a16:creationId xmlns:a16="http://schemas.microsoft.com/office/drawing/2014/main" id="{DE641192-9EFA-4A41-8988-1F4E7001BB9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83972" name="Text Box 5">
            <a:extLst>
              <a:ext uri="{FF2B5EF4-FFF2-40B4-BE49-F238E27FC236}">
                <a16:creationId xmlns:a16="http://schemas.microsoft.com/office/drawing/2014/main" id="{6B2332F9-80E6-4835-AE33-39DB165D7AF1}"/>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solidFill>
                  <a:srgbClr val="0033CC"/>
                </a:solidFill>
              </a:rPr>
              <a:t>arr</a:t>
            </a:r>
          </a:p>
        </p:txBody>
      </p:sp>
      <p:sp>
        <p:nvSpPr>
          <p:cNvPr id="83973" name="Text Box 6">
            <a:extLst>
              <a:ext uri="{FF2B5EF4-FFF2-40B4-BE49-F238E27FC236}">
                <a16:creationId xmlns:a16="http://schemas.microsoft.com/office/drawing/2014/main" id="{7223CB71-8FE9-49C8-8F73-A8893614AB5E}"/>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83974" name="Text Box 8">
            <a:extLst>
              <a:ext uri="{FF2B5EF4-FFF2-40B4-BE49-F238E27FC236}">
                <a16:creationId xmlns:a16="http://schemas.microsoft.com/office/drawing/2014/main" id="{D5A246DF-CE92-40E7-9099-65B2BFDE1D47}"/>
              </a:ext>
            </a:extLst>
          </p:cNvPr>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83975" name="Text Box 9">
            <a:extLst>
              <a:ext uri="{FF2B5EF4-FFF2-40B4-BE49-F238E27FC236}">
                <a16:creationId xmlns:a16="http://schemas.microsoft.com/office/drawing/2014/main" id="{71DD77E2-B3CA-4376-A9D7-8D87BE73F1E3}"/>
              </a:ext>
            </a:extLst>
          </p:cNvPr>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83976" name="Text Box 10">
            <a:extLst>
              <a:ext uri="{FF2B5EF4-FFF2-40B4-BE49-F238E27FC236}">
                <a16:creationId xmlns:a16="http://schemas.microsoft.com/office/drawing/2014/main" id="{198252A6-98AB-4948-9AA2-ABDE4DE8B5F1}"/>
              </a:ext>
            </a:extLst>
          </p:cNvPr>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83977" name="Text Box 11">
            <a:extLst>
              <a:ext uri="{FF2B5EF4-FFF2-40B4-BE49-F238E27FC236}">
                <a16:creationId xmlns:a16="http://schemas.microsoft.com/office/drawing/2014/main" id="{3BD3A8BB-775D-4B12-9E5A-CD39FD8B41DC}"/>
              </a:ext>
            </a:extLst>
          </p:cNvPr>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83978" name="Text Box 12">
            <a:extLst>
              <a:ext uri="{FF2B5EF4-FFF2-40B4-BE49-F238E27FC236}">
                <a16:creationId xmlns:a16="http://schemas.microsoft.com/office/drawing/2014/main" id="{B6A32450-57D3-42CB-972F-3AA15C0D5FEA}"/>
              </a:ext>
            </a:extLst>
          </p:cNvPr>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83979" name="Text Box 13">
            <a:extLst>
              <a:ext uri="{FF2B5EF4-FFF2-40B4-BE49-F238E27FC236}">
                <a16:creationId xmlns:a16="http://schemas.microsoft.com/office/drawing/2014/main" id="{A947449C-812C-4ACF-AB49-20FD18EBB9AF}"/>
              </a:ext>
            </a:extLst>
          </p:cNvPr>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83980" name="Text Box 14">
            <a:extLst>
              <a:ext uri="{FF2B5EF4-FFF2-40B4-BE49-F238E27FC236}">
                <a16:creationId xmlns:a16="http://schemas.microsoft.com/office/drawing/2014/main" id="{EEFDE672-CA0C-4282-8CC6-BEFD04D8C12E}"/>
              </a:ext>
            </a:extLst>
          </p:cNvPr>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83981" name="AutoShape 15">
            <a:extLst>
              <a:ext uri="{FF2B5EF4-FFF2-40B4-BE49-F238E27FC236}">
                <a16:creationId xmlns:a16="http://schemas.microsoft.com/office/drawing/2014/main" id="{62D6059C-40A7-4A93-B37E-9B506529FE25}"/>
              </a:ext>
            </a:extLst>
          </p:cNvPr>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82" name="Text Box 16">
            <a:extLst>
              <a:ext uri="{FF2B5EF4-FFF2-40B4-BE49-F238E27FC236}">
                <a16:creationId xmlns:a16="http://schemas.microsoft.com/office/drawing/2014/main" id="{1FDB8CC0-FE61-49C2-A13A-269AC74B6A50}"/>
              </a:ext>
            </a:extLst>
          </p:cNvPr>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83983" name="AutoShape 17">
            <a:extLst>
              <a:ext uri="{FF2B5EF4-FFF2-40B4-BE49-F238E27FC236}">
                <a16:creationId xmlns:a16="http://schemas.microsoft.com/office/drawing/2014/main" id="{9F5199EC-4652-4633-A8E3-B65D5126B20D}"/>
              </a:ext>
            </a:extLst>
          </p:cNvPr>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84" name="Text Box 18">
            <a:extLst>
              <a:ext uri="{FF2B5EF4-FFF2-40B4-BE49-F238E27FC236}">
                <a16:creationId xmlns:a16="http://schemas.microsoft.com/office/drawing/2014/main" id="{053CC330-1D0B-4D77-ACEA-40CF359DA102}"/>
              </a:ext>
            </a:extLst>
          </p:cNvPr>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83985" name="AutoShape 19">
            <a:extLst>
              <a:ext uri="{FF2B5EF4-FFF2-40B4-BE49-F238E27FC236}">
                <a16:creationId xmlns:a16="http://schemas.microsoft.com/office/drawing/2014/main" id="{F154D786-ED2A-4146-B283-4C45D1D632D4}"/>
              </a:ext>
            </a:extLst>
          </p:cNvPr>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86" name="Text Box 20">
            <a:extLst>
              <a:ext uri="{FF2B5EF4-FFF2-40B4-BE49-F238E27FC236}">
                <a16:creationId xmlns:a16="http://schemas.microsoft.com/office/drawing/2014/main" id="{CCF0BB59-99E6-4452-A9C7-C15ACCA759E7}"/>
              </a:ext>
            </a:extLst>
          </p:cNvPr>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83987" name="AutoShape 21">
            <a:extLst>
              <a:ext uri="{FF2B5EF4-FFF2-40B4-BE49-F238E27FC236}">
                <a16:creationId xmlns:a16="http://schemas.microsoft.com/office/drawing/2014/main" id="{F4D2DA4A-1DAA-408F-9194-F2405622BE0A}"/>
              </a:ext>
            </a:extLst>
          </p:cNvPr>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88" name="Text Box 22">
            <a:extLst>
              <a:ext uri="{FF2B5EF4-FFF2-40B4-BE49-F238E27FC236}">
                <a16:creationId xmlns:a16="http://schemas.microsoft.com/office/drawing/2014/main" id="{2E5E0ABC-F307-4782-9F64-CE7F6629B26D}"/>
              </a:ext>
            </a:extLst>
          </p:cNvPr>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83989" name="AutoShape 23">
            <a:extLst>
              <a:ext uri="{FF2B5EF4-FFF2-40B4-BE49-F238E27FC236}">
                <a16:creationId xmlns:a16="http://schemas.microsoft.com/office/drawing/2014/main" id="{EC8AA05A-9AA1-4287-98E3-CD97D29DDFB5}"/>
              </a:ext>
            </a:extLst>
          </p:cNvPr>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90" name="Text Box 24">
            <a:extLst>
              <a:ext uri="{FF2B5EF4-FFF2-40B4-BE49-F238E27FC236}">
                <a16:creationId xmlns:a16="http://schemas.microsoft.com/office/drawing/2014/main" id="{A197ACC8-75FC-4FEF-839E-C7ABF49695ED}"/>
              </a:ext>
            </a:extLst>
          </p:cNvPr>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83991" name="AutoShape 25">
            <a:extLst>
              <a:ext uri="{FF2B5EF4-FFF2-40B4-BE49-F238E27FC236}">
                <a16:creationId xmlns:a16="http://schemas.microsoft.com/office/drawing/2014/main" id="{BFE2793B-69D4-4277-A36F-DE0F48EB7E8C}"/>
              </a:ext>
            </a:extLst>
          </p:cNvPr>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92" name="Text Box 26">
            <a:extLst>
              <a:ext uri="{FF2B5EF4-FFF2-40B4-BE49-F238E27FC236}">
                <a16:creationId xmlns:a16="http://schemas.microsoft.com/office/drawing/2014/main" id="{A7224358-CD6B-486E-9575-8BC8EFF9ED8C}"/>
              </a:ext>
            </a:extLst>
          </p:cNvPr>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83993" name="AutoShape 27">
            <a:extLst>
              <a:ext uri="{FF2B5EF4-FFF2-40B4-BE49-F238E27FC236}">
                <a16:creationId xmlns:a16="http://schemas.microsoft.com/office/drawing/2014/main" id="{C6C10D04-49E8-4E26-B6D4-9BB9217FF650}"/>
              </a:ext>
            </a:extLst>
          </p:cNvPr>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83994" name="Text Box 28">
            <a:extLst>
              <a:ext uri="{FF2B5EF4-FFF2-40B4-BE49-F238E27FC236}">
                <a16:creationId xmlns:a16="http://schemas.microsoft.com/office/drawing/2014/main" id="{3ED56F60-85C7-49AB-9C7B-C10E6E8C6062}"/>
              </a:ext>
            </a:extLst>
          </p:cNvPr>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5058">
                                            <p:txEl>
                                              <p:pRg st="0" end="0"/>
                                            </p:txEl>
                                          </p:spTgt>
                                        </p:tgtEl>
                                        <p:attrNameLst>
                                          <p:attrName>style.visibility</p:attrName>
                                        </p:attrNameLst>
                                      </p:cBhvr>
                                      <p:to>
                                        <p:strVal val="visible"/>
                                      </p:to>
                                    </p:set>
                                    <p:animEffect transition="in" filter="dissolve">
                                      <p:cBhvr>
                                        <p:cTn id="7" dur="500"/>
                                        <p:tgtEl>
                                          <p:spTgt spid="68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85058">
                                            <p:txEl>
                                              <p:pRg st="1" end="1"/>
                                            </p:txEl>
                                          </p:spTgt>
                                        </p:tgtEl>
                                        <p:attrNameLst>
                                          <p:attrName>style.visibility</p:attrName>
                                        </p:attrNameLst>
                                      </p:cBhvr>
                                      <p:to>
                                        <p:strVal val="visible"/>
                                      </p:to>
                                    </p:set>
                                    <p:animEffect transition="in" filter="dissolve">
                                      <p:cBhvr>
                                        <p:cTn id="12" dur="500"/>
                                        <p:tgtEl>
                                          <p:spTgt spid="6850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D053C123-F846-4385-8E45-788BF3163941}"/>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Start merging the sublists to obtain a sorted list.</a:t>
            </a:r>
          </a:p>
        </p:txBody>
      </p:sp>
      <p:sp>
        <p:nvSpPr>
          <p:cNvPr id="86019" name="Text Box 3">
            <a:extLst>
              <a:ext uri="{FF2B5EF4-FFF2-40B4-BE49-F238E27FC236}">
                <a16:creationId xmlns:a16="http://schemas.microsoft.com/office/drawing/2014/main" id="{5B121AA3-AC8C-4945-B5EE-2079C21BE59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86020" name="Text Box 51">
            <a:extLst>
              <a:ext uri="{FF2B5EF4-FFF2-40B4-BE49-F238E27FC236}">
                <a16:creationId xmlns:a16="http://schemas.microsoft.com/office/drawing/2014/main" id="{12D973B3-1FAC-4004-AF8A-CEC013E95DCD}"/>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87158" name="Text Box 54">
            <a:extLst>
              <a:ext uri="{FF2B5EF4-FFF2-40B4-BE49-F238E27FC236}">
                <a16:creationId xmlns:a16="http://schemas.microsoft.com/office/drawing/2014/main" id="{ABAFA0DA-33CF-4537-88AE-6E03134CD378}"/>
              </a:ext>
            </a:extLst>
          </p:cNvPr>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7159" name="Text Box 55">
            <a:extLst>
              <a:ext uri="{FF2B5EF4-FFF2-40B4-BE49-F238E27FC236}">
                <a16:creationId xmlns:a16="http://schemas.microsoft.com/office/drawing/2014/main" id="{F59D0FF4-07B3-4D54-9786-B1CAD655C9B7}"/>
              </a:ext>
            </a:extLst>
          </p:cNvPr>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7160" name="Text Box 56">
            <a:extLst>
              <a:ext uri="{FF2B5EF4-FFF2-40B4-BE49-F238E27FC236}">
                <a16:creationId xmlns:a16="http://schemas.microsoft.com/office/drawing/2014/main" id="{4AC9267C-4057-444D-ACC9-AE2327B6A3C5}"/>
              </a:ext>
            </a:extLst>
          </p:cNvPr>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7161" name="Text Box 57">
            <a:extLst>
              <a:ext uri="{FF2B5EF4-FFF2-40B4-BE49-F238E27FC236}">
                <a16:creationId xmlns:a16="http://schemas.microsoft.com/office/drawing/2014/main" id="{9212670B-2878-4E39-96FC-B757448EAD9C}"/>
              </a:ext>
            </a:extLst>
          </p:cNvPr>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7162" name="Text Box 58">
            <a:extLst>
              <a:ext uri="{FF2B5EF4-FFF2-40B4-BE49-F238E27FC236}">
                <a16:creationId xmlns:a16="http://schemas.microsoft.com/office/drawing/2014/main" id="{91B78BA2-9BB9-4C52-8C9F-850C88D8C14A}"/>
              </a:ext>
            </a:extLst>
          </p:cNvPr>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7163" name="Text Box 59">
            <a:extLst>
              <a:ext uri="{FF2B5EF4-FFF2-40B4-BE49-F238E27FC236}">
                <a16:creationId xmlns:a16="http://schemas.microsoft.com/office/drawing/2014/main" id="{B76AF6FD-409D-42C2-91C9-E22A34944F16}"/>
              </a:ext>
            </a:extLst>
          </p:cNvPr>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7164" name="Text Box 60">
            <a:extLst>
              <a:ext uri="{FF2B5EF4-FFF2-40B4-BE49-F238E27FC236}">
                <a16:creationId xmlns:a16="http://schemas.microsoft.com/office/drawing/2014/main" id="{3B6D4214-D875-44D3-8093-8C9E9F05379C}"/>
              </a:ext>
            </a:extLst>
          </p:cNvPr>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7165" name="AutoShape 61">
            <a:extLst>
              <a:ext uri="{FF2B5EF4-FFF2-40B4-BE49-F238E27FC236}">
                <a16:creationId xmlns:a16="http://schemas.microsoft.com/office/drawing/2014/main" id="{C574FD94-4336-440C-B960-492479645374}"/>
              </a:ext>
            </a:extLst>
          </p:cNvPr>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66" name="Text Box 62">
            <a:extLst>
              <a:ext uri="{FF2B5EF4-FFF2-40B4-BE49-F238E27FC236}">
                <a16:creationId xmlns:a16="http://schemas.microsoft.com/office/drawing/2014/main" id="{4BC4D3C7-5AD4-4A5C-B29C-222AD4F98644}"/>
              </a:ext>
            </a:extLst>
          </p:cNvPr>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7167" name="AutoShape 63">
            <a:extLst>
              <a:ext uri="{FF2B5EF4-FFF2-40B4-BE49-F238E27FC236}">
                <a16:creationId xmlns:a16="http://schemas.microsoft.com/office/drawing/2014/main" id="{B53E72C8-19E2-4DB6-BAF8-50BD161C9B4D}"/>
              </a:ext>
            </a:extLst>
          </p:cNvPr>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68" name="Text Box 64">
            <a:extLst>
              <a:ext uri="{FF2B5EF4-FFF2-40B4-BE49-F238E27FC236}">
                <a16:creationId xmlns:a16="http://schemas.microsoft.com/office/drawing/2014/main" id="{9AB3A24D-EE3C-456D-9212-B89B59584687}"/>
              </a:ext>
            </a:extLst>
          </p:cNvPr>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7169" name="AutoShape 65">
            <a:extLst>
              <a:ext uri="{FF2B5EF4-FFF2-40B4-BE49-F238E27FC236}">
                <a16:creationId xmlns:a16="http://schemas.microsoft.com/office/drawing/2014/main" id="{C3310751-7E8D-4910-9A5E-7C551CE8BC2D}"/>
              </a:ext>
            </a:extLst>
          </p:cNvPr>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70" name="Text Box 66">
            <a:extLst>
              <a:ext uri="{FF2B5EF4-FFF2-40B4-BE49-F238E27FC236}">
                <a16:creationId xmlns:a16="http://schemas.microsoft.com/office/drawing/2014/main" id="{641183BF-AED9-4B88-9562-2EED56E4BAA1}"/>
              </a:ext>
            </a:extLst>
          </p:cNvPr>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7171" name="AutoShape 67">
            <a:extLst>
              <a:ext uri="{FF2B5EF4-FFF2-40B4-BE49-F238E27FC236}">
                <a16:creationId xmlns:a16="http://schemas.microsoft.com/office/drawing/2014/main" id="{C3774830-9291-4987-9BCB-5BC27A4C7FA7}"/>
              </a:ext>
            </a:extLst>
          </p:cNvPr>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72" name="Text Box 68">
            <a:extLst>
              <a:ext uri="{FF2B5EF4-FFF2-40B4-BE49-F238E27FC236}">
                <a16:creationId xmlns:a16="http://schemas.microsoft.com/office/drawing/2014/main" id="{AA82F50C-21F4-4CED-8E9E-B84B20DFA550}"/>
              </a:ext>
            </a:extLst>
          </p:cNvPr>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7173" name="AutoShape 69">
            <a:extLst>
              <a:ext uri="{FF2B5EF4-FFF2-40B4-BE49-F238E27FC236}">
                <a16:creationId xmlns:a16="http://schemas.microsoft.com/office/drawing/2014/main" id="{F42E436B-2644-4BCC-9C58-47FCD931F808}"/>
              </a:ext>
            </a:extLst>
          </p:cNvPr>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74" name="Text Box 70">
            <a:extLst>
              <a:ext uri="{FF2B5EF4-FFF2-40B4-BE49-F238E27FC236}">
                <a16:creationId xmlns:a16="http://schemas.microsoft.com/office/drawing/2014/main" id="{5F1F7210-161F-4525-AD69-1AE9A3E28EC3}"/>
              </a:ext>
            </a:extLst>
          </p:cNvPr>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7175" name="AutoShape 71">
            <a:extLst>
              <a:ext uri="{FF2B5EF4-FFF2-40B4-BE49-F238E27FC236}">
                <a16:creationId xmlns:a16="http://schemas.microsoft.com/office/drawing/2014/main" id="{9F682050-46DF-4C2B-BDC4-E8D66BAAD286}"/>
              </a:ext>
            </a:extLst>
          </p:cNvPr>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76" name="Text Box 72">
            <a:extLst>
              <a:ext uri="{FF2B5EF4-FFF2-40B4-BE49-F238E27FC236}">
                <a16:creationId xmlns:a16="http://schemas.microsoft.com/office/drawing/2014/main" id="{69948897-6616-4CF4-9FCC-D657E4714617}"/>
              </a:ext>
            </a:extLst>
          </p:cNvPr>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7177" name="AutoShape 73">
            <a:extLst>
              <a:ext uri="{FF2B5EF4-FFF2-40B4-BE49-F238E27FC236}">
                <a16:creationId xmlns:a16="http://schemas.microsoft.com/office/drawing/2014/main" id="{2E038B11-E8D4-483C-9B17-1AD26DB110CF}"/>
              </a:ext>
            </a:extLst>
          </p:cNvPr>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78" name="Text Box 74">
            <a:extLst>
              <a:ext uri="{FF2B5EF4-FFF2-40B4-BE49-F238E27FC236}">
                <a16:creationId xmlns:a16="http://schemas.microsoft.com/office/drawing/2014/main" id="{24719E2C-AD8A-4941-AD66-B721AD71F0E9}"/>
              </a:ext>
            </a:extLst>
          </p:cNvPr>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7180" name="Text Box 76">
            <a:extLst>
              <a:ext uri="{FF2B5EF4-FFF2-40B4-BE49-F238E27FC236}">
                <a16:creationId xmlns:a16="http://schemas.microsoft.com/office/drawing/2014/main" id="{1355A982-4A26-4908-BA08-02FD8367576B}"/>
              </a:ext>
            </a:extLst>
          </p:cNvPr>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7181" name="Text Box 77">
            <a:extLst>
              <a:ext uri="{FF2B5EF4-FFF2-40B4-BE49-F238E27FC236}">
                <a16:creationId xmlns:a16="http://schemas.microsoft.com/office/drawing/2014/main" id="{3D421B7A-811F-43F1-81DD-28669F22B69E}"/>
              </a:ext>
            </a:extLst>
          </p:cNvPr>
          <p:cNvSpPr txBox="1">
            <a:spLocks noChangeArrowheads="1"/>
          </p:cNvSpPr>
          <p:nvPr/>
        </p:nvSpPr>
        <p:spPr bwMode="auto">
          <a:xfrm>
            <a:off x="5248275"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7182" name="Text Box 78">
            <a:extLst>
              <a:ext uri="{FF2B5EF4-FFF2-40B4-BE49-F238E27FC236}">
                <a16:creationId xmlns:a16="http://schemas.microsoft.com/office/drawing/2014/main" id="{9799D841-121D-4FD6-9EED-32FEA60CAD1D}"/>
              </a:ext>
            </a:extLst>
          </p:cNvPr>
          <p:cNvSpPr txBox="1">
            <a:spLocks noChangeArrowheads="1"/>
          </p:cNvSpPr>
          <p:nvPr/>
        </p:nvSpPr>
        <p:spPr bwMode="auto">
          <a:xfrm>
            <a:off x="5964238" y="37973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7183" name="Text Box 79">
            <a:extLst>
              <a:ext uri="{FF2B5EF4-FFF2-40B4-BE49-F238E27FC236}">
                <a16:creationId xmlns:a16="http://schemas.microsoft.com/office/drawing/2014/main" id="{69B86B4B-C73E-4E4F-9841-9B9CFB095F98}"/>
              </a:ext>
            </a:extLst>
          </p:cNvPr>
          <p:cNvSpPr txBox="1">
            <a:spLocks noChangeArrowheads="1"/>
          </p:cNvSpPr>
          <p:nvPr/>
        </p:nvSpPr>
        <p:spPr bwMode="auto">
          <a:xfrm>
            <a:off x="5894388"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7185" name="Text Box 81">
            <a:extLst>
              <a:ext uri="{FF2B5EF4-FFF2-40B4-BE49-F238E27FC236}">
                <a16:creationId xmlns:a16="http://schemas.microsoft.com/office/drawing/2014/main" id="{3ECDC967-C066-42AC-A0C7-C5BF44375D69}"/>
              </a:ext>
            </a:extLst>
          </p:cNvPr>
          <p:cNvSpPr txBox="1">
            <a:spLocks noChangeArrowheads="1"/>
          </p:cNvSpPr>
          <p:nvPr/>
        </p:nvSpPr>
        <p:spPr bwMode="auto">
          <a:xfrm>
            <a:off x="34940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7186" name="Text Box 82">
            <a:extLst>
              <a:ext uri="{FF2B5EF4-FFF2-40B4-BE49-F238E27FC236}">
                <a16:creationId xmlns:a16="http://schemas.microsoft.com/office/drawing/2014/main" id="{850CEF44-A189-42DB-8C30-F6F61FD301C2}"/>
              </a:ext>
            </a:extLst>
          </p:cNvPr>
          <p:cNvSpPr txBox="1">
            <a:spLocks noChangeArrowheads="1"/>
          </p:cNvSpPr>
          <p:nvPr/>
        </p:nvSpPr>
        <p:spPr bwMode="auto">
          <a:xfrm>
            <a:off x="2732088"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7187" name="Text Box 83">
            <a:extLst>
              <a:ext uri="{FF2B5EF4-FFF2-40B4-BE49-F238E27FC236}">
                <a16:creationId xmlns:a16="http://schemas.microsoft.com/office/drawing/2014/main" id="{C24E89A3-C5A8-4A32-B3B5-5F32300E00F7}"/>
              </a:ext>
            </a:extLst>
          </p:cNvPr>
          <p:cNvSpPr txBox="1">
            <a:spLocks noChangeArrowheads="1"/>
          </p:cNvSpPr>
          <p:nvPr/>
        </p:nvSpPr>
        <p:spPr bwMode="auto">
          <a:xfrm>
            <a:off x="477678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7188" name="Text Box 84">
            <a:extLst>
              <a:ext uri="{FF2B5EF4-FFF2-40B4-BE49-F238E27FC236}">
                <a16:creationId xmlns:a16="http://schemas.microsoft.com/office/drawing/2014/main" id="{8284B0D7-BD3F-40E6-AD46-8064255DB3E1}"/>
              </a:ext>
            </a:extLst>
          </p:cNvPr>
          <p:cNvSpPr txBox="1">
            <a:spLocks noChangeArrowheads="1"/>
          </p:cNvSpPr>
          <p:nvPr/>
        </p:nvSpPr>
        <p:spPr bwMode="auto">
          <a:xfrm>
            <a:off x="40274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7189" name="AutoShape 85">
            <a:extLst>
              <a:ext uri="{FF2B5EF4-FFF2-40B4-BE49-F238E27FC236}">
                <a16:creationId xmlns:a16="http://schemas.microsoft.com/office/drawing/2014/main" id="{395D72CF-D936-4E0F-9341-21195AE4FCCE}"/>
              </a:ext>
            </a:extLst>
          </p:cNvPr>
          <p:cNvSpPr>
            <a:spLocks noChangeArrowheads="1"/>
          </p:cNvSpPr>
          <p:nvPr/>
        </p:nvSpPr>
        <p:spPr bwMode="auto">
          <a:xfrm>
            <a:off x="2033588" y="4125913"/>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90" name="Text Box 86">
            <a:extLst>
              <a:ext uri="{FF2B5EF4-FFF2-40B4-BE49-F238E27FC236}">
                <a16:creationId xmlns:a16="http://schemas.microsoft.com/office/drawing/2014/main" id="{0064F010-02B1-441E-8BE5-62E834FE59E3}"/>
              </a:ext>
            </a:extLst>
          </p:cNvPr>
          <p:cNvSpPr txBox="1">
            <a:spLocks noChangeArrowheads="1"/>
          </p:cNvSpPr>
          <p:nvPr/>
        </p:nvSpPr>
        <p:spPr bwMode="auto">
          <a:xfrm>
            <a:off x="2109788"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7191" name="Text Box 87">
            <a:extLst>
              <a:ext uri="{FF2B5EF4-FFF2-40B4-BE49-F238E27FC236}">
                <a16:creationId xmlns:a16="http://schemas.microsoft.com/office/drawing/2014/main" id="{9F6697EB-F050-4268-A7D8-C4D08BC90FBF}"/>
              </a:ext>
            </a:extLst>
          </p:cNvPr>
          <p:cNvSpPr txBox="1">
            <a:spLocks noChangeArrowheads="1"/>
          </p:cNvSpPr>
          <p:nvPr/>
        </p:nvSpPr>
        <p:spPr bwMode="auto">
          <a:xfrm>
            <a:off x="2643188" y="42021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7192" name="AutoShape 88">
            <a:extLst>
              <a:ext uri="{FF2B5EF4-FFF2-40B4-BE49-F238E27FC236}">
                <a16:creationId xmlns:a16="http://schemas.microsoft.com/office/drawing/2014/main" id="{4B1FF2FD-074A-48EB-84C7-72F08FA1DDE1}"/>
              </a:ext>
            </a:extLst>
          </p:cNvPr>
          <p:cNvSpPr>
            <a:spLocks noChangeArrowheads="1"/>
          </p:cNvSpPr>
          <p:nvPr/>
        </p:nvSpPr>
        <p:spPr bwMode="auto">
          <a:xfrm>
            <a:off x="3328988" y="4113213"/>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93" name="Text Box 89">
            <a:extLst>
              <a:ext uri="{FF2B5EF4-FFF2-40B4-BE49-F238E27FC236}">
                <a16:creationId xmlns:a16="http://schemas.microsoft.com/office/drawing/2014/main" id="{9057DD4B-0F8F-44B9-8876-881E64AA8B1D}"/>
              </a:ext>
            </a:extLst>
          </p:cNvPr>
          <p:cNvSpPr txBox="1">
            <a:spLocks noChangeArrowheads="1"/>
          </p:cNvSpPr>
          <p:nvPr/>
        </p:nvSpPr>
        <p:spPr bwMode="auto">
          <a:xfrm>
            <a:off x="3405188"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7194" name="Text Box 90">
            <a:extLst>
              <a:ext uri="{FF2B5EF4-FFF2-40B4-BE49-F238E27FC236}">
                <a16:creationId xmlns:a16="http://schemas.microsoft.com/office/drawing/2014/main" id="{899F7998-74DF-4116-B704-2D20F2D98FA1}"/>
              </a:ext>
            </a:extLst>
          </p:cNvPr>
          <p:cNvSpPr txBox="1">
            <a:spLocks noChangeArrowheads="1"/>
          </p:cNvSpPr>
          <p:nvPr/>
        </p:nvSpPr>
        <p:spPr bwMode="auto">
          <a:xfrm>
            <a:off x="3938588"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7195" name="AutoShape 91">
            <a:extLst>
              <a:ext uri="{FF2B5EF4-FFF2-40B4-BE49-F238E27FC236}">
                <a16:creationId xmlns:a16="http://schemas.microsoft.com/office/drawing/2014/main" id="{0FD63965-D78C-45E0-A0C8-06EEE134ECA9}"/>
              </a:ext>
            </a:extLst>
          </p:cNvPr>
          <p:cNvSpPr>
            <a:spLocks noChangeArrowheads="1"/>
          </p:cNvSpPr>
          <p:nvPr/>
        </p:nvSpPr>
        <p:spPr bwMode="auto">
          <a:xfrm>
            <a:off x="4624388" y="4114800"/>
            <a:ext cx="1090612"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96" name="Text Box 92">
            <a:extLst>
              <a:ext uri="{FF2B5EF4-FFF2-40B4-BE49-F238E27FC236}">
                <a16:creationId xmlns:a16="http://schemas.microsoft.com/office/drawing/2014/main" id="{8BFBD07F-0752-414B-B8D0-7A56A4AECFE5}"/>
              </a:ext>
            </a:extLst>
          </p:cNvPr>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7197" name="Text Box 93">
            <a:extLst>
              <a:ext uri="{FF2B5EF4-FFF2-40B4-BE49-F238E27FC236}">
                <a16:creationId xmlns:a16="http://schemas.microsoft.com/office/drawing/2014/main" id="{88377CC3-C454-4862-9460-BBB520512E15}"/>
              </a:ext>
            </a:extLst>
          </p:cNvPr>
          <p:cNvSpPr txBox="1">
            <a:spLocks noChangeArrowheads="1"/>
          </p:cNvSpPr>
          <p:nvPr/>
        </p:nvSpPr>
        <p:spPr bwMode="auto">
          <a:xfrm>
            <a:off x="5233988"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7198" name="AutoShape 94">
            <a:extLst>
              <a:ext uri="{FF2B5EF4-FFF2-40B4-BE49-F238E27FC236}">
                <a16:creationId xmlns:a16="http://schemas.microsoft.com/office/drawing/2014/main" id="{42B71F47-A9FF-4D87-B792-2981C29E948A}"/>
              </a:ext>
            </a:extLst>
          </p:cNvPr>
          <p:cNvSpPr>
            <a:spLocks noChangeArrowheads="1"/>
          </p:cNvSpPr>
          <p:nvPr/>
        </p:nvSpPr>
        <p:spPr bwMode="auto">
          <a:xfrm>
            <a:off x="5867400" y="4114800"/>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7199" name="Text Box 95">
            <a:extLst>
              <a:ext uri="{FF2B5EF4-FFF2-40B4-BE49-F238E27FC236}">
                <a16:creationId xmlns:a16="http://schemas.microsoft.com/office/drawing/2014/main" id="{7FEBDB5D-6CDD-47DA-9FD8-646EF67B1063}"/>
              </a:ext>
            </a:extLst>
          </p:cNvPr>
          <p:cNvSpPr txBox="1">
            <a:spLocks noChangeArrowheads="1"/>
          </p:cNvSpPr>
          <p:nvPr/>
        </p:nvSpPr>
        <p:spPr bwMode="auto">
          <a:xfrm>
            <a:off x="5943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7200" name="Line 96">
            <a:extLst>
              <a:ext uri="{FF2B5EF4-FFF2-40B4-BE49-F238E27FC236}">
                <a16:creationId xmlns:a16="http://schemas.microsoft.com/office/drawing/2014/main" id="{036EBD70-7D71-4F36-A63F-4CA32F0FC882}"/>
              </a:ext>
            </a:extLst>
          </p:cNvPr>
          <p:cNvSpPr>
            <a:spLocks noChangeShapeType="1"/>
          </p:cNvSpPr>
          <p:nvPr/>
        </p:nvSpPr>
        <p:spPr bwMode="auto">
          <a:xfrm>
            <a:off x="3886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7201" name="Line 97">
            <a:extLst>
              <a:ext uri="{FF2B5EF4-FFF2-40B4-BE49-F238E27FC236}">
                <a16:creationId xmlns:a16="http://schemas.microsoft.com/office/drawing/2014/main" id="{7D753853-9517-4DD2-959B-F4812C4FB3D8}"/>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7202" name="Line 98">
            <a:extLst>
              <a:ext uri="{FF2B5EF4-FFF2-40B4-BE49-F238E27FC236}">
                <a16:creationId xmlns:a16="http://schemas.microsoft.com/office/drawing/2014/main" id="{16DCBA31-EBFF-4D20-A423-EA713B6282D6}"/>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7106">
                                            <p:txEl>
                                              <p:pRg st="0" end="0"/>
                                            </p:txEl>
                                          </p:spTgt>
                                        </p:tgtEl>
                                        <p:attrNameLst>
                                          <p:attrName>style.visibility</p:attrName>
                                        </p:attrNameLst>
                                      </p:cBhvr>
                                      <p:to>
                                        <p:strVal val="visible"/>
                                      </p:to>
                                    </p:set>
                                    <p:animEffect transition="in" filter="dissolve">
                                      <p:cBhvr>
                                        <p:cTn id="7" dur="500"/>
                                        <p:tgtEl>
                                          <p:spTgt spid="687106">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7158"/>
                                        </p:tgtEl>
                                      </p:cBhvr>
                                    </p:animEffect>
                                    <p:set>
                                      <p:cBhvr>
                                        <p:cTn id="10" dur="1" fill="hold">
                                          <p:stCondLst>
                                            <p:cond delay="499"/>
                                          </p:stCondLst>
                                        </p:cTn>
                                        <p:tgtEl>
                                          <p:spTgt spid="68715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7159"/>
                                        </p:tgtEl>
                                      </p:cBhvr>
                                    </p:animEffect>
                                    <p:set>
                                      <p:cBhvr>
                                        <p:cTn id="13" dur="1" fill="hold">
                                          <p:stCondLst>
                                            <p:cond delay="499"/>
                                          </p:stCondLst>
                                        </p:cTn>
                                        <p:tgtEl>
                                          <p:spTgt spid="687159"/>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7160"/>
                                        </p:tgtEl>
                                      </p:cBhvr>
                                    </p:animEffect>
                                    <p:set>
                                      <p:cBhvr>
                                        <p:cTn id="16" dur="1" fill="hold">
                                          <p:stCondLst>
                                            <p:cond delay="499"/>
                                          </p:stCondLst>
                                        </p:cTn>
                                        <p:tgtEl>
                                          <p:spTgt spid="687160"/>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87161"/>
                                        </p:tgtEl>
                                      </p:cBhvr>
                                    </p:animEffect>
                                    <p:set>
                                      <p:cBhvr>
                                        <p:cTn id="19" dur="1" fill="hold">
                                          <p:stCondLst>
                                            <p:cond delay="499"/>
                                          </p:stCondLst>
                                        </p:cTn>
                                        <p:tgtEl>
                                          <p:spTgt spid="687161"/>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7162"/>
                                        </p:tgtEl>
                                      </p:cBhvr>
                                    </p:animEffect>
                                    <p:set>
                                      <p:cBhvr>
                                        <p:cTn id="22" dur="1" fill="hold">
                                          <p:stCondLst>
                                            <p:cond delay="499"/>
                                          </p:stCondLst>
                                        </p:cTn>
                                        <p:tgtEl>
                                          <p:spTgt spid="687162"/>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87163"/>
                                        </p:tgtEl>
                                      </p:cBhvr>
                                    </p:animEffect>
                                    <p:set>
                                      <p:cBhvr>
                                        <p:cTn id="25" dur="1" fill="hold">
                                          <p:stCondLst>
                                            <p:cond delay="499"/>
                                          </p:stCondLst>
                                        </p:cTn>
                                        <p:tgtEl>
                                          <p:spTgt spid="687163"/>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7164"/>
                                        </p:tgtEl>
                                      </p:cBhvr>
                                    </p:animEffect>
                                    <p:set>
                                      <p:cBhvr>
                                        <p:cTn id="28" dur="1" fill="hold">
                                          <p:stCondLst>
                                            <p:cond delay="499"/>
                                          </p:stCondLst>
                                        </p:cTn>
                                        <p:tgtEl>
                                          <p:spTgt spid="687164"/>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87165"/>
                                        </p:tgtEl>
                                      </p:cBhvr>
                                    </p:animEffect>
                                    <p:set>
                                      <p:cBhvr>
                                        <p:cTn id="31" dur="1" fill="hold">
                                          <p:stCondLst>
                                            <p:cond delay="499"/>
                                          </p:stCondLst>
                                        </p:cTn>
                                        <p:tgtEl>
                                          <p:spTgt spid="687165"/>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87166"/>
                                        </p:tgtEl>
                                      </p:cBhvr>
                                    </p:animEffect>
                                    <p:set>
                                      <p:cBhvr>
                                        <p:cTn id="34" dur="1" fill="hold">
                                          <p:stCondLst>
                                            <p:cond delay="499"/>
                                          </p:stCondLst>
                                        </p:cTn>
                                        <p:tgtEl>
                                          <p:spTgt spid="687166"/>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87167"/>
                                        </p:tgtEl>
                                      </p:cBhvr>
                                    </p:animEffect>
                                    <p:set>
                                      <p:cBhvr>
                                        <p:cTn id="37" dur="1" fill="hold">
                                          <p:stCondLst>
                                            <p:cond delay="499"/>
                                          </p:stCondLst>
                                        </p:cTn>
                                        <p:tgtEl>
                                          <p:spTgt spid="687167"/>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7168"/>
                                        </p:tgtEl>
                                      </p:cBhvr>
                                    </p:animEffect>
                                    <p:set>
                                      <p:cBhvr>
                                        <p:cTn id="40" dur="1" fill="hold">
                                          <p:stCondLst>
                                            <p:cond delay="499"/>
                                          </p:stCondLst>
                                        </p:cTn>
                                        <p:tgtEl>
                                          <p:spTgt spid="687168"/>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87169"/>
                                        </p:tgtEl>
                                      </p:cBhvr>
                                    </p:animEffect>
                                    <p:set>
                                      <p:cBhvr>
                                        <p:cTn id="43" dur="1" fill="hold">
                                          <p:stCondLst>
                                            <p:cond delay="499"/>
                                          </p:stCondLst>
                                        </p:cTn>
                                        <p:tgtEl>
                                          <p:spTgt spid="687169"/>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7170"/>
                                        </p:tgtEl>
                                      </p:cBhvr>
                                    </p:animEffect>
                                    <p:set>
                                      <p:cBhvr>
                                        <p:cTn id="46" dur="1" fill="hold">
                                          <p:stCondLst>
                                            <p:cond delay="499"/>
                                          </p:stCondLst>
                                        </p:cTn>
                                        <p:tgtEl>
                                          <p:spTgt spid="687170"/>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87171"/>
                                        </p:tgtEl>
                                      </p:cBhvr>
                                    </p:animEffect>
                                    <p:set>
                                      <p:cBhvr>
                                        <p:cTn id="49" dur="1" fill="hold">
                                          <p:stCondLst>
                                            <p:cond delay="499"/>
                                          </p:stCondLst>
                                        </p:cTn>
                                        <p:tgtEl>
                                          <p:spTgt spid="687171"/>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87172"/>
                                        </p:tgtEl>
                                      </p:cBhvr>
                                    </p:animEffect>
                                    <p:set>
                                      <p:cBhvr>
                                        <p:cTn id="52" dur="1" fill="hold">
                                          <p:stCondLst>
                                            <p:cond delay="499"/>
                                          </p:stCondLst>
                                        </p:cTn>
                                        <p:tgtEl>
                                          <p:spTgt spid="687172"/>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87173"/>
                                        </p:tgtEl>
                                      </p:cBhvr>
                                    </p:animEffect>
                                    <p:set>
                                      <p:cBhvr>
                                        <p:cTn id="55" dur="1" fill="hold">
                                          <p:stCondLst>
                                            <p:cond delay="499"/>
                                          </p:stCondLst>
                                        </p:cTn>
                                        <p:tgtEl>
                                          <p:spTgt spid="687173"/>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687174"/>
                                        </p:tgtEl>
                                      </p:cBhvr>
                                    </p:animEffect>
                                    <p:set>
                                      <p:cBhvr>
                                        <p:cTn id="58" dur="1" fill="hold">
                                          <p:stCondLst>
                                            <p:cond delay="499"/>
                                          </p:stCondLst>
                                        </p:cTn>
                                        <p:tgtEl>
                                          <p:spTgt spid="687174"/>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687175"/>
                                        </p:tgtEl>
                                      </p:cBhvr>
                                    </p:animEffect>
                                    <p:set>
                                      <p:cBhvr>
                                        <p:cTn id="61" dur="1" fill="hold">
                                          <p:stCondLst>
                                            <p:cond delay="499"/>
                                          </p:stCondLst>
                                        </p:cTn>
                                        <p:tgtEl>
                                          <p:spTgt spid="687175"/>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7176"/>
                                        </p:tgtEl>
                                      </p:cBhvr>
                                    </p:animEffect>
                                    <p:set>
                                      <p:cBhvr>
                                        <p:cTn id="64" dur="1" fill="hold">
                                          <p:stCondLst>
                                            <p:cond delay="499"/>
                                          </p:stCondLst>
                                        </p:cTn>
                                        <p:tgtEl>
                                          <p:spTgt spid="687176"/>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687177"/>
                                        </p:tgtEl>
                                      </p:cBhvr>
                                    </p:animEffect>
                                    <p:set>
                                      <p:cBhvr>
                                        <p:cTn id="67" dur="1" fill="hold">
                                          <p:stCondLst>
                                            <p:cond delay="499"/>
                                          </p:stCondLst>
                                        </p:cTn>
                                        <p:tgtEl>
                                          <p:spTgt spid="687177"/>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687178"/>
                                        </p:tgtEl>
                                      </p:cBhvr>
                                    </p:animEffect>
                                    <p:set>
                                      <p:cBhvr>
                                        <p:cTn id="70" dur="1" fill="hold">
                                          <p:stCondLst>
                                            <p:cond delay="499"/>
                                          </p:stCondLst>
                                        </p:cTn>
                                        <p:tgtEl>
                                          <p:spTgt spid="687178"/>
                                        </p:tgtEl>
                                        <p:attrNameLst>
                                          <p:attrName>style.visibility</p:attrName>
                                        </p:attrNameLst>
                                      </p:cBhvr>
                                      <p:to>
                                        <p:strVal val="hidden"/>
                                      </p:to>
                                    </p:set>
                                  </p:childTnLst>
                                </p:cTn>
                              </p:par>
                              <p:par>
                                <p:cTn id="71" presetID="9" presetClass="entr" presetSubtype="0" fill="hold" grpId="0" nodeType="withEffect">
                                  <p:stCondLst>
                                    <p:cond delay="0"/>
                                  </p:stCondLst>
                                  <p:childTnLst>
                                    <p:set>
                                      <p:cBhvr>
                                        <p:cTn id="72" dur="1" fill="hold">
                                          <p:stCondLst>
                                            <p:cond delay="0"/>
                                          </p:stCondLst>
                                        </p:cTn>
                                        <p:tgtEl>
                                          <p:spTgt spid="687180"/>
                                        </p:tgtEl>
                                        <p:attrNameLst>
                                          <p:attrName>style.visibility</p:attrName>
                                        </p:attrNameLst>
                                      </p:cBhvr>
                                      <p:to>
                                        <p:strVal val="visible"/>
                                      </p:to>
                                    </p:set>
                                    <p:animEffect transition="in" filter="dissolve">
                                      <p:cBhvr>
                                        <p:cTn id="73" dur="500"/>
                                        <p:tgtEl>
                                          <p:spTgt spid="68718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87181"/>
                                        </p:tgtEl>
                                        <p:attrNameLst>
                                          <p:attrName>style.visibility</p:attrName>
                                        </p:attrNameLst>
                                      </p:cBhvr>
                                      <p:to>
                                        <p:strVal val="visible"/>
                                      </p:to>
                                    </p:set>
                                    <p:animEffect transition="in" filter="dissolve">
                                      <p:cBhvr>
                                        <p:cTn id="76" dur="500"/>
                                        <p:tgtEl>
                                          <p:spTgt spid="68718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87182"/>
                                        </p:tgtEl>
                                        <p:attrNameLst>
                                          <p:attrName>style.visibility</p:attrName>
                                        </p:attrNameLst>
                                      </p:cBhvr>
                                      <p:to>
                                        <p:strVal val="visible"/>
                                      </p:to>
                                    </p:set>
                                    <p:animEffect transition="in" filter="dissolve">
                                      <p:cBhvr>
                                        <p:cTn id="79" dur="500"/>
                                        <p:tgtEl>
                                          <p:spTgt spid="68718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87183"/>
                                        </p:tgtEl>
                                        <p:attrNameLst>
                                          <p:attrName>style.visibility</p:attrName>
                                        </p:attrNameLst>
                                      </p:cBhvr>
                                      <p:to>
                                        <p:strVal val="visible"/>
                                      </p:to>
                                    </p:set>
                                    <p:animEffect transition="in" filter="dissolve">
                                      <p:cBhvr>
                                        <p:cTn id="82" dur="500"/>
                                        <p:tgtEl>
                                          <p:spTgt spid="68718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87185"/>
                                        </p:tgtEl>
                                        <p:attrNameLst>
                                          <p:attrName>style.visibility</p:attrName>
                                        </p:attrNameLst>
                                      </p:cBhvr>
                                      <p:to>
                                        <p:strVal val="visible"/>
                                      </p:to>
                                    </p:set>
                                    <p:animEffect transition="in" filter="dissolve">
                                      <p:cBhvr>
                                        <p:cTn id="85" dur="500"/>
                                        <p:tgtEl>
                                          <p:spTgt spid="68718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87186"/>
                                        </p:tgtEl>
                                        <p:attrNameLst>
                                          <p:attrName>style.visibility</p:attrName>
                                        </p:attrNameLst>
                                      </p:cBhvr>
                                      <p:to>
                                        <p:strVal val="visible"/>
                                      </p:to>
                                    </p:set>
                                    <p:animEffect transition="in" filter="dissolve">
                                      <p:cBhvr>
                                        <p:cTn id="88" dur="500"/>
                                        <p:tgtEl>
                                          <p:spTgt spid="68718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87187"/>
                                        </p:tgtEl>
                                        <p:attrNameLst>
                                          <p:attrName>style.visibility</p:attrName>
                                        </p:attrNameLst>
                                      </p:cBhvr>
                                      <p:to>
                                        <p:strVal val="visible"/>
                                      </p:to>
                                    </p:set>
                                    <p:animEffect transition="in" filter="dissolve">
                                      <p:cBhvr>
                                        <p:cTn id="91" dur="500"/>
                                        <p:tgtEl>
                                          <p:spTgt spid="68718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87188"/>
                                        </p:tgtEl>
                                        <p:attrNameLst>
                                          <p:attrName>style.visibility</p:attrName>
                                        </p:attrNameLst>
                                      </p:cBhvr>
                                      <p:to>
                                        <p:strVal val="visible"/>
                                      </p:to>
                                    </p:set>
                                    <p:animEffect transition="in" filter="dissolve">
                                      <p:cBhvr>
                                        <p:cTn id="94" dur="500"/>
                                        <p:tgtEl>
                                          <p:spTgt spid="68718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87189"/>
                                        </p:tgtEl>
                                        <p:attrNameLst>
                                          <p:attrName>style.visibility</p:attrName>
                                        </p:attrNameLst>
                                      </p:cBhvr>
                                      <p:to>
                                        <p:strVal val="visible"/>
                                      </p:to>
                                    </p:set>
                                    <p:animEffect transition="in" filter="dissolve">
                                      <p:cBhvr>
                                        <p:cTn id="97" dur="500"/>
                                        <p:tgtEl>
                                          <p:spTgt spid="68718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7190"/>
                                        </p:tgtEl>
                                        <p:attrNameLst>
                                          <p:attrName>style.visibility</p:attrName>
                                        </p:attrNameLst>
                                      </p:cBhvr>
                                      <p:to>
                                        <p:strVal val="visible"/>
                                      </p:to>
                                    </p:set>
                                    <p:animEffect transition="in" filter="dissolve">
                                      <p:cBhvr>
                                        <p:cTn id="100" dur="500"/>
                                        <p:tgtEl>
                                          <p:spTgt spid="68719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7191"/>
                                        </p:tgtEl>
                                        <p:attrNameLst>
                                          <p:attrName>style.visibility</p:attrName>
                                        </p:attrNameLst>
                                      </p:cBhvr>
                                      <p:to>
                                        <p:strVal val="visible"/>
                                      </p:to>
                                    </p:set>
                                    <p:animEffect transition="in" filter="dissolve">
                                      <p:cBhvr>
                                        <p:cTn id="103" dur="500"/>
                                        <p:tgtEl>
                                          <p:spTgt spid="68719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87192"/>
                                        </p:tgtEl>
                                        <p:attrNameLst>
                                          <p:attrName>style.visibility</p:attrName>
                                        </p:attrNameLst>
                                      </p:cBhvr>
                                      <p:to>
                                        <p:strVal val="visible"/>
                                      </p:to>
                                    </p:set>
                                    <p:animEffect transition="in" filter="dissolve">
                                      <p:cBhvr>
                                        <p:cTn id="106" dur="500"/>
                                        <p:tgtEl>
                                          <p:spTgt spid="68719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7193"/>
                                        </p:tgtEl>
                                        <p:attrNameLst>
                                          <p:attrName>style.visibility</p:attrName>
                                        </p:attrNameLst>
                                      </p:cBhvr>
                                      <p:to>
                                        <p:strVal val="visible"/>
                                      </p:to>
                                    </p:set>
                                    <p:animEffect transition="in" filter="dissolve">
                                      <p:cBhvr>
                                        <p:cTn id="109" dur="500"/>
                                        <p:tgtEl>
                                          <p:spTgt spid="68719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87194"/>
                                        </p:tgtEl>
                                        <p:attrNameLst>
                                          <p:attrName>style.visibility</p:attrName>
                                        </p:attrNameLst>
                                      </p:cBhvr>
                                      <p:to>
                                        <p:strVal val="visible"/>
                                      </p:to>
                                    </p:set>
                                    <p:animEffect transition="in" filter="dissolve">
                                      <p:cBhvr>
                                        <p:cTn id="112" dur="500"/>
                                        <p:tgtEl>
                                          <p:spTgt spid="687194"/>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87195"/>
                                        </p:tgtEl>
                                        <p:attrNameLst>
                                          <p:attrName>style.visibility</p:attrName>
                                        </p:attrNameLst>
                                      </p:cBhvr>
                                      <p:to>
                                        <p:strVal val="visible"/>
                                      </p:to>
                                    </p:set>
                                    <p:animEffect transition="in" filter="dissolve">
                                      <p:cBhvr>
                                        <p:cTn id="115" dur="500"/>
                                        <p:tgtEl>
                                          <p:spTgt spid="687195"/>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87196"/>
                                        </p:tgtEl>
                                        <p:attrNameLst>
                                          <p:attrName>style.visibility</p:attrName>
                                        </p:attrNameLst>
                                      </p:cBhvr>
                                      <p:to>
                                        <p:strVal val="visible"/>
                                      </p:to>
                                    </p:set>
                                    <p:animEffect transition="in" filter="dissolve">
                                      <p:cBhvr>
                                        <p:cTn id="118" dur="500"/>
                                        <p:tgtEl>
                                          <p:spTgt spid="687196"/>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7197"/>
                                        </p:tgtEl>
                                        <p:attrNameLst>
                                          <p:attrName>style.visibility</p:attrName>
                                        </p:attrNameLst>
                                      </p:cBhvr>
                                      <p:to>
                                        <p:strVal val="visible"/>
                                      </p:to>
                                    </p:set>
                                    <p:animEffect transition="in" filter="dissolve">
                                      <p:cBhvr>
                                        <p:cTn id="121" dur="500"/>
                                        <p:tgtEl>
                                          <p:spTgt spid="687197"/>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687198"/>
                                        </p:tgtEl>
                                        <p:attrNameLst>
                                          <p:attrName>style.visibility</p:attrName>
                                        </p:attrNameLst>
                                      </p:cBhvr>
                                      <p:to>
                                        <p:strVal val="visible"/>
                                      </p:to>
                                    </p:set>
                                    <p:animEffect transition="in" filter="dissolve">
                                      <p:cBhvr>
                                        <p:cTn id="124" dur="500"/>
                                        <p:tgtEl>
                                          <p:spTgt spid="687198"/>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687199"/>
                                        </p:tgtEl>
                                        <p:attrNameLst>
                                          <p:attrName>style.visibility</p:attrName>
                                        </p:attrNameLst>
                                      </p:cBhvr>
                                      <p:to>
                                        <p:strVal val="visible"/>
                                      </p:to>
                                    </p:set>
                                    <p:animEffect transition="in" filter="dissolve">
                                      <p:cBhvr>
                                        <p:cTn id="127" dur="500"/>
                                        <p:tgtEl>
                                          <p:spTgt spid="687199"/>
                                        </p:tgtEl>
                                      </p:cBhvr>
                                    </p:animEffect>
                                  </p:childTnLst>
                                </p:cTn>
                              </p:par>
                              <p:par>
                                <p:cTn id="128" presetID="9" presetClass="entr" presetSubtype="0" fill="hold" nodeType="withEffect">
                                  <p:stCondLst>
                                    <p:cond delay="0"/>
                                  </p:stCondLst>
                                  <p:childTnLst>
                                    <p:set>
                                      <p:cBhvr>
                                        <p:cTn id="129" dur="1" fill="hold">
                                          <p:stCondLst>
                                            <p:cond delay="0"/>
                                          </p:stCondLst>
                                        </p:cTn>
                                        <p:tgtEl>
                                          <p:spTgt spid="687200"/>
                                        </p:tgtEl>
                                        <p:attrNameLst>
                                          <p:attrName>style.visibility</p:attrName>
                                        </p:attrNameLst>
                                      </p:cBhvr>
                                      <p:to>
                                        <p:strVal val="visible"/>
                                      </p:to>
                                    </p:set>
                                    <p:animEffect transition="in" filter="dissolve">
                                      <p:cBhvr>
                                        <p:cTn id="130" dur="500"/>
                                        <p:tgtEl>
                                          <p:spTgt spid="687200"/>
                                        </p:tgtEl>
                                      </p:cBhvr>
                                    </p:animEffect>
                                  </p:childTnLst>
                                </p:cTn>
                              </p:par>
                              <p:par>
                                <p:cTn id="131" presetID="9" presetClass="entr" presetSubtype="0" fill="hold" nodeType="withEffect">
                                  <p:stCondLst>
                                    <p:cond delay="0"/>
                                  </p:stCondLst>
                                  <p:childTnLst>
                                    <p:set>
                                      <p:cBhvr>
                                        <p:cTn id="132" dur="1" fill="hold">
                                          <p:stCondLst>
                                            <p:cond delay="0"/>
                                          </p:stCondLst>
                                        </p:cTn>
                                        <p:tgtEl>
                                          <p:spTgt spid="687201"/>
                                        </p:tgtEl>
                                        <p:attrNameLst>
                                          <p:attrName>style.visibility</p:attrName>
                                        </p:attrNameLst>
                                      </p:cBhvr>
                                      <p:to>
                                        <p:strVal val="visible"/>
                                      </p:to>
                                    </p:set>
                                    <p:animEffect transition="in" filter="dissolve">
                                      <p:cBhvr>
                                        <p:cTn id="133" dur="500"/>
                                        <p:tgtEl>
                                          <p:spTgt spid="687201"/>
                                        </p:tgtEl>
                                      </p:cBhvr>
                                    </p:animEffect>
                                  </p:childTnLst>
                                </p:cTn>
                              </p:par>
                              <p:par>
                                <p:cTn id="134" presetID="9" presetClass="entr" presetSubtype="0" fill="hold" nodeType="withEffect">
                                  <p:stCondLst>
                                    <p:cond delay="0"/>
                                  </p:stCondLst>
                                  <p:childTnLst>
                                    <p:set>
                                      <p:cBhvr>
                                        <p:cTn id="135" dur="1" fill="hold">
                                          <p:stCondLst>
                                            <p:cond delay="0"/>
                                          </p:stCondLst>
                                        </p:cTn>
                                        <p:tgtEl>
                                          <p:spTgt spid="687202"/>
                                        </p:tgtEl>
                                        <p:attrNameLst>
                                          <p:attrName>style.visibility</p:attrName>
                                        </p:attrNameLst>
                                      </p:cBhvr>
                                      <p:to>
                                        <p:strVal val="visible"/>
                                      </p:to>
                                    </p:set>
                                    <p:animEffect transition="in" filter="dissolve">
                                      <p:cBhvr>
                                        <p:cTn id="136" dur="500"/>
                                        <p:tgtEl>
                                          <p:spTgt spid="68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58" grpId="0"/>
      <p:bldP spid="687159" grpId="0"/>
      <p:bldP spid="687160" grpId="0"/>
      <p:bldP spid="687161" grpId="0"/>
      <p:bldP spid="687162" grpId="0"/>
      <p:bldP spid="687163" grpId="0"/>
      <p:bldP spid="687164" grpId="0"/>
      <p:bldP spid="687165" grpId="0" animBg="1"/>
      <p:bldP spid="687166" grpId="0"/>
      <p:bldP spid="687167" grpId="0" animBg="1"/>
      <p:bldP spid="687168" grpId="0"/>
      <p:bldP spid="687169" grpId="0" animBg="1"/>
      <p:bldP spid="687170" grpId="0"/>
      <p:bldP spid="687171" grpId="0" animBg="1"/>
      <p:bldP spid="687172" grpId="0"/>
      <p:bldP spid="687173" grpId="0" animBg="1"/>
      <p:bldP spid="687174" grpId="0"/>
      <p:bldP spid="687175" grpId="0" animBg="1"/>
      <p:bldP spid="687176" grpId="0"/>
      <p:bldP spid="687177" grpId="0" animBg="1"/>
      <p:bldP spid="687178" grpId="0"/>
      <p:bldP spid="687180" grpId="0"/>
      <p:bldP spid="687181" grpId="0"/>
      <p:bldP spid="687182" grpId="0"/>
      <p:bldP spid="687183" grpId="0"/>
      <p:bldP spid="687185" grpId="0"/>
      <p:bldP spid="687186" grpId="0"/>
      <p:bldP spid="687187" grpId="0"/>
      <p:bldP spid="687188" grpId="0"/>
      <p:bldP spid="687189" grpId="0" animBg="1"/>
      <p:bldP spid="687190" grpId="0"/>
      <p:bldP spid="687191" grpId="0"/>
      <p:bldP spid="687192" grpId="0" animBg="1"/>
      <p:bldP spid="687193" grpId="0"/>
      <p:bldP spid="687194" grpId="0"/>
      <p:bldP spid="687195" grpId="0" animBg="1"/>
      <p:bldP spid="687196" grpId="0"/>
      <p:bldP spid="687197" grpId="0"/>
      <p:bldP spid="687198" grpId="0" animBg="1"/>
      <p:bldP spid="6871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FAB0F960-05B3-48DF-992B-3A50DAB7E0A6}"/>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Further merge the sublists.</a:t>
            </a:r>
          </a:p>
        </p:txBody>
      </p:sp>
      <p:sp>
        <p:nvSpPr>
          <p:cNvPr id="88067" name="Text Box 3">
            <a:extLst>
              <a:ext uri="{FF2B5EF4-FFF2-40B4-BE49-F238E27FC236}">
                <a16:creationId xmlns:a16="http://schemas.microsoft.com/office/drawing/2014/main" id="{94CACFDF-8BE4-432D-8CDB-8C31EA997C9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88068" name="Text Box 113">
            <a:extLst>
              <a:ext uri="{FF2B5EF4-FFF2-40B4-BE49-F238E27FC236}">
                <a16:creationId xmlns:a16="http://schemas.microsoft.com/office/drawing/2014/main" id="{55409191-D60E-4516-94DA-F9D6B7819067}"/>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89266" name="Text Box 114">
            <a:extLst>
              <a:ext uri="{FF2B5EF4-FFF2-40B4-BE49-F238E27FC236}">
                <a16:creationId xmlns:a16="http://schemas.microsoft.com/office/drawing/2014/main" id="{186DBA40-FC11-48A5-B8C0-DF2E7AF2BAC1}"/>
              </a:ext>
            </a:extLst>
          </p:cNvPr>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9267" name="Text Box 115">
            <a:extLst>
              <a:ext uri="{FF2B5EF4-FFF2-40B4-BE49-F238E27FC236}">
                <a16:creationId xmlns:a16="http://schemas.microsoft.com/office/drawing/2014/main" id="{387BF94C-F15D-4DB6-8875-9EC919E0163E}"/>
              </a:ext>
            </a:extLst>
          </p:cNvPr>
          <p:cNvSpPr txBox="1">
            <a:spLocks noChangeArrowheads="1"/>
          </p:cNvSpPr>
          <p:nvPr/>
        </p:nvSpPr>
        <p:spPr bwMode="auto">
          <a:xfrm>
            <a:off x="5248275"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9268" name="Text Box 116">
            <a:extLst>
              <a:ext uri="{FF2B5EF4-FFF2-40B4-BE49-F238E27FC236}">
                <a16:creationId xmlns:a16="http://schemas.microsoft.com/office/drawing/2014/main" id="{6E9A50F5-94B3-4945-8701-28DFFD489BCE}"/>
              </a:ext>
            </a:extLst>
          </p:cNvPr>
          <p:cNvSpPr txBox="1">
            <a:spLocks noChangeArrowheads="1"/>
          </p:cNvSpPr>
          <p:nvPr/>
        </p:nvSpPr>
        <p:spPr bwMode="auto">
          <a:xfrm>
            <a:off x="5964238" y="37973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9269" name="Text Box 117">
            <a:extLst>
              <a:ext uri="{FF2B5EF4-FFF2-40B4-BE49-F238E27FC236}">
                <a16:creationId xmlns:a16="http://schemas.microsoft.com/office/drawing/2014/main" id="{2148ACCD-4DD9-414D-928A-AE18E2DD3591}"/>
              </a:ext>
            </a:extLst>
          </p:cNvPr>
          <p:cNvSpPr txBox="1">
            <a:spLocks noChangeArrowheads="1"/>
          </p:cNvSpPr>
          <p:nvPr/>
        </p:nvSpPr>
        <p:spPr bwMode="auto">
          <a:xfrm>
            <a:off x="5894388"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9271" name="Text Box 119">
            <a:extLst>
              <a:ext uri="{FF2B5EF4-FFF2-40B4-BE49-F238E27FC236}">
                <a16:creationId xmlns:a16="http://schemas.microsoft.com/office/drawing/2014/main" id="{671C4819-563E-499B-AA81-7A1B9E1F2E33}"/>
              </a:ext>
            </a:extLst>
          </p:cNvPr>
          <p:cNvSpPr txBox="1">
            <a:spLocks noChangeArrowheads="1"/>
          </p:cNvSpPr>
          <p:nvPr/>
        </p:nvSpPr>
        <p:spPr bwMode="auto">
          <a:xfrm>
            <a:off x="34940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9272" name="Text Box 120">
            <a:extLst>
              <a:ext uri="{FF2B5EF4-FFF2-40B4-BE49-F238E27FC236}">
                <a16:creationId xmlns:a16="http://schemas.microsoft.com/office/drawing/2014/main" id="{272B35A5-ED2A-47F5-950B-CAFA36A5B555}"/>
              </a:ext>
            </a:extLst>
          </p:cNvPr>
          <p:cNvSpPr txBox="1">
            <a:spLocks noChangeArrowheads="1"/>
          </p:cNvSpPr>
          <p:nvPr/>
        </p:nvSpPr>
        <p:spPr bwMode="auto">
          <a:xfrm>
            <a:off x="2732088"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9273" name="Text Box 121">
            <a:extLst>
              <a:ext uri="{FF2B5EF4-FFF2-40B4-BE49-F238E27FC236}">
                <a16:creationId xmlns:a16="http://schemas.microsoft.com/office/drawing/2014/main" id="{E5927D5C-D00A-4A1F-80BB-0B89B8B61771}"/>
              </a:ext>
            </a:extLst>
          </p:cNvPr>
          <p:cNvSpPr txBox="1">
            <a:spLocks noChangeArrowheads="1"/>
          </p:cNvSpPr>
          <p:nvPr/>
        </p:nvSpPr>
        <p:spPr bwMode="auto">
          <a:xfrm>
            <a:off x="477678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9274" name="Text Box 122">
            <a:extLst>
              <a:ext uri="{FF2B5EF4-FFF2-40B4-BE49-F238E27FC236}">
                <a16:creationId xmlns:a16="http://schemas.microsoft.com/office/drawing/2014/main" id="{E1DAEC6F-8D0D-460B-9AE7-79453C961FD1}"/>
              </a:ext>
            </a:extLst>
          </p:cNvPr>
          <p:cNvSpPr txBox="1">
            <a:spLocks noChangeArrowheads="1"/>
          </p:cNvSpPr>
          <p:nvPr/>
        </p:nvSpPr>
        <p:spPr bwMode="auto">
          <a:xfrm>
            <a:off x="40274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9275" name="AutoShape 123">
            <a:extLst>
              <a:ext uri="{FF2B5EF4-FFF2-40B4-BE49-F238E27FC236}">
                <a16:creationId xmlns:a16="http://schemas.microsoft.com/office/drawing/2014/main" id="{885EE9B0-4370-4623-8A6C-FB113254D811}"/>
              </a:ext>
            </a:extLst>
          </p:cNvPr>
          <p:cNvSpPr>
            <a:spLocks noChangeArrowheads="1"/>
          </p:cNvSpPr>
          <p:nvPr/>
        </p:nvSpPr>
        <p:spPr bwMode="auto">
          <a:xfrm>
            <a:off x="2033588" y="4125913"/>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276" name="Text Box 124">
            <a:extLst>
              <a:ext uri="{FF2B5EF4-FFF2-40B4-BE49-F238E27FC236}">
                <a16:creationId xmlns:a16="http://schemas.microsoft.com/office/drawing/2014/main" id="{94978820-CA3C-4746-AB64-F92B69D68162}"/>
              </a:ext>
            </a:extLst>
          </p:cNvPr>
          <p:cNvSpPr txBox="1">
            <a:spLocks noChangeArrowheads="1"/>
          </p:cNvSpPr>
          <p:nvPr/>
        </p:nvSpPr>
        <p:spPr bwMode="auto">
          <a:xfrm>
            <a:off x="2109788"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9277" name="Text Box 125">
            <a:extLst>
              <a:ext uri="{FF2B5EF4-FFF2-40B4-BE49-F238E27FC236}">
                <a16:creationId xmlns:a16="http://schemas.microsoft.com/office/drawing/2014/main" id="{209904D7-E0BE-4118-844C-8D603CE6442B}"/>
              </a:ext>
            </a:extLst>
          </p:cNvPr>
          <p:cNvSpPr txBox="1">
            <a:spLocks noChangeArrowheads="1"/>
          </p:cNvSpPr>
          <p:nvPr/>
        </p:nvSpPr>
        <p:spPr bwMode="auto">
          <a:xfrm>
            <a:off x="2643188" y="42021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9278" name="AutoShape 126">
            <a:extLst>
              <a:ext uri="{FF2B5EF4-FFF2-40B4-BE49-F238E27FC236}">
                <a16:creationId xmlns:a16="http://schemas.microsoft.com/office/drawing/2014/main" id="{6A82D4E3-B6F3-476E-90CB-314BFA16A2BB}"/>
              </a:ext>
            </a:extLst>
          </p:cNvPr>
          <p:cNvSpPr>
            <a:spLocks noChangeArrowheads="1"/>
          </p:cNvSpPr>
          <p:nvPr/>
        </p:nvSpPr>
        <p:spPr bwMode="auto">
          <a:xfrm>
            <a:off x="3328988" y="4113213"/>
            <a:ext cx="11430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279" name="Text Box 127">
            <a:extLst>
              <a:ext uri="{FF2B5EF4-FFF2-40B4-BE49-F238E27FC236}">
                <a16:creationId xmlns:a16="http://schemas.microsoft.com/office/drawing/2014/main" id="{993B0712-1275-4E1E-BC3E-2F58EF00A8EE}"/>
              </a:ext>
            </a:extLst>
          </p:cNvPr>
          <p:cNvSpPr txBox="1">
            <a:spLocks noChangeArrowheads="1"/>
          </p:cNvSpPr>
          <p:nvPr/>
        </p:nvSpPr>
        <p:spPr bwMode="auto">
          <a:xfrm>
            <a:off x="3405188"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9280" name="Text Box 128">
            <a:extLst>
              <a:ext uri="{FF2B5EF4-FFF2-40B4-BE49-F238E27FC236}">
                <a16:creationId xmlns:a16="http://schemas.microsoft.com/office/drawing/2014/main" id="{2EC44672-F33D-48F4-8785-DF5DDD90981D}"/>
              </a:ext>
            </a:extLst>
          </p:cNvPr>
          <p:cNvSpPr txBox="1">
            <a:spLocks noChangeArrowheads="1"/>
          </p:cNvSpPr>
          <p:nvPr/>
        </p:nvSpPr>
        <p:spPr bwMode="auto">
          <a:xfrm>
            <a:off x="3938588"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9281" name="AutoShape 129">
            <a:extLst>
              <a:ext uri="{FF2B5EF4-FFF2-40B4-BE49-F238E27FC236}">
                <a16:creationId xmlns:a16="http://schemas.microsoft.com/office/drawing/2014/main" id="{3B8BB45F-DB4F-4B16-8529-131A23B5593A}"/>
              </a:ext>
            </a:extLst>
          </p:cNvPr>
          <p:cNvSpPr>
            <a:spLocks noChangeArrowheads="1"/>
          </p:cNvSpPr>
          <p:nvPr/>
        </p:nvSpPr>
        <p:spPr bwMode="auto">
          <a:xfrm>
            <a:off x="4624388" y="4114800"/>
            <a:ext cx="1090612"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282" name="Text Box 130">
            <a:extLst>
              <a:ext uri="{FF2B5EF4-FFF2-40B4-BE49-F238E27FC236}">
                <a16:creationId xmlns:a16="http://schemas.microsoft.com/office/drawing/2014/main" id="{249A564A-0E48-48B4-A733-CB6C2951DDF6}"/>
              </a:ext>
            </a:extLst>
          </p:cNvPr>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9283" name="Text Box 131">
            <a:extLst>
              <a:ext uri="{FF2B5EF4-FFF2-40B4-BE49-F238E27FC236}">
                <a16:creationId xmlns:a16="http://schemas.microsoft.com/office/drawing/2014/main" id="{8AD68219-0F23-47AF-9C9F-A472E1172A59}"/>
              </a:ext>
            </a:extLst>
          </p:cNvPr>
          <p:cNvSpPr txBox="1">
            <a:spLocks noChangeArrowheads="1"/>
          </p:cNvSpPr>
          <p:nvPr/>
        </p:nvSpPr>
        <p:spPr bwMode="auto">
          <a:xfrm>
            <a:off x="5233988"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9284" name="AutoShape 132">
            <a:extLst>
              <a:ext uri="{FF2B5EF4-FFF2-40B4-BE49-F238E27FC236}">
                <a16:creationId xmlns:a16="http://schemas.microsoft.com/office/drawing/2014/main" id="{CB9A4BF5-F5EA-49A7-8E6B-1CD6699AA2F2}"/>
              </a:ext>
            </a:extLst>
          </p:cNvPr>
          <p:cNvSpPr>
            <a:spLocks noChangeArrowheads="1"/>
          </p:cNvSpPr>
          <p:nvPr/>
        </p:nvSpPr>
        <p:spPr bwMode="auto">
          <a:xfrm>
            <a:off x="5867400" y="4114800"/>
            <a:ext cx="609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285" name="Text Box 133">
            <a:extLst>
              <a:ext uri="{FF2B5EF4-FFF2-40B4-BE49-F238E27FC236}">
                <a16:creationId xmlns:a16="http://schemas.microsoft.com/office/drawing/2014/main" id="{6969C92D-40C0-42B9-A14C-675E5205C107}"/>
              </a:ext>
            </a:extLst>
          </p:cNvPr>
          <p:cNvSpPr txBox="1">
            <a:spLocks noChangeArrowheads="1"/>
          </p:cNvSpPr>
          <p:nvPr/>
        </p:nvSpPr>
        <p:spPr bwMode="auto">
          <a:xfrm>
            <a:off x="5943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9286" name="Line 134">
            <a:extLst>
              <a:ext uri="{FF2B5EF4-FFF2-40B4-BE49-F238E27FC236}">
                <a16:creationId xmlns:a16="http://schemas.microsoft.com/office/drawing/2014/main" id="{F7CF1224-F66A-469C-A306-DA557B1C3465}"/>
              </a:ext>
            </a:extLst>
          </p:cNvPr>
          <p:cNvSpPr>
            <a:spLocks noChangeShapeType="1"/>
          </p:cNvSpPr>
          <p:nvPr/>
        </p:nvSpPr>
        <p:spPr bwMode="auto">
          <a:xfrm>
            <a:off x="3886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287" name="Line 135">
            <a:extLst>
              <a:ext uri="{FF2B5EF4-FFF2-40B4-BE49-F238E27FC236}">
                <a16:creationId xmlns:a16="http://schemas.microsoft.com/office/drawing/2014/main" id="{78681215-5800-4CA9-A542-038148018394}"/>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288" name="Line 136">
            <a:extLst>
              <a:ext uri="{FF2B5EF4-FFF2-40B4-BE49-F238E27FC236}">
                <a16:creationId xmlns:a16="http://schemas.microsoft.com/office/drawing/2014/main" id="{E79D3B60-136E-4180-B80A-5964F0249920}"/>
              </a:ext>
            </a:extLst>
          </p:cNvPr>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290" name="Text Box 138">
            <a:extLst>
              <a:ext uri="{FF2B5EF4-FFF2-40B4-BE49-F238E27FC236}">
                <a16:creationId xmlns:a16="http://schemas.microsoft.com/office/drawing/2014/main" id="{634FDF1A-B95E-48DF-9B73-151760F68AEE}"/>
              </a:ext>
            </a:extLst>
          </p:cNvPr>
          <p:cNvSpPr txBox="1">
            <a:spLocks noChangeArrowheads="1"/>
          </p:cNvSpPr>
          <p:nvPr/>
        </p:nvSpPr>
        <p:spPr bwMode="auto">
          <a:xfrm>
            <a:off x="32766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89291" name="Text Box 139">
            <a:extLst>
              <a:ext uri="{FF2B5EF4-FFF2-40B4-BE49-F238E27FC236}">
                <a16:creationId xmlns:a16="http://schemas.microsoft.com/office/drawing/2014/main" id="{6FC9C5AE-CE45-4FAC-BA48-2C96E421B5F2}"/>
              </a:ext>
            </a:extLst>
          </p:cNvPr>
          <p:cNvSpPr txBox="1">
            <a:spLocks noChangeArrowheads="1"/>
          </p:cNvSpPr>
          <p:nvPr/>
        </p:nvSpPr>
        <p:spPr bwMode="auto">
          <a:xfrm>
            <a:off x="2736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89292" name="Text Box 140">
            <a:extLst>
              <a:ext uri="{FF2B5EF4-FFF2-40B4-BE49-F238E27FC236}">
                <a16:creationId xmlns:a16="http://schemas.microsoft.com/office/drawing/2014/main" id="{F41EFD5A-E992-48A3-B32F-8D276FA7B024}"/>
              </a:ext>
            </a:extLst>
          </p:cNvPr>
          <p:cNvSpPr txBox="1">
            <a:spLocks noChangeArrowheads="1"/>
          </p:cNvSpPr>
          <p:nvPr/>
        </p:nvSpPr>
        <p:spPr bwMode="auto">
          <a:xfrm>
            <a:off x="22034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89294" name="Text Box 142">
            <a:extLst>
              <a:ext uri="{FF2B5EF4-FFF2-40B4-BE49-F238E27FC236}">
                <a16:creationId xmlns:a16="http://schemas.microsoft.com/office/drawing/2014/main" id="{3DF993E8-1710-4D97-BC15-498A2586F78A}"/>
              </a:ext>
            </a:extLst>
          </p:cNvPr>
          <p:cNvSpPr txBox="1">
            <a:spLocks noChangeArrowheads="1"/>
          </p:cNvSpPr>
          <p:nvPr/>
        </p:nvSpPr>
        <p:spPr bwMode="auto">
          <a:xfrm>
            <a:off x="4475163"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89295" name="Text Box 143">
            <a:extLst>
              <a:ext uri="{FF2B5EF4-FFF2-40B4-BE49-F238E27FC236}">
                <a16:creationId xmlns:a16="http://schemas.microsoft.com/office/drawing/2014/main" id="{0270E140-4530-49C7-B8BA-C4BD73F11D49}"/>
              </a:ext>
            </a:extLst>
          </p:cNvPr>
          <p:cNvSpPr txBox="1">
            <a:spLocks noChangeArrowheads="1"/>
          </p:cNvSpPr>
          <p:nvPr/>
        </p:nvSpPr>
        <p:spPr bwMode="auto">
          <a:xfrm>
            <a:off x="37766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9296" name="Text Box 144">
            <a:extLst>
              <a:ext uri="{FF2B5EF4-FFF2-40B4-BE49-F238E27FC236}">
                <a16:creationId xmlns:a16="http://schemas.microsoft.com/office/drawing/2014/main" id="{D410E6D2-7BF0-4EE4-834F-21891202452D}"/>
              </a:ext>
            </a:extLst>
          </p:cNvPr>
          <p:cNvSpPr txBox="1">
            <a:spLocks noChangeArrowheads="1"/>
          </p:cNvSpPr>
          <p:nvPr/>
        </p:nvSpPr>
        <p:spPr bwMode="auto">
          <a:xfrm>
            <a:off x="50530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89297" name="Text Box 145">
            <a:extLst>
              <a:ext uri="{FF2B5EF4-FFF2-40B4-BE49-F238E27FC236}">
                <a16:creationId xmlns:a16="http://schemas.microsoft.com/office/drawing/2014/main" id="{9AB37AB0-087F-4AC8-8F21-7CE23A96E6DC}"/>
              </a:ext>
            </a:extLst>
          </p:cNvPr>
          <p:cNvSpPr txBox="1">
            <a:spLocks noChangeArrowheads="1"/>
          </p:cNvSpPr>
          <p:nvPr/>
        </p:nvSpPr>
        <p:spPr bwMode="auto">
          <a:xfrm>
            <a:off x="56308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89298" name="AutoShape 146">
            <a:extLst>
              <a:ext uri="{FF2B5EF4-FFF2-40B4-BE49-F238E27FC236}">
                <a16:creationId xmlns:a16="http://schemas.microsoft.com/office/drawing/2014/main" id="{1F75AE6D-C357-4945-B2D7-E4089513B295}"/>
              </a:ext>
            </a:extLst>
          </p:cNvPr>
          <p:cNvSpPr>
            <a:spLocks noChangeArrowheads="1"/>
          </p:cNvSpPr>
          <p:nvPr/>
        </p:nvSpPr>
        <p:spPr bwMode="auto">
          <a:xfrm>
            <a:off x="2024063" y="4113213"/>
            <a:ext cx="2209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299" name="Text Box 147">
            <a:extLst>
              <a:ext uri="{FF2B5EF4-FFF2-40B4-BE49-F238E27FC236}">
                <a16:creationId xmlns:a16="http://schemas.microsoft.com/office/drawing/2014/main" id="{E2ABC38C-92BB-4116-88E4-AD49DC66066E}"/>
              </a:ext>
            </a:extLst>
          </p:cNvPr>
          <p:cNvSpPr txBox="1">
            <a:spLocks noChangeArrowheads="1"/>
          </p:cNvSpPr>
          <p:nvPr/>
        </p:nvSpPr>
        <p:spPr bwMode="auto">
          <a:xfrm>
            <a:off x="21002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89300" name="Text Box 148">
            <a:extLst>
              <a:ext uri="{FF2B5EF4-FFF2-40B4-BE49-F238E27FC236}">
                <a16:creationId xmlns:a16="http://schemas.microsoft.com/office/drawing/2014/main" id="{52AEC1FD-A003-414A-ADF2-DE778F0868C9}"/>
              </a:ext>
            </a:extLst>
          </p:cNvPr>
          <p:cNvSpPr txBox="1">
            <a:spLocks noChangeArrowheads="1"/>
          </p:cNvSpPr>
          <p:nvPr/>
        </p:nvSpPr>
        <p:spPr bwMode="auto">
          <a:xfrm>
            <a:off x="2646363"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89301" name="Text Box 149">
            <a:extLst>
              <a:ext uri="{FF2B5EF4-FFF2-40B4-BE49-F238E27FC236}">
                <a16:creationId xmlns:a16="http://schemas.microsoft.com/office/drawing/2014/main" id="{75E55B61-2F28-4B03-8C3D-A4D7FB2D2F75}"/>
              </a:ext>
            </a:extLst>
          </p:cNvPr>
          <p:cNvSpPr txBox="1">
            <a:spLocks noChangeArrowheads="1"/>
          </p:cNvSpPr>
          <p:nvPr/>
        </p:nvSpPr>
        <p:spPr bwMode="auto">
          <a:xfrm>
            <a:off x="3205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89302" name="Text Box 150">
            <a:extLst>
              <a:ext uri="{FF2B5EF4-FFF2-40B4-BE49-F238E27FC236}">
                <a16:creationId xmlns:a16="http://schemas.microsoft.com/office/drawing/2014/main" id="{7304FBCB-7AB9-4FC7-833D-0A11EC90048D}"/>
              </a:ext>
            </a:extLst>
          </p:cNvPr>
          <p:cNvSpPr txBox="1">
            <a:spLocks noChangeArrowheads="1"/>
          </p:cNvSpPr>
          <p:nvPr/>
        </p:nvSpPr>
        <p:spPr bwMode="auto">
          <a:xfrm>
            <a:off x="3713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89303" name="AutoShape 151">
            <a:extLst>
              <a:ext uri="{FF2B5EF4-FFF2-40B4-BE49-F238E27FC236}">
                <a16:creationId xmlns:a16="http://schemas.microsoft.com/office/drawing/2014/main" id="{4C57B3C5-C0F1-425A-91D0-21D70F690147}"/>
              </a:ext>
            </a:extLst>
          </p:cNvPr>
          <p:cNvSpPr>
            <a:spLocks noChangeArrowheads="1"/>
          </p:cNvSpPr>
          <p:nvPr/>
        </p:nvSpPr>
        <p:spPr bwMode="auto">
          <a:xfrm>
            <a:off x="4386263" y="4114800"/>
            <a:ext cx="1676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89304" name="Text Box 152">
            <a:extLst>
              <a:ext uri="{FF2B5EF4-FFF2-40B4-BE49-F238E27FC236}">
                <a16:creationId xmlns:a16="http://schemas.microsoft.com/office/drawing/2014/main" id="{13099C73-C56A-4611-9EBD-8096CDA610C3}"/>
              </a:ext>
            </a:extLst>
          </p:cNvPr>
          <p:cNvSpPr txBox="1">
            <a:spLocks noChangeArrowheads="1"/>
          </p:cNvSpPr>
          <p:nvPr/>
        </p:nvSpPr>
        <p:spPr bwMode="auto">
          <a:xfrm>
            <a:off x="44624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89305" name="Text Box 153">
            <a:extLst>
              <a:ext uri="{FF2B5EF4-FFF2-40B4-BE49-F238E27FC236}">
                <a16:creationId xmlns:a16="http://schemas.microsoft.com/office/drawing/2014/main" id="{EF448F00-1A22-4EB9-8840-E922026469CC}"/>
              </a:ext>
            </a:extLst>
          </p:cNvPr>
          <p:cNvSpPr txBox="1">
            <a:spLocks noChangeArrowheads="1"/>
          </p:cNvSpPr>
          <p:nvPr/>
        </p:nvSpPr>
        <p:spPr bwMode="auto">
          <a:xfrm>
            <a:off x="49958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89306" name="Text Box 154">
            <a:extLst>
              <a:ext uri="{FF2B5EF4-FFF2-40B4-BE49-F238E27FC236}">
                <a16:creationId xmlns:a16="http://schemas.microsoft.com/office/drawing/2014/main" id="{12E8F8B6-23C4-4B80-851B-8CD0B099294E}"/>
              </a:ext>
            </a:extLst>
          </p:cNvPr>
          <p:cNvSpPr txBox="1">
            <a:spLocks noChangeArrowheads="1"/>
          </p:cNvSpPr>
          <p:nvPr/>
        </p:nvSpPr>
        <p:spPr bwMode="auto">
          <a:xfrm>
            <a:off x="55292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89307" name="Line 155">
            <a:extLst>
              <a:ext uri="{FF2B5EF4-FFF2-40B4-BE49-F238E27FC236}">
                <a16:creationId xmlns:a16="http://schemas.microsoft.com/office/drawing/2014/main" id="{A0B445AC-92AF-42ED-B983-0248C5EE7122}"/>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308" name="Line 156">
            <a:extLst>
              <a:ext uri="{FF2B5EF4-FFF2-40B4-BE49-F238E27FC236}">
                <a16:creationId xmlns:a16="http://schemas.microsoft.com/office/drawing/2014/main" id="{B26DA5DF-59AE-4656-BABA-8ACC81C80DA2}"/>
              </a:ext>
            </a:extLst>
          </p:cNvPr>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309" name="Line 157">
            <a:extLst>
              <a:ext uri="{FF2B5EF4-FFF2-40B4-BE49-F238E27FC236}">
                <a16:creationId xmlns:a16="http://schemas.microsoft.com/office/drawing/2014/main" id="{FC49EF13-BCD8-4F0D-83EA-82E251089BEB}"/>
              </a:ext>
            </a:extLst>
          </p:cNvPr>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310" name="Line 158">
            <a:extLst>
              <a:ext uri="{FF2B5EF4-FFF2-40B4-BE49-F238E27FC236}">
                <a16:creationId xmlns:a16="http://schemas.microsoft.com/office/drawing/2014/main" id="{22A8DB08-5DD6-4D1A-A1B3-96989A3B2B44}"/>
              </a:ext>
            </a:extLst>
          </p:cNvPr>
          <p:cNvSpPr>
            <a:spLocks noChangeShapeType="1"/>
          </p:cNvSpPr>
          <p:nvPr/>
        </p:nvSpPr>
        <p:spPr bwMode="auto">
          <a:xfrm>
            <a:off x="4953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89311" name="Line 159">
            <a:extLst>
              <a:ext uri="{FF2B5EF4-FFF2-40B4-BE49-F238E27FC236}">
                <a16:creationId xmlns:a16="http://schemas.microsoft.com/office/drawing/2014/main" id="{07A170A3-8A09-4B08-AEE3-15AF33ECD0C4}"/>
              </a:ext>
            </a:extLst>
          </p:cNvPr>
          <p:cNvSpPr>
            <a:spLocks noChangeShapeType="1"/>
          </p:cNvSpPr>
          <p:nvPr/>
        </p:nvSpPr>
        <p:spPr bwMode="auto">
          <a:xfrm>
            <a:off x="5486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9154">
                                            <p:txEl>
                                              <p:pRg st="0" end="0"/>
                                            </p:txEl>
                                          </p:spTgt>
                                        </p:tgtEl>
                                        <p:attrNameLst>
                                          <p:attrName>style.visibility</p:attrName>
                                        </p:attrNameLst>
                                      </p:cBhvr>
                                      <p:to>
                                        <p:strVal val="visible"/>
                                      </p:to>
                                    </p:set>
                                    <p:animEffect transition="in" filter="dissolve">
                                      <p:cBhvr>
                                        <p:cTn id="7" dur="500"/>
                                        <p:tgtEl>
                                          <p:spTgt spid="689154">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9266"/>
                                        </p:tgtEl>
                                      </p:cBhvr>
                                    </p:animEffect>
                                    <p:set>
                                      <p:cBhvr>
                                        <p:cTn id="10" dur="1" fill="hold">
                                          <p:stCondLst>
                                            <p:cond delay="499"/>
                                          </p:stCondLst>
                                        </p:cTn>
                                        <p:tgtEl>
                                          <p:spTgt spid="68926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9267"/>
                                        </p:tgtEl>
                                      </p:cBhvr>
                                    </p:animEffect>
                                    <p:set>
                                      <p:cBhvr>
                                        <p:cTn id="13" dur="1" fill="hold">
                                          <p:stCondLst>
                                            <p:cond delay="499"/>
                                          </p:stCondLst>
                                        </p:cTn>
                                        <p:tgtEl>
                                          <p:spTgt spid="68926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9268"/>
                                        </p:tgtEl>
                                      </p:cBhvr>
                                    </p:animEffect>
                                    <p:set>
                                      <p:cBhvr>
                                        <p:cTn id="16" dur="1" fill="hold">
                                          <p:stCondLst>
                                            <p:cond delay="499"/>
                                          </p:stCondLst>
                                        </p:cTn>
                                        <p:tgtEl>
                                          <p:spTgt spid="689268"/>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89269"/>
                                        </p:tgtEl>
                                      </p:cBhvr>
                                    </p:animEffect>
                                    <p:set>
                                      <p:cBhvr>
                                        <p:cTn id="19" dur="1" fill="hold">
                                          <p:stCondLst>
                                            <p:cond delay="499"/>
                                          </p:stCondLst>
                                        </p:cTn>
                                        <p:tgtEl>
                                          <p:spTgt spid="689269"/>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9271"/>
                                        </p:tgtEl>
                                      </p:cBhvr>
                                    </p:animEffect>
                                    <p:set>
                                      <p:cBhvr>
                                        <p:cTn id="22" dur="1" fill="hold">
                                          <p:stCondLst>
                                            <p:cond delay="499"/>
                                          </p:stCondLst>
                                        </p:cTn>
                                        <p:tgtEl>
                                          <p:spTgt spid="68927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89272"/>
                                        </p:tgtEl>
                                      </p:cBhvr>
                                    </p:animEffect>
                                    <p:set>
                                      <p:cBhvr>
                                        <p:cTn id="25" dur="1" fill="hold">
                                          <p:stCondLst>
                                            <p:cond delay="499"/>
                                          </p:stCondLst>
                                        </p:cTn>
                                        <p:tgtEl>
                                          <p:spTgt spid="68927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9273"/>
                                        </p:tgtEl>
                                      </p:cBhvr>
                                    </p:animEffect>
                                    <p:set>
                                      <p:cBhvr>
                                        <p:cTn id="28" dur="1" fill="hold">
                                          <p:stCondLst>
                                            <p:cond delay="499"/>
                                          </p:stCondLst>
                                        </p:cTn>
                                        <p:tgtEl>
                                          <p:spTgt spid="68927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89274"/>
                                        </p:tgtEl>
                                      </p:cBhvr>
                                    </p:animEffect>
                                    <p:set>
                                      <p:cBhvr>
                                        <p:cTn id="31" dur="1" fill="hold">
                                          <p:stCondLst>
                                            <p:cond delay="499"/>
                                          </p:stCondLst>
                                        </p:cTn>
                                        <p:tgtEl>
                                          <p:spTgt spid="689274"/>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89275"/>
                                        </p:tgtEl>
                                      </p:cBhvr>
                                    </p:animEffect>
                                    <p:set>
                                      <p:cBhvr>
                                        <p:cTn id="34" dur="1" fill="hold">
                                          <p:stCondLst>
                                            <p:cond delay="499"/>
                                          </p:stCondLst>
                                        </p:cTn>
                                        <p:tgtEl>
                                          <p:spTgt spid="68927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89276"/>
                                        </p:tgtEl>
                                      </p:cBhvr>
                                    </p:animEffect>
                                    <p:set>
                                      <p:cBhvr>
                                        <p:cTn id="37" dur="1" fill="hold">
                                          <p:stCondLst>
                                            <p:cond delay="499"/>
                                          </p:stCondLst>
                                        </p:cTn>
                                        <p:tgtEl>
                                          <p:spTgt spid="689276"/>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9277"/>
                                        </p:tgtEl>
                                      </p:cBhvr>
                                    </p:animEffect>
                                    <p:set>
                                      <p:cBhvr>
                                        <p:cTn id="40" dur="1" fill="hold">
                                          <p:stCondLst>
                                            <p:cond delay="499"/>
                                          </p:stCondLst>
                                        </p:cTn>
                                        <p:tgtEl>
                                          <p:spTgt spid="689277"/>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89278"/>
                                        </p:tgtEl>
                                      </p:cBhvr>
                                    </p:animEffect>
                                    <p:set>
                                      <p:cBhvr>
                                        <p:cTn id="43" dur="1" fill="hold">
                                          <p:stCondLst>
                                            <p:cond delay="499"/>
                                          </p:stCondLst>
                                        </p:cTn>
                                        <p:tgtEl>
                                          <p:spTgt spid="689278"/>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9279"/>
                                        </p:tgtEl>
                                      </p:cBhvr>
                                    </p:animEffect>
                                    <p:set>
                                      <p:cBhvr>
                                        <p:cTn id="46" dur="1" fill="hold">
                                          <p:stCondLst>
                                            <p:cond delay="499"/>
                                          </p:stCondLst>
                                        </p:cTn>
                                        <p:tgtEl>
                                          <p:spTgt spid="68927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89280"/>
                                        </p:tgtEl>
                                      </p:cBhvr>
                                    </p:animEffect>
                                    <p:set>
                                      <p:cBhvr>
                                        <p:cTn id="49" dur="1" fill="hold">
                                          <p:stCondLst>
                                            <p:cond delay="499"/>
                                          </p:stCondLst>
                                        </p:cTn>
                                        <p:tgtEl>
                                          <p:spTgt spid="689280"/>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89281"/>
                                        </p:tgtEl>
                                      </p:cBhvr>
                                    </p:animEffect>
                                    <p:set>
                                      <p:cBhvr>
                                        <p:cTn id="52" dur="1" fill="hold">
                                          <p:stCondLst>
                                            <p:cond delay="499"/>
                                          </p:stCondLst>
                                        </p:cTn>
                                        <p:tgtEl>
                                          <p:spTgt spid="68928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89282"/>
                                        </p:tgtEl>
                                      </p:cBhvr>
                                    </p:animEffect>
                                    <p:set>
                                      <p:cBhvr>
                                        <p:cTn id="55" dur="1" fill="hold">
                                          <p:stCondLst>
                                            <p:cond delay="499"/>
                                          </p:stCondLst>
                                        </p:cTn>
                                        <p:tgtEl>
                                          <p:spTgt spid="689282"/>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689283"/>
                                        </p:tgtEl>
                                      </p:cBhvr>
                                    </p:animEffect>
                                    <p:set>
                                      <p:cBhvr>
                                        <p:cTn id="58" dur="1" fill="hold">
                                          <p:stCondLst>
                                            <p:cond delay="499"/>
                                          </p:stCondLst>
                                        </p:cTn>
                                        <p:tgtEl>
                                          <p:spTgt spid="689283"/>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689284"/>
                                        </p:tgtEl>
                                      </p:cBhvr>
                                    </p:animEffect>
                                    <p:set>
                                      <p:cBhvr>
                                        <p:cTn id="61" dur="1" fill="hold">
                                          <p:stCondLst>
                                            <p:cond delay="499"/>
                                          </p:stCondLst>
                                        </p:cTn>
                                        <p:tgtEl>
                                          <p:spTgt spid="689284"/>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9285"/>
                                        </p:tgtEl>
                                      </p:cBhvr>
                                    </p:animEffect>
                                    <p:set>
                                      <p:cBhvr>
                                        <p:cTn id="64" dur="1" fill="hold">
                                          <p:stCondLst>
                                            <p:cond delay="499"/>
                                          </p:stCondLst>
                                        </p:cTn>
                                        <p:tgtEl>
                                          <p:spTgt spid="689285"/>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89286"/>
                                        </p:tgtEl>
                                      </p:cBhvr>
                                    </p:animEffect>
                                    <p:set>
                                      <p:cBhvr>
                                        <p:cTn id="67" dur="1" fill="hold">
                                          <p:stCondLst>
                                            <p:cond delay="499"/>
                                          </p:stCondLst>
                                        </p:cTn>
                                        <p:tgtEl>
                                          <p:spTgt spid="689286"/>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89287"/>
                                        </p:tgtEl>
                                      </p:cBhvr>
                                    </p:animEffect>
                                    <p:set>
                                      <p:cBhvr>
                                        <p:cTn id="70" dur="1" fill="hold">
                                          <p:stCondLst>
                                            <p:cond delay="499"/>
                                          </p:stCondLst>
                                        </p:cTn>
                                        <p:tgtEl>
                                          <p:spTgt spid="689287"/>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89288"/>
                                        </p:tgtEl>
                                      </p:cBhvr>
                                    </p:animEffect>
                                    <p:set>
                                      <p:cBhvr>
                                        <p:cTn id="73" dur="1" fill="hold">
                                          <p:stCondLst>
                                            <p:cond delay="499"/>
                                          </p:stCondLst>
                                        </p:cTn>
                                        <p:tgtEl>
                                          <p:spTgt spid="689288"/>
                                        </p:tgtEl>
                                        <p:attrNameLst>
                                          <p:attrName>style.visibility</p:attrName>
                                        </p:attrNameLst>
                                      </p:cBhvr>
                                      <p:to>
                                        <p:strVal val="hidden"/>
                                      </p:to>
                                    </p:set>
                                  </p:childTnLst>
                                </p:cTn>
                              </p:par>
                              <p:par>
                                <p:cTn id="74" presetID="9" presetClass="entr" presetSubtype="0" fill="hold" grpId="0" nodeType="withEffect">
                                  <p:stCondLst>
                                    <p:cond delay="0"/>
                                  </p:stCondLst>
                                  <p:childTnLst>
                                    <p:set>
                                      <p:cBhvr>
                                        <p:cTn id="75" dur="1" fill="hold">
                                          <p:stCondLst>
                                            <p:cond delay="0"/>
                                          </p:stCondLst>
                                        </p:cTn>
                                        <p:tgtEl>
                                          <p:spTgt spid="689290"/>
                                        </p:tgtEl>
                                        <p:attrNameLst>
                                          <p:attrName>style.visibility</p:attrName>
                                        </p:attrNameLst>
                                      </p:cBhvr>
                                      <p:to>
                                        <p:strVal val="visible"/>
                                      </p:to>
                                    </p:set>
                                    <p:animEffect transition="in" filter="dissolve">
                                      <p:cBhvr>
                                        <p:cTn id="76" dur="500"/>
                                        <p:tgtEl>
                                          <p:spTgt spid="68929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89291"/>
                                        </p:tgtEl>
                                        <p:attrNameLst>
                                          <p:attrName>style.visibility</p:attrName>
                                        </p:attrNameLst>
                                      </p:cBhvr>
                                      <p:to>
                                        <p:strVal val="visible"/>
                                      </p:to>
                                    </p:set>
                                    <p:animEffect transition="in" filter="dissolve">
                                      <p:cBhvr>
                                        <p:cTn id="79" dur="500"/>
                                        <p:tgtEl>
                                          <p:spTgt spid="68929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89292"/>
                                        </p:tgtEl>
                                        <p:attrNameLst>
                                          <p:attrName>style.visibility</p:attrName>
                                        </p:attrNameLst>
                                      </p:cBhvr>
                                      <p:to>
                                        <p:strVal val="visible"/>
                                      </p:to>
                                    </p:set>
                                    <p:animEffect transition="in" filter="dissolve">
                                      <p:cBhvr>
                                        <p:cTn id="82" dur="500"/>
                                        <p:tgtEl>
                                          <p:spTgt spid="68929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89294"/>
                                        </p:tgtEl>
                                        <p:attrNameLst>
                                          <p:attrName>style.visibility</p:attrName>
                                        </p:attrNameLst>
                                      </p:cBhvr>
                                      <p:to>
                                        <p:strVal val="visible"/>
                                      </p:to>
                                    </p:set>
                                    <p:animEffect transition="in" filter="dissolve">
                                      <p:cBhvr>
                                        <p:cTn id="85" dur="500"/>
                                        <p:tgtEl>
                                          <p:spTgt spid="68929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89295"/>
                                        </p:tgtEl>
                                        <p:attrNameLst>
                                          <p:attrName>style.visibility</p:attrName>
                                        </p:attrNameLst>
                                      </p:cBhvr>
                                      <p:to>
                                        <p:strVal val="visible"/>
                                      </p:to>
                                    </p:set>
                                    <p:animEffect transition="in" filter="dissolve">
                                      <p:cBhvr>
                                        <p:cTn id="88" dur="500"/>
                                        <p:tgtEl>
                                          <p:spTgt spid="68929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89296"/>
                                        </p:tgtEl>
                                        <p:attrNameLst>
                                          <p:attrName>style.visibility</p:attrName>
                                        </p:attrNameLst>
                                      </p:cBhvr>
                                      <p:to>
                                        <p:strVal val="visible"/>
                                      </p:to>
                                    </p:set>
                                    <p:animEffect transition="in" filter="dissolve">
                                      <p:cBhvr>
                                        <p:cTn id="91" dur="500"/>
                                        <p:tgtEl>
                                          <p:spTgt spid="68929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89297"/>
                                        </p:tgtEl>
                                        <p:attrNameLst>
                                          <p:attrName>style.visibility</p:attrName>
                                        </p:attrNameLst>
                                      </p:cBhvr>
                                      <p:to>
                                        <p:strVal val="visible"/>
                                      </p:to>
                                    </p:set>
                                    <p:animEffect transition="in" filter="dissolve">
                                      <p:cBhvr>
                                        <p:cTn id="94" dur="500"/>
                                        <p:tgtEl>
                                          <p:spTgt spid="68929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89298"/>
                                        </p:tgtEl>
                                        <p:attrNameLst>
                                          <p:attrName>style.visibility</p:attrName>
                                        </p:attrNameLst>
                                      </p:cBhvr>
                                      <p:to>
                                        <p:strVal val="visible"/>
                                      </p:to>
                                    </p:set>
                                    <p:animEffect transition="in" filter="dissolve">
                                      <p:cBhvr>
                                        <p:cTn id="97" dur="500"/>
                                        <p:tgtEl>
                                          <p:spTgt spid="68929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9299"/>
                                        </p:tgtEl>
                                        <p:attrNameLst>
                                          <p:attrName>style.visibility</p:attrName>
                                        </p:attrNameLst>
                                      </p:cBhvr>
                                      <p:to>
                                        <p:strVal val="visible"/>
                                      </p:to>
                                    </p:set>
                                    <p:animEffect transition="in" filter="dissolve">
                                      <p:cBhvr>
                                        <p:cTn id="100" dur="500"/>
                                        <p:tgtEl>
                                          <p:spTgt spid="68929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9300"/>
                                        </p:tgtEl>
                                        <p:attrNameLst>
                                          <p:attrName>style.visibility</p:attrName>
                                        </p:attrNameLst>
                                      </p:cBhvr>
                                      <p:to>
                                        <p:strVal val="visible"/>
                                      </p:to>
                                    </p:set>
                                    <p:animEffect transition="in" filter="dissolve">
                                      <p:cBhvr>
                                        <p:cTn id="103" dur="500"/>
                                        <p:tgtEl>
                                          <p:spTgt spid="68930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89301"/>
                                        </p:tgtEl>
                                        <p:attrNameLst>
                                          <p:attrName>style.visibility</p:attrName>
                                        </p:attrNameLst>
                                      </p:cBhvr>
                                      <p:to>
                                        <p:strVal val="visible"/>
                                      </p:to>
                                    </p:set>
                                    <p:animEffect transition="in" filter="dissolve">
                                      <p:cBhvr>
                                        <p:cTn id="106" dur="500"/>
                                        <p:tgtEl>
                                          <p:spTgt spid="68930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9302"/>
                                        </p:tgtEl>
                                        <p:attrNameLst>
                                          <p:attrName>style.visibility</p:attrName>
                                        </p:attrNameLst>
                                      </p:cBhvr>
                                      <p:to>
                                        <p:strVal val="visible"/>
                                      </p:to>
                                    </p:set>
                                    <p:animEffect transition="in" filter="dissolve">
                                      <p:cBhvr>
                                        <p:cTn id="109" dur="500"/>
                                        <p:tgtEl>
                                          <p:spTgt spid="68930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89303"/>
                                        </p:tgtEl>
                                        <p:attrNameLst>
                                          <p:attrName>style.visibility</p:attrName>
                                        </p:attrNameLst>
                                      </p:cBhvr>
                                      <p:to>
                                        <p:strVal val="visible"/>
                                      </p:to>
                                    </p:set>
                                    <p:animEffect transition="in" filter="dissolve">
                                      <p:cBhvr>
                                        <p:cTn id="112" dur="500"/>
                                        <p:tgtEl>
                                          <p:spTgt spid="68930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89304"/>
                                        </p:tgtEl>
                                        <p:attrNameLst>
                                          <p:attrName>style.visibility</p:attrName>
                                        </p:attrNameLst>
                                      </p:cBhvr>
                                      <p:to>
                                        <p:strVal val="visible"/>
                                      </p:to>
                                    </p:set>
                                    <p:animEffect transition="in" filter="dissolve">
                                      <p:cBhvr>
                                        <p:cTn id="115" dur="500"/>
                                        <p:tgtEl>
                                          <p:spTgt spid="68930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89305"/>
                                        </p:tgtEl>
                                        <p:attrNameLst>
                                          <p:attrName>style.visibility</p:attrName>
                                        </p:attrNameLst>
                                      </p:cBhvr>
                                      <p:to>
                                        <p:strVal val="visible"/>
                                      </p:to>
                                    </p:set>
                                    <p:animEffect transition="in" filter="dissolve">
                                      <p:cBhvr>
                                        <p:cTn id="118" dur="500"/>
                                        <p:tgtEl>
                                          <p:spTgt spid="68930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9306"/>
                                        </p:tgtEl>
                                        <p:attrNameLst>
                                          <p:attrName>style.visibility</p:attrName>
                                        </p:attrNameLst>
                                      </p:cBhvr>
                                      <p:to>
                                        <p:strVal val="visible"/>
                                      </p:to>
                                    </p:set>
                                    <p:animEffect transition="in" filter="dissolve">
                                      <p:cBhvr>
                                        <p:cTn id="121" dur="500"/>
                                        <p:tgtEl>
                                          <p:spTgt spid="689306"/>
                                        </p:tgtEl>
                                      </p:cBhvr>
                                    </p:animEffect>
                                  </p:childTnLst>
                                </p:cTn>
                              </p:par>
                              <p:par>
                                <p:cTn id="122" presetID="9" presetClass="entr" presetSubtype="0" fill="hold" nodeType="withEffect">
                                  <p:stCondLst>
                                    <p:cond delay="0"/>
                                  </p:stCondLst>
                                  <p:childTnLst>
                                    <p:set>
                                      <p:cBhvr>
                                        <p:cTn id="123" dur="1" fill="hold">
                                          <p:stCondLst>
                                            <p:cond delay="0"/>
                                          </p:stCondLst>
                                        </p:cTn>
                                        <p:tgtEl>
                                          <p:spTgt spid="689307"/>
                                        </p:tgtEl>
                                        <p:attrNameLst>
                                          <p:attrName>style.visibility</p:attrName>
                                        </p:attrNameLst>
                                      </p:cBhvr>
                                      <p:to>
                                        <p:strVal val="visible"/>
                                      </p:to>
                                    </p:set>
                                    <p:animEffect transition="in" filter="dissolve">
                                      <p:cBhvr>
                                        <p:cTn id="124" dur="500"/>
                                        <p:tgtEl>
                                          <p:spTgt spid="689307"/>
                                        </p:tgtEl>
                                      </p:cBhvr>
                                    </p:animEffect>
                                  </p:childTnLst>
                                </p:cTn>
                              </p:par>
                              <p:par>
                                <p:cTn id="125" presetID="9" presetClass="entr" presetSubtype="0" fill="hold" nodeType="withEffect">
                                  <p:stCondLst>
                                    <p:cond delay="0"/>
                                  </p:stCondLst>
                                  <p:childTnLst>
                                    <p:set>
                                      <p:cBhvr>
                                        <p:cTn id="126" dur="1" fill="hold">
                                          <p:stCondLst>
                                            <p:cond delay="0"/>
                                          </p:stCondLst>
                                        </p:cTn>
                                        <p:tgtEl>
                                          <p:spTgt spid="689308"/>
                                        </p:tgtEl>
                                        <p:attrNameLst>
                                          <p:attrName>style.visibility</p:attrName>
                                        </p:attrNameLst>
                                      </p:cBhvr>
                                      <p:to>
                                        <p:strVal val="visible"/>
                                      </p:to>
                                    </p:set>
                                    <p:animEffect transition="in" filter="dissolve">
                                      <p:cBhvr>
                                        <p:cTn id="127" dur="500"/>
                                        <p:tgtEl>
                                          <p:spTgt spid="689308"/>
                                        </p:tgtEl>
                                      </p:cBhvr>
                                    </p:animEffect>
                                  </p:childTnLst>
                                </p:cTn>
                              </p:par>
                              <p:par>
                                <p:cTn id="128" presetID="9" presetClass="entr" presetSubtype="0" fill="hold" nodeType="withEffect">
                                  <p:stCondLst>
                                    <p:cond delay="0"/>
                                  </p:stCondLst>
                                  <p:childTnLst>
                                    <p:set>
                                      <p:cBhvr>
                                        <p:cTn id="129" dur="1" fill="hold">
                                          <p:stCondLst>
                                            <p:cond delay="0"/>
                                          </p:stCondLst>
                                        </p:cTn>
                                        <p:tgtEl>
                                          <p:spTgt spid="689309"/>
                                        </p:tgtEl>
                                        <p:attrNameLst>
                                          <p:attrName>style.visibility</p:attrName>
                                        </p:attrNameLst>
                                      </p:cBhvr>
                                      <p:to>
                                        <p:strVal val="visible"/>
                                      </p:to>
                                    </p:set>
                                    <p:animEffect transition="in" filter="dissolve">
                                      <p:cBhvr>
                                        <p:cTn id="130" dur="500"/>
                                        <p:tgtEl>
                                          <p:spTgt spid="689309"/>
                                        </p:tgtEl>
                                      </p:cBhvr>
                                    </p:animEffect>
                                  </p:childTnLst>
                                </p:cTn>
                              </p:par>
                              <p:par>
                                <p:cTn id="131" presetID="9" presetClass="entr" presetSubtype="0" fill="hold" nodeType="withEffect">
                                  <p:stCondLst>
                                    <p:cond delay="0"/>
                                  </p:stCondLst>
                                  <p:childTnLst>
                                    <p:set>
                                      <p:cBhvr>
                                        <p:cTn id="132" dur="1" fill="hold">
                                          <p:stCondLst>
                                            <p:cond delay="0"/>
                                          </p:stCondLst>
                                        </p:cTn>
                                        <p:tgtEl>
                                          <p:spTgt spid="689310"/>
                                        </p:tgtEl>
                                        <p:attrNameLst>
                                          <p:attrName>style.visibility</p:attrName>
                                        </p:attrNameLst>
                                      </p:cBhvr>
                                      <p:to>
                                        <p:strVal val="visible"/>
                                      </p:to>
                                    </p:set>
                                    <p:animEffect transition="in" filter="dissolve">
                                      <p:cBhvr>
                                        <p:cTn id="133" dur="500"/>
                                        <p:tgtEl>
                                          <p:spTgt spid="689310"/>
                                        </p:tgtEl>
                                      </p:cBhvr>
                                    </p:animEffect>
                                  </p:childTnLst>
                                </p:cTn>
                              </p:par>
                              <p:par>
                                <p:cTn id="134" presetID="9" presetClass="entr" presetSubtype="0" fill="hold" nodeType="withEffect">
                                  <p:stCondLst>
                                    <p:cond delay="0"/>
                                  </p:stCondLst>
                                  <p:childTnLst>
                                    <p:set>
                                      <p:cBhvr>
                                        <p:cTn id="135" dur="1" fill="hold">
                                          <p:stCondLst>
                                            <p:cond delay="0"/>
                                          </p:stCondLst>
                                        </p:cTn>
                                        <p:tgtEl>
                                          <p:spTgt spid="689311"/>
                                        </p:tgtEl>
                                        <p:attrNameLst>
                                          <p:attrName>style.visibility</p:attrName>
                                        </p:attrNameLst>
                                      </p:cBhvr>
                                      <p:to>
                                        <p:strVal val="visible"/>
                                      </p:to>
                                    </p:set>
                                    <p:animEffect transition="in" filter="dissolve">
                                      <p:cBhvr>
                                        <p:cTn id="136" dur="500"/>
                                        <p:tgtEl>
                                          <p:spTgt spid="689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266" grpId="0"/>
      <p:bldP spid="689267" grpId="0"/>
      <p:bldP spid="689268" grpId="0"/>
      <p:bldP spid="689269" grpId="0"/>
      <p:bldP spid="689271" grpId="0"/>
      <p:bldP spid="689272" grpId="0"/>
      <p:bldP spid="689273" grpId="0"/>
      <p:bldP spid="689274" grpId="0"/>
      <p:bldP spid="689275" grpId="0" animBg="1"/>
      <p:bldP spid="689276" grpId="0"/>
      <p:bldP spid="689277" grpId="0"/>
      <p:bldP spid="689278" grpId="0" animBg="1"/>
      <p:bldP spid="689279" grpId="0"/>
      <p:bldP spid="689280" grpId="0"/>
      <p:bldP spid="689281" grpId="0" animBg="1"/>
      <p:bldP spid="689282" grpId="0"/>
      <p:bldP spid="689283" grpId="0"/>
      <p:bldP spid="689284" grpId="0" animBg="1"/>
      <p:bldP spid="689285" grpId="0"/>
      <p:bldP spid="689290" grpId="0"/>
      <p:bldP spid="689291" grpId="0"/>
      <p:bldP spid="689292" grpId="0"/>
      <p:bldP spid="689294" grpId="0"/>
      <p:bldP spid="689295" grpId="0"/>
      <p:bldP spid="689296" grpId="0"/>
      <p:bldP spid="689297" grpId="0"/>
      <p:bldP spid="689298" grpId="0" animBg="1"/>
      <p:bldP spid="689299" grpId="0"/>
      <p:bldP spid="689300" grpId="0"/>
      <p:bldP spid="689301" grpId="0"/>
      <p:bldP spid="689302" grpId="0"/>
      <p:bldP spid="689303" grpId="0" animBg="1"/>
      <p:bldP spid="689304" grpId="0"/>
      <p:bldP spid="689305" grpId="0"/>
      <p:bldP spid="68930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1CC064D9-A89F-4EA1-AD29-AEBCEA90473B}"/>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Again, merge the sublists.</a:t>
            </a:r>
          </a:p>
        </p:txBody>
      </p:sp>
      <p:sp>
        <p:nvSpPr>
          <p:cNvPr id="90115" name="Text Box 3">
            <a:extLst>
              <a:ext uri="{FF2B5EF4-FFF2-40B4-BE49-F238E27FC236}">
                <a16:creationId xmlns:a16="http://schemas.microsoft.com/office/drawing/2014/main" id="{89FBD98A-023A-4D77-908D-1186ACCC798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90116" name="Text Box 134">
            <a:extLst>
              <a:ext uri="{FF2B5EF4-FFF2-40B4-BE49-F238E27FC236}">
                <a16:creationId xmlns:a16="http://schemas.microsoft.com/office/drawing/2014/main" id="{0E87ABC7-ADD9-475E-8B66-55F58CF293A5}"/>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691335" name="Text Box 135">
            <a:extLst>
              <a:ext uri="{FF2B5EF4-FFF2-40B4-BE49-F238E27FC236}">
                <a16:creationId xmlns:a16="http://schemas.microsoft.com/office/drawing/2014/main" id="{A1F1DDCE-BD92-4D95-B506-78CEACDC5904}"/>
              </a:ext>
            </a:extLst>
          </p:cNvPr>
          <p:cNvSpPr txBox="1">
            <a:spLocks noChangeArrowheads="1"/>
          </p:cNvSpPr>
          <p:nvPr/>
        </p:nvSpPr>
        <p:spPr bwMode="auto">
          <a:xfrm>
            <a:off x="32766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91336" name="Text Box 136">
            <a:extLst>
              <a:ext uri="{FF2B5EF4-FFF2-40B4-BE49-F238E27FC236}">
                <a16:creationId xmlns:a16="http://schemas.microsoft.com/office/drawing/2014/main" id="{679202DD-2CB0-4376-A29F-A24B7A90AB11}"/>
              </a:ext>
            </a:extLst>
          </p:cNvPr>
          <p:cNvSpPr txBox="1">
            <a:spLocks noChangeArrowheads="1"/>
          </p:cNvSpPr>
          <p:nvPr/>
        </p:nvSpPr>
        <p:spPr bwMode="auto">
          <a:xfrm>
            <a:off x="2736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91337" name="Text Box 137">
            <a:extLst>
              <a:ext uri="{FF2B5EF4-FFF2-40B4-BE49-F238E27FC236}">
                <a16:creationId xmlns:a16="http://schemas.microsoft.com/office/drawing/2014/main" id="{C45C5EAC-0F10-4B6D-92E6-E5A62170AE0D}"/>
              </a:ext>
            </a:extLst>
          </p:cNvPr>
          <p:cNvSpPr txBox="1">
            <a:spLocks noChangeArrowheads="1"/>
          </p:cNvSpPr>
          <p:nvPr/>
        </p:nvSpPr>
        <p:spPr bwMode="auto">
          <a:xfrm>
            <a:off x="22034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91339" name="Text Box 139">
            <a:extLst>
              <a:ext uri="{FF2B5EF4-FFF2-40B4-BE49-F238E27FC236}">
                <a16:creationId xmlns:a16="http://schemas.microsoft.com/office/drawing/2014/main" id="{02515FCA-E55C-451C-80D8-EDDF875BB1C6}"/>
              </a:ext>
            </a:extLst>
          </p:cNvPr>
          <p:cNvSpPr txBox="1">
            <a:spLocks noChangeArrowheads="1"/>
          </p:cNvSpPr>
          <p:nvPr/>
        </p:nvSpPr>
        <p:spPr bwMode="auto">
          <a:xfrm>
            <a:off x="4475163"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91340" name="Text Box 140">
            <a:extLst>
              <a:ext uri="{FF2B5EF4-FFF2-40B4-BE49-F238E27FC236}">
                <a16:creationId xmlns:a16="http://schemas.microsoft.com/office/drawing/2014/main" id="{2EC7AE9A-7E90-4DDD-AC32-F2BAA9A70BE0}"/>
              </a:ext>
            </a:extLst>
          </p:cNvPr>
          <p:cNvSpPr txBox="1">
            <a:spLocks noChangeArrowheads="1"/>
          </p:cNvSpPr>
          <p:nvPr/>
        </p:nvSpPr>
        <p:spPr bwMode="auto">
          <a:xfrm>
            <a:off x="37766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1341" name="Text Box 141">
            <a:extLst>
              <a:ext uri="{FF2B5EF4-FFF2-40B4-BE49-F238E27FC236}">
                <a16:creationId xmlns:a16="http://schemas.microsoft.com/office/drawing/2014/main" id="{43B7A695-AC08-4A04-827E-CE9E25351BBF}"/>
              </a:ext>
            </a:extLst>
          </p:cNvPr>
          <p:cNvSpPr txBox="1">
            <a:spLocks noChangeArrowheads="1"/>
          </p:cNvSpPr>
          <p:nvPr/>
        </p:nvSpPr>
        <p:spPr bwMode="auto">
          <a:xfrm>
            <a:off x="50530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91342" name="Text Box 142">
            <a:extLst>
              <a:ext uri="{FF2B5EF4-FFF2-40B4-BE49-F238E27FC236}">
                <a16:creationId xmlns:a16="http://schemas.microsoft.com/office/drawing/2014/main" id="{5D3FC3BF-0F7F-4D89-AD30-E884A8C4DDAF}"/>
              </a:ext>
            </a:extLst>
          </p:cNvPr>
          <p:cNvSpPr txBox="1">
            <a:spLocks noChangeArrowheads="1"/>
          </p:cNvSpPr>
          <p:nvPr/>
        </p:nvSpPr>
        <p:spPr bwMode="auto">
          <a:xfrm>
            <a:off x="56308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91343" name="AutoShape 143">
            <a:extLst>
              <a:ext uri="{FF2B5EF4-FFF2-40B4-BE49-F238E27FC236}">
                <a16:creationId xmlns:a16="http://schemas.microsoft.com/office/drawing/2014/main" id="{6AFC44E4-3741-4515-831C-480D5B29AE5C}"/>
              </a:ext>
            </a:extLst>
          </p:cNvPr>
          <p:cNvSpPr>
            <a:spLocks noChangeArrowheads="1"/>
          </p:cNvSpPr>
          <p:nvPr/>
        </p:nvSpPr>
        <p:spPr bwMode="auto">
          <a:xfrm>
            <a:off x="2024063" y="4113213"/>
            <a:ext cx="2209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91344" name="Text Box 144">
            <a:extLst>
              <a:ext uri="{FF2B5EF4-FFF2-40B4-BE49-F238E27FC236}">
                <a16:creationId xmlns:a16="http://schemas.microsoft.com/office/drawing/2014/main" id="{B569728D-4583-41AE-AF7E-041395834830}"/>
              </a:ext>
            </a:extLst>
          </p:cNvPr>
          <p:cNvSpPr txBox="1">
            <a:spLocks noChangeArrowheads="1"/>
          </p:cNvSpPr>
          <p:nvPr/>
        </p:nvSpPr>
        <p:spPr bwMode="auto">
          <a:xfrm>
            <a:off x="21002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91345" name="Text Box 145">
            <a:extLst>
              <a:ext uri="{FF2B5EF4-FFF2-40B4-BE49-F238E27FC236}">
                <a16:creationId xmlns:a16="http://schemas.microsoft.com/office/drawing/2014/main" id="{B358BCD6-3B30-4B1A-B9A4-0FDC9D858210}"/>
              </a:ext>
            </a:extLst>
          </p:cNvPr>
          <p:cNvSpPr txBox="1">
            <a:spLocks noChangeArrowheads="1"/>
          </p:cNvSpPr>
          <p:nvPr/>
        </p:nvSpPr>
        <p:spPr bwMode="auto">
          <a:xfrm>
            <a:off x="2646363"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91346" name="Text Box 146">
            <a:extLst>
              <a:ext uri="{FF2B5EF4-FFF2-40B4-BE49-F238E27FC236}">
                <a16:creationId xmlns:a16="http://schemas.microsoft.com/office/drawing/2014/main" id="{7EBC9761-92E8-4B86-AD0F-39B0019F9C6B}"/>
              </a:ext>
            </a:extLst>
          </p:cNvPr>
          <p:cNvSpPr txBox="1">
            <a:spLocks noChangeArrowheads="1"/>
          </p:cNvSpPr>
          <p:nvPr/>
        </p:nvSpPr>
        <p:spPr bwMode="auto">
          <a:xfrm>
            <a:off x="3205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91347" name="Text Box 147">
            <a:extLst>
              <a:ext uri="{FF2B5EF4-FFF2-40B4-BE49-F238E27FC236}">
                <a16:creationId xmlns:a16="http://schemas.microsoft.com/office/drawing/2014/main" id="{C167AE02-C789-4870-B036-8E84E1C31112}"/>
              </a:ext>
            </a:extLst>
          </p:cNvPr>
          <p:cNvSpPr txBox="1">
            <a:spLocks noChangeArrowheads="1"/>
          </p:cNvSpPr>
          <p:nvPr/>
        </p:nvSpPr>
        <p:spPr bwMode="auto">
          <a:xfrm>
            <a:off x="3713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91348" name="AutoShape 148">
            <a:extLst>
              <a:ext uri="{FF2B5EF4-FFF2-40B4-BE49-F238E27FC236}">
                <a16:creationId xmlns:a16="http://schemas.microsoft.com/office/drawing/2014/main" id="{B694B11B-BA26-4093-881E-8ABBDE079310}"/>
              </a:ext>
            </a:extLst>
          </p:cNvPr>
          <p:cNvSpPr>
            <a:spLocks noChangeArrowheads="1"/>
          </p:cNvSpPr>
          <p:nvPr/>
        </p:nvSpPr>
        <p:spPr bwMode="auto">
          <a:xfrm>
            <a:off x="4386263" y="4114800"/>
            <a:ext cx="16764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91349" name="Text Box 149">
            <a:extLst>
              <a:ext uri="{FF2B5EF4-FFF2-40B4-BE49-F238E27FC236}">
                <a16:creationId xmlns:a16="http://schemas.microsoft.com/office/drawing/2014/main" id="{FBC00CFB-3BF3-4399-B6A2-8C5C8D2F2F74}"/>
              </a:ext>
            </a:extLst>
          </p:cNvPr>
          <p:cNvSpPr txBox="1">
            <a:spLocks noChangeArrowheads="1"/>
          </p:cNvSpPr>
          <p:nvPr/>
        </p:nvSpPr>
        <p:spPr bwMode="auto">
          <a:xfrm>
            <a:off x="44624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1350" name="Text Box 150">
            <a:extLst>
              <a:ext uri="{FF2B5EF4-FFF2-40B4-BE49-F238E27FC236}">
                <a16:creationId xmlns:a16="http://schemas.microsoft.com/office/drawing/2014/main" id="{6AA0C196-230F-4E35-9B4B-1725C891429E}"/>
              </a:ext>
            </a:extLst>
          </p:cNvPr>
          <p:cNvSpPr txBox="1">
            <a:spLocks noChangeArrowheads="1"/>
          </p:cNvSpPr>
          <p:nvPr/>
        </p:nvSpPr>
        <p:spPr bwMode="auto">
          <a:xfrm>
            <a:off x="49958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91351" name="Text Box 151">
            <a:extLst>
              <a:ext uri="{FF2B5EF4-FFF2-40B4-BE49-F238E27FC236}">
                <a16:creationId xmlns:a16="http://schemas.microsoft.com/office/drawing/2014/main" id="{93995DEE-4D9C-4F21-8E5F-01C0750C407D}"/>
              </a:ext>
            </a:extLst>
          </p:cNvPr>
          <p:cNvSpPr txBox="1">
            <a:spLocks noChangeArrowheads="1"/>
          </p:cNvSpPr>
          <p:nvPr/>
        </p:nvSpPr>
        <p:spPr bwMode="auto">
          <a:xfrm>
            <a:off x="55292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91352" name="Line 152">
            <a:extLst>
              <a:ext uri="{FF2B5EF4-FFF2-40B4-BE49-F238E27FC236}">
                <a16:creationId xmlns:a16="http://schemas.microsoft.com/office/drawing/2014/main" id="{5B73EEB0-EF29-46A3-A8E4-72E8BB737E28}"/>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53" name="Line 153">
            <a:extLst>
              <a:ext uri="{FF2B5EF4-FFF2-40B4-BE49-F238E27FC236}">
                <a16:creationId xmlns:a16="http://schemas.microsoft.com/office/drawing/2014/main" id="{A05D79AD-FA14-41E8-B37B-8F7B3153EE19}"/>
              </a:ext>
            </a:extLst>
          </p:cNvPr>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54" name="Line 154">
            <a:extLst>
              <a:ext uri="{FF2B5EF4-FFF2-40B4-BE49-F238E27FC236}">
                <a16:creationId xmlns:a16="http://schemas.microsoft.com/office/drawing/2014/main" id="{7A5AF76F-2C24-4586-8E69-3A0898441FBC}"/>
              </a:ext>
            </a:extLst>
          </p:cNvPr>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55" name="Line 155">
            <a:extLst>
              <a:ext uri="{FF2B5EF4-FFF2-40B4-BE49-F238E27FC236}">
                <a16:creationId xmlns:a16="http://schemas.microsoft.com/office/drawing/2014/main" id="{FFE1CA9F-87CA-4D0D-A738-DA0A757B046B}"/>
              </a:ext>
            </a:extLst>
          </p:cNvPr>
          <p:cNvSpPr>
            <a:spLocks noChangeShapeType="1"/>
          </p:cNvSpPr>
          <p:nvPr/>
        </p:nvSpPr>
        <p:spPr bwMode="auto">
          <a:xfrm>
            <a:off x="4953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56" name="Line 156">
            <a:extLst>
              <a:ext uri="{FF2B5EF4-FFF2-40B4-BE49-F238E27FC236}">
                <a16:creationId xmlns:a16="http://schemas.microsoft.com/office/drawing/2014/main" id="{24AAF4C5-DFD8-4754-B601-80B31BE33F22}"/>
              </a:ext>
            </a:extLst>
          </p:cNvPr>
          <p:cNvSpPr>
            <a:spLocks noChangeShapeType="1"/>
          </p:cNvSpPr>
          <p:nvPr/>
        </p:nvSpPr>
        <p:spPr bwMode="auto">
          <a:xfrm>
            <a:off x="5486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58" name="Text Box 158">
            <a:extLst>
              <a:ext uri="{FF2B5EF4-FFF2-40B4-BE49-F238E27FC236}">
                <a16:creationId xmlns:a16="http://schemas.microsoft.com/office/drawing/2014/main" id="{A77D47D0-3995-494A-90D1-9E7E2F236027}"/>
              </a:ext>
            </a:extLst>
          </p:cNvPr>
          <p:cNvSpPr txBox="1">
            <a:spLocks noChangeArrowheads="1"/>
          </p:cNvSpPr>
          <p:nvPr/>
        </p:nvSpPr>
        <p:spPr bwMode="auto">
          <a:xfrm>
            <a:off x="32464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691359" name="Text Box 159">
            <a:extLst>
              <a:ext uri="{FF2B5EF4-FFF2-40B4-BE49-F238E27FC236}">
                <a16:creationId xmlns:a16="http://schemas.microsoft.com/office/drawing/2014/main" id="{9AD91881-1705-4181-8985-7EB84216E9AA}"/>
              </a:ext>
            </a:extLst>
          </p:cNvPr>
          <p:cNvSpPr txBox="1">
            <a:spLocks noChangeArrowheads="1"/>
          </p:cNvSpPr>
          <p:nvPr/>
        </p:nvSpPr>
        <p:spPr bwMode="auto">
          <a:xfrm>
            <a:off x="21796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691360" name="Text Box 160">
            <a:extLst>
              <a:ext uri="{FF2B5EF4-FFF2-40B4-BE49-F238E27FC236}">
                <a16:creationId xmlns:a16="http://schemas.microsoft.com/office/drawing/2014/main" id="{FA593B66-4381-402E-8E3E-8513B7E3F36D}"/>
              </a:ext>
            </a:extLst>
          </p:cNvPr>
          <p:cNvSpPr txBox="1">
            <a:spLocks noChangeArrowheads="1"/>
          </p:cNvSpPr>
          <p:nvPr/>
        </p:nvSpPr>
        <p:spPr bwMode="auto">
          <a:xfrm>
            <a:off x="37798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1361" name="Text Box 161">
            <a:extLst>
              <a:ext uri="{FF2B5EF4-FFF2-40B4-BE49-F238E27FC236}">
                <a16:creationId xmlns:a16="http://schemas.microsoft.com/office/drawing/2014/main" id="{2EB65A00-5401-42BA-A98C-1BB841F578BB}"/>
              </a:ext>
            </a:extLst>
          </p:cNvPr>
          <p:cNvSpPr txBox="1">
            <a:spLocks noChangeArrowheads="1"/>
          </p:cNvSpPr>
          <p:nvPr/>
        </p:nvSpPr>
        <p:spPr bwMode="auto">
          <a:xfrm>
            <a:off x="48768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691362" name="AutoShape 162">
            <a:extLst>
              <a:ext uri="{FF2B5EF4-FFF2-40B4-BE49-F238E27FC236}">
                <a16:creationId xmlns:a16="http://schemas.microsoft.com/office/drawing/2014/main" id="{E666E688-ECC2-4F3F-84EA-E86FE495AC1B}"/>
              </a:ext>
            </a:extLst>
          </p:cNvPr>
          <p:cNvSpPr>
            <a:spLocks noChangeArrowheads="1"/>
          </p:cNvSpPr>
          <p:nvPr/>
        </p:nvSpPr>
        <p:spPr bwMode="auto">
          <a:xfrm>
            <a:off x="2089150" y="4114800"/>
            <a:ext cx="3733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691364" name="Text Box 164">
            <a:extLst>
              <a:ext uri="{FF2B5EF4-FFF2-40B4-BE49-F238E27FC236}">
                <a16:creationId xmlns:a16="http://schemas.microsoft.com/office/drawing/2014/main" id="{4E446E57-C042-4085-9E5C-337AE3861BB5}"/>
              </a:ext>
            </a:extLst>
          </p:cNvPr>
          <p:cNvSpPr txBox="1">
            <a:spLocks noChangeArrowheads="1"/>
          </p:cNvSpPr>
          <p:nvPr/>
        </p:nvSpPr>
        <p:spPr bwMode="auto">
          <a:xfrm>
            <a:off x="26987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691365" name="Text Box 165">
            <a:extLst>
              <a:ext uri="{FF2B5EF4-FFF2-40B4-BE49-F238E27FC236}">
                <a16:creationId xmlns:a16="http://schemas.microsoft.com/office/drawing/2014/main" id="{4B59157A-2645-48CB-B3FC-5A394055A50E}"/>
              </a:ext>
            </a:extLst>
          </p:cNvPr>
          <p:cNvSpPr txBox="1">
            <a:spLocks noChangeArrowheads="1"/>
          </p:cNvSpPr>
          <p:nvPr/>
        </p:nvSpPr>
        <p:spPr bwMode="auto">
          <a:xfrm>
            <a:off x="42989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691366" name="Text Box 166">
            <a:extLst>
              <a:ext uri="{FF2B5EF4-FFF2-40B4-BE49-F238E27FC236}">
                <a16:creationId xmlns:a16="http://schemas.microsoft.com/office/drawing/2014/main" id="{55A7519B-1B55-4285-94FE-AF32B64E744D}"/>
              </a:ext>
            </a:extLst>
          </p:cNvPr>
          <p:cNvSpPr txBox="1">
            <a:spLocks noChangeArrowheads="1"/>
          </p:cNvSpPr>
          <p:nvPr/>
        </p:nvSpPr>
        <p:spPr bwMode="auto">
          <a:xfrm>
            <a:off x="2647950" y="4205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691367" name="Text Box 167">
            <a:extLst>
              <a:ext uri="{FF2B5EF4-FFF2-40B4-BE49-F238E27FC236}">
                <a16:creationId xmlns:a16="http://schemas.microsoft.com/office/drawing/2014/main" id="{0BE807C3-86AD-4C33-95F9-E4AA8CE30A26}"/>
              </a:ext>
            </a:extLst>
          </p:cNvPr>
          <p:cNvSpPr txBox="1">
            <a:spLocks noChangeArrowheads="1"/>
          </p:cNvSpPr>
          <p:nvPr/>
        </p:nvSpPr>
        <p:spPr bwMode="auto">
          <a:xfrm>
            <a:off x="32321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691368" name="Text Box 168">
            <a:extLst>
              <a:ext uri="{FF2B5EF4-FFF2-40B4-BE49-F238E27FC236}">
                <a16:creationId xmlns:a16="http://schemas.microsoft.com/office/drawing/2014/main" id="{4383B659-B308-446D-8723-26070CBC4888}"/>
              </a:ext>
            </a:extLst>
          </p:cNvPr>
          <p:cNvSpPr txBox="1">
            <a:spLocks noChangeArrowheads="1"/>
          </p:cNvSpPr>
          <p:nvPr/>
        </p:nvSpPr>
        <p:spPr bwMode="auto">
          <a:xfrm>
            <a:off x="3765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691369" name="Text Box 169">
            <a:extLst>
              <a:ext uri="{FF2B5EF4-FFF2-40B4-BE49-F238E27FC236}">
                <a16:creationId xmlns:a16="http://schemas.microsoft.com/office/drawing/2014/main" id="{BE276F45-E378-4788-95B0-79B5C86D4A9F}"/>
              </a:ext>
            </a:extLst>
          </p:cNvPr>
          <p:cNvSpPr txBox="1">
            <a:spLocks noChangeArrowheads="1"/>
          </p:cNvSpPr>
          <p:nvPr/>
        </p:nvSpPr>
        <p:spPr bwMode="auto">
          <a:xfrm>
            <a:off x="21272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691370" name="Text Box 170">
            <a:extLst>
              <a:ext uri="{FF2B5EF4-FFF2-40B4-BE49-F238E27FC236}">
                <a16:creationId xmlns:a16="http://schemas.microsoft.com/office/drawing/2014/main" id="{25EC4B1A-A001-457E-BEF7-CF8FF5DA57C5}"/>
              </a:ext>
            </a:extLst>
          </p:cNvPr>
          <p:cNvSpPr txBox="1">
            <a:spLocks noChangeArrowheads="1"/>
          </p:cNvSpPr>
          <p:nvPr/>
        </p:nvSpPr>
        <p:spPr bwMode="auto">
          <a:xfrm>
            <a:off x="42989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691371" name="Text Box 171">
            <a:extLst>
              <a:ext uri="{FF2B5EF4-FFF2-40B4-BE49-F238E27FC236}">
                <a16:creationId xmlns:a16="http://schemas.microsoft.com/office/drawing/2014/main" id="{A2CF403E-FAFB-4AEA-890E-0580B738A5EA}"/>
              </a:ext>
            </a:extLst>
          </p:cNvPr>
          <p:cNvSpPr txBox="1">
            <a:spLocks noChangeArrowheads="1"/>
          </p:cNvSpPr>
          <p:nvPr/>
        </p:nvSpPr>
        <p:spPr bwMode="auto">
          <a:xfrm>
            <a:off x="4781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691372" name="Text Box 172">
            <a:extLst>
              <a:ext uri="{FF2B5EF4-FFF2-40B4-BE49-F238E27FC236}">
                <a16:creationId xmlns:a16="http://schemas.microsoft.com/office/drawing/2014/main" id="{5B3FBDAF-E67D-48C4-A4ED-1C2CD65D6A98}"/>
              </a:ext>
            </a:extLst>
          </p:cNvPr>
          <p:cNvSpPr txBox="1">
            <a:spLocks noChangeArrowheads="1"/>
          </p:cNvSpPr>
          <p:nvPr/>
        </p:nvSpPr>
        <p:spPr bwMode="auto">
          <a:xfrm>
            <a:off x="5289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691373" name="Text Box 173">
            <a:extLst>
              <a:ext uri="{FF2B5EF4-FFF2-40B4-BE49-F238E27FC236}">
                <a16:creationId xmlns:a16="http://schemas.microsoft.com/office/drawing/2014/main" id="{626AE285-C74D-473D-B643-FC235B60B4D4}"/>
              </a:ext>
            </a:extLst>
          </p:cNvPr>
          <p:cNvSpPr txBox="1">
            <a:spLocks noChangeArrowheads="1"/>
          </p:cNvSpPr>
          <p:nvPr/>
        </p:nvSpPr>
        <p:spPr bwMode="auto">
          <a:xfrm>
            <a:off x="5365750"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691374" name="Line 174">
            <a:extLst>
              <a:ext uri="{FF2B5EF4-FFF2-40B4-BE49-F238E27FC236}">
                <a16:creationId xmlns:a16="http://schemas.microsoft.com/office/drawing/2014/main" id="{CCE6B70C-5CA0-4655-9ECD-B31DCA7D0EEF}"/>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75" name="Line 175">
            <a:extLst>
              <a:ext uri="{FF2B5EF4-FFF2-40B4-BE49-F238E27FC236}">
                <a16:creationId xmlns:a16="http://schemas.microsoft.com/office/drawing/2014/main" id="{075DF168-64F8-4B04-B275-A6B76816C940}"/>
              </a:ext>
            </a:extLst>
          </p:cNvPr>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76" name="Line 176">
            <a:extLst>
              <a:ext uri="{FF2B5EF4-FFF2-40B4-BE49-F238E27FC236}">
                <a16:creationId xmlns:a16="http://schemas.microsoft.com/office/drawing/2014/main" id="{895D6927-3EE7-4134-A76D-333A7DE8DC85}"/>
              </a:ext>
            </a:extLst>
          </p:cNvPr>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77" name="Line 177">
            <a:extLst>
              <a:ext uri="{FF2B5EF4-FFF2-40B4-BE49-F238E27FC236}">
                <a16:creationId xmlns:a16="http://schemas.microsoft.com/office/drawing/2014/main" id="{97C64C9A-9D9B-4746-96C3-A659E491D0C5}"/>
              </a:ext>
            </a:extLst>
          </p:cNvPr>
          <p:cNvSpPr>
            <a:spLocks noChangeShapeType="1"/>
          </p:cNvSpPr>
          <p:nvPr/>
        </p:nvSpPr>
        <p:spPr bwMode="auto">
          <a:xfrm>
            <a:off x="4191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78" name="Line 178">
            <a:extLst>
              <a:ext uri="{FF2B5EF4-FFF2-40B4-BE49-F238E27FC236}">
                <a16:creationId xmlns:a16="http://schemas.microsoft.com/office/drawing/2014/main" id="{D0A22FB0-0359-49BD-A93C-A2D87826C4B3}"/>
              </a:ext>
            </a:extLst>
          </p:cNvPr>
          <p:cNvSpPr>
            <a:spLocks noChangeShapeType="1"/>
          </p:cNvSpPr>
          <p:nvPr/>
        </p:nvSpPr>
        <p:spPr bwMode="auto">
          <a:xfrm>
            <a:off x="4724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91379" name="Line 179">
            <a:extLst>
              <a:ext uri="{FF2B5EF4-FFF2-40B4-BE49-F238E27FC236}">
                <a16:creationId xmlns:a16="http://schemas.microsoft.com/office/drawing/2014/main" id="{7B60F7AA-D9CF-4C87-BFA1-5BD7BF184FE3}"/>
              </a:ext>
            </a:extLst>
          </p:cNvPr>
          <p:cNvSpPr>
            <a:spLocks noChangeShapeType="1"/>
          </p:cNvSpPr>
          <p:nvPr/>
        </p:nvSpPr>
        <p:spPr bwMode="auto">
          <a:xfrm>
            <a:off x="5257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91202">
                                            <p:txEl>
                                              <p:pRg st="0" end="0"/>
                                            </p:txEl>
                                          </p:spTgt>
                                        </p:tgtEl>
                                        <p:attrNameLst>
                                          <p:attrName>style.visibility</p:attrName>
                                        </p:attrNameLst>
                                      </p:cBhvr>
                                      <p:to>
                                        <p:strVal val="visible"/>
                                      </p:to>
                                    </p:set>
                                    <p:animEffect transition="in" filter="dissolve">
                                      <p:cBhvr>
                                        <p:cTn id="7" dur="500"/>
                                        <p:tgtEl>
                                          <p:spTgt spid="691202">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91335"/>
                                        </p:tgtEl>
                                      </p:cBhvr>
                                    </p:animEffect>
                                    <p:set>
                                      <p:cBhvr>
                                        <p:cTn id="10" dur="1" fill="hold">
                                          <p:stCondLst>
                                            <p:cond delay="499"/>
                                          </p:stCondLst>
                                        </p:cTn>
                                        <p:tgtEl>
                                          <p:spTgt spid="69133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91336"/>
                                        </p:tgtEl>
                                      </p:cBhvr>
                                    </p:animEffect>
                                    <p:set>
                                      <p:cBhvr>
                                        <p:cTn id="13" dur="1" fill="hold">
                                          <p:stCondLst>
                                            <p:cond delay="499"/>
                                          </p:stCondLst>
                                        </p:cTn>
                                        <p:tgtEl>
                                          <p:spTgt spid="691336"/>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91337"/>
                                        </p:tgtEl>
                                      </p:cBhvr>
                                    </p:animEffect>
                                    <p:set>
                                      <p:cBhvr>
                                        <p:cTn id="16" dur="1" fill="hold">
                                          <p:stCondLst>
                                            <p:cond delay="499"/>
                                          </p:stCondLst>
                                        </p:cTn>
                                        <p:tgtEl>
                                          <p:spTgt spid="691337"/>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91339"/>
                                        </p:tgtEl>
                                      </p:cBhvr>
                                    </p:animEffect>
                                    <p:set>
                                      <p:cBhvr>
                                        <p:cTn id="19" dur="1" fill="hold">
                                          <p:stCondLst>
                                            <p:cond delay="499"/>
                                          </p:stCondLst>
                                        </p:cTn>
                                        <p:tgtEl>
                                          <p:spTgt spid="691339"/>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91340"/>
                                        </p:tgtEl>
                                      </p:cBhvr>
                                    </p:animEffect>
                                    <p:set>
                                      <p:cBhvr>
                                        <p:cTn id="22" dur="1" fill="hold">
                                          <p:stCondLst>
                                            <p:cond delay="499"/>
                                          </p:stCondLst>
                                        </p:cTn>
                                        <p:tgtEl>
                                          <p:spTgt spid="691340"/>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91341"/>
                                        </p:tgtEl>
                                      </p:cBhvr>
                                    </p:animEffect>
                                    <p:set>
                                      <p:cBhvr>
                                        <p:cTn id="25" dur="1" fill="hold">
                                          <p:stCondLst>
                                            <p:cond delay="499"/>
                                          </p:stCondLst>
                                        </p:cTn>
                                        <p:tgtEl>
                                          <p:spTgt spid="691341"/>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91342"/>
                                        </p:tgtEl>
                                      </p:cBhvr>
                                    </p:animEffect>
                                    <p:set>
                                      <p:cBhvr>
                                        <p:cTn id="28" dur="1" fill="hold">
                                          <p:stCondLst>
                                            <p:cond delay="499"/>
                                          </p:stCondLst>
                                        </p:cTn>
                                        <p:tgtEl>
                                          <p:spTgt spid="691342"/>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91343"/>
                                        </p:tgtEl>
                                      </p:cBhvr>
                                    </p:animEffect>
                                    <p:set>
                                      <p:cBhvr>
                                        <p:cTn id="31" dur="1" fill="hold">
                                          <p:stCondLst>
                                            <p:cond delay="499"/>
                                          </p:stCondLst>
                                        </p:cTn>
                                        <p:tgtEl>
                                          <p:spTgt spid="69134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91344"/>
                                        </p:tgtEl>
                                      </p:cBhvr>
                                    </p:animEffect>
                                    <p:set>
                                      <p:cBhvr>
                                        <p:cTn id="34" dur="1" fill="hold">
                                          <p:stCondLst>
                                            <p:cond delay="499"/>
                                          </p:stCondLst>
                                        </p:cTn>
                                        <p:tgtEl>
                                          <p:spTgt spid="691344"/>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91345"/>
                                        </p:tgtEl>
                                      </p:cBhvr>
                                    </p:animEffect>
                                    <p:set>
                                      <p:cBhvr>
                                        <p:cTn id="37" dur="1" fill="hold">
                                          <p:stCondLst>
                                            <p:cond delay="499"/>
                                          </p:stCondLst>
                                        </p:cTn>
                                        <p:tgtEl>
                                          <p:spTgt spid="69134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91346"/>
                                        </p:tgtEl>
                                      </p:cBhvr>
                                    </p:animEffect>
                                    <p:set>
                                      <p:cBhvr>
                                        <p:cTn id="40" dur="1" fill="hold">
                                          <p:stCondLst>
                                            <p:cond delay="499"/>
                                          </p:stCondLst>
                                        </p:cTn>
                                        <p:tgtEl>
                                          <p:spTgt spid="691346"/>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91347"/>
                                        </p:tgtEl>
                                      </p:cBhvr>
                                    </p:animEffect>
                                    <p:set>
                                      <p:cBhvr>
                                        <p:cTn id="43" dur="1" fill="hold">
                                          <p:stCondLst>
                                            <p:cond delay="499"/>
                                          </p:stCondLst>
                                        </p:cTn>
                                        <p:tgtEl>
                                          <p:spTgt spid="691347"/>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91348"/>
                                        </p:tgtEl>
                                      </p:cBhvr>
                                    </p:animEffect>
                                    <p:set>
                                      <p:cBhvr>
                                        <p:cTn id="46" dur="1" fill="hold">
                                          <p:stCondLst>
                                            <p:cond delay="499"/>
                                          </p:stCondLst>
                                        </p:cTn>
                                        <p:tgtEl>
                                          <p:spTgt spid="691348"/>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91349"/>
                                        </p:tgtEl>
                                      </p:cBhvr>
                                    </p:animEffect>
                                    <p:set>
                                      <p:cBhvr>
                                        <p:cTn id="49" dur="1" fill="hold">
                                          <p:stCondLst>
                                            <p:cond delay="499"/>
                                          </p:stCondLst>
                                        </p:cTn>
                                        <p:tgtEl>
                                          <p:spTgt spid="691349"/>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91350"/>
                                        </p:tgtEl>
                                      </p:cBhvr>
                                    </p:animEffect>
                                    <p:set>
                                      <p:cBhvr>
                                        <p:cTn id="52" dur="1" fill="hold">
                                          <p:stCondLst>
                                            <p:cond delay="499"/>
                                          </p:stCondLst>
                                        </p:cTn>
                                        <p:tgtEl>
                                          <p:spTgt spid="691350"/>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91351"/>
                                        </p:tgtEl>
                                      </p:cBhvr>
                                    </p:animEffect>
                                    <p:set>
                                      <p:cBhvr>
                                        <p:cTn id="55" dur="1" fill="hold">
                                          <p:stCondLst>
                                            <p:cond delay="499"/>
                                          </p:stCondLst>
                                        </p:cTn>
                                        <p:tgtEl>
                                          <p:spTgt spid="691351"/>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91352"/>
                                        </p:tgtEl>
                                      </p:cBhvr>
                                    </p:animEffect>
                                    <p:set>
                                      <p:cBhvr>
                                        <p:cTn id="58" dur="1" fill="hold">
                                          <p:stCondLst>
                                            <p:cond delay="499"/>
                                          </p:stCondLst>
                                        </p:cTn>
                                        <p:tgtEl>
                                          <p:spTgt spid="691352"/>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91353"/>
                                        </p:tgtEl>
                                      </p:cBhvr>
                                    </p:animEffect>
                                    <p:set>
                                      <p:cBhvr>
                                        <p:cTn id="61" dur="1" fill="hold">
                                          <p:stCondLst>
                                            <p:cond delay="499"/>
                                          </p:stCondLst>
                                        </p:cTn>
                                        <p:tgtEl>
                                          <p:spTgt spid="691353"/>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691354"/>
                                        </p:tgtEl>
                                      </p:cBhvr>
                                    </p:animEffect>
                                    <p:set>
                                      <p:cBhvr>
                                        <p:cTn id="64" dur="1" fill="hold">
                                          <p:stCondLst>
                                            <p:cond delay="499"/>
                                          </p:stCondLst>
                                        </p:cTn>
                                        <p:tgtEl>
                                          <p:spTgt spid="691354"/>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91355"/>
                                        </p:tgtEl>
                                      </p:cBhvr>
                                    </p:animEffect>
                                    <p:set>
                                      <p:cBhvr>
                                        <p:cTn id="67" dur="1" fill="hold">
                                          <p:stCondLst>
                                            <p:cond delay="499"/>
                                          </p:stCondLst>
                                        </p:cTn>
                                        <p:tgtEl>
                                          <p:spTgt spid="691355"/>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91356"/>
                                        </p:tgtEl>
                                      </p:cBhvr>
                                    </p:animEffect>
                                    <p:set>
                                      <p:cBhvr>
                                        <p:cTn id="70" dur="1" fill="hold">
                                          <p:stCondLst>
                                            <p:cond delay="499"/>
                                          </p:stCondLst>
                                        </p:cTn>
                                        <p:tgtEl>
                                          <p:spTgt spid="691356"/>
                                        </p:tgtEl>
                                        <p:attrNameLst>
                                          <p:attrName>style.visibility</p:attrName>
                                        </p:attrNameLst>
                                      </p:cBhvr>
                                      <p:to>
                                        <p:strVal val="hidden"/>
                                      </p:to>
                                    </p:set>
                                  </p:childTnLst>
                                </p:cTn>
                              </p:par>
                              <p:par>
                                <p:cTn id="71" presetID="9" presetClass="entr" presetSubtype="0" fill="hold" grpId="0" nodeType="withEffect">
                                  <p:stCondLst>
                                    <p:cond delay="0"/>
                                  </p:stCondLst>
                                  <p:childTnLst>
                                    <p:set>
                                      <p:cBhvr>
                                        <p:cTn id="72" dur="1" fill="hold">
                                          <p:stCondLst>
                                            <p:cond delay="0"/>
                                          </p:stCondLst>
                                        </p:cTn>
                                        <p:tgtEl>
                                          <p:spTgt spid="691358"/>
                                        </p:tgtEl>
                                        <p:attrNameLst>
                                          <p:attrName>style.visibility</p:attrName>
                                        </p:attrNameLst>
                                      </p:cBhvr>
                                      <p:to>
                                        <p:strVal val="visible"/>
                                      </p:to>
                                    </p:set>
                                    <p:animEffect transition="in" filter="dissolve">
                                      <p:cBhvr>
                                        <p:cTn id="73" dur="500"/>
                                        <p:tgtEl>
                                          <p:spTgt spid="69135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91359"/>
                                        </p:tgtEl>
                                        <p:attrNameLst>
                                          <p:attrName>style.visibility</p:attrName>
                                        </p:attrNameLst>
                                      </p:cBhvr>
                                      <p:to>
                                        <p:strVal val="visible"/>
                                      </p:to>
                                    </p:set>
                                    <p:animEffect transition="in" filter="dissolve">
                                      <p:cBhvr>
                                        <p:cTn id="76" dur="500"/>
                                        <p:tgtEl>
                                          <p:spTgt spid="69135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91360"/>
                                        </p:tgtEl>
                                        <p:attrNameLst>
                                          <p:attrName>style.visibility</p:attrName>
                                        </p:attrNameLst>
                                      </p:cBhvr>
                                      <p:to>
                                        <p:strVal val="visible"/>
                                      </p:to>
                                    </p:set>
                                    <p:animEffect transition="in" filter="dissolve">
                                      <p:cBhvr>
                                        <p:cTn id="79" dur="500"/>
                                        <p:tgtEl>
                                          <p:spTgt spid="69136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1361"/>
                                        </p:tgtEl>
                                        <p:attrNameLst>
                                          <p:attrName>style.visibility</p:attrName>
                                        </p:attrNameLst>
                                      </p:cBhvr>
                                      <p:to>
                                        <p:strVal val="visible"/>
                                      </p:to>
                                    </p:set>
                                    <p:animEffect transition="in" filter="dissolve">
                                      <p:cBhvr>
                                        <p:cTn id="82" dur="500"/>
                                        <p:tgtEl>
                                          <p:spTgt spid="69136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91362"/>
                                        </p:tgtEl>
                                        <p:attrNameLst>
                                          <p:attrName>style.visibility</p:attrName>
                                        </p:attrNameLst>
                                      </p:cBhvr>
                                      <p:to>
                                        <p:strVal val="visible"/>
                                      </p:to>
                                    </p:set>
                                    <p:animEffect transition="in" filter="dissolve">
                                      <p:cBhvr>
                                        <p:cTn id="85" dur="500"/>
                                        <p:tgtEl>
                                          <p:spTgt spid="69136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91364"/>
                                        </p:tgtEl>
                                        <p:attrNameLst>
                                          <p:attrName>style.visibility</p:attrName>
                                        </p:attrNameLst>
                                      </p:cBhvr>
                                      <p:to>
                                        <p:strVal val="visible"/>
                                      </p:to>
                                    </p:set>
                                    <p:animEffect transition="in" filter="dissolve">
                                      <p:cBhvr>
                                        <p:cTn id="88" dur="500"/>
                                        <p:tgtEl>
                                          <p:spTgt spid="69136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91365"/>
                                        </p:tgtEl>
                                        <p:attrNameLst>
                                          <p:attrName>style.visibility</p:attrName>
                                        </p:attrNameLst>
                                      </p:cBhvr>
                                      <p:to>
                                        <p:strVal val="visible"/>
                                      </p:to>
                                    </p:set>
                                    <p:animEffect transition="in" filter="dissolve">
                                      <p:cBhvr>
                                        <p:cTn id="91" dur="500"/>
                                        <p:tgtEl>
                                          <p:spTgt spid="69136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91366"/>
                                        </p:tgtEl>
                                        <p:attrNameLst>
                                          <p:attrName>style.visibility</p:attrName>
                                        </p:attrNameLst>
                                      </p:cBhvr>
                                      <p:to>
                                        <p:strVal val="visible"/>
                                      </p:to>
                                    </p:set>
                                    <p:animEffect transition="in" filter="dissolve">
                                      <p:cBhvr>
                                        <p:cTn id="94" dur="500"/>
                                        <p:tgtEl>
                                          <p:spTgt spid="69136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91367"/>
                                        </p:tgtEl>
                                        <p:attrNameLst>
                                          <p:attrName>style.visibility</p:attrName>
                                        </p:attrNameLst>
                                      </p:cBhvr>
                                      <p:to>
                                        <p:strVal val="visible"/>
                                      </p:to>
                                    </p:set>
                                    <p:animEffect transition="in" filter="dissolve">
                                      <p:cBhvr>
                                        <p:cTn id="97" dur="500"/>
                                        <p:tgtEl>
                                          <p:spTgt spid="69136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91368"/>
                                        </p:tgtEl>
                                        <p:attrNameLst>
                                          <p:attrName>style.visibility</p:attrName>
                                        </p:attrNameLst>
                                      </p:cBhvr>
                                      <p:to>
                                        <p:strVal val="visible"/>
                                      </p:to>
                                    </p:set>
                                    <p:animEffect transition="in" filter="dissolve">
                                      <p:cBhvr>
                                        <p:cTn id="100" dur="500"/>
                                        <p:tgtEl>
                                          <p:spTgt spid="69136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91369"/>
                                        </p:tgtEl>
                                        <p:attrNameLst>
                                          <p:attrName>style.visibility</p:attrName>
                                        </p:attrNameLst>
                                      </p:cBhvr>
                                      <p:to>
                                        <p:strVal val="visible"/>
                                      </p:to>
                                    </p:set>
                                    <p:animEffect transition="in" filter="dissolve">
                                      <p:cBhvr>
                                        <p:cTn id="103" dur="500"/>
                                        <p:tgtEl>
                                          <p:spTgt spid="69136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91370"/>
                                        </p:tgtEl>
                                        <p:attrNameLst>
                                          <p:attrName>style.visibility</p:attrName>
                                        </p:attrNameLst>
                                      </p:cBhvr>
                                      <p:to>
                                        <p:strVal val="visible"/>
                                      </p:to>
                                    </p:set>
                                    <p:animEffect transition="in" filter="dissolve">
                                      <p:cBhvr>
                                        <p:cTn id="106" dur="500"/>
                                        <p:tgtEl>
                                          <p:spTgt spid="69137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91371"/>
                                        </p:tgtEl>
                                        <p:attrNameLst>
                                          <p:attrName>style.visibility</p:attrName>
                                        </p:attrNameLst>
                                      </p:cBhvr>
                                      <p:to>
                                        <p:strVal val="visible"/>
                                      </p:to>
                                    </p:set>
                                    <p:animEffect transition="in" filter="dissolve">
                                      <p:cBhvr>
                                        <p:cTn id="109" dur="500"/>
                                        <p:tgtEl>
                                          <p:spTgt spid="69137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91372"/>
                                        </p:tgtEl>
                                        <p:attrNameLst>
                                          <p:attrName>style.visibility</p:attrName>
                                        </p:attrNameLst>
                                      </p:cBhvr>
                                      <p:to>
                                        <p:strVal val="visible"/>
                                      </p:to>
                                    </p:set>
                                    <p:animEffect transition="in" filter="dissolve">
                                      <p:cBhvr>
                                        <p:cTn id="112" dur="500"/>
                                        <p:tgtEl>
                                          <p:spTgt spid="69137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91373"/>
                                        </p:tgtEl>
                                        <p:attrNameLst>
                                          <p:attrName>style.visibility</p:attrName>
                                        </p:attrNameLst>
                                      </p:cBhvr>
                                      <p:to>
                                        <p:strVal val="visible"/>
                                      </p:to>
                                    </p:set>
                                    <p:animEffect transition="in" filter="dissolve">
                                      <p:cBhvr>
                                        <p:cTn id="115" dur="500"/>
                                        <p:tgtEl>
                                          <p:spTgt spid="691373"/>
                                        </p:tgtEl>
                                      </p:cBhvr>
                                    </p:animEffect>
                                  </p:childTnLst>
                                </p:cTn>
                              </p:par>
                              <p:par>
                                <p:cTn id="116" presetID="9" presetClass="entr" presetSubtype="0" fill="hold" nodeType="withEffect">
                                  <p:stCondLst>
                                    <p:cond delay="0"/>
                                  </p:stCondLst>
                                  <p:childTnLst>
                                    <p:set>
                                      <p:cBhvr>
                                        <p:cTn id="117" dur="1" fill="hold">
                                          <p:stCondLst>
                                            <p:cond delay="0"/>
                                          </p:stCondLst>
                                        </p:cTn>
                                        <p:tgtEl>
                                          <p:spTgt spid="691374"/>
                                        </p:tgtEl>
                                        <p:attrNameLst>
                                          <p:attrName>style.visibility</p:attrName>
                                        </p:attrNameLst>
                                      </p:cBhvr>
                                      <p:to>
                                        <p:strVal val="visible"/>
                                      </p:to>
                                    </p:set>
                                    <p:animEffect transition="in" filter="dissolve">
                                      <p:cBhvr>
                                        <p:cTn id="118" dur="500"/>
                                        <p:tgtEl>
                                          <p:spTgt spid="691374"/>
                                        </p:tgtEl>
                                      </p:cBhvr>
                                    </p:animEffect>
                                  </p:childTnLst>
                                </p:cTn>
                              </p:par>
                              <p:par>
                                <p:cTn id="119" presetID="9" presetClass="entr" presetSubtype="0" fill="hold" nodeType="withEffect">
                                  <p:stCondLst>
                                    <p:cond delay="0"/>
                                  </p:stCondLst>
                                  <p:childTnLst>
                                    <p:set>
                                      <p:cBhvr>
                                        <p:cTn id="120" dur="1" fill="hold">
                                          <p:stCondLst>
                                            <p:cond delay="0"/>
                                          </p:stCondLst>
                                        </p:cTn>
                                        <p:tgtEl>
                                          <p:spTgt spid="691375"/>
                                        </p:tgtEl>
                                        <p:attrNameLst>
                                          <p:attrName>style.visibility</p:attrName>
                                        </p:attrNameLst>
                                      </p:cBhvr>
                                      <p:to>
                                        <p:strVal val="visible"/>
                                      </p:to>
                                    </p:set>
                                    <p:animEffect transition="in" filter="dissolve">
                                      <p:cBhvr>
                                        <p:cTn id="121" dur="500"/>
                                        <p:tgtEl>
                                          <p:spTgt spid="691375"/>
                                        </p:tgtEl>
                                      </p:cBhvr>
                                    </p:animEffect>
                                  </p:childTnLst>
                                </p:cTn>
                              </p:par>
                              <p:par>
                                <p:cTn id="122" presetID="9" presetClass="entr" presetSubtype="0" fill="hold" nodeType="withEffect">
                                  <p:stCondLst>
                                    <p:cond delay="0"/>
                                  </p:stCondLst>
                                  <p:childTnLst>
                                    <p:set>
                                      <p:cBhvr>
                                        <p:cTn id="123" dur="1" fill="hold">
                                          <p:stCondLst>
                                            <p:cond delay="0"/>
                                          </p:stCondLst>
                                        </p:cTn>
                                        <p:tgtEl>
                                          <p:spTgt spid="691376"/>
                                        </p:tgtEl>
                                        <p:attrNameLst>
                                          <p:attrName>style.visibility</p:attrName>
                                        </p:attrNameLst>
                                      </p:cBhvr>
                                      <p:to>
                                        <p:strVal val="visible"/>
                                      </p:to>
                                    </p:set>
                                    <p:animEffect transition="in" filter="dissolve">
                                      <p:cBhvr>
                                        <p:cTn id="124" dur="500"/>
                                        <p:tgtEl>
                                          <p:spTgt spid="691376"/>
                                        </p:tgtEl>
                                      </p:cBhvr>
                                    </p:animEffect>
                                  </p:childTnLst>
                                </p:cTn>
                              </p:par>
                              <p:par>
                                <p:cTn id="125" presetID="9" presetClass="entr" presetSubtype="0" fill="hold" nodeType="withEffect">
                                  <p:stCondLst>
                                    <p:cond delay="0"/>
                                  </p:stCondLst>
                                  <p:childTnLst>
                                    <p:set>
                                      <p:cBhvr>
                                        <p:cTn id="126" dur="1" fill="hold">
                                          <p:stCondLst>
                                            <p:cond delay="0"/>
                                          </p:stCondLst>
                                        </p:cTn>
                                        <p:tgtEl>
                                          <p:spTgt spid="691377"/>
                                        </p:tgtEl>
                                        <p:attrNameLst>
                                          <p:attrName>style.visibility</p:attrName>
                                        </p:attrNameLst>
                                      </p:cBhvr>
                                      <p:to>
                                        <p:strVal val="visible"/>
                                      </p:to>
                                    </p:set>
                                    <p:animEffect transition="in" filter="dissolve">
                                      <p:cBhvr>
                                        <p:cTn id="127" dur="500"/>
                                        <p:tgtEl>
                                          <p:spTgt spid="691377"/>
                                        </p:tgtEl>
                                      </p:cBhvr>
                                    </p:animEffect>
                                  </p:childTnLst>
                                </p:cTn>
                              </p:par>
                              <p:par>
                                <p:cTn id="128" presetID="9" presetClass="entr" presetSubtype="0" fill="hold" nodeType="withEffect">
                                  <p:stCondLst>
                                    <p:cond delay="0"/>
                                  </p:stCondLst>
                                  <p:childTnLst>
                                    <p:set>
                                      <p:cBhvr>
                                        <p:cTn id="129" dur="1" fill="hold">
                                          <p:stCondLst>
                                            <p:cond delay="0"/>
                                          </p:stCondLst>
                                        </p:cTn>
                                        <p:tgtEl>
                                          <p:spTgt spid="691378"/>
                                        </p:tgtEl>
                                        <p:attrNameLst>
                                          <p:attrName>style.visibility</p:attrName>
                                        </p:attrNameLst>
                                      </p:cBhvr>
                                      <p:to>
                                        <p:strVal val="visible"/>
                                      </p:to>
                                    </p:set>
                                    <p:animEffect transition="in" filter="dissolve">
                                      <p:cBhvr>
                                        <p:cTn id="130" dur="500"/>
                                        <p:tgtEl>
                                          <p:spTgt spid="691378"/>
                                        </p:tgtEl>
                                      </p:cBhvr>
                                    </p:animEffect>
                                  </p:childTnLst>
                                </p:cTn>
                              </p:par>
                              <p:par>
                                <p:cTn id="131" presetID="9" presetClass="entr" presetSubtype="0" fill="hold" nodeType="withEffect">
                                  <p:stCondLst>
                                    <p:cond delay="0"/>
                                  </p:stCondLst>
                                  <p:childTnLst>
                                    <p:set>
                                      <p:cBhvr>
                                        <p:cTn id="132" dur="1" fill="hold">
                                          <p:stCondLst>
                                            <p:cond delay="0"/>
                                          </p:stCondLst>
                                        </p:cTn>
                                        <p:tgtEl>
                                          <p:spTgt spid="691379"/>
                                        </p:tgtEl>
                                        <p:attrNameLst>
                                          <p:attrName>style.visibility</p:attrName>
                                        </p:attrNameLst>
                                      </p:cBhvr>
                                      <p:to>
                                        <p:strVal val="visible"/>
                                      </p:to>
                                    </p:set>
                                    <p:animEffect transition="in" filter="dissolve">
                                      <p:cBhvr>
                                        <p:cTn id="133" dur="500"/>
                                        <p:tgtEl>
                                          <p:spTgt spid="69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335" grpId="0"/>
      <p:bldP spid="691336" grpId="0"/>
      <p:bldP spid="691337" grpId="0"/>
      <p:bldP spid="691339" grpId="0"/>
      <p:bldP spid="691340" grpId="0"/>
      <p:bldP spid="691341" grpId="0"/>
      <p:bldP spid="691342" grpId="0"/>
      <p:bldP spid="691343" grpId="0" animBg="1"/>
      <p:bldP spid="691344" grpId="0"/>
      <p:bldP spid="691345" grpId="0"/>
      <p:bldP spid="691346" grpId="0"/>
      <p:bldP spid="691347" grpId="0"/>
      <p:bldP spid="691348" grpId="0" animBg="1"/>
      <p:bldP spid="691349" grpId="0"/>
      <p:bldP spid="691350" grpId="0"/>
      <p:bldP spid="691351" grpId="0"/>
      <p:bldP spid="691358" grpId="0"/>
      <p:bldP spid="691359" grpId="0"/>
      <p:bldP spid="691360" grpId="0"/>
      <p:bldP spid="691361" grpId="0"/>
      <p:bldP spid="691362" grpId="0" animBg="1"/>
      <p:bldP spid="691364" grpId="0"/>
      <p:bldP spid="691365" grpId="0"/>
      <p:bldP spid="691366" grpId="0"/>
      <p:bldP spid="691367" grpId="0"/>
      <p:bldP spid="691368" grpId="0"/>
      <p:bldP spid="691369" grpId="0"/>
      <p:bldP spid="691370" grpId="0"/>
      <p:bldP spid="691371" grpId="0"/>
      <p:bldP spid="691372" grpId="0"/>
      <p:bldP spid="69137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3B9320D4-6E8A-43A5-8378-78A7BECB549D}"/>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list is now sorted.</a:t>
            </a:r>
          </a:p>
        </p:txBody>
      </p:sp>
      <p:sp>
        <p:nvSpPr>
          <p:cNvPr id="92163" name="Text Box 3">
            <a:extLst>
              <a:ext uri="{FF2B5EF4-FFF2-40B4-BE49-F238E27FC236}">
                <a16:creationId xmlns:a16="http://schemas.microsoft.com/office/drawing/2014/main" id="{260D7D04-1B72-4ADC-935F-367C0169BF8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
        <p:nvSpPr>
          <p:cNvPr id="92164" name="Text Box 70">
            <a:extLst>
              <a:ext uri="{FF2B5EF4-FFF2-40B4-BE49-F238E27FC236}">
                <a16:creationId xmlns:a16="http://schemas.microsoft.com/office/drawing/2014/main" id="{440BA6B9-9285-448C-ACFE-26CEE90FF8DA}"/>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92165" name="Text Box 71">
            <a:extLst>
              <a:ext uri="{FF2B5EF4-FFF2-40B4-BE49-F238E27FC236}">
                <a16:creationId xmlns:a16="http://schemas.microsoft.com/office/drawing/2014/main" id="{D89C283C-B69D-4420-9970-BE0E919C1D78}"/>
              </a:ext>
            </a:extLst>
          </p:cNvPr>
          <p:cNvSpPr txBox="1">
            <a:spLocks noChangeArrowheads="1"/>
          </p:cNvSpPr>
          <p:nvPr/>
        </p:nvSpPr>
        <p:spPr bwMode="auto">
          <a:xfrm>
            <a:off x="32464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92166" name="Text Box 72">
            <a:extLst>
              <a:ext uri="{FF2B5EF4-FFF2-40B4-BE49-F238E27FC236}">
                <a16:creationId xmlns:a16="http://schemas.microsoft.com/office/drawing/2014/main" id="{E5733D31-6249-433E-BAB7-1DB9BD69DC53}"/>
              </a:ext>
            </a:extLst>
          </p:cNvPr>
          <p:cNvSpPr txBox="1">
            <a:spLocks noChangeArrowheads="1"/>
          </p:cNvSpPr>
          <p:nvPr/>
        </p:nvSpPr>
        <p:spPr bwMode="auto">
          <a:xfrm>
            <a:off x="21796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92167" name="Text Box 73">
            <a:extLst>
              <a:ext uri="{FF2B5EF4-FFF2-40B4-BE49-F238E27FC236}">
                <a16:creationId xmlns:a16="http://schemas.microsoft.com/office/drawing/2014/main" id="{46B93017-95BB-437A-9531-BA628F7DC4D6}"/>
              </a:ext>
            </a:extLst>
          </p:cNvPr>
          <p:cNvSpPr txBox="1">
            <a:spLocks noChangeArrowheads="1"/>
          </p:cNvSpPr>
          <p:nvPr/>
        </p:nvSpPr>
        <p:spPr bwMode="auto">
          <a:xfrm>
            <a:off x="37798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92168" name="Text Box 74">
            <a:extLst>
              <a:ext uri="{FF2B5EF4-FFF2-40B4-BE49-F238E27FC236}">
                <a16:creationId xmlns:a16="http://schemas.microsoft.com/office/drawing/2014/main" id="{52CF59B6-7E93-4D71-B148-AB5845007F03}"/>
              </a:ext>
            </a:extLst>
          </p:cNvPr>
          <p:cNvSpPr txBox="1">
            <a:spLocks noChangeArrowheads="1"/>
          </p:cNvSpPr>
          <p:nvPr/>
        </p:nvSpPr>
        <p:spPr bwMode="auto">
          <a:xfrm>
            <a:off x="48768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92169" name="AutoShape 75">
            <a:extLst>
              <a:ext uri="{FF2B5EF4-FFF2-40B4-BE49-F238E27FC236}">
                <a16:creationId xmlns:a16="http://schemas.microsoft.com/office/drawing/2014/main" id="{A0A2CD86-C618-4DB6-9A96-8856247FE06F}"/>
              </a:ext>
            </a:extLst>
          </p:cNvPr>
          <p:cNvSpPr>
            <a:spLocks noChangeArrowheads="1"/>
          </p:cNvSpPr>
          <p:nvPr/>
        </p:nvSpPr>
        <p:spPr bwMode="auto">
          <a:xfrm>
            <a:off x="2089150" y="4114800"/>
            <a:ext cx="37338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92170" name="Text Box 77">
            <a:extLst>
              <a:ext uri="{FF2B5EF4-FFF2-40B4-BE49-F238E27FC236}">
                <a16:creationId xmlns:a16="http://schemas.microsoft.com/office/drawing/2014/main" id="{68B927DD-9828-4EE7-AAD4-76AD3C1871FC}"/>
              </a:ext>
            </a:extLst>
          </p:cNvPr>
          <p:cNvSpPr txBox="1">
            <a:spLocks noChangeArrowheads="1"/>
          </p:cNvSpPr>
          <p:nvPr/>
        </p:nvSpPr>
        <p:spPr bwMode="auto">
          <a:xfrm>
            <a:off x="26987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92171" name="Text Box 78">
            <a:extLst>
              <a:ext uri="{FF2B5EF4-FFF2-40B4-BE49-F238E27FC236}">
                <a16:creationId xmlns:a16="http://schemas.microsoft.com/office/drawing/2014/main" id="{E55741BC-A8B0-4358-A489-8C4FBA1DEAE7}"/>
              </a:ext>
            </a:extLst>
          </p:cNvPr>
          <p:cNvSpPr txBox="1">
            <a:spLocks noChangeArrowheads="1"/>
          </p:cNvSpPr>
          <p:nvPr/>
        </p:nvSpPr>
        <p:spPr bwMode="auto">
          <a:xfrm>
            <a:off x="42989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92172" name="Text Box 79">
            <a:extLst>
              <a:ext uri="{FF2B5EF4-FFF2-40B4-BE49-F238E27FC236}">
                <a16:creationId xmlns:a16="http://schemas.microsoft.com/office/drawing/2014/main" id="{7237C010-7A0A-45CA-BA19-F9DA5186D6BF}"/>
              </a:ext>
            </a:extLst>
          </p:cNvPr>
          <p:cNvSpPr txBox="1">
            <a:spLocks noChangeArrowheads="1"/>
          </p:cNvSpPr>
          <p:nvPr/>
        </p:nvSpPr>
        <p:spPr bwMode="auto">
          <a:xfrm>
            <a:off x="2647950" y="4205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10</a:t>
            </a:r>
          </a:p>
        </p:txBody>
      </p:sp>
      <p:sp>
        <p:nvSpPr>
          <p:cNvPr id="92173" name="Text Box 80">
            <a:extLst>
              <a:ext uri="{FF2B5EF4-FFF2-40B4-BE49-F238E27FC236}">
                <a16:creationId xmlns:a16="http://schemas.microsoft.com/office/drawing/2014/main" id="{4028E5F8-8C9A-46CE-B4C3-F300BDBEB09F}"/>
              </a:ext>
            </a:extLst>
          </p:cNvPr>
          <p:cNvSpPr txBox="1">
            <a:spLocks noChangeArrowheads="1"/>
          </p:cNvSpPr>
          <p:nvPr/>
        </p:nvSpPr>
        <p:spPr bwMode="auto">
          <a:xfrm>
            <a:off x="32321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24</a:t>
            </a:r>
          </a:p>
        </p:txBody>
      </p:sp>
      <p:sp>
        <p:nvSpPr>
          <p:cNvPr id="92174" name="Text Box 81">
            <a:extLst>
              <a:ext uri="{FF2B5EF4-FFF2-40B4-BE49-F238E27FC236}">
                <a16:creationId xmlns:a16="http://schemas.microsoft.com/office/drawing/2014/main" id="{AA89FEC6-EEB5-4383-AE6E-6ACB37EAFC52}"/>
              </a:ext>
            </a:extLst>
          </p:cNvPr>
          <p:cNvSpPr txBox="1">
            <a:spLocks noChangeArrowheads="1"/>
          </p:cNvSpPr>
          <p:nvPr/>
        </p:nvSpPr>
        <p:spPr bwMode="auto">
          <a:xfrm>
            <a:off x="3765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92175" name="Text Box 82">
            <a:extLst>
              <a:ext uri="{FF2B5EF4-FFF2-40B4-BE49-F238E27FC236}">
                <a16:creationId xmlns:a16="http://schemas.microsoft.com/office/drawing/2014/main" id="{604E915A-F48D-43D5-A715-B8AF83F51BAE}"/>
              </a:ext>
            </a:extLst>
          </p:cNvPr>
          <p:cNvSpPr txBox="1">
            <a:spLocks noChangeArrowheads="1"/>
          </p:cNvSpPr>
          <p:nvPr/>
        </p:nvSpPr>
        <p:spPr bwMode="auto">
          <a:xfrm>
            <a:off x="21272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92176" name="Text Box 83">
            <a:extLst>
              <a:ext uri="{FF2B5EF4-FFF2-40B4-BE49-F238E27FC236}">
                <a16:creationId xmlns:a16="http://schemas.microsoft.com/office/drawing/2014/main" id="{F33552DD-21C0-4EAB-8AB0-24CCE25BDD2F}"/>
              </a:ext>
            </a:extLst>
          </p:cNvPr>
          <p:cNvSpPr txBox="1">
            <a:spLocks noChangeArrowheads="1"/>
          </p:cNvSpPr>
          <p:nvPr/>
        </p:nvSpPr>
        <p:spPr bwMode="auto">
          <a:xfrm>
            <a:off x="42989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53</a:t>
            </a:r>
          </a:p>
        </p:txBody>
      </p:sp>
      <p:sp>
        <p:nvSpPr>
          <p:cNvPr id="92177" name="Text Box 84">
            <a:extLst>
              <a:ext uri="{FF2B5EF4-FFF2-40B4-BE49-F238E27FC236}">
                <a16:creationId xmlns:a16="http://schemas.microsoft.com/office/drawing/2014/main" id="{9A9C56F5-AB25-47CA-9589-12C2702B8ED7}"/>
              </a:ext>
            </a:extLst>
          </p:cNvPr>
          <p:cNvSpPr txBox="1">
            <a:spLocks noChangeArrowheads="1"/>
          </p:cNvSpPr>
          <p:nvPr/>
        </p:nvSpPr>
        <p:spPr bwMode="auto">
          <a:xfrm>
            <a:off x="4781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57</a:t>
            </a:r>
          </a:p>
        </p:txBody>
      </p:sp>
      <p:sp>
        <p:nvSpPr>
          <p:cNvPr id="92178" name="Text Box 85">
            <a:extLst>
              <a:ext uri="{FF2B5EF4-FFF2-40B4-BE49-F238E27FC236}">
                <a16:creationId xmlns:a16="http://schemas.microsoft.com/office/drawing/2014/main" id="{8167BBF7-FB32-480D-9866-670F9B347256}"/>
              </a:ext>
            </a:extLst>
          </p:cNvPr>
          <p:cNvSpPr txBox="1">
            <a:spLocks noChangeArrowheads="1"/>
          </p:cNvSpPr>
          <p:nvPr/>
        </p:nvSpPr>
        <p:spPr bwMode="auto">
          <a:xfrm>
            <a:off x="5289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76</a:t>
            </a:r>
          </a:p>
        </p:txBody>
      </p:sp>
      <p:sp>
        <p:nvSpPr>
          <p:cNvPr id="92179" name="Text Box 86">
            <a:extLst>
              <a:ext uri="{FF2B5EF4-FFF2-40B4-BE49-F238E27FC236}">
                <a16:creationId xmlns:a16="http://schemas.microsoft.com/office/drawing/2014/main" id="{1E353672-C37C-47D6-BE10-4E791F5C9AE7}"/>
              </a:ext>
            </a:extLst>
          </p:cNvPr>
          <p:cNvSpPr txBox="1">
            <a:spLocks noChangeArrowheads="1"/>
          </p:cNvSpPr>
          <p:nvPr/>
        </p:nvSpPr>
        <p:spPr bwMode="auto">
          <a:xfrm>
            <a:off x="5365750"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92180" name="Line 87">
            <a:extLst>
              <a:ext uri="{FF2B5EF4-FFF2-40B4-BE49-F238E27FC236}">
                <a16:creationId xmlns:a16="http://schemas.microsoft.com/office/drawing/2014/main" id="{74508BEC-7E01-4490-A212-E165C45E2370}"/>
              </a:ext>
            </a:extLst>
          </p:cNvPr>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92181" name="Line 88">
            <a:extLst>
              <a:ext uri="{FF2B5EF4-FFF2-40B4-BE49-F238E27FC236}">
                <a16:creationId xmlns:a16="http://schemas.microsoft.com/office/drawing/2014/main" id="{D4FBC0B6-C136-47C7-B71C-AB865584D81B}"/>
              </a:ext>
            </a:extLst>
          </p:cNvPr>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92182" name="Line 89">
            <a:extLst>
              <a:ext uri="{FF2B5EF4-FFF2-40B4-BE49-F238E27FC236}">
                <a16:creationId xmlns:a16="http://schemas.microsoft.com/office/drawing/2014/main" id="{4D2129ED-7658-4C7B-9FD7-7BADE6F127D7}"/>
              </a:ext>
            </a:extLst>
          </p:cNvPr>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92183" name="Line 90">
            <a:extLst>
              <a:ext uri="{FF2B5EF4-FFF2-40B4-BE49-F238E27FC236}">
                <a16:creationId xmlns:a16="http://schemas.microsoft.com/office/drawing/2014/main" id="{900C103C-B6F8-4A87-AE19-8BB02E409418}"/>
              </a:ext>
            </a:extLst>
          </p:cNvPr>
          <p:cNvSpPr>
            <a:spLocks noChangeShapeType="1"/>
          </p:cNvSpPr>
          <p:nvPr/>
        </p:nvSpPr>
        <p:spPr bwMode="auto">
          <a:xfrm>
            <a:off x="4191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92184" name="Line 91">
            <a:extLst>
              <a:ext uri="{FF2B5EF4-FFF2-40B4-BE49-F238E27FC236}">
                <a16:creationId xmlns:a16="http://schemas.microsoft.com/office/drawing/2014/main" id="{86372A91-1C2E-4342-B1F9-F3DE8D0C6823}"/>
              </a:ext>
            </a:extLst>
          </p:cNvPr>
          <p:cNvSpPr>
            <a:spLocks noChangeShapeType="1"/>
          </p:cNvSpPr>
          <p:nvPr/>
        </p:nvSpPr>
        <p:spPr bwMode="auto">
          <a:xfrm>
            <a:off x="4724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92185" name="Line 92">
            <a:extLst>
              <a:ext uri="{FF2B5EF4-FFF2-40B4-BE49-F238E27FC236}">
                <a16:creationId xmlns:a16="http://schemas.microsoft.com/office/drawing/2014/main" id="{FBB8F956-43C3-4715-AA31-42752D7906C4}"/>
              </a:ext>
            </a:extLst>
          </p:cNvPr>
          <p:cNvSpPr>
            <a:spLocks noChangeShapeType="1"/>
          </p:cNvSpPr>
          <p:nvPr/>
        </p:nvSpPr>
        <p:spPr bwMode="auto">
          <a:xfrm>
            <a:off x="5257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93250">
                                            <p:txEl>
                                              <p:pRg st="0" end="0"/>
                                            </p:txEl>
                                          </p:spTgt>
                                        </p:tgtEl>
                                        <p:attrNameLst>
                                          <p:attrName>style.visibility</p:attrName>
                                        </p:attrNameLst>
                                      </p:cBhvr>
                                      <p:to>
                                        <p:strVal val="visible"/>
                                      </p:to>
                                    </p:set>
                                    <p:animEffect transition="in" filter="dissolve">
                                      <p:cBhvr>
                                        <p:cTn id="7" dur="500"/>
                                        <p:tgtEl>
                                          <p:spTgt spid="693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D5BC594A-23DE-4902-8200-394FEC62F4D6}"/>
              </a:ext>
            </a:extLst>
          </p:cNvPr>
          <p:cNvSpPr>
            <a:spLocks noChangeArrowheads="1"/>
          </p:cNvSpPr>
          <p:nvPr/>
        </p:nvSpPr>
        <p:spPr bwMode="auto">
          <a:xfrm>
            <a:off x="1525588" y="1598613"/>
            <a:ext cx="73152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IN" altLang="id-ID" sz="2000"/>
              <a:t>Write an algorithm to implement merge sort:</a:t>
            </a:r>
          </a:p>
          <a:p>
            <a:pPr lvl="1" eaLnBrk="1" hangingPunct="1">
              <a:buFontTx/>
              <a:buNone/>
            </a:pPr>
            <a:r>
              <a:rPr lang="en-US" altLang="id-ID" b="1"/>
              <a:t>MergeSort(low,high)</a:t>
            </a:r>
          </a:p>
          <a:p>
            <a:pPr lvl="1" eaLnBrk="1" hangingPunct="1">
              <a:buFontTx/>
              <a:buNone/>
            </a:pPr>
            <a:r>
              <a:rPr lang="en-US" altLang="id-ID" sz="1600"/>
              <a:t>	1.	If (low &gt;= high):</a:t>
            </a:r>
          </a:p>
          <a:p>
            <a:pPr lvl="1" eaLnBrk="1" hangingPunct="1">
              <a:buFontTx/>
              <a:buNone/>
            </a:pPr>
            <a:r>
              <a:rPr lang="en-US" altLang="id-ID" sz="1600"/>
              <a:t>			</a:t>
            </a:r>
            <a:r>
              <a:rPr lang="en-US" altLang="id-ID" sz="1400"/>
              <a:t>	  a.  Return</a:t>
            </a:r>
          </a:p>
          <a:p>
            <a:pPr lvl="1" eaLnBrk="1" hangingPunct="1">
              <a:buFontTx/>
              <a:buNone/>
            </a:pPr>
            <a:r>
              <a:rPr lang="en-US" altLang="id-ID" sz="1600"/>
              <a:t>	2.	Set mid = (low + high)/2</a:t>
            </a:r>
          </a:p>
          <a:p>
            <a:pPr lvl="1" eaLnBrk="1" hangingPunct="1">
              <a:buFontTx/>
              <a:buNone/>
            </a:pPr>
            <a:r>
              <a:rPr lang="en-US" altLang="id-ID" sz="1600"/>
              <a:t>	3.	Divide the list into two sublists of nearly equal lengths, and sort      			  each sublist by using merge sort. The steps to do this are as   			    			follows: </a:t>
            </a:r>
          </a:p>
          <a:p>
            <a:pPr lvl="1" eaLnBrk="1" hangingPunct="1">
              <a:buFontTx/>
              <a:buNone/>
            </a:pPr>
            <a:r>
              <a:rPr lang="en-US" altLang="id-ID" sz="1400"/>
              <a:t>			    a. MergeSort(low, mid</a:t>
            </a:r>
          </a:p>
          <a:p>
            <a:pPr lvl="1" eaLnBrk="1" hangingPunct="1">
              <a:buFontTx/>
              <a:buNone/>
            </a:pPr>
            <a:r>
              <a:rPr lang="en-US" altLang="id-ID" sz="1400"/>
              <a:t>				  b. MergeSort(mid + 1, high) </a:t>
            </a:r>
          </a:p>
          <a:p>
            <a:pPr lvl="1" eaLnBrk="1" hangingPunct="1">
              <a:buFontTx/>
              <a:buNone/>
            </a:pPr>
            <a:r>
              <a:rPr lang="en-US" altLang="id-ID" sz="1600"/>
              <a:t>	4.	Merge the two sorted sublists:</a:t>
            </a:r>
          </a:p>
          <a:p>
            <a:pPr lvl="1" eaLnBrk="1" hangingPunct="1">
              <a:buFontTx/>
              <a:buNone/>
            </a:pPr>
            <a:r>
              <a:rPr lang="en-US" altLang="id-ID" sz="1600"/>
              <a:t>				  </a:t>
            </a:r>
            <a:r>
              <a:rPr lang="en-US" altLang="id-ID" sz="1400"/>
              <a:t>a. Set i = low  </a:t>
            </a:r>
          </a:p>
          <a:p>
            <a:pPr lvl="1" eaLnBrk="1" hangingPunct="1">
              <a:buFontTx/>
              <a:buNone/>
            </a:pPr>
            <a:r>
              <a:rPr lang="en-US" altLang="id-ID" sz="1400"/>
              <a:t>			    b. Set j = mid + 1</a:t>
            </a:r>
          </a:p>
          <a:p>
            <a:pPr lvl="1" eaLnBrk="1" hangingPunct="1">
              <a:buFontTx/>
              <a:buNone/>
            </a:pPr>
            <a:r>
              <a:rPr lang="en-US" altLang="id-ID" sz="1400"/>
              <a:t>				  c.  Set k = low</a:t>
            </a:r>
          </a:p>
          <a:p>
            <a:pPr lvl="1" eaLnBrk="1" hangingPunct="1">
              <a:buFontTx/>
              <a:buNone/>
            </a:pPr>
            <a:r>
              <a:rPr lang="en-US" altLang="id-ID" sz="1400"/>
              <a:t>				  d. Repeat until i &gt; mid or j &gt; high: </a:t>
            </a:r>
            <a:r>
              <a:rPr lang="en-US" altLang="id-ID" sz="1400" b="1"/>
              <a:t>// This loop will terminate when      																										        // you reach the end of one of the     																									        // two sublists.  </a:t>
            </a:r>
          </a:p>
        </p:txBody>
      </p:sp>
      <p:sp>
        <p:nvSpPr>
          <p:cNvPr id="94211" name="Line 4">
            <a:extLst>
              <a:ext uri="{FF2B5EF4-FFF2-40B4-BE49-F238E27FC236}">
                <a16:creationId xmlns:a16="http://schemas.microsoft.com/office/drawing/2014/main" id="{F8E03564-9766-4DF7-9BCF-6111B04A18B6}"/>
              </a:ext>
            </a:extLst>
          </p:cNvPr>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d-ID"/>
          </a:p>
        </p:txBody>
      </p:sp>
      <p:sp>
        <p:nvSpPr>
          <p:cNvPr id="94212" name="Text Box 5">
            <a:extLst>
              <a:ext uri="{FF2B5EF4-FFF2-40B4-BE49-F238E27FC236}">
                <a16:creationId xmlns:a16="http://schemas.microsoft.com/office/drawing/2014/main" id="{D1772F7E-2787-4209-9E9E-9E3711E639FD}"/>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3602">
                                            <p:txEl>
                                              <p:pRg st="0" end="0"/>
                                            </p:txEl>
                                          </p:spTgt>
                                        </p:tgtEl>
                                        <p:attrNameLst>
                                          <p:attrName>style.visibility</p:attrName>
                                        </p:attrNameLst>
                                      </p:cBhvr>
                                      <p:to>
                                        <p:strVal val="visible"/>
                                      </p:to>
                                    </p:set>
                                    <p:animEffect transition="in" filter="dissolve">
                                      <p:cBhvr>
                                        <p:cTn id="7" dur="500"/>
                                        <p:tgtEl>
                                          <p:spTgt spid="793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3602">
                                            <p:txEl>
                                              <p:pRg st="1" end="1"/>
                                            </p:txEl>
                                          </p:spTgt>
                                        </p:tgtEl>
                                        <p:attrNameLst>
                                          <p:attrName>style.visibility</p:attrName>
                                        </p:attrNameLst>
                                      </p:cBhvr>
                                      <p:to>
                                        <p:strVal val="visible"/>
                                      </p:to>
                                    </p:set>
                                    <p:animEffect transition="in" filter="dissolve">
                                      <p:cBhvr>
                                        <p:cTn id="12" dur="500"/>
                                        <p:tgtEl>
                                          <p:spTgt spid="79360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93602">
                                            <p:txEl>
                                              <p:pRg st="2" end="2"/>
                                            </p:txEl>
                                          </p:spTgt>
                                        </p:tgtEl>
                                        <p:attrNameLst>
                                          <p:attrName>style.visibility</p:attrName>
                                        </p:attrNameLst>
                                      </p:cBhvr>
                                      <p:to>
                                        <p:strVal val="visible"/>
                                      </p:to>
                                    </p:set>
                                    <p:animEffect transition="in" filter="dissolve">
                                      <p:cBhvr>
                                        <p:cTn id="15" dur="500"/>
                                        <p:tgtEl>
                                          <p:spTgt spid="79360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93602">
                                            <p:txEl>
                                              <p:pRg st="3" end="3"/>
                                            </p:txEl>
                                          </p:spTgt>
                                        </p:tgtEl>
                                        <p:attrNameLst>
                                          <p:attrName>style.visibility</p:attrName>
                                        </p:attrNameLst>
                                      </p:cBhvr>
                                      <p:to>
                                        <p:strVal val="visible"/>
                                      </p:to>
                                    </p:set>
                                    <p:animEffect transition="in" filter="dissolve">
                                      <p:cBhvr>
                                        <p:cTn id="18" dur="500"/>
                                        <p:tgtEl>
                                          <p:spTgt spid="793602">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93602">
                                            <p:txEl>
                                              <p:pRg st="4" end="4"/>
                                            </p:txEl>
                                          </p:spTgt>
                                        </p:tgtEl>
                                        <p:attrNameLst>
                                          <p:attrName>style.visibility</p:attrName>
                                        </p:attrNameLst>
                                      </p:cBhvr>
                                      <p:to>
                                        <p:strVal val="visible"/>
                                      </p:to>
                                    </p:set>
                                    <p:animEffect transition="in" filter="dissolve">
                                      <p:cBhvr>
                                        <p:cTn id="21" dur="500"/>
                                        <p:tgtEl>
                                          <p:spTgt spid="793602">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93602">
                                            <p:txEl>
                                              <p:pRg st="5" end="5"/>
                                            </p:txEl>
                                          </p:spTgt>
                                        </p:tgtEl>
                                        <p:attrNameLst>
                                          <p:attrName>style.visibility</p:attrName>
                                        </p:attrNameLst>
                                      </p:cBhvr>
                                      <p:to>
                                        <p:strVal val="visible"/>
                                      </p:to>
                                    </p:set>
                                    <p:animEffect transition="in" filter="dissolve">
                                      <p:cBhvr>
                                        <p:cTn id="24" dur="500"/>
                                        <p:tgtEl>
                                          <p:spTgt spid="793602">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93602">
                                            <p:txEl>
                                              <p:pRg st="6" end="6"/>
                                            </p:txEl>
                                          </p:spTgt>
                                        </p:tgtEl>
                                        <p:attrNameLst>
                                          <p:attrName>style.visibility</p:attrName>
                                        </p:attrNameLst>
                                      </p:cBhvr>
                                      <p:to>
                                        <p:strVal val="visible"/>
                                      </p:to>
                                    </p:set>
                                    <p:animEffect transition="in" filter="dissolve">
                                      <p:cBhvr>
                                        <p:cTn id="27" dur="500"/>
                                        <p:tgtEl>
                                          <p:spTgt spid="793602">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93602">
                                            <p:txEl>
                                              <p:pRg st="7" end="7"/>
                                            </p:txEl>
                                          </p:spTgt>
                                        </p:tgtEl>
                                        <p:attrNameLst>
                                          <p:attrName>style.visibility</p:attrName>
                                        </p:attrNameLst>
                                      </p:cBhvr>
                                      <p:to>
                                        <p:strVal val="visible"/>
                                      </p:to>
                                    </p:set>
                                    <p:animEffect transition="in" filter="dissolve">
                                      <p:cBhvr>
                                        <p:cTn id="30" dur="500"/>
                                        <p:tgtEl>
                                          <p:spTgt spid="793602">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793602">
                                            <p:txEl>
                                              <p:pRg st="8" end="8"/>
                                            </p:txEl>
                                          </p:spTgt>
                                        </p:tgtEl>
                                        <p:attrNameLst>
                                          <p:attrName>style.visibility</p:attrName>
                                        </p:attrNameLst>
                                      </p:cBhvr>
                                      <p:to>
                                        <p:strVal val="visible"/>
                                      </p:to>
                                    </p:set>
                                    <p:animEffect transition="in" filter="dissolve">
                                      <p:cBhvr>
                                        <p:cTn id="33" dur="500"/>
                                        <p:tgtEl>
                                          <p:spTgt spid="793602">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793602">
                                            <p:txEl>
                                              <p:pRg st="9" end="9"/>
                                            </p:txEl>
                                          </p:spTgt>
                                        </p:tgtEl>
                                        <p:attrNameLst>
                                          <p:attrName>style.visibility</p:attrName>
                                        </p:attrNameLst>
                                      </p:cBhvr>
                                      <p:to>
                                        <p:strVal val="visible"/>
                                      </p:to>
                                    </p:set>
                                    <p:animEffect transition="in" filter="dissolve">
                                      <p:cBhvr>
                                        <p:cTn id="36" dur="500"/>
                                        <p:tgtEl>
                                          <p:spTgt spid="793602">
                                            <p:txEl>
                                              <p:pRg st="9" end="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93602">
                                            <p:txEl>
                                              <p:pRg st="10" end="10"/>
                                            </p:txEl>
                                          </p:spTgt>
                                        </p:tgtEl>
                                        <p:attrNameLst>
                                          <p:attrName>style.visibility</p:attrName>
                                        </p:attrNameLst>
                                      </p:cBhvr>
                                      <p:to>
                                        <p:strVal val="visible"/>
                                      </p:to>
                                    </p:set>
                                    <p:animEffect transition="in" filter="dissolve">
                                      <p:cBhvr>
                                        <p:cTn id="39" dur="500"/>
                                        <p:tgtEl>
                                          <p:spTgt spid="793602">
                                            <p:txEl>
                                              <p:pRg st="10" end="1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793602">
                                            <p:txEl>
                                              <p:pRg st="11" end="11"/>
                                            </p:txEl>
                                          </p:spTgt>
                                        </p:tgtEl>
                                        <p:attrNameLst>
                                          <p:attrName>style.visibility</p:attrName>
                                        </p:attrNameLst>
                                      </p:cBhvr>
                                      <p:to>
                                        <p:strVal val="visible"/>
                                      </p:to>
                                    </p:set>
                                    <p:animEffect transition="in" filter="dissolve">
                                      <p:cBhvr>
                                        <p:cTn id="42" dur="500"/>
                                        <p:tgtEl>
                                          <p:spTgt spid="793602">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793602">
                                            <p:txEl>
                                              <p:pRg st="12" end="12"/>
                                            </p:txEl>
                                          </p:spTgt>
                                        </p:tgtEl>
                                        <p:attrNameLst>
                                          <p:attrName>style.visibility</p:attrName>
                                        </p:attrNameLst>
                                      </p:cBhvr>
                                      <p:to>
                                        <p:strVal val="visible"/>
                                      </p:to>
                                    </p:set>
                                    <p:animEffect transition="in" filter="dissolve">
                                      <p:cBhvr>
                                        <p:cTn id="45" dur="500"/>
                                        <p:tgtEl>
                                          <p:spTgt spid="793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2563625-C4A0-4A46-9E7F-3293F90B238F}"/>
              </a:ext>
            </a:extLst>
          </p:cNvPr>
          <p:cNvSpPr>
            <a:spLocks noChangeArrowheads="1"/>
          </p:cNvSpPr>
          <p:nvPr/>
        </p:nvSpPr>
        <p:spPr bwMode="auto">
          <a:xfrm>
            <a:off x="1525588" y="1295400"/>
            <a:ext cx="73152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defTabSz="117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defTabSz="117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lvl="1" eaLnBrk="1" hangingPunct="1">
              <a:buFontTx/>
              <a:buNone/>
            </a:pPr>
            <a:r>
              <a:rPr lang="en-US" altLang="id-ID" sz="1400"/>
              <a:t> </a:t>
            </a:r>
            <a:endParaRPr lang="en-US" altLang="id-ID" sz="1600" b="1"/>
          </a:p>
          <a:p>
            <a:pPr lvl="1" eaLnBrk="1" hangingPunct="1">
              <a:buFontTx/>
              <a:buNone/>
            </a:pPr>
            <a:r>
              <a:rPr lang="en-US" altLang="id-ID" sz="1600" b="1"/>
              <a:t>				</a:t>
            </a:r>
            <a:r>
              <a:rPr lang="en-US" altLang="id-ID" sz="1200"/>
              <a:t>		  i.</a:t>
            </a:r>
            <a:r>
              <a:rPr lang="en-US" altLang="id-ID" sz="1600" b="1"/>
              <a:t> </a:t>
            </a:r>
            <a:r>
              <a:rPr lang="en-US" altLang="id-ID" sz="1200"/>
              <a:t>If (arr[i] &lt;= arr[j])</a:t>
            </a:r>
            <a:r>
              <a:rPr lang="en-US" altLang="id-ID"/>
              <a:t> </a:t>
            </a:r>
            <a:endParaRPr lang="en-US" altLang="id-ID" sz="1200"/>
          </a:p>
          <a:p>
            <a:pPr lvl="1" eaLnBrk="1" hangingPunct="1">
              <a:buFontTx/>
              <a:buNone/>
            </a:pPr>
            <a:r>
              <a:rPr lang="en-US" altLang="id-ID" sz="1200"/>
              <a:t>							     Store arr[i] at index k in array B</a:t>
            </a:r>
          </a:p>
          <a:p>
            <a:pPr lvl="1" eaLnBrk="1" hangingPunct="1">
              <a:buFontTx/>
              <a:buNone/>
            </a:pPr>
            <a:r>
              <a:rPr lang="en-US" altLang="id-ID" sz="1200"/>
              <a:t>						        Increment i by 1</a:t>
            </a:r>
          </a:p>
          <a:p>
            <a:pPr lvl="1" eaLnBrk="1" hangingPunct="1">
              <a:buFontTx/>
              <a:buNone/>
            </a:pPr>
            <a:r>
              <a:rPr lang="en-US" altLang="id-ID" sz="1200"/>
              <a:t>							   Else </a:t>
            </a:r>
          </a:p>
          <a:p>
            <a:pPr lvl="1" eaLnBrk="1" hangingPunct="1">
              <a:buFontTx/>
              <a:buNone/>
            </a:pPr>
            <a:r>
              <a:rPr lang="en-US" altLang="id-ID" sz="1200"/>
              <a:t>									Store arr[j] at index k in array B</a:t>
            </a:r>
          </a:p>
          <a:p>
            <a:pPr lvl="1" eaLnBrk="1" hangingPunct="1">
              <a:buFontTx/>
              <a:buNone/>
            </a:pPr>
            <a:r>
              <a:rPr lang="en-US" altLang="id-ID" sz="1200"/>
              <a:t>									Increment j by 1</a:t>
            </a:r>
          </a:p>
          <a:p>
            <a:pPr lvl="1" eaLnBrk="1" hangingPunct="1">
              <a:buFontTx/>
              <a:buNone/>
            </a:pPr>
            <a:r>
              <a:rPr lang="en-US" altLang="id-ID" sz="1200"/>
              <a:t>				   	  ii.  Increment k by 1</a:t>
            </a:r>
          </a:p>
          <a:p>
            <a:pPr lvl="1" eaLnBrk="1" hangingPunct="1">
              <a:buFontTx/>
              <a:buNone/>
            </a:pPr>
            <a:r>
              <a:rPr lang="en-US" altLang="id-ID" sz="1200"/>
              <a:t>	</a:t>
            </a:r>
            <a:r>
              <a:rPr lang="en-US" altLang="id-ID" sz="1400"/>
              <a:t>			  e. Repeat until j &gt; high: </a:t>
            </a:r>
            <a:r>
              <a:rPr lang="en-US" altLang="id-ID" sz="1400" b="1"/>
              <a:t>// If there are still some elements in the        																				        // second sublist append them to the new list 	</a:t>
            </a:r>
          </a:p>
          <a:p>
            <a:pPr lvl="1" eaLnBrk="1" hangingPunct="1">
              <a:buFontTx/>
              <a:buNone/>
            </a:pPr>
            <a:r>
              <a:rPr lang="en-US" altLang="id-ID" sz="1600" b="1"/>
              <a:t>					</a:t>
            </a:r>
            <a:r>
              <a:rPr lang="en-US" altLang="id-ID" sz="1200"/>
              <a:t>	  i.  Store arr[j] at index k in array B</a:t>
            </a:r>
          </a:p>
          <a:p>
            <a:pPr lvl="1" eaLnBrk="1" hangingPunct="1">
              <a:buFontTx/>
              <a:buNone/>
            </a:pPr>
            <a:r>
              <a:rPr lang="en-US" altLang="id-ID" sz="1200"/>
              <a:t>						  ii.  Increment j by 1</a:t>
            </a:r>
          </a:p>
          <a:p>
            <a:pPr lvl="1" eaLnBrk="1" hangingPunct="1">
              <a:buFontTx/>
              <a:buNone/>
            </a:pPr>
            <a:r>
              <a:rPr lang="en-US" altLang="id-ID" sz="1200"/>
              <a:t>						  iii. Increment k by 1 </a:t>
            </a:r>
          </a:p>
          <a:p>
            <a:pPr lvl="1" eaLnBrk="1" hangingPunct="1">
              <a:buFontTx/>
              <a:buNone/>
            </a:pPr>
            <a:r>
              <a:rPr lang="en-US" altLang="id-ID" sz="1200"/>
              <a:t>				  </a:t>
            </a:r>
            <a:r>
              <a:rPr lang="en-US" altLang="id-ID" sz="1400"/>
              <a:t>f.  Repeat until i &gt; mid:  </a:t>
            </a:r>
            <a:r>
              <a:rPr lang="en-US" altLang="id-ID" sz="1400" b="1"/>
              <a:t>// If there are still some elements in the     																				           // first sublist append them to the new list</a:t>
            </a:r>
          </a:p>
          <a:p>
            <a:pPr lvl="1" eaLnBrk="1" hangingPunct="1">
              <a:buFontTx/>
              <a:buNone/>
            </a:pPr>
            <a:r>
              <a:rPr lang="en-US" altLang="id-ID" sz="1400"/>
              <a:t>				</a:t>
            </a:r>
            <a:r>
              <a:rPr lang="en-US" altLang="id-ID" sz="1200"/>
              <a:t>		  i.  Store arr[i] at index k in array B</a:t>
            </a:r>
          </a:p>
          <a:p>
            <a:pPr lvl="1" eaLnBrk="1" hangingPunct="1">
              <a:buFontTx/>
              <a:buNone/>
            </a:pPr>
            <a:r>
              <a:rPr lang="en-US" altLang="id-ID" sz="1200"/>
              <a:t>						  ii. Increment I by 1</a:t>
            </a:r>
          </a:p>
          <a:p>
            <a:pPr lvl="1" eaLnBrk="1" hangingPunct="1">
              <a:buFontTx/>
              <a:buNone/>
            </a:pPr>
            <a:r>
              <a:rPr lang="en-US" altLang="id-ID" sz="1200"/>
              <a:t>						  iii. Increment k by 1  </a:t>
            </a:r>
          </a:p>
          <a:p>
            <a:pPr lvl="1" eaLnBrk="1" hangingPunct="1">
              <a:buFontTx/>
              <a:buNone/>
            </a:pPr>
            <a:r>
              <a:rPr lang="en-US" altLang="id-ID" sz="1600"/>
              <a:t>5. Copy all elements from the sorted array B into the original array arr</a:t>
            </a:r>
            <a:endParaRPr lang="en-US" altLang="id-ID" sz="1200"/>
          </a:p>
        </p:txBody>
      </p:sp>
      <p:sp>
        <p:nvSpPr>
          <p:cNvPr id="96259" name="Line 3">
            <a:extLst>
              <a:ext uri="{FF2B5EF4-FFF2-40B4-BE49-F238E27FC236}">
                <a16:creationId xmlns:a16="http://schemas.microsoft.com/office/drawing/2014/main" id="{EF138E0D-6C83-4C04-A0D0-43A3EC9AD976}"/>
              </a:ext>
            </a:extLst>
          </p:cNvPr>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d-ID"/>
          </a:p>
        </p:txBody>
      </p:sp>
      <p:sp>
        <p:nvSpPr>
          <p:cNvPr id="96260" name="Text Box 4">
            <a:extLst>
              <a:ext uri="{FF2B5EF4-FFF2-40B4-BE49-F238E27FC236}">
                <a16:creationId xmlns:a16="http://schemas.microsoft.com/office/drawing/2014/main" id="{38E86FAF-7B30-4F66-A572-99EC2F064AB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Merge Sort Algorithm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a:extLst>
              <a:ext uri="{FF2B5EF4-FFF2-40B4-BE49-F238E27FC236}">
                <a16:creationId xmlns:a16="http://schemas.microsoft.com/office/drawing/2014/main" id="{02544416-CE21-4B90-9F12-62174066CA3D}"/>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To sort the list by using merge sort algorithm, you need to recursively divide the list into two nearly equal sublists until each sublist contains only one element. </a:t>
            </a:r>
          </a:p>
          <a:p>
            <a:pPr eaLnBrk="1" hangingPunct="1">
              <a:buFontTx/>
              <a:buBlip>
                <a:blip r:embed="rId3"/>
              </a:buBlip>
            </a:pPr>
            <a:r>
              <a:rPr lang="en-IN" altLang="id-ID" sz="2000">
                <a:solidFill>
                  <a:schemeClr val="accent2"/>
                </a:solidFill>
              </a:rPr>
              <a:t>To divide the list into sublists of size one requires log n passes.</a:t>
            </a:r>
          </a:p>
          <a:p>
            <a:pPr eaLnBrk="1" hangingPunct="1">
              <a:buFontTx/>
              <a:buBlip>
                <a:blip r:embed="rId3"/>
              </a:buBlip>
            </a:pPr>
            <a:r>
              <a:rPr lang="en-IN" altLang="id-ID" sz="2000">
                <a:solidFill>
                  <a:schemeClr val="accent2"/>
                </a:solidFill>
              </a:rPr>
              <a:t>In each pass, a maximum of n comparisons are performed. </a:t>
            </a:r>
          </a:p>
          <a:p>
            <a:pPr eaLnBrk="1" hangingPunct="1">
              <a:buFontTx/>
              <a:buBlip>
                <a:blip r:embed="rId3"/>
              </a:buBlip>
            </a:pPr>
            <a:r>
              <a:rPr lang="en-IN" altLang="id-ID" sz="2000">
                <a:solidFill>
                  <a:schemeClr val="accent2"/>
                </a:solidFill>
              </a:rPr>
              <a:t>Therefore, the total number of comparisons will be a maximum of n </a:t>
            </a:r>
            <a:r>
              <a:rPr lang="en-US" altLang="id-ID" sz="2000">
                <a:solidFill>
                  <a:schemeClr val="accent2"/>
                </a:solidFill>
                <a:cs typeface="Arial" panose="020B0604020202020204" pitchFamily="34" charset="0"/>
              </a:rPr>
              <a:t>× </a:t>
            </a:r>
            <a:r>
              <a:rPr lang="en-IN" altLang="id-ID" sz="2000">
                <a:solidFill>
                  <a:schemeClr val="accent2"/>
                </a:solidFill>
              </a:rPr>
              <a:t>log n.</a:t>
            </a:r>
          </a:p>
          <a:p>
            <a:pPr eaLnBrk="1" hangingPunct="1">
              <a:buFontTx/>
              <a:buBlip>
                <a:blip r:embed="rId3"/>
              </a:buBlip>
            </a:pPr>
            <a:r>
              <a:rPr lang="en-IN" altLang="id-ID" sz="2000">
                <a:solidFill>
                  <a:schemeClr val="accent2"/>
                </a:solidFill>
              </a:rPr>
              <a:t>The efficiency of merge sort is equal to O(n log n)</a:t>
            </a:r>
          </a:p>
          <a:p>
            <a:pPr eaLnBrk="1" hangingPunct="1">
              <a:buFontTx/>
              <a:buBlip>
                <a:blip r:embed="rId3"/>
              </a:buBlip>
            </a:pPr>
            <a:r>
              <a:rPr lang="en-IN" altLang="id-ID" sz="2000">
                <a:solidFill>
                  <a:schemeClr val="accent2"/>
                </a:solidFill>
              </a:rPr>
              <a:t>There is no distinction between best, average, and worst case efficiencies of merge sort because all of them require the same amount of time.</a:t>
            </a:r>
            <a:endParaRPr lang="en-US" altLang="id-ID" sz="2000">
              <a:solidFill>
                <a:schemeClr val="accent2"/>
              </a:solidFill>
            </a:endParaRPr>
          </a:p>
        </p:txBody>
      </p:sp>
      <p:sp>
        <p:nvSpPr>
          <p:cNvPr id="98307" name="Text Box 3">
            <a:extLst>
              <a:ext uri="{FF2B5EF4-FFF2-40B4-BE49-F238E27FC236}">
                <a16:creationId xmlns:a16="http://schemas.microsoft.com/office/drawing/2014/main" id="{A7EA2AF4-3014-452C-871D-889BDF97B09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Determining the Efficiency of Merge Sort Algorithm</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23970"/>
                                        </p:tgtEl>
                                        <p:attrNameLst>
                                          <p:attrName>style.visibility</p:attrName>
                                        </p:attrNameLst>
                                      </p:cBhvr>
                                      <p:to>
                                        <p:strVal val="visible"/>
                                      </p:to>
                                    </p:set>
                                    <p:animEffect transition="in" filter="dissolve">
                                      <p:cBhvr>
                                        <p:cTn id="7" dur="500"/>
                                        <p:tgtEl>
                                          <p:spTgt spid="72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EF1CD1B-B825-4D54-A623-8E75D0F2F19E}"/>
              </a:ext>
            </a:extLst>
          </p:cNvPr>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US" altLang="id-ID" sz="2000"/>
              <a:t>Which algorithm uses the following procedure to sort a given list of elements?</a:t>
            </a:r>
            <a:r>
              <a:rPr lang="en-IN" altLang="id-ID" sz="2000"/>
              <a:t> </a:t>
            </a:r>
          </a:p>
          <a:p>
            <a:pPr eaLnBrk="1" hangingPunct="1">
              <a:buFontTx/>
              <a:buNone/>
            </a:pPr>
            <a:r>
              <a:rPr lang="en-IN" altLang="id-ID"/>
              <a:t>     1.</a:t>
            </a:r>
            <a:r>
              <a:rPr lang="en-IN" altLang="id-ID" sz="2000"/>
              <a:t> </a:t>
            </a:r>
            <a:r>
              <a:rPr lang="en-US" altLang="id-ID"/>
              <a:t>Select an element from the list called a pivot.</a:t>
            </a:r>
          </a:p>
          <a:p>
            <a:pPr eaLnBrk="1" hangingPunct="1">
              <a:buFontTx/>
              <a:buNone/>
            </a:pPr>
            <a:r>
              <a:rPr lang="en-US" altLang="id-ID"/>
              <a:t>     2.  Partition the list into two parts such that one part contains</a:t>
            </a:r>
          </a:p>
          <a:p>
            <a:pPr eaLnBrk="1" hangingPunct="1">
              <a:buFontTx/>
              <a:buNone/>
            </a:pPr>
            <a:r>
              <a:rPr lang="en-US" altLang="id-ID"/>
              <a:t>          elements lesser than the pivot, and the other part contains </a:t>
            </a:r>
          </a:p>
          <a:p>
            <a:pPr eaLnBrk="1" hangingPunct="1">
              <a:buFontTx/>
              <a:buNone/>
            </a:pPr>
            <a:r>
              <a:rPr lang="en-US" altLang="id-ID"/>
              <a:t>          elements greater than the pivot.</a:t>
            </a:r>
          </a:p>
          <a:p>
            <a:pPr eaLnBrk="1" hangingPunct="1">
              <a:buFontTx/>
              <a:buNone/>
            </a:pPr>
            <a:r>
              <a:rPr lang="en-US" altLang="id-ID"/>
              <a:t>     3.  Place the pivot at its correct position between the two lists.</a:t>
            </a:r>
          </a:p>
          <a:p>
            <a:pPr eaLnBrk="1" hangingPunct="1">
              <a:buFontTx/>
              <a:buNone/>
            </a:pPr>
            <a:r>
              <a:rPr lang="en-US" altLang="id-ID"/>
              <a:t>     4.  Sort the two parts of the list using the same algorithm.</a:t>
            </a:r>
            <a:endParaRPr lang="en-IN" altLang="id-ID"/>
          </a:p>
        </p:txBody>
      </p:sp>
      <p:sp>
        <p:nvSpPr>
          <p:cNvPr id="100355" name="Text Box 3">
            <a:extLst>
              <a:ext uri="{FF2B5EF4-FFF2-40B4-BE49-F238E27FC236}">
                <a16:creationId xmlns:a16="http://schemas.microsoft.com/office/drawing/2014/main" id="{62C8518D-F567-4AA4-95EA-8234821B3E5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36261" name="Rectangle 5">
            <a:extLst>
              <a:ext uri="{FF2B5EF4-FFF2-40B4-BE49-F238E27FC236}">
                <a16:creationId xmlns:a16="http://schemas.microsoft.com/office/drawing/2014/main" id="{A24DC9E8-AB17-4F17-A998-B03FB508353F}"/>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endParaRPr lang="en-IN" altLang="id-ID" sz="2000">
              <a:solidFill>
                <a:schemeClr val="accent2"/>
              </a:solidFill>
            </a:endParaRPr>
          </a:p>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Quick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1"/>
                                        </p:tgtEl>
                                        <p:attrNameLst>
                                          <p:attrName>style.visibility</p:attrName>
                                        </p:attrNameLst>
                                      </p:cBhvr>
                                      <p:to>
                                        <p:strVal val="visible"/>
                                      </p:to>
                                    </p:set>
                                    <p:animEffect transition="in" filter="dissolve">
                                      <p:cBhvr>
                                        <p:cTn id="7"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3C89A62-DACF-4964-A3B8-06B97F4EB125}"/>
              </a:ext>
            </a:extLst>
          </p:cNvPr>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On which algorithm design technique are quick sort and merge sort based?</a:t>
            </a:r>
            <a:endParaRPr lang="en-IN" altLang="id-ID" sz="2000">
              <a:solidFill>
                <a:schemeClr val="accent2"/>
              </a:solidFill>
            </a:endParaRPr>
          </a:p>
        </p:txBody>
      </p:sp>
      <p:sp>
        <p:nvSpPr>
          <p:cNvPr id="102403" name="Text Box 3">
            <a:extLst>
              <a:ext uri="{FF2B5EF4-FFF2-40B4-BE49-F238E27FC236}">
                <a16:creationId xmlns:a16="http://schemas.microsoft.com/office/drawing/2014/main" id="{218AE7AA-3024-418B-A59A-C7907F1D2C5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38309" name="Rectangle 5">
            <a:extLst>
              <a:ext uri="{FF2B5EF4-FFF2-40B4-BE49-F238E27FC236}">
                <a16:creationId xmlns:a16="http://schemas.microsoft.com/office/drawing/2014/main" id="{B223458C-D30D-4263-B3A4-ECF996300B4F}"/>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Quick sort and merge sort are based on the divide and conquer technique.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dissolve">
                                      <p:cBhvr>
                                        <p:cTn id="7" dur="500"/>
                                        <p:tgtEl>
                                          <p:spTgt spid="73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FEA62F03-74CB-4468-9204-5BA698B3C81E}"/>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Let us sort this unsorted list.</a:t>
            </a:r>
            <a:endParaRPr lang="en-US" altLang="id-ID" sz="2000" b="1">
              <a:solidFill>
                <a:schemeClr val="accent2"/>
              </a:solidFill>
            </a:endParaRPr>
          </a:p>
        </p:txBody>
      </p:sp>
      <p:sp>
        <p:nvSpPr>
          <p:cNvPr id="12291" name="AutoShape 5">
            <a:extLst>
              <a:ext uri="{FF2B5EF4-FFF2-40B4-BE49-F238E27FC236}">
                <a16:creationId xmlns:a16="http://schemas.microsoft.com/office/drawing/2014/main" id="{F3632420-ECCD-4835-8D04-6D321FEF37E5}"/>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2292" name="Text Box 6">
            <a:extLst>
              <a:ext uri="{FF2B5EF4-FFF2-40B4-BE49-F238E27FC236}">
                <a16:creationId xmlns:a16="http://schemas.microsoft.com/office/drawing/2014/main" id="{E2E70516-EF41-4FDD-B0D0-BA83DD30667D}"/>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2293" name="Text Box 7">
            <a:extLst>
              <a:ext uri="{FF2B5EF4-FFF2-40B4-BE49-F238E27FC236}">
                <a16:creationId xmlns:a16="http://schemas.microsoft.com/office/drawing/2014/main" id="{C4912277-9BB1-4917-89D1-E520798F941F}"/>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2294" name="Text Box 8">
            <a:extLst>
              <a:ext uri="{FF2B5EF4-FFF2-40B4-BE49-F238E27FC236}">
                <a16:creationId xmlns:a16="http://schemas.microsoft.com/office/drawing/2014/main" id="{EE51FD07-49BB-4A34-B43F-25523B5DE98A}"/>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2295" name="Text Box 9">
            <a:extLst>
              <a:ext uri="{FF2B5EF4-FFF2-40B4-BE49-F238E27FC236}">
                <a16:creationId xmlns:a16="http://schemas.microsoft.com/office/drawing/2014/main" id="{2CCEB133-8427-4BE9-B0C7-CA360A5F30C3}"/>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2296" name="Text Box 10">
            <a:extLst>
              <a:ext uri="{FF2B5EF4-FFF2-40B4-BE49-F238E27FC236}">
                <a16:creationId xmlns:a16="http://schemas.microsoft.com/office/drawing/2014/main" id="{2DD4287F-E6F3-48EB-A4F6-15113F5A9421}"/>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2297" name="Text Box 11">
            <a:extLst>
              <a:ext uri="{FF2B5EF4-FFF2-40B4-BE49-F238E27FC236}">
                <a16:creationId xmlns:a16="http://schemas.microsoft.com/office/drawing/2014/main" id="{328E883D-6853-4032-A8FC-70C5783A5F2D}"/>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2298" name="Line 12">
            <a:extLst>
              <a:ext uri="{FF2B5EF4-FFF2-40B4-BE49-F238E27FC236}">
                <a16:creationId xmlns:a16="http://schemas.microsoft.com/office/drawing/2014/main" id="{63171751-BCAD-482B-9660-9E374C49E300}"/>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299" name="Line 13">
            <a:extLst>
              <a:ext uri="{FF2B5EF4-FFF2-40B4-BE49-F238E27FC236}">
                <a16:creationId xmlns:a16="http://schemas.microsoft.com/office/drawing/2014/main" id="{C89459E7-FC03-4457-931F-4B3820698215}"/>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0" name="Line 14">
            <a:extLst>
              <a:ext uri="{FF2B5EF4-FFF2-40B4-BE49-F238E27FC236}">
                <a16:creationId xmlns:a16="http://schemas.microsoft.com/office/drawing/2014/main" id="{BB7B51C6-895C-4635-A8B1-6B3A546FAF2C}"/>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1" name="Line 15">
            <a:extLst>
              <a:ext uri="{FF2B5EF4-FFF2-40B4-BE49-F238E27FC236}">
                <a16:creationId xmlns:a16="http://schemas.microsoft.com/office/drawing/2014/main" id="{EA15AA21-1517-4375-9E68-DA3438245D1F}"/>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2" name="Text Box 16">
            <a:extLst>
              <a:ext uri="{FF2B5EF4-FFF2-40B4-BE49-F238E27FC236}">
                <a16:creationId xmlns:a16="http://schemas.microsoft.com/office/drawing/2014/main" id="{93388D83-04A0-4CAD-892E-41ED228C382D}"/>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12303" name="Text Box 17">
            <a:extLst>
              <a:ext uri="{FF2B5EF4-FFF2-40B4-BE49-F238E27FC236}">
                <a16:creationId xmlns:a16="http://schemas.microsoft.com/office/drawing/2014/main" id="{3AFE32E9-92C3-4F47-B996-F18C70BC87F6}"/>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12304" name="Text Box 18">
            <a:extLst>
              <a:ext uri="{FF2B5EF4-FFF2-40B4-BE49-F238E27FC236}">
                <a16:creationId xmlns:a16="http://schemas.microsoft.com/office/drawing/2014/main" id="{9FB130B6-80AA-4EF5-B03B-3AECBD042649}"/>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12305" name="Text Box 19">
            <a:extLst>
              <a:ext uri="{FF2B5EF4-FFF2-40B4-BE49-F238E27FC236}">
                <a16:creationId xmlns:a16="http://schemas.microsoft.com/office/drawing/2014/main" id="{842FD538-F058-4543-A166-9D20D64653C3}"/>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12306" name="Text Box 20">
            <a:extLst>
              <a:ext uri="{FF2B5EF4-FFF2-40B4-BE49-F238E27FC236}">
                <a16:creationId xmlns:a16="http://schemas.microsoft.com/office/drawing/2014/main" id="{DF28118C-7E41-4C4A-BFD1-1346365D2ABD}"/>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12307" name="Line 21">
            <a:extLst>
              <a:ext uri="{FF2B5EF4-FFF2-40B4-BE49-F238E27FC236}">
                <a16:creationId xmlns:a16="http://schemas.microsoft.com/office/drawing/2014/main" id="{97B825BD-656F-4B81-9213-BD42C40FB300}"/>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8" name="Line 22">
            <a:extLst>
              <a:ext uri="{FF2B5EF4-FFF2-40B4-BE49-F238E27FC236}">
                <a16:creationId xmlns:a16="http://schemas.microsoft.com/office/drawing/2014/main" id="{91353A23-8C0C-4A1A-A8E5-56ED53C05010}"/>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09" name="Text Box 23">
            <a:extLst>
              <a:ext uri="{FF2B5EF4-FFF2-40B4-BE49-F238E27FC236}">
                <a16:creationId xmlns:a16="http://schemas.microsoft.com/office/drawing/2014/main" id="{C9DF20A7-69F6-4B78-B438-67EBE7DF74FE}"/>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12310" name="Text Box 24">
            <a:extLst>
              <a:ext uri="{FF2B5EF4-FFF2-40B4-BE49-F238E27FC236}">
                <a16:creationId xmlns:a16="http://schemas.microsoft.com/office/drawing/2014/main" id="{972E9190-E1F1-4AF3-9A87-ABB2DF119281}"/>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12311" name="Line 25">
            <a:extLst>
              <a:ext uri="{FF2B5EF4-FFF2-40B4-BE49-F238E27FC236}">
                <a16:creationId xmlns:a16="http://schemas.microsoft.com/office/drawing/2014/main" id="{215520D1-AB3D-46FE-8855-BD757C7D55AD}"/>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12" name="Text Box 26">
            <a:extLst>
              <a:ext uri="{FF2B5EF4-FFF2-40B4-BE49-F238E27FC236}">
                <a16:creationId xmlns:a16="http://schemas.microsoft.com/office/drawing/2014/main" id="{4CBB4582-45CF-4AF8-BF4F-3588D0FBF0C7}"/>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12313" name="Text Box 27">
            <a:extLst>
              <a:ext uri="{FF2B5EF4-FFF2-40B4-BE49-F238E27FC236}">
                <a16:creationId xmlns:a16="http://schemas.microsoft.com/office/drawing/2014/main" id="{472F6A82-0037-4897-804C-88135426AFDA}"/>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2314" name="Text Box 28">
            <a:extLst>
              <a:ext uri="{FF2B5EF4-FFF2-40B4-BE49-F238E27FC236}">
                <a16:creationId xmlns:a16="http://schemas.microsoft.com/office/drawing/2014/main" id="{1E9D3567-19F8-47F9-991E-F9CAB42A9524}"/>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2315" name="Text Box 29">
            <a:extLst>
              <a:ext uri="{FF2B5EF4-FFF2-40B4-BE49-F238E27FC236}">
                <a16:creationId xmlns:a16="http://schemas.microsoft.com/office/drawing/2014/main" id="{071FC209-6920-4D8E-A1D7-261C2FE3D852}"/>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12316" name="Text Box 30">
            <a:extLst>
              <a:ext uri="{FF2B5EF4-FFF2-40B4-BE49-F238E27FC236}">
                <a16:creationId xmlns:a16="http://schemas.microsoft.com/office/drawing/2014/main" id="{5B643C5E-3ED4-4DE6-BA32-400ABE5C53EF}"/>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Effect transition="in" filter="dissolve">
                                      <p:cBhvr>
                                        <p:cTn id="7" dur="500"/>
                                        <p:tgtEl>
                                          <p:spTgt spid="605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E279D7E4-9ECF-4D21-8305-947B704927B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Linear Search:</a:t>
            </a:r>
          </a:p>
          <a:p>
            <a:pPr lvl="1" eaLnBrk="1" hangingPunct="1">
              <a:buFontTx/>
              <a:buBlip>
                <a:blip r:embed="rId4"/>
              </a:buBlip>
            </a:pPr>
            <a:r>
              <a:rPr lang="en-US" altLang="id-ID" sz="1800">
                <a:solidFill>
                  <a:schemeClr val="accent2"/>
                </a:solidFill>
              </a:rPr>
              <a:t>Is the simplest searching method</a:t>
            </a:r>
          </a:p>
          <a:p>
            <a:pPr lvl="1" eaLnBrk="1" hangingPunct="1">
              <a:buFontTx/>
              <a:buBlip>
                <a:blip r:embed="rId4"/>
              </a:buBlip>
            </a:pPr>
            <a:r>
              <a:rPr lang="en-US" altLang="id-ID" sz="1800">
                <a:solidFill>
                  <a:schemeClr val="accent2"/>
                </a:solidFill>
              </a:rPr>
              <a:t>Is also referred to as sequential search</a:t>
            </a:r>
          </a:p>
          <a:p>
            <a:pPr lvl="1" eaLnBrk="1" hangingPunct="1">
              <a:buFontTx/>
              <a:buBlip>
                <a:blip r:embed="rId4"/>
              </a:buBlip>
            </a:pPr>
            <a:r>
              <a:rPr lang="en-US" altLang="id-ID" sz="1800">
                <a:solidFill>
                  <a:schemeClr val="accent2"/>
                </a:solidFill>
              </a:rPr>
              <a:t>Involves comparing the items sequentially with the elements in the list</a:t>
            </a:r>
            <a:endParaRPr lang="en-US" altLang="id-ID" sz="1800" b="1">
              <a:solidFill>
                <a:schemeClr val="accent2"/>
              </a:solidFill>
            </a:endParaRPr>
          </a:p>
        </p:txBody>
      </p:sp>
      <p:sp>
        <p:nvSpPr>
          <p:cNvPr id="104451" name="Text Box 3">
            <a:extLst>
              <a:ext uri="{FF2B5EF4-FFF2-40B4-BE49-F238E27FC236}">
                <a16:creationId xmlns:a16="http://schemas.microsoft.com/office/drawing/2014/main" id="{997ED740-00CB-401A-836C-B4D88CADFEA3}"/>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Performing Linear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6498">
                                            <p:txEl>
                                              <p:pRg st="0" end="0"/>
                                            </p:txEl>
                                          </p:spTgt>
                                        </p:tgtEl>
                                        <p:attrNameLst>
                                          <p:attrName>style.visibility</p:attrName>
                                        </p:attrNameLst>
                                      </p:cBhvr>
                                      <p:to>
                                        <p:strVal val="visible"/>
                                      </p:to>
                                    </p:set>
                                    <p:animEffect transition="in" filter="dissolve">
                                      <p:cBhvr>
                                        <p:cTn id="7" dur="500"/>
                                        <p:tgtEl>
                                          <p:spTgt spid="74649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6498">
                                            <p:txEl>
                                              <p:pRg st="3" end="3"/>
                                            </p:txEl>
                                          </p:spTgt>
                                        </p:tgtEl>
                                        <p:attrNameLst>
                                          <p:attrName>style.visibility</p:attrName>
                                        </p:attrNameLst>
                                      </p:cBhvr>
                                      <p:to>
                                        <p:strVal val="visible"/>
                                      </p:to>
                                    </p:set>
                                    <p:animEffect transition="in" filter="dissolve">
                                      <p:cBhvr>
                                        <p:cTn id="10" dur="500"/>
                                        <p:tgtEl>
                                          <p:spTgt spid="746498">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46498">
                                            <p:txEl>
                                              <p:pRg st="1" end="1"/>
                                            </p:txEl>
                                          </p:spTgt>
                                        </p:tgtEl>
                                        <p:attrNameLst>
                                          <p:attrName>style.visibility</p:attrName>
                                        </p:attrNameLst>
                                      </p:cBhvr>
                                      <p:to>
                                        <p:strVal val="visible"/>
                                      </p:to>
                                    </p:set>
                                    <p:animEffect transition="in" filter="dissolve">
                                      <p:cBhvr>
                                        <p:cTn id="13" dur="500"/>
                                        <p:tgtEl>
                                          <p:spTgt spid="74649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46498">
                                            <p:txEl>
                                              <p:pRg st="2" end="2"/>
                                            </p:txEl>
                                          </p:spTgt>
                                        </p:tgtEl>
                                        <p:attrNameLst>
                                          <p:attrName>style.visibility</p:attrName>
                                        </p:attrNameLst>
                                      </p:cBhvr>
                                      <p:to>
                                        <p:strVal val="visible"/>
                                      </p:to>
                                    </p:set>
                                    <p:animEffect transition="in" filter="dissolve">
                                      <p:cBhvr>
                                        <p:cTn id="16" dur="500"/>
                                        <p:tgtEl>
                                          <p:spTgt spid="7464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a:extLst>
              <a:ext uri="{FF2B5EF4-FFF2-40B4-BE49-F238E27FC236}">
                <a16:creationId xmlns:a16="http://schemas.microsoft.com/office/drawing/2014/main" id="{780920E7-88CD-4640-A42F-B278388A6A4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linear search would begin by comparing the required element with the first element in the list. </a:t>
            </a:r>
          </a:p>
          <a:p>
            <a:pPr eaLnBrk="1" hangingPunct="1">
              <a:buFontTx/>
              <a:buBlip>
                <a:blip r:embed="rId3"/>
              </a:buBlip>
            </a:pPr>
            <a:r>
              <a:rPr lang="en-IN" altLang="id-ID" sz="2000">
                <a:solidFill>
                  <a:schemeClr val="accent2"/>
                </a:solidFill>
              </a:rPr>
              <a:t>If the values do not match: </a:t>
            </a:r>
          </a:p>
          <a:p>
            <a:pPr lvl="1" eaLnBrk="1" hangingPunct="1">
              <a:buFontTx/>
              <a:buBlip>
                <a:blip r:embed="rId4"/>
              </a:buBlip>
            </a:pPr>
            <a:r>
              <a:rPr lang="en-IN" altLang="id-ID" sz="1800">
                <a:solidFill>
                  <a:schemeClr val="accent2"/>
                </a:solidFill>
              </a:rPr>
              <a:t>The required element is compared with the second element in     the list. </a:t>
            </a:r>
          </a:p>
          <a:p>
            <a:pPr eaLnBrk="1" hangingPunct="1">
              <a:buFontTx/>
              <a:buBlip>
                <a:blip r:embed="rId3"/>
              </a:buBlip>
            </a:pPr>
            <a:r>
              <a:rPr lang="en-IN" altLang="id-ID" sz="2000">
                <a:solidFill>
                  <a:schemeClr val="accent2"/>
                </a:solidFill>
              </a:rPr>
              <a:t>If the values still do not match: </a:t>
            </a:r>
          </a:p>
          <a:p>
            <a:pPr lvl="1" eaLnBrk="1" hangingPunct="1">
              <a:buFontTx/>
              <a:buBlip>
                <a:blip r:embed="rId4"/>
              </a:buBlip>
            </a:pPr>
            <a:r>
              <a:rPr lang="en-IN" altLang="id-ID" sz="1800">
                <a:solidFill>
                  <a:schemeClr val="accent2"/>
                </a:solidFill>
              </a:rPr>
              <a:t>The required element is compared with the third element in the list. </a:t>
            </a:r>
          </a:p>
          <a:p>
            <a:pPr eaLnBrk="1" hangingPunct="1">
              <a:buFontTx/>
              <a:buBlip>
                <a:blip r:embed="rId3"/>
              </a:buBlip>
            </a:pPr>
            <a:r>
              <a:rPr lang="en-IN" altLang="id-ID" sz="2000">
                <a:solidFill>
                  <a:schemeClr val="accent2"/>
                </a:solidFill>
              </a:rPr>
              <a:t>This process continues, until:</a:t>
            </a:r>
          </a:p>
          <a:p>
            <a:pPr lvl="1" eaLnBrk="1" hangingPunct="1">
              <a:buFontTx/>
              <a:buBlip>
                <a:blip r:embed="rId4"/>
              </a:buBlip>
            </a:pPr>
            <a:r>
              <a:rPr lang="en-IN" altLang="id-ID" sz="1800">
                <a:solidFill>
                  <a:schemeClr val="accent2"/>
                </a:solidFill>
              </a:rPr>
              <a:t>The required element is found or the end of the list is reached.</a:t>
            </a:r>
            <a:endParaRPr lang="en-US" altLang="id-ID" sz="1800">
              <a:solidFill>
                <a:schemeClr val="accent2"/>
              </a:solidFill>
            </a:endParaRPr>
          </a:p>
        </p:txBody>
      </p:sp>
      <p:sp>
        <p:nvSpPr>
          <p:cNvPr id="106499" name="Text Box 3">
            <a:extLst>
              <a:ext uri="{FF2B5EF4-FFF2-40B4-BE49-F238E27FC236}">
                <a16:creationId xmlns:a16="http://schemas.microsoft.com/office/drawing/2014/main" id="{17A88986-2832-4996-A896-4C21DCCEE7F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Linear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dissolve">
                                      <p:cBhvr>
                                        <p:cTn id="7" dur="500"/>
                                        <p:tgtEl>
                                          <p:spTgt spid="7485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8546">
                                            <p:txEl>
                                              <p:pRg st="0" end="0"/>
                                            </p:txEl>
                                          </p:spTgt>
                                        </p:tgtEl>
                                        <p:attrNameLst>
                                          <p:attrName>style.visibility</p:attrName>
                                        </p:attrNameLst>
                                      </p:cBhvr>
                                      <p:to>
                                        <p:strVal val="visible"/>
                                      </p:to>
                                    </p:set>
                                    <p:animEffect transition="in" filter="dissolve">
                                      <p:cBhvr>
                                        <p:cTn id="10" dur="500"/>
                                        <p:tgtEl>
                                          <p:spTgt spid="74854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48546">
                                            <p:txEl>
                                              <p:pRg st="1" end="1"/>
                                            </p:txEl>
                                          </p:spTgt>
                                        </p:tgtEl>
                                        <p:attrNameLst>
                                          <p:attrName>style.visibility</p:attrName>
                                        </p:attrNameLst>
                                      </p:cBhvr>
                                      <p:to>
                                        <p:strVal val="visible"/>
                                      </p:to>
                                    </p:set>
                                    <p:animEffect transition="in" filter="dissolve">
                                      <p:cBhvr>
                                        <p:cTn id="15" dur="500"/>
                                        <p:tgtEl>
                                          <p:spTgt spid="748546">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48546">
                                            <p:txEl>
                                              <p:pRg st="2" end="2"/>
                                            </p:txEl>
                                          </p:spTgt>
                                        </p:tgtEl>
                                        <p:attrNameLst>
                                          <p:attrName>style.visibility</p:attrName>
                                        </p:attrNameLst>
                                      </p:cBhvr>
                                      <p:to>
                                        <p:strVal val="visible"/>
                                      </p:to>
                                    </p:set>
                                    <p:animEffect transition="in" filter="dissolve">
                                      <p:cBhvr>
                                        <p:cTn id="20" dur="500"/>
                                        <p:tgtEl>
                                          <p:spTgt spid="748546">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48546">
                                            <p:txEl>
                                              <p:pRg st="3" end="3"/>
                                            </p:txEl>
                                          </p:spTgt>
                                        </p:tgtEl>
                                        <p:attrNameLst>
                                          <p:attrName>style.visibility</p:attrName>
                                        </p:attrNameLst>
                                      </p:cBhvr>
                                      <p:to>
                                        <p:strVal val="visible"/>
                                      </p:to>
                                    </p:set>
                                    <p:animEffect transition="in" filter="dissolve">
                                      <p:cBhvr>
                                        <p:cTn id="25" dur="500"/>
                                        <p:tgtEl>
                                          <p:spTgt spid="748546">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48546">
                                            <p:txEl>
                                              <p:pRg st="4" end="4"/>
                                            </p:txEl>
                                          </p:spTgt>
                                        </p:tgtEl>
                                        <p:attrNameLst>
                                          <p:attrName>style.visibility</p:attrName>
                                        </p:attrNameLst>
                                      </p:cBhvr>
                                      <p:to>
                                        <p:strVal val="visible"/>
                                      </p:to>
                                    </p:set>
                                    <p:animEffect transition="in" filter="dissolve">
                                      <p:cBhvr>
                                        <p:cTn id="30" dur="500"/>
                                        <p:tgtEl>
                                          <p:spTgt spid="748546">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48546">
                                            <p:txEl>
                                              <p:pRg st="5" end="5"/>
                                            </p:txEl>
                                          </p:spTgt>
                                        </p:tgtEl>
                                        <p:attrNameLst>
                                          <p:attrName>style.visibility</p:attrName>
                                        </p:attrNameLst>
                                      </p:cBhvr>
                                      <p:to>
                                        <p:strVal val="visible"/>
                                      </p:to>
                                    </p:set>
                                    <p:animEffect transition="in" filter="dissolve">
                                      <p:cBhvr>
                                        <p:cTn id="35" dur="500"/>
                                        <p:tgtEl>
                                          <p:spTgt spid="748546">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48546">
                                            <p:txEl>
                                              <p:pRg st="6" end="6"/>
                                            </p:txEl>
                                          </p:spTgt>
                                        </p:tgtEl>
                                        <p:attrNameLst>
                                          <p:attrName>style.visibility</p:attrName>
                                        </p:attrNameLst>
                                      </p:cBhvr>
                                      <p:to>
                                        <p:strVal val="visible"/>
                                      </p:to>
                                    </p:set>
                                    <p:animEffect transition="in" filter="dissolve">
                                      <p:cBhvr>
                                        <p:cTn id="40" dur="500"/>
                                        <p:tgtEl>
                                          <p:spTgt spid="74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C1FAA5FD-1E28-40B4-86C5-ECBF594A51C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9300" indent="-29210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IN" altLang="id-ID" sz="2000"/>
              <a:t>Write an algorithm to search for a given employee ID in a list of employee records by using linear search algorithm:</a:t>
            </a:r>
          </a:p>
          <a:p>
            <a:pPr lvl="1" eaLnBrk="1" hangingPunct="1">
              <a:buFontTx/>
              <a:buNone/>
            </a:pPr>
            <a:r>
              <a:rPr lang="en-US" altLang="id-ID"/>
              <a:t>1.  Read the employee ID to be searched</a:t>
            </a:r>
          </a:p>
          <a:p>
            <a:pPr lvl="1" eaLnBrk="1" hangingPunct="1">
              <a:buFontTx/>
              <a:buNone/>
            </a:pPr>
            <a:r>
              <a:rPr lang="en-US" altLang="id-ID"/>
              <a:t>2.  Set i = 0</a:t>
            </a:r>
          </a:p>
          <a:p>
            <a:pPr lvl="1" eaLnBrk="1" hangingPunct="1">
              <a:buFontTx/>
              <a:buNone/>
            </a:pPr>
            <a:r>
              <a:rPr lang="en-US" altLang="id-ID"/>
              <a:t>3.  Repeat step 4 until i &gt; n or arr[i] = employee ID</a:t>
            </a:r>
          </a:p>
          <a:p>
            <a:pPr lvl="1" eaLnBrk="1" hangingPunct="1">
              <a:buFontTx/>
              <a:buNone/>
            </a:pPr>
            <a:r>
              <a:rPr lang="en-US" altLang="id-ID"/>
              <a:t>4.  Increment i by 1</a:t>
            </a:r>
          </a:p>
          <a:p>
            <a:pPr lvl="1" eaLnBrk="1" hangingPunct="1">
              <a:buFontTx/>
              <a:buNone/>
            </a:pPr>
            <a:r>
              <a:rPr lang="en-US" altLang="id-ID"/>
              <a:t>5.  If i &gt; n:</a:t>
            </a:r>
            <a:br>
              <a:rPr lang="en-US" altLang="id-ID"/>
            </a:br>
            <a:r>
              <a:rPr lang="en-US" altLang="id-ID"/>
              <a:t>   </a:t>
            </a:r>
            <a:r>
              <a:rPr lang="en-US" altLang="id-ID" sz="1600"/>
              <a:t>Display “Not Found”</a:t>
            </a:r>
            <a:br>
              <a:rPr lang="en-US" altLang="id-ID" sz="1600"/>
            </a:br>
            <a:r>
              <a:rPr lang="en-US" altLang="id-ID"/>
              <a:t>Else</a:t>
            </a:r>
            <a:br>
              <a:rPr lang="en-US" altLang="id-ID"/>
            </a:br>
            <a:r>
              <a:rPr lang="en-US" altLang="id-ID"/>
              <a:t>   </a:t>
            </a:r>
            <a:r>
              <a:rPr lang="en-US" altLang="id-ID" sz="1600"/>
              <a:t>Display “Found”</a:t>
            </a:r>
          </a:p>
        </p:txBody>
      </p:sp>
      <p:sp>
        <p:nvSpPr>
          <p:cNvPr id="108547" name="Text Box 3">
            <a:extLst>
              <a:ext uri="{FF2B5EF4-FFF2-40B4-BE49-F238E27FC236}">
                <a16:creationId xmlns:a16="http://schemas.microsoft.com/office/drawing/2014/main" id="{016A6F8F-32E8-427C-827D-726F74A73B3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Linear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50594">
                                            <p:txEl>
                                              <p:pRg st="0" end="0"/>
                                            </p:txEl>
                                          </p:spTgt>
                                        </p:tgtEl>
                                        <p:attrNameLst>
                                          <p:attrName>style.visibility</p:attrName>
                                        </p:attrNameLst>
                                      </p:cBhvr>
                                      <p:to>
                                        <p:strVal val="visible"/>
                                      </p:to>
                                    </p:set>
                                    <p:animEffect transition="in" filter="dissolve">
                                      <p:cBhvr>
                                        <p:cTn id="7" dur="500"/>
                                        <p:tgtEl>
                                          <p:spTgt spid="75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0594">
                                            <p:txEl>
                                              <p:pRg st="1" end="1"/>
                                            </p:txEl>
                                          </p:spTgt>
                                        </p:tgtEl>
                                        <p:attrNameLst>
                                          <p:attrName>style.visibility</p:attrName>
                                        </p:attrNameLst>
                                      </p:cBhvr>
                                      <p:to>
                                        <p:strVal val="visible"/>
                                      </p:to>
                                    </p:set>
                                    <p:animEffect transition="in" filter="dissolve">
                                      <p:cBhvr>
                                        <p:cTn id="12" dur="500"/>
                                        <p:tgtEl>
                                          <p:spTgt spid="75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0594">
                                            <p:txEl>
                                              <p:pRg st="2" end="2"/>
                                            </p:txEl>
                                          </p:spTgt>
                                        </p:tgtEl>
                                        <p:attrNameLst>
                                          <p:attrName>style.visibility</p:attrName>
                                        </p:attrNameLst>
                                      </p:cBhvr>
                                      <p:to>
                                        <p:strVal val="visible"/>
                                      </p:to>
                                    </p:set>
                                    <p:animEffect transition="in" filter="dissolve">
                                      <p:cBhvr>
                                        <p:cTn id="17" dur="500"/>
                                        <p:tgtEl>
                                          <p:spTgt spid="750594">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50594">
                                            <p:txEl>
                                              <p:pRg st="3" end="3"/>
                                            </p:txEl>
                                          </p:spTgt>
                                        </p:tgtEl>
                                        <p:attrNameLst>
                                          <p:attrName>style.visibility</p:attrName>
                                        </p:attrNameLst>
                                      </p:cBhvr>
                                      <p:to>
                                        <p:strVal val="visible"/>
                                      </p:to>
                                    </p:set>
                                    <p:animEffect transition="in" filter="dissolve">
                                      <p:cBhvr>
                                        <p:cTn id="20" dur="500"/>
                                        <p:tgtEl>
                                          <p:spTgt spid="750594">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50594">
                                            <p:txEl>
                                              <p:pRg st="4" end="4"/>
                                            </p:txEl>
                                          </p:spTgt>
                                        </p:tgtEl>
                                        <p:attrNameLst>
                                          <p:attrName>style.visibility</p:attrName>
                                        </p:attrNameLst>
                                      </p:cBhvr>
                                      <p:to>
                                        <p:strVal val="visible"/>
                                      </p:to>
                                    </p:set>
                                    <p:animEffect transition="in" filter="dissolve">
                                      <p:cBhvr>
                                        <p:cTn id="23" dur="500"/>
                                        <p:tgtEl>
                                          <p:spTgt spid="750594">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50594">
                                            <p:txEl>
                                              <p:pRg st="5" end="5"/>
                                            </p:txEl>
                                          </p:spTgt>
                                        </p:tgtEl>
                                        <p:attrNameLst>
                                          <p:attrName>style.visibility</p:attrName>
                                        </p:attrNameLst>
                                      </p:cBhvr>
                                      <p:to>
                                        <p:strVal val="visible"/>
                                      </p:to>
                                    </p:set>
                                    <p:animEffect transition="in" filter="dissolve">
                                      <p:cBhvr>
                                        <p:cTn id="26" dur="500"/>
                                        <p:tgtEl>
                                          <p:spTgt spid="7505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4D77DFE7-91A6-494E-B881-AD55E5F19D85}"/>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The efficiency of a searching algorithm is determined by the running time of the algorithm.</a:t>
            </a:r>
          </a:p>
          <a:p>
            <a:pPr eaLnBrk="1" hangingPunct="1">
              <a:buFontTx/>
              <a:buBlip>
                <a:blip r:embed="rId3"/>
              </a:buBlip>
            </a:pPr>
            <a:r>
              <a:rPr lang="en-IN" altLang="id-ID" sz="2000">
                <a:solidFill>
                  <a:schemeClr val="accent2"/>
                </a:solidFill>
              </a:rPr>
              <a:t>In the best case scenario:</a:t>
            </a:r>
          </a:p>
          <a:p>
            <a:pPr lvl="1" eaLnBrk="1" hangingPunct="1">
              <a:buFontTx/>
              <a:buBlip>
                <a:blip r:embed="rId4"/>
              </a:buBlip>
            </a:pPr>
            <a:r>
              <a:rPr lang="en-IN" altLang="id-ID" sz="1800">
                <a:solidFill>
                  <a:schemeClr val="accent2"/>
                </a:solidFill>
              </a:rPr>
              <a:t>The element is found at the first position in the list.</a:t>
            </a:r>
          </a:p>
          <a:p>
            <a:pPr lvl="1" eaLnBrk="1" hangingPunct="1">
              <a:buFontTx/>
              <a:buBlip>
                <a:blip r:embed="rId4"/>
              </a:buBlip>
            </a:pPr>
            <a:r>
              <a:rPr lang="en-IN" altLang="id-ID" sz="1800">
                <a:solidFill>
                  <a:schemeClr val="accent2"/>
                </a:solidFill>
              </a:rPr>
              <a:t>The number of comparisons in this case is 1.</a:t>
            </a:r>
          </a:p>
          <a:p>
            <a:pPr lvl="1" eaLnBrk="1" hangingPunct="1">
              <a:buFontTx/>
              <a:buBlip>
                <a:blip r:embed="rId4"/>
              </a:buBlip>
            </a:pPr>
            <a:r>
              <a:rPr lang="en-IN" altLang="id-ID" sz="1800">
                <a:solidFill>
                  <a:schemeClr val="accent2"/>
                </a:solidFill>
              </a:rPr>
              <a:t>The best case efficiency of linear search is therefore, O(1).</a:t>
            </a:r>
          </a:p>
          <a:p>
            <a:pPr eaLnBrk="1" hangingPunct="1">
              <a:buFontTx/>
              <a:buBlip>
                <a:blip r:embed="rId3"/>
              </a:buBlip>
            </a:pPr>
            <a:r>
              <a:rPr lang="en-IN" altLang="id-ID" sz="2000">
                <a:solidFill>
                  <a:schemeClr val="accent2"/>
                </a:solidFill>
              </a:rPr>
              <a:t>In the worst case scenario:</a:t>
            </a:r>
          </a:p>
          <a:p>
            <a:pPr lvl="1" eaLnBrk="1" hangingPunct="1">
              <a:buFontTx/>
              <a:buBlip>
                <a:blip r:embed="rId4"/>
              </a:buBlip>
            </a:pPr>
            <a:r>
              <a:rPr lang="en-IN" altLang="id-ID" sz="1800">
                <a:solidFill>
                  <a:schemeClr val="accent2"/>
                </a:solidFill>
              </a:rPr>
              <a:t>The element is found at the last position of the list or does not exists in the list.</a:t>
            </a:r>
          </a:p>
          <a:p>
            <a:pPr lvl="1" eaLnBrk="1" hangingPunct="1">
              <a:buFontTx/>
              <a:buBlip>
                <a:blip r:embed="rId4"/>
              </a:buBlip>
            </a:pPr>
            <a:r>
              <a:rPr lang="en-IN" altLang="id-ID" sz="1800">
                <a:solidFill>
                  <a:schemeClr val="accent2"/>
                </a:solidFill>
              </a:rPr>
              <a:t>The number of comparisons in this case is equal to the number of elements.</a:t>
            </a:r>
          </a:p>
          <a:p>
            <a:pPr lvl="1" eaLnBrk="1" hangingPunct="1">
              <a:buFontTx/>
              <a:buBlip>
                <a:blip r:embed="rId4"/>
              </a:buBlip>
            </a:pPr>
            <a:r>
              <a:rPr lang="en-IN" altLang="id-ID" sz="1800">
                <a:solidFill>
                  <a:schemeClr val="accent2"/>
                </a:solidFill>
              </a:rPr>
              <a:t>The worst case efficiency of linear search is therefore, O(n).</a:t>
            </a:r>
          </a:p>
        </p:txBody>
      </p:sp>
      <p:sp>
        <p:nvSpPr>
          <p:cNvPr id="110595" name="Text Box 3">
            <a:extLst>
              <a:ext uri="{FF2B5EF4-FFF2-40B4-BE49-F238E27FC236}">
                <a16:creationId xmlns:a16="http://schemas.microsoft.com/office/drawing/2014/main" id="{F12C933C-86D8-48EA-A7BB-DA42FF89F18E}"/>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Determining the Efficiency of Linear Search</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2642"/>
                                        </p:tgtEl>
                                        <p:attrNameLst>
                                          <p:attrName>style.visibility</p:attrName>
                                        </p:attrNameLst>
                                      </p:cBhvr>
                                      <p:to>
                                        <p:strVal val="visible"/>
                                      </p:to>
                                    </p:set>
                                    <p:animEffect transition="in" filter="dissolve">
                                      <p:cBhvr>
                                        <p:cTn id="7" dur="500"/>
                                        <p:tgtEl>
                                          <p:spTgt spid="75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5153E0F8-B31B-480C-82B1-2417E08E6D8C}"/>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In the average case scenario:</a:t>
            </a:r>
          </a:p>
          <a:p>
            <a:pPr lvl="1" eaLnBrk="1" hangingPunct="1">
              <a:buFontTx/>
              <a:buBlip>
                <a:blip r:embed="rId4"/>
              </a:buBlip>
            </a:pPr>
            <a:r>
              <a:rPr lang="en-US" altLang="id-ID" sz="1800">
                <a:solidFill>
                  <a:schemeClr val="accent2"/>
                </a:solidFill>
              </a:rPr>
              <a:t>The number of comparisons for linear search can be determined by finding the average of the number of comparisons in the best and worst case. </a:t>
            </a:r>
            <a:endParaRPr lang="en-IN" altLang="id-ID" sz="1800">
              <a:solidFill>
                <a:schemeClr val="accent2"/>
              </a:solidFill>
            </a:endParaRPr>
          </a:p>
          <a:p>
            <a:pPr eaLnBrk="1" hangingPunct="1">
              <a:buFontTx/>
              <a:buBlip>
                <a:blip r:embed="rId3"/>
              </a:buBlip>
            </a:pPr>
            <a:r>
              <a:rPr lang="en-US" altLang="id-ID" sz="2000">
                <a:solidFill>
                  <a:schemeClr val="accent2"/>
                </a:solidFill>
              </a:rPr>
              <a:t>The average case efficiency of linear search is 1/2(n + 1).</a:t>
            </a:r>
          </a:p>
        </p:txBody>
      </p:sp>
      <p:sp>
        <p:nvSpPr>
          <p:cNvPr id="112643" name="Text Box 3">
            <a:extLst>
              <a:ext uri="{FF2B5EF4-FFF2-40B4-BE49-F238E27FC236}">
                <a16:creationId xmlns:a16="http://schemas.microsoft.com/office/drawing/2014/main" id="{8FBFA62D-74FF-446E-8813-BBCE91A24DB3}"/>
              </a:ext>
            </a:extLst>
          </p:cNvPr>
          <p:cNvSpPr txBox="1">
            <a:spLocks noChangeArrowheads="1"/>
          </p:cNvSpPr>
          <p:nvPr/>
        </p:nvSpPr>
        <p:spPr bwMode="auto">
          <a:xfrm>
            <a:off x="153988" y="709613"/>
            <a:ext cx="70088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Determining the Efficiency of Linear Search (Contd.)</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4690"/>
                                        </p:tgtEl>
                                        <p:attrNameLst>
                                          <p:attrName>style.visibility</p:attrName>
                                        </p:attrNameLst>
                                      </p:cBhvr>
                                      <p:to>
                                        <p:strVal val="visible"/>
                                      </p:to>
                                    </p:set>
                                    <p:animEffect transition="in" filter="dissolve">
                                      <p:cBhvr>
                                        <p:cTn id="7" dur="500"/>
                                        <p:tgtEl>
                                          <p:spTgt spid="75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54395D1-BAEC-4687-97EF-8F4A597C2EB5}"/>
              </a:ext>
            </a:extLst>
          </p:cNvPr>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You have to apply linear search to search for an element in an array containing 5,000 elements. If, at the end of the search, you find that the element is not present in the array, how many comparisons you would have made to search the required element in the given list?</a:t>
            </a:r>
            <a:endParaRPr lang="en-IN" altLang="id-ID" sz="2000">
              <a:solidFill>
                <a:schemeClr val="accent2"/>
              </a:solidFill>
            </a:endParaRPr>
          </a:p>
        </p:txBody>
      </p:sp>
      <p:sp>
        <p:nvSpPr>
          <p:cNvPr id="114691" name="Text Box 3">
            <a:extLst>
              <a:ext uri="{FF2B5EF4-FFF2-40B4-BE49-F238E27FC236}">
                <a16:creationId xmlns:a16="http://schemas.microsoft.com/office/drawing/2014/main" id="{77A2D074-EE38-4875-BCA9-2F11D5A10EC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56741" name="Rectangle 5">
            <a:extLst>
              <a:ext uri="{FF2B5EF4-FFF2-40B4-BE49-F238E27FC236}">
                <a16:creationId xmlns:a16="http://schemas.microsoft.com/office/drawing/2014/main" id="{AFAA3BF8-80DE-4C9A-8F29-039F97BB06B8}"/>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5,000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6741"/>
                                        </p:tgtEl>
                                        <p:attrNameLst>
                                          <p:attrName>style.visibility</p:attrName>
                                        </p:attrNameLst>
                                      </p:cBhvr>
                                      <p:to>
                                        <p:strVal val="visible"/>
                                      </p:to>
                                    </p:set>
                                    <p:animEffect transition="in" filter="dissolve">
                                      <p:cBhvr>
                                        <p:cTn id="7" dur="500"/>
                                        <p:tgtEl>
                                          <p:spTgt spid="75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B9BB3CB2-7B79-4DE0-A809-7BD781EFA1E7}"/>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Problem Statement:</a:t>
            </a:r>
          </a:p>
          <a:p>
            <a:pPr lvl="1" eaLnBrk="1" hangingPunct="1">
              <a:buFontTx/>
              <a:buBlip>
                <a:blip r:embed="rId4"/>
              </a:buBlip>
            </a:pPr>
            <a:r>
              <a:rPr lang="en-US" altLang="id-ID" sz="1800">
                <a:solidFill>
                  <a:schemeClr val="accent2"/>
                </a:solidFill>
              </a:rPr>
              <a:t>Write a program to search a given number in an array that contains a maximum of 20 numbers by using the linear search algorithm. If there are more than one occurrences of the element to be searched, then the program should display the position of the first occurrence. The program should also display the total number of comparisons made.</a:t>
            </a:r>
            <a:endParaRPr lang="en-IN" altLang="id-ID" sz="1800">
              <a:solidFill>
                <a:schemeClr val="accent2"/>
              </a:solidFill>
            </a:endParaRPr>
          </a:p>
        </p:txBody>
      </p:sp>
      <p:sp>
        <p:nvSpPr>
          <p:cNvPr id="116739" name="Text Box 3">
            <a:extLst>
              <a:ext uri="{FF2B5EF4-FFF2-40B4-BE49-F238E27FC236}">
                <a16:creationId xmlns:a16="http://schemas.microsoft.com/office/drawing/2014/main" id="{AAF088A9-DD4D-482D-BE71-6B854CC4C73A}"/>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Activity: Performing Linear Search</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58786">
                                            <p:txEl>
                                              <p:pRg st="0" end="0"/>
                                            </p:txEl>
                                          </p:spTgt>
                                        </p:tgtEl>
                                        <p:attrNameLst>
                                          <p:attrName>style.visibility</p:attrName>
                                        </p:attrNameLst>
                                      </p:cBhvr>
                                      <p:to>
                                        <p:strVal val="visible"/>
                                      </p:to>
                                    </p:set>
                                    <p:animEffect transition="in" filter="dissolve">
                                      <p:cBhvr>
                                        <p:cTn id="7" dur="500"/>
                                        <p:tgtEl>
                                          <p:spTgt spid="75878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8786">
                                            <p:txEl>
                                              <p:pRg st="1" end="1"/>
                                            </p:txEl>
                                          </p:spTgt>
                                        </p:tgtEl>
                                        <p:attrNameLst>
                                          <p:attrName>style.visibility</p:attrName>
                                        </p:attrNameLst>
                                      </p:cBhvr>
                                      <p:to>
                                        <p:strVal val="visible"/>
                                      </p:to>
                                    </p:set>
                                    <p:animEffect transition="in" filter="dissolve">
                                      <p:cBhvr>
                                        <p:cTn id="10" dur="500"/>
                                        <p:tgtEl>
                                          <p:spTgt spid="7587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225E22DE-50CB-4F78-A016-98273D4A3060}"/>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Binary search algorithm:</a:t>
            </a:r>
          </a:p>
          <a:p>
            <a:pPr lvl="1" eaLnBrk="1" hangingPunct="1">
              <a:buFontTx/>
              <a:buBlip>
                <a:blip r:embed="rId4"/>
              </a:buBlip>
            </a:pPr>
            <a:r>
              <a:rPr lang="en-US" altLang="id-ID" sz="1800">
                <a:solidFill>
                  <a:schemeClr val="accent2"/>
                </a:solidFill>
              </a:rPr>
              <a:t>Is used for searching large lists</a:t>
            </a:r>
          </a:p>
          <a:p>
            <a:pPr lvl="1" eaLnBrk="1" hangingPunct="1">
              <a:buFontTx/>
              <a:buBlip>
                <a:blip r:embed="rId4"/>
              </a:buBlip>
            </a:pPr>
            <a:r>
              <a:rPr lang="en-US" altLang="id-ID" sz="1800">
                <a:solidFill>
                  <a:schemeClr val="accent2"/>
                </a:solidFill>
              </a:rPr>
              <a:t>Searches the element in very few comparisons</a:t>
            </a:r>
          </a:p>
          <a:p>
            <a:pPr lvl="1" eaLnBrk="1" hangingPunct="1">
              <a:buFontTx/>
              <a:buBlip>
                <a:blip r:embed="rId4"/>
              </a:buBlip>
            </a:pPr>
            <a:r>
              <a:rPr lang="en-US" altLang="id-ID" sz="1800">
                <a:solidFill>
                  <a:schemeClr val="accent2"/>
                </a:solidFill>
              </a:rPr>
              <a:t>Can be used only if the list to be searched is sorted</a:t>
            </a:r>
            <a:endParaRPr lang="en-US" altLang="id-ID" sz="1800" b="1">
              <a:solidFill>
                <a:schemeClr val="accent2"/>
              </a:solidFill>
            </a:endParaRPr>
          </a:p>
        </p:txBody>
      </p:sp>
      <p:sp>
        <p:nvSpPr>
          <p:cNvPr id="118787" name="Text Box 3">
            <a:extLst>
              <a:ext uri="{FF2B5EF4-FFF2-40B4-BE49-F238E27FC236}">
                <a16:creationId xmlns:a16="http://schemas.microsoft.com/office/drawing/2014/main" id="{1FF87ED3-19CB-42A9-9D58-D2B43528991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Performing Binary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0834">
                                            <p:txEl>
                                              <p:pRg st="0" end="0"/>
                                            </p:txEl>
                                          </p:spTgt>
                                        </p:tgtEl>
                                        <p:attrNameLst>
                                          <p:attrName>style.visibility</p:attrName>
                                        </p:attrNameLst>
                                      </p:cBhvr>
                                      <p:to>
                                        <p:strVal val="visible"/>
                                      </p:to>
                                    </p:set>
                                    <p:animEffect transition="in" filter="dissolve">
                                      <p:cBhvr>
                                        <p:cTn id="7" dur="500"/>
                                        <p:tgtEl>
                                          <p:spTgt spid="76083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0834">
                                            <p:txEl>
                                              <p:pRg st="3" end="3"/>
                                            </p:txEl>
                                          </p:spTgt>
                                        </p:tgtEl>
                                        <p:attrNameLst>
                                          <p:attrName>style.visibility</p:attrName>
                                        </p:attrNameLst>
                                      </p:cBhvr>
                                      <p:to>
                                        <p:strVal val="visible"/>
                                      </p:to>
                                    </p:set>
                                    <p:animEffect transition="in" filter="dissolve">
                                      <p:cBhvr>
                                        <p:cTn id="10" dur="500"/>
                                        <p:tgtEl>
                                          <p:spTgt spid="76083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60834">
                                            <p:txEl>
                                              <p:pRg st="1" end="1"/>
                                            </p:txEl>
                                          </p:spTgt>
                                        </p:tgtEl>
                                        <p:attrNameLst>
                                          <p:attrName>style.visibility</p:attrName>
                                        </p:attrNameLst>
                                      </p:cBhvr>
                                      <p:to>
                                        <p:strVal val="visible"/>
                                      </p:to>
                                    </p:set>
                                    <p:animEffect transition="in" filter="dissolve">
                                      <p:cBhvr>
                                        <p:cTn id="13" dur="500"/>
                                        <p:tgtEl>
                                          <p:spTgt spid="76083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60834">
                                            <p:txEl>
                                              <p:pRg st="2" end="2"/>
                                            </p:txEl>
                                          </p:spTgt>
                                        </p:tgtEl>
                                        <p:attrNameLst>
                                          <p:attrName>style.visibility</p:attrName>
                                        </p:attrNameLst>
                                      </p:cBhvr>
                                      <p:to>
                                        <p:strVal val="visible"/>
                                      </p:to>
                                    </p:set>
                                    <p:animEffect transition="in" filter="dissolve">
                                      <p:cBhvr>
                                        <p:cTn id="16" dur="500"/>
                                        <p:tgtEl>
                                          <p:spTgt spid="76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3122E8F5-AA36-4B69-B4DC-038D63308DAE}"/>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Consider an example.</a:t>
            </a:r>
          </a:p>
          <a:p>
            <a:pPr eaLnBrk="1" hangingPunct="1">
              <a:buFontTx/>
              <a:buNone/>
            </a:pPr>
            <a:r>
              <a:rPr lang="en-IN" altLang="id-ID" sz="2000">
                <a:solidFill>
                  <a:schemeClr val="accent2"/>
                </a:solidFill>
              </a:rPr>
              <a:t>	You have to search for the name Steve in a telephone directory that is sorted alphabetically.</a:t>
            </a:r>
          </a:p>
          <a:p>
            <a:pPr lvl="1" eaLnBrk="1" hangingPunct="1">
              <a:buFontTx/>
              <a:buBlip>
                <a:blip r:embed="rId4"/>
              </a:buBlip>
            </a:pPr>
            <a:r>
              <a:rPr lang="en-IN" altLang="id-ID" sz="1800">
                <a:solidFill>
                  <a:schemeClr val="accent2"/>
                </a:solidFill>
              </a:rPr>
              <a:t>To search the name Steve by using binary search algorithm:</a:t>
            </a:r>
          </a:p>
          <a:p>
            <a:pPr lvl="2" eaLnBrk="1" hangingPunct="1">
              <a:buFontTx/>
              <a:buBlip>
                <a:blip r:embed="rId4"/>
              </a:buBlip>
            </a:pPr>
            <a:r>
              <a:rPr lang="en-IN" altLang="id-ID" sz="1600">
                <a:solidFill>
                  <a:schemeClr val="accent2"/>
                </a:solidFill>
              </a:rPr>
              <a:t>You open the telephone directory at the middle to determine which half contains the name.</a:t>
            </a:r>
          </a:p>
          <a:p>
            <a:pPr lvl="2" eaLnBrk="1" hangingPunct="1">
              <a:buFontTx/>
              <a:buBlip>
                <a:blip r:embed="rId4"/>
              </a:buBlip>
            </a:pPr>
            <a:r>
              <a:rPr lang="en-IN" altLang="id-ID" sz="1600">
                <a:solidFill>
                  <a:schemeClr val="accent2"/>
                </a:solidFill>
              </a:rPr>
              <a:t>Open that half at the middle to determine which quarter of the directory contains the name.</a:t>
            </a:r>
          </a:p>
          <a:p>
            <a:pPr lvl="1" eaLnBrk="1" hangingPunct="1">
              <a:buFontTx/>
              <a:buBlip>
                <a:blip r:embed="rId4"/>
              </a:buBlip>
            </a:pPr>
            <a:r>
              <a:rPr lang="en-IN" altLang="id-ID" sz="1800">
                <a:solidFill>
                  <a:schemeClr val="accent2"/>
                </a:solidFill>
              </a:rPr>
              <a:t>Repeat this process until the name Steve is not found.</a:t>
            </a:r>
          </a:p>
          <a:p>
            <a:pPr lvl="1" eaLnBrk="1" hangingPunct="1">
              <a:buFontTx/>
              <a:buBlip>
                <a:blip r:embed="rId4"/>
              </a:buBlip>
            </a:pPr>
            <a:r>
              <a:rPr lang="en-IN" altLang="id-ID" sz="1800">
                <a:solidFill>
                  <a:schemeClr val="accent2"/>
                </a:solidFill>
              </a:rPr>
              <a:t>Binary search reduces the number of pages to be searched by half each time.</a:t>
            </a:r>
            <a:endParaRPr lang="en-US" altLang="id-ID" sz="1800" b="1">
              <a:solidFill>
                <a:schemeClr val="accent2"/>
              </a:solidFill>
            </a:endParaRPr>
          </a:p>
          <a:p>
            <a:pPr eaLnBrk="1" hangingPunct="1">
              <a:buFontTx/>
              <a:buBlip>
                <a:blip r:embed="rId3"/>
              </a:buBlip>
            </a:pPr>
            <a:endParaRPr lang="en-US" altLang="id-ID" sz="2000" b="1">
              <a:solidFill>
                <a:schemeClr val="accent2"/>
              </a:solidFill>
            </a:endParaRPr>
          </a:p>
        </p:txBody>
      </p:sp>
      <p:sp>
        <p:nvSpPr>
          <p:cNvPr id="120835" name="Text Box 3">
            <a:extLst>
              <a:ext uri="{FF2B5EF4-FFF2-40B4-BE49-F238E27FC236}">
                <a16:creationId xmlns:a16="http://schemas.microsoft.com/office/drawing/2014/main" id="{A99E80A7-6069-40C2-A04E-8ACF0F65C97B}"/>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2882">
                                            <p:txEl>
                                              <p:pRg st="0" end="0"/>
                                            </p:txEl>
                                          </p:spTgt>
                                        </p:tgtEl>
                                        <p:attrNameLst>
                                          <p:attrName>style.visibility</p:attrName>
                                        </p:attrNameLst>
                                      </p:cBhvr>
                                      <p:to>
                                        <p:strVal val="visible"/>
                                      </p:to>
                                    </p:set>
                                    <p:animEffect transition="in" filter="dissolve">
                                      <p:cBhvr>
                                        <p:cTn id="7" dur="500"/>
                                        <p:tgtEl>
                                          <p:spTgt spid="76288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2882">
                                            <p:txEl>
                                              <p:pRg st="1" end="1"/>
                                            </p:txEl>
                                          </p:spTgt>
                                        </p:tgtEl>
                                        <p:attrNameLst>
                                          <p:attrName>style.visibility</p:attrName>
                                        </p:attrNameLst>
                                      </p:cBhvr>
                                      <p:to>
                                        <p:strVal val="visible"/>
                                      </p:to>
                                    </p:set>
                                    <p:animEffect transition="in" filter="dissolve">
                                      <p:cBhvr>
                                        <p:cTn id="10" dur="500"/>
                                        <p:tgtEl>
                                          <p:spTgt spid="7628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62882">
                                            <p:txEl>
                                              <p:pRg st="2" end="2"/>
                                            </p:txEl>
                                          </p:spTgt>
                                        </p:tgtEl>
                                        <p:attrNameLst>
                                          <p:attrName>style.visibility</p:attrName>
                                        </p:attrNameLst>
                                      </p:cBhvr>
                                      <p:to>
                                        <p:strVal val="visible"/>
                                      </p:to>
                                    </p:set>
                                    <p:animEffect transition="in" filter="dissolve">
                                      <p:cBhvr>
                                        <p:cTn id="15" dur="500"/>
                                        <p:tgtEl>
                                          <p:spTgt spid="7628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62882">
                                            <p:txEl>
                                              <p:pRg st="3" end="3"/>
                                            </p:txEl>
                                          </p:spTgt>
                                        </p:tgtEl>
                                        <p:attrNameLst>
                                          <p:attrName>style.visibility</p:attrName>
                                        </p:attrNameLst>
                                      </p:cBhvr>
                                      <p:to>
                                        <p:strVal val="visible"/>
                                      </p:to>
                                    </p:set>
                                    <p:animEffect transition="in" filter="dissolve">
                                      <p:cBhvr>
                                        <p:cTn id="20" dur="500"/>
                                        <p:tgtEl>
                                          <p:spTgt spid="76288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62882">
                                            <p:txEl>
                                              <p:pRg st="4" end="4"/>
                                            </p:txEl>
                                          </p:spTgt>
                                        </p:tgtEl>
                                        <p:attrNameLst>
                                          <p:attrName>style.visibility</p:attrName>
                                        </p:attrNameLst>
                                      </p:cBhvr>
                                      <p:to>
                                        <p:strVal val="visible"/>
                                      </p:to>
                                    </p:set>
                                    <p:animEffect transition="in" filter="dissolve">
                                      <p:cBhvr>
                                        <p:cTn id="25" dur="500"/>
                                        <p:tgtEl>
                                          <p:spTgt spid="76288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62882">
                                            <p:txEl>
                                              <p:pRg st="5" end="5"/>
                                            </p:txEl>
                                          </p:spTgt>
                                        </p:tgtEl>
                                        <p:attrNameLst>
                                          <p:attrName>style.visibility</p:attrName>
                                        </p:attrNameLst>
                                      </p:cBhvr>
                                      <p:to>
                                        <p:strVal val="visible"/>
                                      </p:to>
                                    </p:set>
                                    <p:animEffect transition="in" filter="dissolve">
                                      <p:cBhvr>
                                        <p:cTn id="30" dur="500"/>
                                        <p:tgtEl>
                                          <p:spTgt spid="76288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62882">
                                            <p:txEl>
                                              <p:pRg st="6" end="6"/>
                                            </p:txEl>
                                          </p:spTgt>
                                        </p:tgtEl>
                                        <p:attrNameLst>
                                          <p:attrName>style.visibility</p:attrName>
                                        </p:attrNameLst>
                                      </p:cBhvr>
                                      <p:to>
                                        <p:strVal val="visible"/>
                                      </p:to>
                                    </p:set>
                                    <p:animEffect transition="in" filter="dissolve">
                                      <p:cBhvr>
                                        <p:cTn id="35" dur="500"/>
                                        <p:tgtEl>
                                          <p:spTgt spid="7628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B1008003-0413-4730-BB37-595469126B5C}"/>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Consider a list of 9 elements in a sorted array.</a:t>
            </a:r>
            <a:endParaRPr lang="en-US" altLang="id-ID" sz="2000" b="1">
              <a:solidFill>
                <a:schemeClr val="accent2"/>
              </a:solidFill>
            </a:endParaRPr>
          </a:p>
        </p:txBody>
      </p:sp>
      <p:sp>
        <p:nvSpPr>
          <p:cNvPr id="122883" name="Text Box 3">
            <a:extLst>
              <a:ext uri="{FF2B5EF4-FFF2-40B4-BE49-F238E27FC236}">
                <a16:creationId xmlns:a16="http://schemas.microsoft.com/office/drawing/2014/main" id="{20DFF60D-B81F-49E4-8D5E-D6DB95CA572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
        <p:nvSpPr>
          <p:cNvPr id="766980" name="AutoShape 4">
            <a:extLst>
              <a:ext uri="{FF2B5EF4-FFF2-40B4-BE49-F238E27FC236}">
                <a16:creationId xmlns:a16="http://schemas.microsoft.com/office/drawing/2014/main" id="{6B14EE6C-A826-4F21-A60A-6504D3BD0ADF}"/>
              </a:ext>
            </a:extLst>
          </p:cNvPr>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66981" name="Text Box 5">
            <a:extLst>
              <a:ext uri="{FF2B5EF4-FFF2-40B4-BE49-F238E27FC236}">
                <a16:creationId xmlns:a16="http://schemas.microsoft.com/office/drawing/2014/main" id="{8DDFB55C-2551-46DA-A45A-E2E0926147F9}"/>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766982" name="Text Box 6">
            <a:extLst>
              <a:ext uri="{FF2B5EF4-FFF2-40B4-BE49-F238E27FC236}">
                <a16:creationId xmlns:a16="http://schemas.microsoft.com/office/drawing/2014/main" id="{1D0607B0-8F9A-4041-A8D9-327017E02449}"/>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766983" name="Text Box 7">
            <a:extLst>
              <a:ext uri="{FF2B5EF4-FFF2-40B4-BE49-F238E27FC236}">
                <a16:creationId xmlns:a16="http://schemas.microsoft.com/office/drawing/2014/main" id="{4484A247-2763-48FF-91EB-3E46B242321E}"/>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766984" name="Text Box 8">
            <a:extLst>
              <a:ext uri="{FF2B5EF4-FFF2-40B4-BE49-F238E27FC236}">
                <a16:creationId xmlns:a16="http://schemas.microsoft.com/office/drawing/2014/main" id="{33B3F9E3-A14A-4D7E-8226-854EC511C477}"/>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766985" name="Text Box 9">
            <a:extLst>
              <a:ext uri="{FF2B5EF4-FFF2-40B4-BE49-F238E27FC236}">
                <a16:creationId xmlns:a16="http://schemas.microsoft.com/office/drawing/2014/main" id="{47A6C7AB-375C-41BB-9589-2EEC04AEC097}"/>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766986" name="Text Box 10">
            <a:extLst>
              <a:ext uri="{FF2B5EF4-FFF2-40B4-BE49-F238E27FC236}">
                <a16:creationId xmlns:a16="http://schemas.microsoft.com/office/drawing/2014/main" id="{1D3301F8-F5B4-468B-BE03-8F9252F980AC}"/>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66987" name="Line 11">
            <a:extLst>
              <a:ext uri="{FF2B5EF4-FFF2-40B4-BE49-F238E27FC236}">
                <a16:creationId xmlns:a16="http://schemas.microsoft.com/office/drawing/2014/main" id="{30C80C32-3CD8-4E26-9C51-F89EDDB734F9}"/>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88" name="Line 12">
            <a:extLst>
              <a:ext uri="{FF2B5EF4-FFF2-40B4-BE49-F238E27FC236}">
                <a16:creationId xmlns:a16="http://schemas.microsoft.com/office/drawing/2014/main" id="{CA0A59B4-1DA2-427A-A7DD-4E4C00E9A579}"/>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89" name="Line 13">
            <a:extLst>
              <a:ext uri="{FF2B5EF4-FFF2-40B4-BE49-F238E27FC236}">
                <a16:creationId xmlns:a16="http://schemas.microsoft.com/office/drawing/2014/main" id="{9D038284-65FE-4D4C-A835-9B4E2DAC9400}"/>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90" name="Line 14">
            <a:extLst>
              <a:ext uri="{FF2B5EF4-FFF2-40B4-BE49-F238E27FC236}">
                <a16:creationId xmlns:a16="http://schemas.microsoft.com/office/drawing/2014/main" id="{829E7326-037E-41DD-94A2-7C3F43454C5E}"/>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91" name="Text Box 15">
            <a:extLst>
              <a:ext uri="{FF2B5EF4-FFF2-40B4-BE49-F238E27FC236}">
                <a16:creationId xmlns:a16="http://schemas.microsoft.com/office/drawing/2014/main" id="{B33D5682-90E2-4B44-93F6-EDCD05154208}"/>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13</a:t>
            </a:r>
          </a:p>
        </p:txBody>
      </p:sp>
      <p:sp>
        <p:nvSpPr>
          <p:cNvPr id="766992" name="Text Box 16">
            <a:extLst>
              <a:ext uri="{FF2B5EF4-FFF2-40B4-BE49-F238E27FC236}">
                <a16:creationId xmlns:a16="http://schemas.microsoft.com/office/drawing/2014/main" id="{08154BEC-9BD8-4335-9050-EE384196FA7F}"/>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17</a:t>
            </a:r>
          </a:p>
        </p:txBody>
      </p:sp>
      <p:sp>
        <p:nvSpPr>
          <p:cNvPr id="766993" name="Text Box 17">
            <a:extLst>
              <a:ext uri="{FF2B5EF4-FFF2-40B4-BE49-F238E27FC236}">
                <a16:creationId xmlns:a16="http://schemas.microsoft.com/office/drawing/2014/main" id="{070CC3A7-2A49-4F00-BB9E-E7A280959669}"/>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19</a:t>
            </a:r>
          </a:p>
        </p:txBody>
      </p:sp>
      <p:sp>
        <p:nvSpPr>
          <p:cNvPr id="766994" name="Text Box 18">
            <a:extLst>
              <a:ext uri="{FF2B5EF4-FFF2-40B4-BE49-F238E27FC236}">
                <a16:creationId xmlns:a16="http://schemas.microsoft.com/office/drawing/2014/main" id="{C86499EF-1BE5-446D-8F72-6D0B4275C553}"/>
              </a:ext>
            </a:extLst>
          </p:cNvPr>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9</a:t>
            </a:r>
          </a:p>
        </p:txBody>
      </p:sp>
      <p:sp>
        <p:nvSpPr>
          <p:cNvPr id="766995" name="Text Box 19">
            <a:extLst>
              <a:ext uri="{FF2B5EF4-FFF2-40B4-BE49-F238E27FC236}">
                <a16:creationId xmlns:a16="http://schemas.microsoft.com/office/drawing/2014/main" id="{123280DC-63E5-4339-AB4B-6233706672B9}"/>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25</a:t>
            </a:r>
          </a:p>
        </p:txBody>
      </p:sp>
      <p:sp>
        <p:nvSpPr>
          <p:cNvPr id="766996" name="Line 20">
            <a:extLst>
              <a:ext uri="{FF2B5EF4-FFF2-40B4-BE49-F238E27FC236}">
                <a16:creationId xmlns:a16="http://schemas.microsoft.com/office/drawing/2014/main" id="{36471181-BAE7-4F20-BE0E-ECA1E540F607}"/>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97" name="Line 21">
            <a:extLst>
              <a:ext uri="{FF2B5EF4-FFF2-40B4-BE49-F238E27FC236}">
                <a16:creationId xmlns:a16="http://schemas.microsoft.com/office/drawing/2014/main" id="{AE407271-31B0-46B1-B014-1C244A691469}"/>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6998" name="Text Box 22">
            <a:extLst>
              <a:ext uri="{FF2B5EF4-FFF2-40B4-BE49-F238E27FC236}">
                <a16:creationId xmlns:a16="http://schemas.microsoft.com/office/drawing/2014/main" id="{03137C9E-7EA3-4BFA-8ABA-3467A2930163}"/>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29</a:t>
            </a:r>
          </a:p>
        </p:txBody>
      </p:sp>
      <p:sp>
        <p:nvSpPr>
          <p:cNvPr id="766999" name="Text Box 23">
            <a:extLst>
              <a:ext uri="{FF2B5EF4-FFF2-40B4-BE49-F238E27FC236}">
                <a16:creationId xmlns:a16="http://schemas.microsoft.com/office/drawing/2014/main" id="{AAB0FC5E-6197-4642-9517-E15F3CE18E01}"/>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39</a:t>
            </a:r>
          </a:p>
        </p:txBody>
      </p:sp>
      <p:sp>
        <p:nvSpPr>
          <p:cNvPr id="767000" name="Text Box 24">
            <a:extLst>
              <a:ext uri="{FF2B5EF4-FFF2-40B4-BE49-F238E27FC236}">
                <a16:creationId xmlns:a16="http://schemas.microsoft.com/office/drawing/2014/main" id="{BD3A5E81-3DC1-4D8F-8F6E-6FA9E5D53DE4}"/>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767001" name="Text Box 25">
            <a:extLst>
              <a:ext uri="{FF2B5EF4-FFF2-40B4-BE49-F238E27FC236}">
                <a16:creationId xmlns:a16="http://schemas.microsoft.com/office/drawing/2014/main" id="{2AC11EC1-1C76-49A0-AC85-FA57A8FF42CC}"/>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767002" name="Line 26">
            <a:extLst>
              <a:ext uri="{FF2B5EF4-FFF2-40B4-BE49-F238E27FC236}">
                <a16:creationId xmlns:a16="http://schemas.microsoft.com/office/drawing/2014/main" id="{4B46BA55-3AC7-4A60-AEA6-A3DDB564BCDD}"/>
              </a:ext>
            </a:extLst>
          </p:cNvPr>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7003" name="Line 27">
            <a:extLst>
              <a:ext uri="{FF2B5EF4-FFF2-40B4-BE49-F238E27FC236}">
                <a16:creationId xmlns:a16="http://schemas.microsoft.com/office/drawing/2014/main" id="{29EBEE9C-0D1F-4829-A5C9-F9AC64D7F0C1}"/>
              </a:ext>
            </a:extLst>
          </p:cNvPr>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7004" name="Text Box 28">
            <a:extLst>
              <a:ext uri="{FF2B5EF4-FFF2-40B4-BE49-F238E27FC236}">
                <a16:creationId xmlns:a16="http://schemas.microsoft.com/office/drawing/2014/main" id="{465F8085-D63F-4E90-BB71-BF8336756442}"/>
              </a:ext>
            </a:extLst>
          </p:cNvPr>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40</a:t>
            </a:r>
          </a:p>
        </p:txBody>
      </p:sp>
      <p:sp>
        <p:nvSpPr>
          <p:cNvPr id="767005" name="Text Box 29">
            <a:extLst>
              <a:ext uri="{FF2B5EF4-FFF2-40B4-BE49-F238E27FC236}">
                <a16:creationId xmlns:a16="http://schemas.microsoft.com/office/drawing/2014/main" id="{16406FF7-A52F-4AA7-94A0-C49726EDB5A8}"/>
              </a:ext>
            </a:extLst>
          </p:cNvPr>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47</a:t>
            </a:r>
          </a:p>
        </p:txBody>
      </p:sp>
      <p:sp>
        <p:nvSpPr>
          <p:cNvPr id="767006" name="Text Box 30">
            <a:extLst>
              <a:ext uri="{FF2B5EF4-FFF2-40B4-BE49-F238E27FC236}">
                <a16:creationId xmlns:a16="http://schemas.microsoft.com/office/drawing/2014/main" id="{DA15199C-4ABB-409F-9B90-D430DC32CC63}"/>
              </a:ext>
            </a:extLst>
          </p:cNvPr>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767007" name="Text Box 31">
            <a:extLst>
              <a:ext uri="{FF2B5EF4-FFF2-40B4-BE49-F238E27FC236}">
                <a16:creationId xmlns:a16="http://schemas.microsoft.com/office/drawing/2014/main" id="{C3F449FF-62CB-4152-AC26-511A5FD1ED15}"/>
              </a:ext>
            </a:extLst>
          </p:cNvPr>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6978">
                                            <p:txEl>
                                              <p:pRg st="0" end="0"/>
                                            </p:txEl>
                                          </p:spTgt>
                                        </p:tgtEl>
                                        <p:attrNameLst>
                                          <p:attrName>style.visibility</p:attrName>
                                        </p:attrNameLst>
                                      </p:cBhvr>
                                      <p:to>
                                        <p:strVal val="visible"/>
                                      </p:to>
                                    </p:set>
                                    <p:animEffect transition="in" filter="dissolve">
                                      <p:cBhvr>
                                        <p:cTn id="7" dur="500"/>
                                        <p:tgtEl>
                                          <p:spTgt spid="766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dissolve">
                                      <p:cBhvr>
                                        <p:cTn id="12" dur="500"/>
                                        <p:tgtEl>
                                          <p:spTgt spid="7669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66981"/>
                                        </p:tgtEl>
                                        <p:attrNameLst>
                                          <p:attrName>style.visibility</p:attrName>
                                        </p:attrNameLst>
                                      </p:cBhvr>
                                      <p:to>
                                        <p:strVal val="visible"/>
                                      </p:to>
                                    </p:set>
                                    <p:animEffect transition="in" filter="dissolve">
                                      <p:cBhvr>
                                        <p:cTn id="15" dur="500"/>
                                        <p:tgtEl>
                                          <p:spTgt spid="76698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66982"/>
                                        </p:tgtEl>
                                        <p:attrNameLst>
                                          <p:attrName>style.visibility</p:attrName>
                                        </p:attrNameLst>
                                      </p:cBhvr>
                                      <p:to>
                                        <p:strVal val="visible"/>
                                      </p:to>
                                    </p:set>
                                    <p:animEffect transition="in" filter="dissolve">
                                      <p:cBhvr>
                                        <p:cTn id="18" dur="500"/>
                                        <p:tgtEl>
                                          <p:spTgt spid="76698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66983"/>
                                        </p:tgtEl>
                                        <p:attrNameLst>
                                          <p:attrName>style.visibility</p:attrName>
                                        </p:attrNameLst>
                                      </p:cBhvr>
                                      <p:to>
                                        <p:strVal val="visible"/>
                                      </p:to>
                                    </p:set>
                                    <p:animEffect transition="in" filter="dissolve">
                                      <p:cBhvr>
                                        <p:cTn id="21" dur="500"/>
                                        <p:tgtEl>
                                          <p:spTgt spid="76698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66984"/>
                                        </p:tgtEl>
                                        <p:attrNameLst>
                                          <p:attrName>style.visibility</p:attrName>
                                        </p:attrNameLst>
                                      </p:cBhvr>
                                      <p:to>
                                        <p:strVal val="visible"/>
                                      </p:to>
                                    </p:set>
                                    <p:animEffect transition="in" filter="dissolve">
                                      <p:cBhvr>
                                        <p:cTn id="24" dur="500"/>
                                        <p:tgtEl>
                                          <p:spTgt spid="76698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66985"/>
                                        </p:tgtEl>
                                        <p:attrNameLst>
                                          <p:attrName>style.visibility</p:attrName>
                                        </p:attrNameLst>
                                      </p:cBhvr>
                                      <p:to>
                                        <p:strVal val="visible"/>
                                      </p:to>
                                    </p:set>
                                    <p:animEffect transition="in" filter="dissolve">
                                      <p:cBhvr>
                                        <p:cTn id="27" dur="500"/>
                                        <p:tgtEl>
                                          <p:spTgt spid="76698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66986"/>
                                        </p:tgtEl>
                                        <p:attrNameLst>
                                          <p:attrName>style.visibility</p:attrName>
                                        </p:attrNameLst>
                                      </p:cBhvr>
                                      <p:to>
                                        <p:strVal val="visible"/>
                                      </p:to>
                                    </p:set>
                                    <p:animEffect transition="in" filter="dissolve">
                                      <p:cBhvr>
                                        <p:cTn id="30" dur="500"/>
                                        <p:tgtEl>
                                          <p:spTgt spid="766986"/>
                                        </p:tgtEl>
                                      </p:cBhvr>
                                    </p:animEffect>
                                  </p:childTnLst>
                                </p:cTn>
                              </p:par>
                              <p:par>
                                <p:cTn id="31" presetID="9" presetClass="entr" presetSubtype="0" fill="hold" nodeType="withEffect">
                                  <p:stCondLst>
                                    <p:cond delay="0"/>
                                  </p:stCondLst>
                                  <p:childTnLst>
                                    <p:set>
                                      <p:cBhvr>
                                        <p:cTn id="32" dur="1" fill="hold">
                                          <p:stCondLst>
                                            <p:cond delay="0"/>
                                          </p:stCondLst>
                                        </p:cTn>
                                        <p:tgtEl>
                                          <p:spTgt spid="766987"/>
                                        </p:tgtEl>
                                        <p:attrNameLst>
                                          <p:attrName>style.visibility</p:attrName>
                                        </p:attrNameLst>
                                      </p:cBhvr>
                                      <p:to>
                                        <p:strVal val="visible"/>
                                      </p:to>
                                    </p:set>
                                    <p:animEffect transition="in" filter="dissolve">
                                      <p:cBhvr>
                                        <p:cTn id="33" dur="500"/>
                                        <p:tgtEl>
                                          <p:spTgt spid="766987"/>
                                        </p:tgtEl>
                                      </p:cBhvr>
                                    </p:animEffect>
                                  </p:childTnLst>
                                </p:cTn>
                              </p:par>
                              <p:par>
                                <p:cTn id="34" presetID="9" presetClass="entr" presetSubtype="0" fill="hold" nodeType="withEffect">
                                  <p:stCondLst>
                                    <p:cond delay="0"/>
                                  </p:stCondLst>
                                  <p:childTnLst>
                                    <p:set>
                                      <p:cBhvr>
                                        <p:cTn id="35" dur="1" fill="hold">
                                          <p:stCondLst>
                                            <p:cond delay="0"/>
                                          </p:stCondLst>
                                        </p:cTn>
                                        <p:tgtEl>
                                          <p:spTgt spid="766988"/>
                                        </p:tgtEl>
                                        <p:attrNameLst>
                                          <p:attrName>style.visibility</p:attrName>
                                        </p:attrNameLst>
                                      </p:cBhvr>
                                      <p:to>
                                        <p:strVal val="visible"/>
                                      </p:to>
                                    </p:set>
                                    <p:animEffect transition="in" filter="dissolve">
                                      <p:cBhvr>
                                        <p:cTn id="36" dur="500"/>
                                        <p:tgtEl>
                                          <p:spTgt spid="766988"/>
                                        </p:tgtEl>
                                      </p:cBhvr>
                                    </p:animEffect>
                                  </p:childTnLst>
                                </p:cTn>
                              </p:par>
                              <p:par>
                                <p:cTn id="37" presetID="9" presetClass="entr" presetSubtype="0" fill="hold" nodeType="withEffect">
                                  <p:stCondLst>
                                    <p:cond delay="0"/>
                                  </p:stCondLst>
                                  <p:childTnLst>
                                    <p:set>
                                      <p:cBhvr>
                                        <p:cTn id="38" dur="1" fill="hold">
                                          <p:stCondLst>
                                            <p:cond delay="0"/>
                                          </p:stCondLst>
                                        </p:cTn>
                                        <p:tgtEl>
                                          <p:spTgt spid="766989"/>
                                        </p:tgtEl>
                                        <p:attrNameLst>
                                          <p:attrName>style.visibility</p:attrName>
                                        </p:attrNameLst>
                                      </p:cBhvr>
                                      <p:to>
                                        <p:strVal val="visible"/>
                                      </p:to>
                                    </p:set>
                                    <p:animEffect transition="in" filter="dissolve">
                                      <p:cBhvr>
                                        <p:cTn id="39" dur="500"/>
                                        <p:tgtEl>
                                          <p:spTgt spid="766989"/>
                                        </p:tgtEl>
                                      </p:cBhvr>
                                    </p:animEffect>
                                  </p:childTnLst>
                                </p:cTn>
                              </p:par>
                              <p:par>
                                <p:cTn id="40" presetID="9" presetClass="entr" presetSubtype="0" fill="hold" nodeType="withEffect">
                                  <p:stCondLst>
                                    <p:cond delay="0"/>
                                  </p:stCondLst>
                                  <p:childTnLst>
                                    <p:set>
                                      <p:cBhvr>
                                        <p:cTn id="41" dur="1" fill="hold">
                                          <p:stCondLst>
                                            <p:cond delay="0"/>
                                          </p:stCondLst>
                                        </p:cTn>
                                        <p:tgtEl>
                                          <p:spTgt spid="766990"/>
                                        </p:tgtEl>
                                        <p:attrNameLst>
                                          <p:attrName>style.visibility</p:attrName>
                                        </p:attrNameLst>
                                      </p:cBhvr>
                                      <p:to>
                                        <p:strVal val="visible"/>
                                      </p:to>
                                    </p:set>
                                    <p:animEffect transition="in" filter="dissolve">
                                      <p:cBhvr>
                                        <p:cTn id="42" dur="500"/>
                                        <p:tgtEl>
                                          <p:spTgt spid="76699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66991"/>
                                        </p:tgtEl>
                                        <p:attrNameLst>
                                          <p:attrName>style.visibility</p:attrName>
                                        </p:attrNameLst>
                                      </p:cBhvr>
                                      <p:to>
                                        <p:strVal val="visible"/>
                                      </p:to>
                                    </p:set>
                                    <p:animEffect transition="in" filter="dissolve">
                                      <p:cBhvr>
                                        <p:cTn id="45" dur="500"/>
                                        <p:tgtEl>
                                          <p:spTgt spid="76699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66992"/>
                                        </p:tgtEl>
                                        <p:attrNameLst>
                                          <p:attrName>style.visibility</p:attrName>
                                        </p:attrNameLst>
                                      </p:cBhvr>
                                      <p:to>
                                        <p:strVal val="visible"/>
                                      </p:to>
                                    </p:set>
                                    <p:animEffect transition="in" filter="dissolve">
                                      <p:cBhvr>
                                        <p:cTn id="48" dur="500"/>
                                        <p:tgtEl>
                                          <p:spTgt spid="76699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66993"/>
                                        </p:tgtEl>
                                        <p:attrNameLst>
                                          <p:attrName>style.visibility</p:attrName>
                                        </p:attrNameLst>
                                      </p:cBhvr>
                                      <p:to>
                                        <p:strVal val="visible"/>
                                      </p:to>
                                    </p:set>
                                    <p:animEffect transition="in" filter="dissolve">
                                      <p:cBhvr>
                                        <p:cTn id="51" dur="500"/>
                                        <p:tgtEl>
                                          <p:spTgt spid="76699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766994"/>
                                        </p:tgtEl>
                                        <p:attrNameLst>
                                          <p:attrName>style.visibility</p:attrName>
                                        </p:attrNameLst>
                                      </p:cBhvr>
                                      <p:to>
                                        <p:strVal val="visible"/>
                                      </p:to>
                                    </p:set>
                                    <p:animEffect transition="in" filter="dissolve">
                                      <p:cBhvr>
                                        <p:cTn id="54" dur="500"/>
                                        <p:tgtEl>
                                          <p:spTgt spid="76699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66995"/>
                                        </p:tgtEl>
                                        <p:attrNameLst>
                                          <p:attrName>style.visibility</p:attrName>
                                        </p:attrNameLst>
                                      </p:cBhvr>
                                      <p:to>
                                        <p:strVal val="visible"/>
                                      </p:to>
                                    </p:set>
                                    <p:animEffect transition="in" filter="dissolve">
                                      <p:cBhvr>
                                        <p:cTn id="57" dur="500"/>
                                        <p:tgtEl>
                                          <p:spTgt spid="766995"/>
                                        </p:tgtEl>
                                      </p:cBhvr>
                                    </p:animEffect>
                                  </p:childTnLst>
                                </p:cTn>
                              </p:par>
                              <p:par>
                                <p:cTn id="58" presetID="9" presetClass="entr" presetSubtype="0" fill="hold" nodeType="withEffect">
                                  <p:stCondLst>
                                    <p:cond delay="0"/>
                                  </p:stCondLst>
                                  <p:childTnLst>
                                    <p:set>
                                      <p:cBhvr>
                                        <p:cTn id="59" dur="1" fill="hold">
                                          <p:stCondLst>
                                            <p:cond delay="0"/>
                                          </p:stCondLst>
                                        </p:cTn>
                                        <p:tgtEl>
                                          <p:spTgt spid="766996"/>
                                        </p:tgtEl>
                                        <p:attrNameLst>
                                          <p:attrName>style.visibility</p:attrName>
                                        </p:attrNameLst>
                                      </p:cBhvr>
                                      <p:to>
                                        <p:strVal val="visible"/>
                                      </p:to>
                                    </p:set>
                                    <p:animEffect transition="in" filter="dissolve">
                                      <p:cBhvr>
                                        <p:cTn id="60" dur="500"/>
                                        <p:tgtEl>
                                          <p:spTgt spid="766996"/>
                                        </p:tgtEl>
                                      </p:cBhvr>
                                    </p:animEffect>
                                  </p:childTnLst>
                                </p:cTn>
                              </p:par>
                              <p:par>
                                <p:cTn id="61" presetID="9" presetClass="entr" presetSubtype="0" fill="hold" nodeType="withEffect">
                                  <p:stCondLst>
                                    <p:cond delay="0"/>
                                  </p:stCondLst>
                                  <p:childTnLst>
                                    <p:set>
                                      <p:cBhvr>
                                        <p:cTn id="62" dur="1" fill="hold">
                                          <p:stCondLst>
                                            <p:cond delay="0"/>
                                          </p:stCondLst>
                                        </p:cTn>
                                        <p:tgtEl>
                                          <p:spTgt spid="766997"/>
                                        </p:tgtEl>
                                        <p:attrNameLst>
                                          <p:attrName>style.visibility</p:attrName>
                                        </p:attrNameLst>
                                      </p:cBhvr>
                                      <p:to>
                                        <p:strVal val="visible"/>
                                      </p:to>
                                    </p:set>
                                    <p:animEffect transition="in" filter="dissolve">
                                      <p:cBhvr>
                                        <p:cTn id="63" dur="500"/>
                                        <p:tgtEl>
                                          <p:spTgt spid="76699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66998"/>
                                        </p:tgtEl>
                                        <p:attrNameLst>
                                          <p:attrName>style.visibility</p:attrName>
                                        </p:attrNameLst>
                                      </p:cBhvr>
                                      <p:to>
                                        <p:strVal val="visible"/>
                                      </p:to>
                                    </p:set>
                                    <p:animEffect transition="in" filter="dissolve">
                                      <p:cBhvr>
                                        <p:cTn id="66" dur="500"/>
                                        <p:tgtEl>
                                          <p:spTgt spid="76699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66999"/>
                                        </p:tgtEl>
                                        <p:attrNameLst>
                                          <p:attrName>style.visibility</p:attrName>
                                        </p:attrNameLst>
                                      </p:cBhvr>
                                      <p:to>
                                        <p:strVal val="visible"/>
                                      </p:to>
                                    </p:set>
                                    <p:animEffect transition="in" filter="dissolve">
                                      <p:cBhvr>
                                        <p:cTn id="69" dur="500"/>
                                        <p:tgtEl>
                                          <p:spTgt spid="76699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67000"/>
                                        </p:tgtEl>
                                        <p:attrNameLst>
                                          <p:attrName>style.visibility</p:attrName>
                                        </p:attrNameLst>
                                      </p:cBhvr>
                                      <p:to>
                                        <p:strVal val="visible"/>
                                      </p:to>
                                    </p:set>
                                    <p:animEffect transition="in" filter="dissolve">
                                      <p:cBhvr>
                                        <p:cTn id="72" dur="500"/>
                                        <p:tgtEl>
                                          <p:spTgt spid="76700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767001"/>
                                        </p:tgtEl>
                                        <p:attrNameLst>
                                          <p:attrName>style.visibility</p:attrName>
                                        </p:attrNameLst>
                                      </p:cBhvr>
                                      <p:to>
                                        <p:strVal val="visible"/>
                                      </p:to>
                                    </p:set>
                                    <p:animEffect transition="in" filter="dissolve">
                                      <p:cBhvr>
                                        <p:cTn id="75" dur="500"/>
                                        <p:tgtEl>
                                          <p:spTgt spid="767001"/>
                                        </p:tgtEl>
                                      </p:cBhvr>
                                    </p:animEffect>
                                  </p:childTnLst>
                                </p:cTn>
                              </p:par>
                              <p:par>
                                <p:cTn id="76" presetID="9" presetClass="entr" presetSubtype="0" fill="hold" nodeType="withEffect">
                                  <p:stCondLst>
                                    <p:cond delay="0"/>
                                  </p:stCondLst>
                                  <p:childTnLst>
                                    <p:set>
                                      <p:cBhvr>
                                        <p:cTn id="77" dur="1" fill="hold">
                                          <p:stCondLst>
                                            <p:cond delay="0"/>
                                          </p:stCondLst>
                                        </p:cTn>
                                        <p:tgtEl>
                                          <p:spTgt spid="767002"/>
                                        </p:tgtEl>
                                        <p:attrNameLst>
                                          <p:attrName>style.visibility</p:attrName>
                                        </p:attrNameLst>
                                      </p:cBhvr>
                                      <p:to>
                                        <p:strVal val="visible"/>
                                      </p:to>
                                    </p:set>
                                    <p:animEffect transition="in" filter="dissolve">
                                      <p:cBhvr>
                                        <p:cTn id="78" dur="500"/>
                                        <p:tgtEl>
                                          <p:spTgt spid="767002"/>
                                        </p:tgtEl>
                                      </p:cBhvr>
                                    </p:animEffect>
                                  </p:childTnLst>
                                </p:cTn>
                              </p:par>
                              <p:par>
                                <p:cTn id="79" presetID="9" presetClass="entr" presetSubtype="0" fill="hold" nodeType="withEffect">
                                  <p:stCondLst>
                                    <p:cond delay="0"/>
                                  </p:stCondLst>
                                  <p:childTnLst>
                                    <p:set>
                                      <p:cBhvr>
                                        <p:cTn id="80" dur="1" fill="hold">
                                          <p:stCondLst>
                                            <p:cond delay="0"/>
                                          </p:stCondLst>
                                        </p:cTn>
                                        <p:tgtEl>
                                          <p:spTgt spid="767003"/>
                                        </p:tgtEl>
                                        <p:attrNameLst>
                                          <p:attrName>style.visibility</p:attrName>
                                        </p:attrNameLst>
                                      </p:cBhvr>
                                      <p:to>
                                        <p:strVal val="visible"/>
                                      </p:to>
                                    </p:set>
                                    <p:animEffect transition="in" filter="dissolve">
                                      <p:cBhvr>
                                        <p:cTn id="81" dur="500"/>
                                        <p:tgtEl>
                                          <p:spTgt spid="76700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767004"/>
                                        </p:tgtEl>
                                        <p:attrNameLst>
                                          <p:attrName>style.visibility</p:attrName>
                                        </p:attrNameLst>
                                      </p:cBhvr>
                                      <p:to>
                                        <p:strVal val="visible"/>
                                      </p:to>
                                    </p:set>
                                    <p:animEffect transition="in" filter="dissolve">
                                      <p:cBhvr>
                                        <p:cTn id="84" dur="500"/>
                                        <p:tgtEl>
                                          <p:spTgt spid="76700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767005"/>
                                        </p:tgtEl>
                                        <p:attrNameLst>
                                          <p:attrName>style.visibility</p:attrName>
                                        </p:attrNameLst>
                                      </p:cBhvr>
                                      <p:to>
                                        <p:strVal val="visible"/>
                                      </p:to>
                                    </p:set>
                                    <p:animEffect transition="in" filter="dissolve">
                                      <p:cBhvr>
                                        <p:cTn id="87" dur="500"/>
                                        <p:tgtEl>
                                          <p:spTgt spid="76700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767006"/>
                                        </p:tgtEl>
                                        <p:attrNameLst>
                                          <p:attrName>style.visibility</p:attrName>
                                        </p:attrNameLst>
                                      </p:cBhvr>
                                      <p:to>
                                        <p:strVal val="visible"/>
                                      </p:to>
                                    </p:set>
                                    <p:animEffect transition="in" filter="dissolve">
                                      <p:cBhvr>
                                        <p:cTn id="90" dur="500"/>
                                        <p:tgtEl>
                                          <p:spTgt spid="76700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767007"/>
                                        </p:tgtEl>
                                        <p:attrNameLst>
                                          <p:attrName>style.visibility</p:attrName>
                                        </p:attrNameLst>
                                      </p:cBhvr>
                                      <p:to>
                                        <p:strVal val="visible"/>
                                      </p:to>
                                    </p:set>
                                    <p:animEffect transition="in" filter="dissolve">
                                      <p:cBhvr>
                                        <p:cTn id="93" dur="500"/>
                                        <p:tgtEl>
                                          <p:spTgt spid="767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0" grpId="0" animBg="1"/>
      <p:bldP spid="766981" grpId="0"/>
      <p:bldP spid="766982" grpId="0"/>
      <p:bldP spid="766983" grpId="0"/>
      <p:bldP spid="766984" grpId="0"/>
      <p:bldP spid="766985" grpId="0"/>
      <p:bldP spid="766986" grpId="0"/>
      <p:bldP spid="766991" grpId="0"/>
      <p:bldP spid="766992" grpId="0"/>
      <p:bldP spid="766993" grpId="0"/>
      <p:bldP spid="766994" grpId="0"/>
      <p:bldP spid="766995" grpId="0"/>
      <p:bldP spid="766998" grpId="0"/>
      <p:bldP spid="766999" grpId="0"/>
      <p:bldP spid="767000" grpId="0"/>
      <p:bldP spid="767001" grpId="0"/>
      <p:bldP spid="767004" grpId="0"/>
      <p:bldP spid="767005" grpId="0"/>
      <p:bldP spid="767006" grpId="0"/>
      <p:bldP spid="7670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B2A32770-5A06-48D4-B6BD-601E969001A5}"/>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Select a Pivot.</a:t>
            </a:r>
            <a:endParaRPr lang="en-US" altLang="id-ID" sz="2000">
              <a:solidFill>
                <a:schemeClr val="accent2"/>
              </a:solidFill>
            </a:endParaRPr>
          </a:p>
        </p:txBody>
      </p:sp>
      <p:sp>
        <p:nvSpPr>
          <p:cNvPr id="14339" name="AutoShape 5">
            <a:extLst>
              <a:ext uri="{FF2B5EF4-FFF2-40B4-BE49-F238E27FC236}">
                <a16:creationId xmlns:a16="http://schemas.microsoft.com/office/drawing/2014/main" id="{E95128C9-D1BB-4768-88F0-869040CAA37A}"/>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4340" name="Text Box 6">
            <a:extLst>
              <a:ext uri="{FF2B5EF4-FFF2-40B4-BE49-F238E27FC236}">
                <a16:creationId xmlns:a16="http://schemas.microsoft.com/office/drawing/2014/main" id="{85A797DA-2E76-4452-9BA6-33BCBACFF90D}"/>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4341" name="Text Box 7">
            <a:extLst>
              <a:ext uri="{FF2B5EF4-FFF2-40B4-BE49-F238E27FC236}">
                <a16:creationId xmlns:a16="http://schemas.microsoft.com/office/drawing/2014/main" id="{2457D792-B5B5-44F9-A58E-345C6A575860}"/>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4342" name="Text Box 8">
            <a:extLst>
              <a:ext uri="{FF2B5EF4-FFF2-40B4-BE49-F238E27FC236}">
                <a16:creationId xmlns:a16="http://schemas.microsoft.com/office/drawing/2014/main" id="{B5003238-06AE-453F-B5EB-C8ABA37AEC49}"/>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4343" name="Text Box 9">
            <a:extLst>
              <a:ext uri="{FF2B5EF4-FFF2-40B4-BE49-F238E27FC236}">
                <a16:creationId xmlns:a16="http://schemas.microsoft.com/office/drawing/2014/main" id="{8AF4FD34-463C-4316-BF45-C8B7A92E5BF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4344" name="Text Box 10">
            <a:extLst>
              <a:ext uri="{FF2B5EF4-FFF2-40B4-BE49-F238E27FC236}">
                <a16:creationId xmlns:a16="http://schemas.microsoft.com/office/drawing/2014/main" id="{961A5125-EC4A-467D-93ED-C82F52B03AB4}"/>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4345" name="Text Box 11">
            <a:extLst>
              <a:ext uri="{FF2B5EF4-FFF2-40B4-BE49-F238E27FC236}">
                <a16:creationId xmlns:a16="http://schemas.microsoft.com/office/drawing/2014/main" id="{4584B5F4-9ECB-4B4B-B92B-AF5C8CAA33B4}"/>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4346" name="Line 12">
            <a:extLst>
              <a:ext uri="{FF2B5EF4-FFF2-40B4-BE49-F238E27FC236}">
                <a16:creationId xmlns:a16="http://schemas.microsoft.com/office/drawing/2014/main" id="{AA73DEE7-69BA-4319-B24B-7B4B3C367CF1}"/>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7" name="Line 13">
            <a:extLst>
              <a:ext uri="{FF2B5EF4-FFF2-40B4-BE49-F238E27FC236}">
                <a16:creationId xmlns:a16="http://schemas.microsoft.com/office/drawing/2014/main" id="{127A929D-9651-4CE8-852D-6787751B0D30}"/>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8" name="Line 14">
            <a:extLst>
              <a:ext uri="{FF2B5EF4-FFF2-40B4-BE49-F238E27FC236}">
                <a16:creationId xmlns:a16="http://schemas.microsoft.com/office/drawing/2014/main" id="{EE3A8ADF-B35C-446F-BE22-F3D9BB13C5E6}"/>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49" name="Line 15">
            <a:extLst>
              <a:ext uri="{FF2B5EF4-FFF2-40B4-BE49-F238E27FC236}">
                <a16:creationId xmlns:a16="http://schemas.microsoft.com/office/drawing/2014/main" id="{EE43B315-48B5-420A-B158-5A3F9D7F2F7E}"/>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50" name="Text Box 16">
            <a:extLst>
              <a:ext uri="{FF2B5EF4-FFF2-40B4-BE49-F238E27FC236}">
                <a16:creationId xmlns:a16="http://schemas.microsoft.com/office/drawing/2014/main" id="{8390065A-DC0C-4989-8BA5-DFD361B58362}"/>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14351" name="Text Box 17">
            <a:extLst>
              <a:ext uri="{FF2B5EF4-FFF2-40B4-BE49-F238E27FC236}">
                <a16:creationId xmlns:a16="http://schemas.microsoft.com/office/drawing/2014/main" id="{4BE8828C-26C4-4D1F-8C56-547949E13C3C}"/>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14352" name="Text Box 18">
            <a:extLst>
              <a:ext uri="{FF2B5EF4-FFF2-40B4-BE49-F238E27FC236}">
                <a16:creationId xmlns:a16="http://schemas.microsoft.com/office/drawing/2014/main" id="{C5DA5DEF-DBEA-47D6-A77F-487B38098B5D}"/>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14353" name="Text Box 19">
            <a:extLst>
              <a:ext uri="{FF2B5EF4-FFF2-40B4-BE49-F238E27FC236}">
                <a16:creationId xmlns:a16="http://schemas.microsoft.com/office/drawing/2014/main" id="{CB0275E4-167B-4CBC-A40D-760C36310F69}"/>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14354" name="Text Box 20">
            <a:extLst>
              <a:ext uri="{FF2B5EF4-FFF2-40B4-BE49-F238E27FC236}">
                <a16:creationId xmlns:a16="http://schemas.microsoft.com/office/drawing/2014/main" id="{AC5D5E74-F334-44C3-98F7-7CEA955BAC76}"/>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14355" name="Line 21">
            <a:extLst>
              <a:ext uri="{FF2B5EF4-FFF2-40B4-BE49-F238E27FC236}">
                <a16:creationId xmlns:a16="http://schemas.microsoft.com/office/drawing/2014/main" id="{97BFB899-2000-4620-97E3-7B189ADC6D92}"/>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56" name="Line 22">
            <a:extLst>
              <a:ext uri="{FF2B5EF4-FFF2-40B4-BE49-F238E27FC236}">
                <a16:creationId xmlns:a16="http://schemas.microsoft.com/office/drawing/2014/main" id="{64A66C9E-19A1-40FA-8460-959F97090855}"/>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57" name="Text Box 23">
            <a:extLst>
              <a:ext uri="{FF2B5EF4-FFF2-40B4-BE49-F238E27FC236}">
                <a16:creationId xmlns:a16="http://schemas.microsoft.com/office/drawing/2014/main" id="{1394DDEF-F6CF-4A30-B4E1-B15F3DC18276}"/>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14358" name="Text Box 24">
            <a:extLst>
              <a:ext uri="{FF2B5EF4-FFF2-40B4-BE49-F238E27FC236}">
                <a16:creationId xmlns:a16="http://schemas.microsoft.com/office/drawing/2014/main" id="{5E41BA7B-A134-4D90-972F-465314DE1C2B}"/>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14359" name="Line 25">
            <a:extLst>
              <a:ext uri="{FF2B5EF4-FFF2-40B4-BE49-F238E27FC236}">
                <a16:creationId xmlns:a16="http://schemas.microsoft.com/office/drawing/2014/main" id="{AEFEB85F-2D73-4077-A32C-9BD7E772EDF2}"/>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4360" name="Text Box 26">
            <a:extLst>
              <a:ext uri="{FF2B5EF4-FFF2-40B4-BE49-F238E27FC236}">
                <a16:creationId xmlns:a16="http://schemas.microsoft.com/office/drawing/2014/main" id="{A39E757F-597A-4652-8817-222182FCEBB3}"/>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14361" name="Text Box 27">
            <a:extLst>
              <a:ext uri="{FF2B5EF4-FFF2-40B4-BE49-F238E27FC236}">
                <a16:creationId xmlns:a16="http://schemas.microsoft.com/office/drawing/2014/main" id="{AAD22810-5436-4298-8513-21B1DF169254}"/>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4362" name="Text Box 28">
            <a:extLst>
              <a:ext uri="{FF2B5EF4-FFF2-40B4-BE49-F238E27FC236}">
                <a16:creationId xmlns:a16="http://schemas.microsoft.com/office/drawing/2014/main" id="{53575339-6D75-4740-99DE-E621710BEE54}"/>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4363" name="Text Box 29">
            <a:extLst>
              <a:ext uri="{FF2B5EF4-FFF2-40B4-BE49-F238E27FC236}">
                <a16:creationId xmlns:a16="http://schemas.microsoft.com/office/drawing/2014/main" id="{939D1879-1946-49F6-8FAE-DE8EB49D9F0E}"/>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607262" name="Line 30">
            <a:extLst>
              <a:ext uri="{FF2B5EF4-FFF2-40B4-BE49-F238E27FC236}">
                <a16:creationId xmlns:a16="http://schemas.microsoft.com/office/drawing/2014/main" id="{AE3B2BE8-C6CE-4564-BA7E-AC3AA9E0E04C}"/>
              </a:ext>
            </a:extLst>
          </p:cNvPr>
          <p:cNvSpPr>
            <a:spLocks noChangeShapeType="1"/>
          </p:cNvSpPr>
          <p:nvPr/>
        </p:nvSpPr>
        <p:spPr bwMode="auto">
          <a:xfrm flipV="1">
            <a:off x="2438400" y="45767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07263" name="Text Box 31">
            <a:extLst>
              <a:ext uri="{FF2B5EF4-FFF2-40B4-BE49-F238E27FC236}">
                <a16:creationId xmlns:a16="http://schemas.microsoft.com/office/drawing/2014/main" id="{1A3C2952-3D18-4681-A507-16F62C50A018}"/>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14366" name="Text Box 32">
            <a:extLst>
              <a:ext uri="{FF2B5EF4-FFF2-40B4-BE49-F238E27FC236}">
                <a16:creationId xmlns:a16="http://schemas.microsoft.com/office/drawing/2014/main" id="{7CE0334F-A58C-4682-B219-FF2B6458E86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7234">
                                            <p:txEl>
                                              <p:pRg st="0" end="0"/>
                                            </p:txEl>
                                          </p:spTgt>
                                        </p:tgtEl>
                                        <p:attrNameLst>
                                          <p:attrName>style.visibility</p:attrName>
                                        </p:attrNameLst>
                                      </p:cBhvr>
                                      <p:to>
                                        <p:strVal val="visible"/>
                                      </p:to>
                                    </p:set>
                                    <p:animEffect transition="in" filter="dissolve">
                                      <p:cBhvr>
                                        <p:cTn id="7" dur="500"/>
                                        <p:tgtEl>
                                          <p:spTgt spid="607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7262"/>
                                        </p:tgtEl>
                                        <p:attrNameLst>
                                          <p:attrName>style.visibility</p:attrName>
                                        </p:attrNameLst>
                                      </p:cBhvr>
                                      <p:to>
                                        <p:strVal val="visible"/>
                                      </p:to>
                                    </p:set>
                                    <p:animEffect transition="in" filter="dissolve">
                                      <p:cBhvr>
                                        <p:cTn id="12" dur="500"/>
                                        <p:tgtEl>
                                          <p:spTgt spid="60726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7263"/>
                                        </p:tgtEl>
                                        <p:attrNameLst>
                                          <p:attrName>style.visibility</p:attrName>
                                        </p:attrNameLst>
                                      </p:cBhvr>
                                      <p:to>
                                        <p:strVal val="visible"/>
                                      </p:to>
                                    </p:set>
                                    <p:animEffect transition="in" filter="dissolve">
                                      <p:cBhvr>
                                        <p:cTn id="15" dur="500"/>
                                        <p:tgtEl>
                                          <p:spTgt spid="607263"/>
                                        </p:tgtEl>
                                      </p:cBhvr>
                                    </p:animEffect>
                                  </p:childTnLst>
                                </p:cTn>
                              </p:par>
                              <p:par>
                                <p:cTn id="16" presetID="9" presetClass="exit" presetSubtype="0" fill="hold" nodeType="withEffect">
                                  <p:stCondLst>
                                    <p:cond delay="0"/>
                                  </p:stCondLst>
                                  <p:childTnLst>
                                    <p:animEffect transition="out" filter="dissolve">
                                      <p:cBhvr>
                                        <p:cTn id="17" dur="500"/>
                                        <p:tgtEl>
                                          <p:spTgt spid="607234">
                                            <p:txEl>
                                              <p:pRg st="0" end="0"/>
                                            </p:txEl>
                                          </p:spTgt>
                                        </p:tgtEl>
                                      </p:cBhvr>
                                    </p:animEffect>
                                    <p:set>
                                      <p:cBhvr>
                                        <p:cTn id="18" dur="1" fill="hold">
                                          <p:stCondLst>
                                            <p:cond delay="499"/>
                                          </p:stCondLst>
                                        </p:cTn>
                                        <p:tgtEl>
                                          <p:spTgt spid="60723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795CB8-C50D-4415-8B62-A568E6F36117}"/>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You have to search an element 13 in the given list.</a:t>
            </a:r>
            <a:endParaRPr lang="en-US" altLang="id-ID" sz="2000" b="1">
              <a:solidFill>
                <a:schemeClr val="accent2"/>
              </a:solidFill>
            </a:endParaRPr>
          </a:p>
        </p:txBody>
      </p:sp>
      <p:sp>
        <p:nvSpPr>
          <p:cNvPr id="124931" name="Text Box 3">
            <a:extLst>
              <a:ext uri="{FF2B5EF4-FFF2-40B4-BE49-F238E27FC236}">
                <a16:creationId xmlns:a16="http://schemas.microsoft.com/office/drawing/2014/main" id="{B6D3A3D2-06F0-476B-8A97-99315FA9178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
        <p:nvSpPr>
          <p:cNvPr id="769028" name="AutoShape 4">
            <a:extLst>
              <a:ext uri="{FF2B5EF4-FFF2-40B4-BE49-F238E27FC236}">
                <a16:creationId xmlns:a16="http://schemas.microsoft.com/office/drawing/2014/main" id="{74B51A9E-4EBB-430A-9E34-71E14ACF5F97}"/>
              </a:ext>
            </a:extLst>
          </p:cNvPr>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769029" name="Text Box 5">
            <a:extLst>
              <a:ext uri="{FF2B5EF4-FFF2-40B4-BE49-F238E27FC236}">
                <a16:creationId xmlns:a16="http://schemas.microsoft.com/office/drawing/2014/main" id="{E0E75763-9DE3-4004-8945-F4C0BC25AF14}"/>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769030" name="Text Box 6">
            <a:extLst>
              <a:ext uri="{FF2B5EF4-FFF2-40B4-BE49-F238E27FC236}">
                <a16:creationId xmlns:a16="http://schemas.microsoft.com/office/drawing/2014/main" id="{76ACA2C6-7119-4B6D-9907-8B53472F01D2}"/>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769031" name="Text Box 7">
            <a:extLst>
              <a:ext uri="{FF2B5EF4-FFF2-40B4-BE49-F238E27FC236}">
                <a16:creationId xmlns:a16="http://schemas.microsoft.com/office/drawing/2014/main" id="{C406B069-390A-4F21-9FBE-C72D4C42FF19}"/>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769032" name="Text Box 8">
            <a:extLst>
              <a:ext uri="{FF2B5EF4-FFF2-40B4-BE49-F238E27FC236}">
                <a16:creationId xmlns:a16="http://schemas.microsoft.com/office/drawing/2014/main" id="{30AEDC75-AB0C-4E49-A299-F5C6A568C079}"/>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769033" name="Text Box 9">
            <a:extLst>
              <a:ext uri="{FF2B5EF4-FFF2-40B4-BE49-F238E27FC236}">
                <a16:creationId xmlns:a16="http://schemas.microsoft.com/office/drawing/2014/main" id="{094E3AAD-3A1B-47B8-8F4B-FF3C51135527}"/>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769034" name="Text Box 10">
            <a:extLst>
              <a:ext uri="{FF2B5EF4-FFF2-40B4-BE49-F238E27FC236}">
                <a16:creationId xmlns:a16="http://schemas.microsoft.com/office/drawing/2014/main" id="{25390B34-F1A7-42A8-8C77-96BF8F2982B1}"/>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769035" name="Line 11">
            <a:extLst>
              <a:ext uri="{FF2B5EF4-FFF2-40B4-BE49-F238E27FC236}">
                <a16:creationId xmlns:a16="http://schemas.microsoft.com/office/drawing/2014/main" id="{CA9CD27E-AA8B-4423-A866-28A7F88C7F7D}"/>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36" name="Line 12">
            <a:extLst>
              <a:ext uri="{FF2B5EF4-FFF2-40B4-BE49-F238E27FC236}">
                <a16:creationId xmlns:a16="http://schemas.microsoft.com/office/drawing/2014/main" id="{96531884-762D-4F79-B755-432B215E9437}"/>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37" name="Line 13">
            <a:extLst>
              <a:ext uri="{FF2B5EF4-FFF2-40B4-BE49-F238E27FC236}">
                <a16:creationId xmlns:a16="http://schemas.microsoft.com/office/drawing/2014/main" id="{0CD6655E-E9F1-419F-AC58-01C721682CE1}"/>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38" name="Line 14">
            <a:extLst>
              <a:ext uri="{FF2B5EF4-FFF2-40B4-BE49-F238E27FC236}">
                <a16:creationId xmlns:a16="http://schemas.microsoft.com/office/drawing/2014/main" id="{9DC38819-5A77-4C4E-A831-A7480E81416A}"/>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39" name="Text Box 15">
            <a:extLst>
              <a:ext uri="{FF2B5EF4-FFF2-40B4-BE49-F238E27FC236}">
                <a16:creationId xmlns:a16="http://schemas.microsoft.com/office/drawing/2014/main" id="{87CB4C6E-3CFE-4DB1-AE96-56263388B594}"/>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13</a:t>
            </a:r>
          </a:p>
        </p:txBody>
      </p:sp>
      <p:sp>
        <p:nvSpPr>
          <p:cNvPr id="769040" name="Text Box 16">
            <a:extLst>
              <a:ext uri="{FF2B5EF4-FFF2-40B4-BE49-F238E27FC236}">
                <a16:creationId xmlns:a16="http://schemas.microsoft.com/office/drawing/2014/main" id="{9DE816A2-BFCC-42FF-91CC-A140559489B0}"/>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17</a:t>
            </a:r>
          </a:p>
        </p:txBody>
      </p:sp>
      <p:sp>
        <p:nvSpPr>
          <p:cNvPr id="769041" name="Text Box 17">
            <a:extLst>
              <a:ext uri="{FF2B5EF4-FFF2-40B4-BE49-F238E27FC236}">
                <a16:creationId xmlns:a16="http://schemas.microsoft.com/office/drawing/2014/main" id="{47354508-FAF4-4CC9-B646-EA2D4764BE37}"/>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19</a:t>
            </a:r>
          </a:p>
        </p:txBody>
      </p:sp>
      <p:sp>
        <p:nvSpPr>
          <p:cNvPr id="769042" name="Text Box 18">
            <a:extLst>
              <a:ext uri="{FF2B5EF4-FFF2-40B4-BE49-F238E27FC236}">
                <a16:creationId xmlns:a16="http://schemas.microsoft.com/office/drawing/2014/main" id="{E66EF2E3-8E8A-4B1F-BACC-F46890E84D5A}"/>
              </a:ext>
            </a:extLst>
          </p:cNvPr>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9</a:t>
            </a:r>
          </a:p>
        </p:txBody>
      </p:sp>
      <p:sp>
        <p:nvSpPr>
          <p:cNvPr id="769043" name="Text Box 19">
            <a:extLst>
              <a:ext uri="{FF2B5EF4-FFF2-40B4-BE49-F238E27FC236}">
                <a16:creationId xmlns:a16="http://schemas.microsoft.com/office/drawing/2014/main" id="{C3098AA6-52BB-49F0-9174-5924FE330D81}"/>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25</a:t>
            </a:r>
          </a:p>
        </p:txBody>
      </p:sp>
      <p:sp>
        <p:nvSpPr>
          <p:cNvPr id="769044" name="Line 20">
            <a:extLst>
              <a:ext uri="{FF2B5EF4-FFF2-40B4-BE49-F238E27FC236}">
                <a16:creationId xmlns:a16="http://schemas.microsoft.com/office/drawing/2014/main" id="{EDD78CF6-1615-4A9B-A076-5A8AF778BB03}"/>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45" name="Line 21">
            <a:extLst>
              <a:ext uri="{FF2B5EF4-FFF2-40B4-BE49-F238E27FC236}">
                <a16:creationId xmlns:a16="http://schemas.microsoft.com/office/drawing/2014/main" id="{041C7371-F421-4D85-9411-BEC5D4047F07}"/>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46" name="Text Box 22">
            <a:extLst>
              <a:ext uri="{FF2B5EF4-FFF2-40B4-BE49-F238E27FC236}">
                <a16:creationId xmlns:a16="http://schemas.microsoft.com/office/drawing/2014/main" id="{6F001CFA-20C6-4096-8304-33D0A2AA2CDE}"/>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29</a:t>
            </a:r>
          </a:p>
        </p:txBody>
      </p:sp>
      <p:sp>
        <p:nvSpPr>
          <p:cNvPr id="769047" name="Text Box 23">
            <a:extLst>
              <a:ext uri="{FF2B5EF4-FFF2-40B4-BE49-F238E27FC236}">
                <a16:creationId xmlns:a16="http://schemas.microsoft.com/office/drawing/2014/main" id="{3C8D19CB-2F76-47DD-BF75-42AE4A5AB990}"/>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39</a:t>
            </a:r>
          </a:p>
        </p:txBody>
      </p:sp>
      <p:sp>
        <p:nvSpPr>
          <p:cNvPr id="769048" name="Text Box 24">
            <a:extLst>
              <a:ext uri="{FF2B5EF4-FFF2-40B4-BE49-F238E27FC236}">
                <a16:creationId xmlns:a16="http://schemas.microsoft.com/office/drawing/2014/main" id="{9AA6DE84-BA18-4076-9B41-9226B408DBFE}"/>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769049" name="Text Box 25">
            <a:extLst>
              <a:ext uri="{FF2B5EF4-FFF2-40B4-BE49-F238E27FC236}">
                <a16:creationId xmlns:a16="http://schemas.microsoft.com/office/drawing/2014/main" id="{52A2FED9-5A69-4B85-AE66-4FF62A1830B0}"/>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769050" name="Line 26">
            <a:extLst>
              <a:ext uri="{FF2B5EF4-FFF2-40B4-BE49-F238E27FC236}">
                <a16:creationId xmlns:a16="http://schemas.microsoft.com/office/drawing/2014/main" id="{A09C7449-A83C-4DC0-A0B4-55464FB81C6B}"/>
              </a:ext>
            </a:extLst>
          </p:cNvPr>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51" name="Line 27">
            <a:extLst>
              <a:ext uri="{FF2B5EF4-FFF2-40B4-BE49-F238E27FC236}">
                <a16:creationId xmlns:a16="http://schemas.microsoft.com/office/drawing/2014/main" id="{5B93AC49-B7D6-45BA-A670-CEB557E0ADBB}"/>
              </a:ext>
            </a:extLst>
          </p:cNvPr>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69052" name="Text Box 28">
            <a:extLst>
              <a:ext uri="{FF2B5EF4-FFF2-40B4-BE49-F238E27FC236}">
                <a16:creationId xmlns:a16="http://schemas.microsoft.com/office/drawing/2014/main" id="{6A0C0387-0E12-49BB-8BE5-CCA10C8607BA}"/>
              </a:ext>
            </a:extLst>
          </p:cNvPr>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40</a:t>
            </a:r>
          </a:p>
        </p:txBody>
      </p:sp>
      <p:sp>
        <p:nvSpPr>
          <p:cNvPr id="769053" name="Text Box 29">
            <a:extLst>
              <a:ext uri="{FF2B5EF4-FFF2-40B4-BE49-F238E27FC236}">
                <a16:creationId xmlns:a16="http://schemas.microsoft.com/office/drawing/2014/main" id="{FC7DEA96-F905-4BF0-9188-92C41E797FE9}"/>
              </a:ext>
            </a:extLst>
          </p:cNvPr>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47</a:t>
            </a:r>
          </a:p>
        </p:txBody>
      </p:sp>
      <p:sp>
        <p:nvSpPr>
          <p:cNvPr id="769054" name="Text Box 30">
            <a:extLst>
              <a:ext uri="{FF2B5EF4-FFF2-40B4-BE49-F238E27FC236}">
                <a16:creationId xmlns:a16="http://schemas.microsoft.com/office/drawing/2014/main" id="{21817253-997B-4E23-92AB-1C0396246E7F}"/>
              </a:ext>
            </a:extLst>
          </p:cNvPr>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769055" name="Text Box 31">
            <a:extLst>
              <a:ext uri="{FF2B5EF4-FFF2-40B4-BE49-F238E27FC236}">
                <a16:creationId xmlns:a16="http://schemas.microsoft.com/office/drawing/2014/main" id="{CCA4DFA6-456B-4E89-BA0A-BA6D13B2A7E8}"/>
              </a:ext>
            </a:extLst>
          </p:cNvPr>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dissolve">
                                      <p:cBhvr>
                                        <p:cTn id="7" dur="500"/>
                                        <p:tgtEl>
                                          <p:spTgt spid="7690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9029"/>
                                        </p:tgtEl>
                                        <p:attrNameLst>
                                          <p:attrName>style.visibility</p:attrName>
                                        </p:attrNameLst>
                                      </p:cBhvr>
                                      <p:to>
                                        <p:strVal val="visible"/>
                                      </p:to>
                                    </p:set>
                                    <p:animEffect transition="in" filter="dissolve">
                                      <p:cBhvr>
                                        <p:cTn id="10" dur="500"/>
                                        <p:tgtEl>
                                          <p:spTgt spid="76902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9030"/>
                                        </p:tgtEl>
                                        <p:attrNameLst>
                                          <p:attrName>style.visibility</p:attrName>
                                        </p:attrNameLst>
                                      </p:cBhvr>
                                      <p:to>
                                        <p:strVal val="visible"/>
                                      </p:to>
                                    </p:set>
                                    <p:animEffect transition="in" filter="dissolve">
                                      <p:cBhvr>
                                        <p:cTn id="13" dur="500"/>
                                        <p:tgtEl>
                                          <p:spTgt spid="76903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69031"/>
                                        </p:tgtEl>
                                        <p:attrNameLst>
                                          <p:attrName>style.visibility</p:attrName>
                                        </p:attrNameLst>
                                      </p:cBhvr>
                                      <p:to>
                                        <p:strVal val="visible"/>
                                      </p:to>
                                    </p:set>
                                    <p:animEffect transition="in" filter="dissolve">
                                      <p:cBhvr>
                                        <p:cTn id="16" dur="500"/>
                                        <p:tgtEl>
                                          <p:spTgt spid="76903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69032"/>
                                        </p:tgtEl>
                                        <p:attrNameLst>
                                          <p:attrName>style.visibility</p:attrName>
                                        </p:attrNameLst>
                                      </p:cBhvr>
                                      <p:to>
                                        <p:strVal val="visible"/>
                                      </p:to>
                                    </p:set>
                                    <p:animEffect transition="in" filter="dissolve">
                                      <p:cBhvr>
                                        <p:cTn id="19" dur="500"/>
                                        <p:tgtEl>
                                          <p:spTgt spid="76903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9033"/>
                                        </p:tgtEl>
                                        <p:attrNameLst>
                                          <p:attrName>style.visibility</p:attrName>
                                        </p:attrNameLst>
                                      </p:cBhvr>
                                      <p:to>
                                        <p:strVal val="visible"/>
                                      </p:to>
                                    </p:set>
                                    <p:animEffect transition="in" filter="dissolve">
                                      <p:cBhvr>
                                        <p:cTn id="22" dur="500"/>
                                        <p:tgtEl>
                                          <p:spTgt spid="76903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69034"/>
                                        </p:tgtEl>
                                        <p:attrNameLst>
                                          <p:attrName>style.visibility</p:attrName>
                                        </p:attrNameLst>
                                      </p:cBhvr>
                                      <p:to>
                                        <p:strVal val="visible"/>
                                      </p:to>
                                    </p:set>
                                    <p:animEffect transition="in" filter="dissolve">
                                      <p:cBhvr>
                                        <p:cTn id="25" dur="500"/>
                                        <p:tgtEl>
                                          <p:spTgt spid="769034"/>
                                        </p:tgtEl>
                                      </p:cBhvr>
                                    </p:animEffect>
                                  </p:childTnLst>
                                </p:cTn>
                              </p:par>
                              <p:par>
                                <p:cTn id="26" presetID="9" presetClass="entr" presetSubtype="0" fill="hold" nodeType="withEffect">
                                  <p:stCondLst>
                                    <p:cond delay="0"/>
                                  </p:stCondLst>
                                  <p:childTnLst>
                                    <p:set>
                                      <p:cBhvr>
                                        <p:cTn id="27" dur="1" fill="hold">
                                          <p:stCondLst>
                                            <p:cond delay="0"/>
                                          </p:stCondLst>
                                        </p:cTn>
                                        <p:tgtEl>
                                          <p:spTgt spid="769035"/>
                                        </p:tgtEl>
                                        <p:attrNameLst>
                                          <p:attrName>style.visibility</p:attrName>
                                        </p:attrNameLst>
                                      </p:cBhvr>
                                      <p:to>
                                        <p:strVal val="visible"/>
                                      </p:to>
                                    </p:set>
                                    <p:animEffect transition="in" filter="dissolve">
                                      <p:cBhvr>
                                        <p:cTn id="28" dur="500"/>
                                        <p:tgtEl>
                                          <p:spTgt spid="769035"/>
                                        </p:tgtEl>
                                      </p:cBhvr>
                                    </p:animEffect>
                                  </p:childTnLst>
                                </p:cTn>
                              </p:par>
                              <p:par>
                                <p:cTn id="29" presetID="9" presetClass="entr" presetSubtype="0" fill="hold" nodeType="withEffect">
                                  <p:stCondLst>
                                    <p:cond delay="0"/>
                                  </p:stCondLst>
                                  <p:childTnLst>
                                    <p:set>
                                      <p:cBhvr>
                                        <p:cTn id="30" dur="1" fill="hold">
                                          <p:stCondLst>
                                            <p:cond delay="0"/>
                                          </p:stCondLst>
                                        </p:cTn>
                                        <p:tgtEl>
                                          <p:spTgt spid="769036"/>
                                        </p:tgtEl>
                                        <p:attrNameLst>
                                          <p:attrName>style.visibility</p:attrName>
                                        </p:attrNameLst>
                                      </p:cBhvr>
                                      <p:to>
                                        <p:strVal val="visible"/>
                                      </p:to>
                                    </p:set>
                                    <p:animEffect transition="in" filter="dissolve">
                                      <p:cBhvr>
                                        <p:cTn id="31" dur="500"/>
                                        <p:tgtEl>
                                          <p:spTgt spid="769036"/>
                                        </p:tgtEl>
                                      </p:cBhvr>
                                    </p:animEffect>
                                  </p:childTnLst>
                                </p:cTn>
                              </p:par>
                              <p:par>
                                <p:cTn id="32" presetID="9" presetClass="entr" presetSubtype="0" fill="hold" nodeType="withEffect">
                                  <p:stCondLst>
                                    <p:cond delay="0"/>
                                  </p:stCondLst>
                                  <p:childTnLst>
                                    <p:set>
                                      <p:cBhvr>
                                        <p:cTn id="33" dur="1" fill="hold">
                                          <p:stCondLst>
                                            <p:cond delay="0"/>
                                          </p:stCondLst>
                                        </p:cTn>
                                        <p:tgtEl>
                                          <p:spTgt spid="769037"/>
                                        </p:tgtEl>
                                        <p:attrNameLst>
                                          <p:attrName>style.visibility</p:attrName>
                                        </p:attrNameLst>
                                      </p:cBhvr>
                                      <p:to>
                                        <p:strVal val="visible"/>
                                      </p:to>
                                    </p:set>
                                    <p:animEffect transition="in" filter="dissolve">
                                      <p:cBhvr>
                                        <p:cTn id="34" dur="500"/>
                                        <p:tgtEl>
                                          <p:spTgt spid="769037"/>
                                        </p:tgtEl>
                                      </p:cBhvr>
                                    </p:animEffect>
                                  </p:childTnLst>
                                </p:cTn>
                              </p:par>
                              <p:par>
                                <p:cTn id="35" presetID="9" presetClass="entr" presetSubtype="0" fill="hold" nodeType="withEffect">
                                  <p:stCondLst>
                                    <p:cond delay="0"/>
                                  </p:stCondLst>
                                  <p:childTnLst>
                                    <p:set>
                                      <p:cBhvr>
                                        <p:cTn id="36" dur="1" fill="hold">
                                          <p:stCondLst>
                                            <p:cond delay="0"/>
                                          </p:stCondLst>
                                        </p:cTn>
                                        <p:tgtEl>
                                          <p:spTgt spid="769038"/>
                                        </p:tgtEl>
                                        <p:attrNameLst>
                                          <p:attrName>style.visibility</p:attrName>
                                        </p:attrNameLst>
                                      </p:cBhvr>
                                      <p:to>
                                        <p:strVal val="visible"/>
                                      </p:to>
                                    </p:set>
                                    <p:animEffect transition="in" filter="dissolve">
                                      <p:cBhvr>
                                        <p:cTn id="37" dur="500"/>
                                        <p:tgtEl>
                                          <p:spTgt spid="7690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69039"/>
                                        </p:tgtEl>
                                        <p:attrNameLst>
                                          <p:attrName>style.visibility</p:attrName>
                                        </p:attrNameLst>
                                      </p:cBhvr>
                                      <p:to>
                                        <p:strVal val="visible"/>
                                      </p:to>
                                    </p:set>
                                    <p:animEffect transition="in" filter="dissolve">
                                      <p:cBhvr>
                                        <p:cTn id="40" dur="500"/>
                                        <p:tgtEl>
                                          <p:spTgt spid="7690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69040"/>
                                        </p:tgtEl>
                                        <p:attrNameLst>
                                          <p:attrName>style.visibility</p:attrName>
                                        </p:attrNameLst>
                                      </p:cBhvr>
                                      <p:to>
                                        <p:strVal val="visible"/>
                                      </p:to>
                                    </p:set>
                                    <p:animEffect transition="in" filter="dissolve">
                                      <p:cBhvr>
                                        <p:cTn id="43" dur="500"/>
                                        <p:tgtEl>
                                          <p:spTgt spid="76904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69041"/>
                                        </p:tgtEl>
                                        <p:attrNameLst>
                                          <p:attrName>style.visibility</p:attrName>
                                        </p:attrNameLst>
                                      </p:cBhvr>
                                      <p:to>
                                        <p:strVal val="visible"/>
                                      </p:to>
                                    </p:set>
                                    <p:animEffect transition="in" filter="dissolve">
                                      <p:cBhvr>
                                        <p:cTn id="46" dur="500"/>
                                        <p:tgtEl>
                                          <p:spTgt spid="76904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69042"/>
                                        </p:tgtEl>
                                        <p:attrNameLst>
                                          <p:attrName>style.visibility</p:attrName>
                                        </p:attrNameLst>
                                      </p:cBhvr>
                                      <p:to>
                                        <p:strVal val="visible"/>
                                      </p:to>
                                    </p:set>
                                    <p:animEffect transition="in" filter="dissolve">
                                      <p:cBhvr>
                                        <p:cTn id="49" dur="500"/>
                                        <p:tgtEl>
                                          <p:spTgt spid="76904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69043"/>
                                        </p:tgtEl>
                                        <p:attrNameLst>
                                          <p:attrName>style.visibility</p:attrName>
                                        </p:attrNameLst>
                                      </p:cBhvr>
                                      <p:to>
                                        <p:strVal val="visible"/>
                                      </p:to>
                                    </p:set>
                                    <p:animEffect transition="in" filter="dissolve">
                                      <p:cBhvr>
                                        <p:cTn id="52" dur="500"/>
                                        <p:tgtEl>
                                          <p:spTgt spid="769043"/>
                                        </p:tgtEl>
                                      </p:cBhvr>
                                    </p:animEffect>
                                  </p:childTnLst>
                                </p:cTn>
                              </p:par>
                              <p:par>
                                <p:cTn id="53" presetID="9" presetClass="entr" presetSubtype="0" fill="hold" nodeType="withEffect">
                                  <p:stCondLst>
                                    <p:cond delay="0"/>
                                  </p:stCondLst>
                                  <p:childTnLst>
                                    <p:set>
                                      <p:cBhvr>
                                        <p:cTn id="54" dur="1" fill="hold">
                                          <p:stCondLst>
                                            <p:cond delay="0"/>
                                          </p:stCondLst>
                                        </p:cTn>
                                        <p:tgtEl>
                                          <p:spTgt spid="769044"/>
                                        </p:tgtEl>
                                        <p:attrNameLst>
                                          <p:attrName>style.visibility</p:attrName>
                                        </p:attrNameLst>
                                      </p:cBhvr>
                                      <p:to>
                                        <p:strVal val="visible"/>
                                      </p:to>
                                    </p:set>
                                    <p:animEffect transition="in" filter="dissolve">
                                      <p:cBhvr>
                                        <p:cTn id="55" dur="500"/>
                                        <p:tgtEl>
                                          <p:spTgt spid="769044"/>
                                        </p:tgtEl>
                                      </p:cBhvr>
                                    </p:animEffect>
                                  </p:childTnLst>
                                </p:cTn>
                              </p:par>
                              <p:par>
                                <p:cTn id="56" presetID="9" presetClass="entr" presetSubtype="0" fill="hold" nodeType="withEffect">
                                  <p:stCondLst>
                                    <p:cond delay="0"/>
                                  </p:stCondLst>
                                  <p:childTnLst>
                                    <p:set>
                                      <p:cBhvr>
                                        <p:cTn id="57" dur="1" fill="hold">
                                          <p:stCondLst>
                                            <p:cond delay="0"/>
                                          </p:stCondLst>
                                        </p:cTn>
                                        <p:tgtEl>
                                          <p:spTgt spid="769045"/>
                                        </p:tgtEl>
                                        <p:attrNameLst>
                                          <p:attrName>style.visibility</p:attrName>
                                        </p:attrNameLst>
                                      </p:cBhvr>
                                      <p:to>
                                        <p:strVal val="visible"/>
                                      </p:to>
                                    </p:set>
                                    <p:animEffect transition="in" filter="dissolve">
                                      <p:cBhvr>
                                        <p:cTn id="58" dur="500"/>
                                        <p:tgtEl>
                                          <p:spTgt spid="76904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69046"/>
                                        </p:tgtEl>
                                        <p:attrNameLst>
                                          <p:attrName>style.visibility</p:attrName>
                                        </p:attrNameLst>
                                      </p:cBhvr>
                                      <p:to>
                                        <p:strVal val="visible"/>
                                      </p:to>
                                    </p:set>
                                    <p:animEffect transition="in" filter="dissolve">
                                      <p:cBhvr>
                                        <p:cTn id="61" dur="500"/>
                                        <p:tgtEl>
                                          <p:spTgt spid="76904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69047"/>
                                        </p:tgtEl>
                                        <p:attrNameLst>
                                          <p:attrName>style.visibility</p:attrName>
                                        </p:attrNameLst>
                                      </p:cBhvr>
                                      <p:to>
                                        <p:strVal val="visible"/>
                                      </p:to>
                                    </p:set>
                                    <p:animEffect transition="in" filter="dissolve">
                                      <p:cBhvr>
                                        <p:cTn id="64" dur="500"/>
                                        <p:tgtEl>
                                          <p:spTgt spid="7690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69048"/>
                                        </p:tgtEl>
                                        <p:attrNameLst>
                                          <p:attrName>style.visibility</p:attrName>
                                        </p:attrNameLst>
                                      </p:cBhvr>
                                      <p:to>
                                        <p:strVal val="visible"/>
                                      </p:to>
                                    </p:set>
                                    <p:animEffect transition="in" filter="dissolve">
                                      <p:cBhvr>
                                        <p:cTn id="67" dur="500"/>
                                        <p:tgtEl>
                                          <p:spTgt spid="76904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69049"/>
                                        </p:tgtEl>
                                        <p:attrNameLst>
                                          <p:attrName>style.visibility</p:attrName>
                                        </p:attrNameLst>
                                      </p:cBhvr>
                                      <p:to>
                                        <p:strVal val="visible"/>
                                      </p:to>
                                    </p:set>
                                    <p:animEffect transition="in" filter="dissolve">
                                      <p:cBhvr>
                                        <p:cTn id="70" dur="500"/>
                                        <p:tgtEl>
                                          <p:spTgt spid="769049"/>
                                        </p:tgtEl>
                                      </p:cBhvr>
                                    </p:animEffect>
                                  </p:childTnLst>
                                </p:cTn>
                              </p:par>
                              <p:par>
                                <p:cTn id="71" presetID="9" presetClass="entr" presetSubtype="0" fill="hold" nodeType="withEffect">
                                  <p:stCondLst>
                                    <p:cond delay="0"/>
                                  </p:stCondLst>
                                  <p:childTnLst>
                                    <p:set>
                                      <p:cBhvr>
                                        <p:cTn id="72" dur="1" fill="hold">
                                          <p:stCondLst>
                                            <p:cond delay="0"/>
                                          </p:stCondLst>
                                        </p:cTn>
                                        <p:tgtEl>
                                          <p:spTgt spid="769050"/>
                                        </p:tgtEl>
                                        <p:attrNameLst>
                                          <p:attrName>style.visibility</p:attrName>
                                        </p:attrNameLst>
                                      </p:cBhvr>
                                      <p:to>
                                        <p:strVal val="visible"/>
                                      </p:to>
                                    </p:set>
                                    <p:animEffect transition="in" filter="dissolve">
                                      <p:cBhvr>
                                        <p:cTn id="73" dur="500"/>
                                        <p:tgtEl>
                                          <p:spTgt spid="769050"/>
                                        </p:tgtEl>
                                      </p:cBhvr>
                                    </p:animEffect>
                                  </p:childTnLst>
                                </p:cTn>
                              </p:par>
                              <p:par>
                                <p:cTn id="74" presetID="9" presetClass="entr" presetSubtype="0" fill="hold" nodeType="withEffect">
                                  <p:stCondLst>
                                    <p:cond delay="0"/>
                                  </p:stCondLst>
                                  <p:childTnLst>
                                    <p:set>
                                      <p:cBhvr>
                                        <p:cTn id="75" dur="1" fill="hold">
                                          <p:stCondLst>
                                            <p:cond delay="0"/>
                                          </p:stCondLst>
                                        </p:cTn>
                                        <p:tgtEl>
                                          <p:spTgt spid="769051"/>
                                        </p:tgtEl>
                                        <p:attrNameLst>
                                          <p:attrName>style.visibility</p:attrName>
                                        </p:attrNameLst>
                                      </p:cBhvr>
                                      <p:to>
                                        <p:strVal val="visible"/>
                                      </p:to>
                                    </p:set>
                                    <p:animEffect transition="in" filter="dissolve">
                                      <p:cBhvr>
                                        <p:cTn id="76" dur="500"/>
                                        <p:tgtEl>
                                          <p:spTgt spid="76905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69052"/>
                                        </p:tgtEl>
                                        <p:attrNameLst>
                                          <p:attrName>style.visibility</p:attrName>
                                        </p:attrNameLst>
                                      </p:cBhvr>
                                      <p:to>
                                        <p:strVal val="visible"/>
                                      </p:to>
                                    </p:set>
                                    <p:animEffect transition="in" filter="dissolve">
                                      <p:cBhvr>
                                        <p:cTn id="79" dur="500"/>
                                        <p:tgtEl>
                                          <p:spTgt spid="76905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69053"/>
                                        </p:tgtEl>
                                        <p:attrNameLst>
                                          <p:attrName>style.visibility</p:attrName>
                                        </p:attrNameLst>
                                      </p:cBhvr>
                                      <p:to>
                                        <p:strVal val="visible"/>
                                      </p:to>
                                    </p:set>
                                    <p:animEffect transition="in" filter="dissolve">
                                      <p:cBhvr>
                                        <p:cTn id="82" dur="500"/>
                                        <p:tgtEl>
                                          <p:spTgt spid="76905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9054"/>
                                        </p:tgtEl>
                                        <p:attrNameLst>
                                          <p:attrName>style.visibility</p:attrName>
                                        </p:attrNameLst>
                                      </p:cBhvr>
                                      <p:to>
                                        <p:strVal val="visible"/>
                                      </p:to>
                                    </p:set>
                                    <p:animEffect transition="in" filter="dissolve">
                                      <p:cBhvr>
                                        <p:cTn id="85" dur="500"/>
                                        <p:tgtEl>
                                          <p:spTgt spid="7690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69055"/>
                                        </p:tgtEl>
                                        <p:attrNameLst>
                                          <p:attrName>style.visibility</p:attrName>
                                        </p:attrNameLst>
                                      </p:cBhvr>
                                      <p:to>
                                        <p:strVal val="visible"/>
                                      </p:to>
                                    </p:set>
                                    <p:animEffect transition="in" filter="dissolve">
                                      <p:cBhvr>
                                        <p:cTn id="88" dur="500"/>
                                        <p:tgtEl>
                                          <p:spTgt spid="76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P spid="769029" grpId="0"/>
      <p:bldP spid="769030" grpId="0"/>
      <p:bldP spid="769031" grpId="0"/>
      <p:bldP spid="769032" grpId="0"/>
      <p:bldP spid="769033" grpId="0"/>
      <p:bldP spid="769034" grpId="0"/>
      <p:bldP spid="769039" grpId="0"/>
      <p:bldP spid="769040" grpId="0"/>
      <p:bldP spid="769041" grpId="0"/>
      <p:bldP spid="769042" grpId="0"/>
      <p:bldP spid="769043" grpId="0"/>
      <p:bldP spid="769046" grpId="0"/>
      <p:bldP spid="769047" grpId="0"/>
      <p:bldP spid="769048" grpId="0"/>
      <p:bldP spid="769049" grpId="0"/>
      <p:bldP spid="769052" grpId="0"/>
      <p:bldP spid="769053" grpId="0"/>
      <p:bldP spid="769054" grpId="0"/>
      <p:bldP spid="76905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B90576BA-7BB1-48DC-A112-03E43BC5B1F3}"/>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Determine the index of the middlemost element in the list:</a:t>
            </a:r>
          </a:p>
          <a:p>
            <a:pPr lvl="1" eaLnBrk="1" hangingPunct="1">
              <a:spcBef>
                <a:spcPct val="0"/>
              </a:spcBef>
              <a:buFontTx/>
              <a:buNone/>
            </a:pPr>
            <a:r>
              <a:rPr lang="en-US" altLang="id-ID" sz="2000">
                <a:solidFill>
                  <a:schemeClr val="accent2"/>
                </a:solidFill>
              </a:rPr>
              <a:t>	Mid = (Lower bound + Upper bound)/2</a:t>
            </a:r>
          </a:p>
          <a:p>
            <a:pPr lvl="1" eaLnBrk="1" hangingPunct="1">
              <a:spcBef>
                <a:spcPct val="0"/>
              </a:spcBef>
              <a:buFontTx/>
              <a:buNone/>
            </a:pPr>
            <a:r>
              <a:rPr lang="en-US" altLang="id-ID" sz="2000">
                <a:solidFill>
                  <a:schemeClr val="accent2"/>
                </a:solidFill>
              </a:rPr>
              <a:t>	       = (0 + 8)/2</a:t>
            </a:r>
          </a:p>
          <a:p>
            <a:pPr lvl="1" eaLnBrk="1" hangingPunct="1">
              <a:spcBef>
                <a:spcPct val="0"/>
              </a:spcBef>
              <a:buFontTx/>
              <a:buNone/>
            </a:pPr>
            <a:r>
              <a:rPr lang="en-US" altLang="id-ID" sz="2000">
                <a:solidFill>
                  <a:schemeClr val="accent2"/>
                </a:solidFill>
              </a:rPr>
              <a:t>	       = 4</a:t>
            </a:r>
            <a:endParaRPr lang="en-US" altLang="id-ID" sz="1800">
              <a:solidFill>
                <a:schemeClr val="accent2"/>
              </a:solidFill>
            </a:endParaRPr>
          </a:p>
        </p:txBody>
      </p:sp>
      <p:sp>
        <p:nvSpPr>
          <p:cNvPr id="126979" name="Text Box 3">
            <a:extLst>
              <a:ext uri="{FF2B5EF4-FFF2-40B4-BE49-F238E27FC236}">
                <a16:creationId xmlns:a16="http://schemas.microsoft.com/office/drawing/2014/main" id="{7D6FA671-FE1F-4A14-B869-FD2FA759F71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
        <p:nvSpPr>
          <p:cNvPr id="126980" name="AutoShape 4">
            <a:extLst>
              <a:ext uri="{FF2B5EF4-FFF2-40B4-BE49-F238E27FC236}">
                <a16:creationId xmlns:a16="http://schemas.microsoft.com/office/drawing/2014/main" id="{C737B461-3459-4FFC-9A83-6DECB6383367}"/>
              </a:ext>
            </a:extLst>
          </p:cNvPr>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26981" name="Text Box 5">
            <a:extLst>
              <a:ext uri="{FF2B5EF4-FFF2-40B4-BE49-F238E27FC236}">
                <a16:creationId xmlns:a16="http://schemas.microsoft.com/office/drawing/2014/main" id="{5F87FB55-4171-4A2C-A706-A9E78F9FB458}"/>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26982" name="Text Box 6">
            <a:extLst>
              <a:ext uri="{FF2B5EF4-FFF2-40B4-BE49-F238E27FC236}">
                <a16:creationId xmlns:a16="http://schemas.microsoft.com/office/drawing/2014/main" id="{ED307565-DCEC-492D-AAC6-FC3B88BC5338}"/>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26983" name="Text Box 7">
            <a:extLst>
              <a:ext uri="{FF2B5EF4-FFF2-40B4-BE49-F238E27FC236}">
                <a16:creationId xmlns:a16="http://schemas.microsoft.com/office/drawing/2014/main" id="{7512C372-C692-4114-B2EA-429C90D5FE76}"/>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26984" name="Text Box 8">
            <a:extLst>
              <a:ext uri="{FF2B5EF4-FFF2-40B4-BE49-F238E27FC236}">
                <a16:creationId xmlns:a16="http://schemas.microsoft.com/office/drawing/2014/main" id="{A19BD05A-4853-4F21-9899-00C79BEC2E4C}"/>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26985" name="Text Box 9">
            <a:extLst>
              <a:ext uri="{FF2B5EF4-FFF2-40B4-BE49-F238E27FC236}">
                <a16:creationId xmlns:a16="http://schemas.microsoft.com/office/drawing/2014/main" id="{453E6C56-D9DE-4482-AF9C-CCA370C80DEA}"/>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26986" name="Text Box 10">
            <a:extLst>
              <a:ext uri="{FF2B5EF4-FFF2-40B4-BE49-F238E27FC236}">
                <a16:creationId xmlns:a16="http://schemas.microsoft.com/office/drawing/2014/main" id="{DB090894-6D56-4A46-8E72-66C101386502}"/>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26987" name="Line 11">
            <a:extLst>
              <a:ext uri="{FF2B5EF4-FFF2-40B4-BE49-F238E27FC236}">
                <a16:creationId xmlns:a16="http://schemas.microsoft.com/office/drawing/2014/main" id="{AA5FC168-798E-477F-9A0D-203D0CE2022D}"/>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88" name="Line 12">
            <a:extLst>
              <a:ext uri="{FF2B5EF4-FFF2-40B4-BE49-F238E27FC236}">
                <a16:creationId xmlns:a16="http://schemas.microsoft.com/office/drawing/2014/main" id="{8560280F-50B3-4045-8281-0C8F3C2440E1}"/>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89" name="Line 13">
            <a:extLst>
              <a:ext uri="{FF2B5EF4-FFF2-40B4-BE49-F238E27FC236}">
                <a16:creationId xmlns:a16="http://schemas.microsoft.com/office/drawing/2014/main" id="{0CF95C0F-B0AF-4D68-B519-DA7673D3F753}"/>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90" name="Line 14">
            <a:extLst>
              <a:ext uri="{FF2B5EF4-FFF2-40B4-BE49-F238E27FC236}">
                <a16:creationId xmlns:a16="http://schemas.microsoft.com/office/drawing/2014/main" id="{F4FD799F-583D-4184-B858-AAEDBCB74AAC}"/>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91" name="Text Box 15">
            <a:extLst>
              <a:ext uri="{FF2B5EF4-FFF2-40B4-BE49-F238E27FC236}">
                <a16:creationId xmlns:a16="http://schemas.microsoft.com/office/drawing/2014/main" id="{29FC0BF6-A338-43E8-B056-7D3ED7987316}"/>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13</a:t>
            </a:r>
          </a:p>
        </p:txBody>
      </p:sp>
      <p:sp>
        <p:nvSpPr>
          <p:cNvPr id="126992" name="Text Box 16">
            <a:extLst>
              <a:ext uri="{FF2B5EF4-FFF2-40B4-BE49-F238E27FC236}">
                <a16:creationId xmlns:a16="http://schemas.microsoft.com/office/drawing/2014/main" id="{B770EB15-CE45-4721-A381-1DCA581F7E7C}"/>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17</a:t>
            </a:r>
          </a:p>
        </p:txBody>
      </p:sp>
      <p:sp>
        <p:nvSpPr>
          <p:cNvPr id="126993" name="Text Box 17">
            <a:extLst>
              <a:ext uri="{FF2B5EF4-FFF2-40B4-BE49-F238E27FC236}">
                <a16:creationId xmlns:a16="http://schemas.microsoft.com/office/drawing/2014/main" id="{D377225E-57CE-43C9-8F73-36EC20FAB118}"/>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19</a:t>
            </a:r>
          </a:p>
        </p:txBody>
      </p:sp>
      <p:sp>
        <p:nvSpPr>
          <p:cNvPr id="126994" name="Text Box 18">
            <a:extLst>
              <a:ext uri="{FF2B5EF4-FFF2-40B4-BE49-F238E27FC236}">
                <a16:creationId xmlns:a16="http://schemas.microsoft.com/office/drawing/2014/main" id="{FB77D6E4-3CBE-43E3-B910-7C31162FB02B}"/>
              </a:ext>
            </a:extLst>
          </p:cNvPr>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9</a:t>
            </a:r>
          </a:p>
        </p:txBody>
      </p:sp>
      <p:sp>
        <p:nvSpPr>
          <p:cNvPr id="126995" name="Text Box 19">
            <a:extLst>
              <a:ext uri="{FF2B5EF4-FFF2-40B4-BE49-F238E27FC236}">
                <a16:creationId xmlns:a16="http://schemas.microsoft.com/office/drawing/2014/main" id="{1AC71384-7EBC-4723-BF20-08FF5635EE3B}"/>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25</a:t>
            </a:r>
          </a:p>
        </p:txBody>
      </p:sp>
      <p:sp>
        <p:nvSpPr>
          <p:cNvPr id="126996" name="Line 20">
            <a:extLst>
              <a:ext uri="{FF2B5EF4-FFF2-40B4-BE49-F238E27FC236}">
                <a16:creationId xmlns:a16="http://schemas.microsoft.com/office/drawing/2014/main" id="{E52E8440-4096-4BBA-A333-71630ADCBC71}"/>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97" name="Line 21">
            <a:extLst>
              <a:ext uri="{FF2B5EF4-FFF2-40B4-BE49-F238E27FC236}">
                <a16:creationId xmlns:a16="http://schemas.microsoft.com/office/drawing/2014/main" id="{778DF0E1-7BF8-4F6A-9C1B-48FF504E0317}"/>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6998" name="Text Box 22">
            <a:extLst>
              <a:ext uri="{FF2B5EF4-FFF2-40B4-BE49-F238E27FC236}">
                <a16:creationId xmlns:a16="http://schemas.microsoft.com/office/drawing/2014/main" id="{15EB0501-12AC-47C3-88C7-587DA77CAFC8}"/>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29</a:t>
            </a:r>
          </a:p>
        </p:txBody>
      </p:sp>
      <p:sp>
        <p:nvSpPr>
          <p:cNvPr id="126999" name="Text Box 23">
            <a:extLst>
              <a:ext uri="{FF2B5EF4-FFF2-40B4-BE49-F238E27FC236}">
                <a16:creationId xmlns:a16="http://schemas.microsoft.com/office/drawing/2014/main" id="{CB73A16D-157A-43E1-B651-80FFEBA24BEC}"/>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39</a:t>
            </a:r>
          </a:p>
        </p:txBody>
      </p:sp>
      <p:sp>
        <p:nvSpPr>
          <p:cNvPr id="127000" name="Text Box 24">
            <a:extLst>
              <a:ext uri="{FF2B5EF4-FFF2-40B4-BE49-F238E27FC236}">
                <a16:creationId xmlns:a16="http://schemas.microsoft.com/office/drawing/2014/main" id="{1207FAE3-4B29-49C4-85EF-70AE1E882B47}"/>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27001" name="Text Box 25">
            <a:extLst>
              <a:ext uri="{FF2B5EF4-FFF2-40B4-BE49-F238E27FC236}">
                <a16:creationId xmlns:a16="http://schemas.microsoft.com/office/drawing/2014/main" id="{A75DDB44-18EA-4B8B-AA9E-B9487DFD8B25}"/>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27002" name="Line 26">
            <a:extLst>
              <a:ext uri="{FF2B5EF4-FFF2-40B4-BE49-F238E27FC236}">
                <a16:creationId xmlns:a16="http://schemas.microsoft.com/office/drawing/2014/main" id="{41D5F86F-7629-43AB-87A0-DE9300E82B8F}"/>
              </a:ext>
            </a:extLst>
          </p:cNvPr>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7003" name="Line 27">
            <a:extLst>
              <a:ext uri="{FF2B5EF4-FFF2-40B4-BE49-F238E27FC236}">
                <a16:creationId xmlns:a16="http://schemas.microsoft.com/office/drawing/2014/main" id="{E1F562E3-D6C9-4CE4-929B-3ADC2A2A6464}"/>
              </a:ext>
            </a:extLst>
          </p:cNvPr>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7004" name="Text Box 28">
            <a:extLst>
              <a:ext uri="{FF2B5EF4-FFF2-40B4-BE49-F238E27FC236}">
                <a16:creationId xmlns:a16="http://schemas.microsoft.com/office/drawing/2014/main" id="{40A4CB58-FA6C-4DA2-BCF2-6D4B3019FD7B}"/>
              </a:ext>
            </a:extLst>
          </p:cNvPr>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40</a:t>
            </a:r>
          </a:p>
        </p:txBody>
      </p:sp>
      <p:sp>
        <p:nvSpPr>
          <p:cNvPr id="127005" name="Text Box 29">
            <a:extLst>
              <a:ext uri="{FF2B5EF4-FFF2-40B4-BE49-F238E27FC236}">
                <a16:creationId xmlns:a16="http://schemas.microsoft.com/office/drawing/2014/main" id="{857B05E7-52E8-400F-BA54-BEE27F22E3F5}"/>
              </a:ext>
            </a:extLst>
          </p:cNvPr>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47</a:t>
            </a:r>
          </a:p>
        </p:txBody>
      </p:sp>
      <p:sp>
        <p:nvSpPr>
          <p:cNvPr id="127006" name="Text Box 30">
            <a:extLst>
              <a:ext uri="{FF2B5EF4-FFF2-40B4-BE49-F238E27FC236}">
                <a16:creationId xmlns:a16="http://schemas.microsoft.com/office/drawing/2014/main" id="{0943AD62-2C94-4E70-B721-FBDEEC571F25}"/>
              </a:ext>
            </a:extLst>
          </p:cNvPr>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127007" name="Text Box 31">
            <a:extLst>
              <a:ext uri="{FF2B5EF4-FFF2-40B4-BE49-F238E27FC236}">
                <a16:creationId xmlns:a16="http://schemas.microsoft.com/office/drawing/2014/main" id="{DAA50E70-4D18-469A-B07B-41A3036E8CED}"/>
              </a:ext>
            </a:extLst>
          </p:cNvPr>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a:t>
            </a:r>
          </a:p>
        </p:txBody>
      </p:sp>
      <p:sp>
        <p:nvSpPr>
          <p:cNvPr id="771104" name="Text Box 32">
            <a:extLst>
              <a:ext uri="{FF2B5EF4-FFF2-40B4-BE49-F238E27FC236}">
                <a16:creationId xmlns:a16="http://schemas.microsoft.com/office/drawing/2014/main" id="{0A4B46E8-62B8-412F-B3AD-0768A953C3CA}"/>
              </a:ext>
            </a:extLst>
          </p:cNvPr>
          <p:cNvSpPr txBox="1">
            <a:spLocks noChangeArrowheads="1"/>
          </p:cNvSpPr>
          <p:nvPr/>
        </p:nvSpPr>
        <p:spPr bwMode="auto">
          <a:xfrm>
            <a:off x="3733800" y="4992688"/>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Middle element</a:t>
            </a:r>
          </a:p>
        </p:txBody>
      </p:sp>
      <p:sp>
        <p:nvSpPr>
          <p:cNvPr id="771105" name="Line 33">
            <a:extLst>
              <a:ext uri="{FF2B5EF4-FFF2-40B4-BE49-F238E27FC236}">
                <a16:creationId xmlns:a16="http://schemas.microsoft.com/office/drawing/2014/main" id="{07FA58EC-FEF4-4FF2-BE6C-48FB4A535716}"/>
              </a:ext>
            </a:extLst>
          </p:cNvPr>
          <p:cNvSpPr>
            <a:spLocks noChangeShapeType="1"/>
          </p:cNvSpPr>
          <p:nvPr/>
        </p:nvSpPr>
        <p:spPr bwMode="auto">
          <a:xfrm flipV="1">
            <a:off x="4560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1106" name="Text Box 34">
            <a:extLst>
              <a:ext uri="{FF2B5EF4-FFF2-40B4-BE49-F238E27FC236}">
                <a16:creationId xmlns:a16="http://schemas.microsoft.com/office/drawing/2014/main" id="{1A592B64-83C8-4BCB-832A-753DA5E2E2A8}"/>
              </a:ext>
            </a:extLst>
          </p:cNvPr>
          <p:cNvSpPr txBox="1">
            <a:spLocks noChangeArrowheads="1"/>
          </p:cNvSpPr>
          <p:nvPr/>
        </p:nvSpPr>
        <p:spPr bwMode="auto">
          <a:xfrm>
            <a:off x="1722438" y="4992688"/>
            <a:ext cx="1458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Lower bound</a:t>
            </a:r>
          </a:p>
        </p:txBody>
      </p:sp>
      <p:sp>
        <p:nvSpPr>
          <p:cNvPr id="771107" name="Line 35">
            <a:extLst>
              <a:ext uri="{FF2B5EF4-FFF2-40B4-BE49-F238E27FC236}">
                <a16:creationId xmlns:a16="http://schemas.microsoft.com/office/drawing/2014/main" id="{88A57D57-BAFD-47EA-AB04-A5C6ED9CCA23}"/>
              </a:ext>
            </a:extLst>
          </p:cNvPr>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1108" name="Text Box 36">
            <a:extLst>
              <a:ext uri="{FF2B5EF4-FFF2-40B4-BE49-F238E27FC236}">
                <a16:creationId xmlns:a16="http://schemas.microsoft.com/office/drawing/2014/main" id="{9B876C04-C7C1-4548-874F-8CB66E26F901}"/>
              </a:ext>
            </a:extLst>
          </p:cNvPr>
          <p:cNvSpPr txBox="1">
            <a:spLocks noChangeArrowheads="1"/>
          </p:cNvSpPr>
          <p:nvPr/>
        </p:nvSpPr>
        <p:spPr bwMode="auto">
          <a:xfrm>
            <a:off x="5926138"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Upper bound</a:t>
            </a:r>
          </a:p>
        </p:txBody>
      </p:sp>
      <p:sp>
        <p:nvSpPr>
          <p:cNvPr id="771109" name="Line 37">
            <a:extLst>
              <a:ext uri="{FF2B5EF4-FFF2-40B4-BE49-F238E27FC236}">
                <a16:creationId xmlns:a16="http://schemas.microsoft.com/office/drawing/2014/main" id="{16958C49-507E-4C92-AF17-3CC9D4234594}"/>
              </a:ext>
            </a:extLst>
          </p:cNvPr>
          <p:cNvSpPr>
            <a:spLocks noChangeShapeType="1"/>
          </p:cNvSpPr>
          <p:nvPr/>
        </p:nvSpPr>
        <p:spPr bwMode="auto">
          <a:xfrm flipV="1">
            <a:off x="66373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1074">
                                            <p:txEl>
                                              <p:pRg st="0" end="0"/>
                                            </p:txEl>
                                          </p:spTgt>
                                        </p:tgtEl>
                                        <p:attrNameLst>
                                          <p:attrName>style.visibility</p:attrName>
                                        </p:attrNameLst>
                                      </p:cBhvr>
                                      <p:to>
                                        <p:strVal val="visible"/>
                                      </p:to>
                                    </p:set>
                                    <p:animEffect transition="in" filter="dissolve">
                                      <p:cBhvr>
                                        <p:cTn id="7" dur="500"/>
                                        <p:tgtEl>
                                          <p:spTgt spid="77107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1074">
                                            <p:txEl>
                                              <p:pRg st="1" end="1"/>
                                            </p:txEl>
                                          </p:spTgt>
                                        </p:tgtEl>
                                        <p:attrNameLst>
                                          <p:attrName>style.visibility</p:attrName>
                                        </p:attrNameLst>
                                      </p:cBhvr>
                                      <p:to>
                                        <p:strVal val="visible"/>
                                      </p:to>
                                    </p:set>
                                    <p:animEffect transition="in" filter="dissolve">
                                      <p:cBhvr>
                                        <p:cTn id="10" dur="500"/>
                                        <p:tgtEl>
                                          <p:spTgt spid="77107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1074">
                                            <p:txEl>
                                              <p:pRg st="2" end="2"/>
                                            </p:txEl>
                                          </p:spTgt>
                                        </p:tgtEl>
                                        <p:attrNameLst>
                                          <p:attrName>style.visibility</p:attrName>
                                        </p:attrNameLst>
                                      </p:cBhvr>
                                      <p:to>
                                        <p:strVal val="visible"/>
                                      </p:to>
                                    </p:set>
                                    <p:animEffect transition="in" filter="dissolve">
                                      <p:cBhvr>
                                        <p:cTn id="13" dur="500"/>
                                        <p:tgtEl>
                                          <p:spTgt spid="77107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1074">
                                            <p:txEl>
                                              <p:pRg st="3" end="3"/>
                                            </p:txEl>
                                          </p:spTgt>
                                        </p:tgtEl>
                                        <p:attrNameLst>
                                          <p:attrName>style.visibility</p:attrName>
                                        </p:attrNameLst>
                                      </p:cBhvr>
                                      <p:to>
                                        <p:strVal val="visible"/>
                                      </p:to>
                                    </p:set>
                                    <p:animEffect transition="in" filter="dissolve">
                                      <p:cBhvr>
                                        <p:cTn id="16" dur="500"/>
                                        <p:tgtEl>
                                          <p:spTgt spid="77107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71107"/>
                                        </p:tgtEl>
                                        <p:attrNameLst>
                                          <p:attrName>style.visibility</p:attrName>
                                        </p:attrNameLst>
                                      </p:cBhvr>
                                      <p:to>
                                        <p:strVal val="visible"/>
                                      </p:to>
                                    </p:set>
                                    <p:animEffect transition="in" filter="dissolve">
                                      <p:cBhvr>
                                        <p:cTn id="21" dur="500"/>
                                        <p:tgtEl>
                                          <p:spTgt spid="77110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71106"/>
                                        </p:tgtEl>
                                        <p:attrNameLst>
                                          <p:attrName>style.visibility</p:attrName>
                                        </p:attrNameLst>
                                      </p:cBhvr>
                                      <p:to>
                                        <p:strVal val="visible"/>
                                      </p:to>
                                    </p:set>
                                    <p:animEffect transition="in" filter="dissolve">
                                      <p:cBhvr>
                                        <p:cTn id="24" dur="500"/>
                                        <p:tgtEl>
                                          <p:spTgt spid="771106"/>
                                        </p:tgtEl>
                                      </p:cBhvr>
                                    </p:animEffect>
                                  </p:childTnLst>
                                </p:cTn>
                              </p:par>
                              <p:par>
                                <p:cTn id="25" presetID="9" presetClass="entr" presetSubtype="0" fill="hold" nodeType="withEffect">
                                  <p:stCondLst>
                                    <p:cond delay="0"/>
                                  </p:stCondLst>
                                  <p:childTnLst>
                                    <p:set>
                                      <p:cBhvr>
                                        <p:cTn id="26" dur="1" fill="hold">
                                          <p:stCondLst>
                                            <p:cond delay="0"/>
                                          </p:stCondLst>
                                        </p:cTn>
                                        <p:tgtEl>
                                          <p:spTgt spid="771109"/>
                                        </p:tgtEl>
                                        <p:attrNameLst>
                                          <p:attrName>style.visibility</p:attrName>
                                        </p:attrNameLst>
                                      </p:cBhvr>
                                      <p:to>
                                        <p:strVal val="visible"/>
                                      </p:to>
                                    </p:set>
                                    <p:animEffect transition="in" filter="dissolve">
                                      <p:cBhvr>
                                        <p:cTn id="27" dur="500"/>
                                        <p:tgtEl>
                                          <p:spTgt spid="77110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71108"/>
                                        </p:tgtEl>
                                        <p:attrNameLst>
                                          <p:attrName>style.visibility</p:attrName>
                                        </p:attrNameLst>
                                      </p:cBhvr>
                                      <p:to>
                                        <p:strVal val="visible"/>
                                      </p:to>
                                    </p:set>
                                    <p:animEffect transition="in" filter="dissolve">
                                      <p:cBhvr>
                                        <p:cTn id="30" dur="500"/>
                                        <p:tgtEl>
                                          <p:spTgt spid="7711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71104"/>
                                        </p:tgtEl>
                                        <p:attrNameLst>
                                          <p:attrName>style.visibility</p:attrName>
                                        </p:attrNameLst>
                                      </p:cBhvr>
                                      <p:to>
                                        <p:strVal val="visible"/>
                                      </p:to>
                                    </p:set>
                                    <p:animEffect transition="in" filter="dissolve">
                                      <p:cBhvr>
                                        <p:cTn id="35" dur="500"/>
                                        <p:tgtEl>
                                          <p:spTgt spid="771104"/>
                                        </p:tgtEl>
                                      </p:cBhvr>
                                    </p:animEffect>
                                  </p:childTnLst>
                                </p:cTn>
                              </p:par>
                              <p:par>
                                <p:cTn id="36" presetID="9" presetClass="entr" presetSubtype="0" fill="hold" nodeType="withEffect">
                                  <p:stCondLst>
                                    <p:cond delay="0"/>
                                  </p:stCondLst>
                                  <p:childTnLst>
                                    <p:set>
                                      <p:cBhvr>
                                        <p:cTn id="37" dur="1" fill="hold">
                                          <p:stCondLst>
                                            <p:cond delay="0"/>
                                          </p:stCondLst>
                                        </p:cTn>
                                        <p:tgtEl>
                                          <p:spTgt spid="771105"/>
                                        </p:tgtEl>
                                        <p:attrNameLst>
                                          <p:attrName>style.visibility</p:attrName>
                                        </p:attrNameLst>
                                      </p:cBhvr>
                                      <p:to>
                                        <p:strVal val="visible"/>
                                      </p:to>
                                    </p:set>
                                    <p:animEffect transition="in" filter="dissolve">
                                      <p:cBhvr>
                                        <p:cTn id="38" dur="500"/>
                                        <p:tgtEl>
                                          <p:spTgt spid="771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104" grpId="0"/>
      <p:bldP spid="771106" grpId="0"/>
      <p:bldP spid="77110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BF856450-69B8-493D-AD83-01B406C1F5D4}"/>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13 is not equal to the middle element, therefore, again divide the list into two halves:</a:t>
            </a:r>
          </a:p>
          <a:p>
            <a:pPr lvl="1" eaLnBrk="1" hangingPunct="1">
              <a:spcBef>
                <a:spcPct val="0"/>
              </a:spcBef>
              <a:buFontTx/>
              <a:buNone/>
            </a:pPr>
            <a:r>
              <a:rPr lang="en-US" altLang="id-ID" sz="2000">
                <a:solidFill>
                  <a:schemeClr val="accent2"/>
                </a:solidFill>
              </a:rPr>
              <a:t>	Mid = (Lower bound + Upper bound)/2</a:t>
            </a:r>
          </a:p>
          <a:p>
            <a:pPr lvl="1" eaLnBrk="1" hangingPunct="1">
              <a:spcBef>
                <a:spcPct val="0"/>
              </a:spcBef>
              <a:buFontTx/>
              <a:buNone/>
            </a:pPr>
            <a:r>
              <a:rPr lang="en-US" altLang="id-ID" sz="2000">
                <a:solidFill>
                  <a:schemeClr val="accent2"/>
                </a:solidFill>
              </a:rPr>
              <a:t>	       = (0 + 3)/2</a:t>
            </a:r>
          </a:p>
          <a:p>
            <a:pPr lvl="1" eaLnBrk="1" hangingPunct="1">
              <a:spcBef>
                <a:spcPct val="0"/>
              </a:spcBef>
              <a:buFontTx/>
              <a:buNone/>
            </a:pPr>
            <a:r>
              <a:rPr lang="en-US" altLang="id-ID" sz="2000">
                <a:solidFill>
                  <a:schemeClr val="accent2"/>
                </a:solidFill>
              </a:rPr>
              <a:t>	       = 1</a:t>
            </a:r>
            <a:endParaRPr lang="en-US" altLang="id-ID" sz="1800">
              <a:solidFill>
                <a:schemeClr val="accent2"/>
              </a:solidFill>
            </a:endParaRPr>
          </a:p>
        </p:txBody>
      </p:sp>
      <p:sp>
        <p:nvSpPr>
          <p:cNvPr id="129027" name="Text Box 3">
            <a:extLst>
              <a:ext uri="{FF2B5EF4-FFF2-40B4-BE49-F238E27FC236}">
                <a16:creationId xmlns:a16="http://schemas.microsoft.com/office/drawing/2014/main" id="{FC1F4C14-E57D-4860-8047-70AE87DF3A1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
        <p:nvSpPr>
          <p:cNvPr id="129028" name="AutoShape 4">
            <a:extLst>
              <a:ext uri="{FF2B5EF4-FFF2-40B4-BE49-F238E27FC236}">
                <a16:creationId xmlns:a16="http://schemas.microsoft.com/office/drawing/2014/main" id="{77467A95-EAF1-48D9-AD8F-2A7C7DC3B67A}"/>
              </a:ext>
            </a:extLst>
          </p:cNvPr>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29029" name="Text Box 5">
            <a:extLst>
              <a:ext uri="{FF2B5EF4-FFF2-40B4-BE49-F238E27FC236}">
                <a16:creationId xmlns:a16="http://schemas.microsoft.com/office/drawing/2014/main" id="{4AC70A30-E022-4066-86ED-F132F0E82895}"/>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29030" name="Text Box 6">
            <a:extLst>
              <a:ext uri="{FF2B5EF4-FFF2-40B4-BE49-F238E27FC236}">
                <a16:creationId xmlns:a16="http://schemas.microsoft.com/office/drawing/2014/main" id="{9074DB02-94DD-4890-9EBB-C45562F60262}"/>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29031" name="Text Box 7">
            <a:extLst>
              <a:ext uri="{FF2B5EF4-FFF2-40B4-BE49-F238E27FC236}">
                <a16:creationId xmlns:a16="http://schemas.microsoft.com/office/drawing/2014/main" id="{007F2E2F-5061-4BF2-B166-6198216789F4}"/>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29032" name="Text Box 8">
            <a:extLst>
              <a:ext uri="{FF2B5EF4-FFF2-40B4-BE49-F238E27FC236}">
                <a16:creationId xmlns:a16="http://schemas.microsoft.com/office/drawing/2014/main" id="{6F575B52-0BE8-4C97-AF22-EDAF444AC3A2}"/>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29033" name="Text Box 9">
            <a:extLst>
              <a:ext uri="{FF2B5EF4-FFF2-40B4-BE49-F238E27FC236}">
                <a16:creationId xmlns:a16="http://schemas.microsoft.com/office/drawing/2014/main" id="{4A734CED-3556-4E26-966B-A01507A68C2D}"/>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29034" name="Text Box 10">
            <a:extLst>
              <a:ext uri="{FF2B5EF4-FFF2-40B4-BE49-F238E27FC236}">
                <a16:creationId xmlns:a16="http://schemas.microsoft.com/office/drawing/2014/main" id="{65BDCAD4-A243-4133-B862-C39454DEB4D8}"/>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29035" name="Line 11">
            <a:extLst>
              <a:ext uri="{FF2B5EF4-FFF2-40B4-BE49-F238E27FC236}">
                <a16:creationId xmlns:a16="http://schemas.microsoft.com/office/drawing/2014/main" id="{B439BD51-BF00-4725-8FB7-555455D84F65}"/>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36" name="Line 12">
            <a:extLst>
              <a:ext uri="{FF2B5EF4-FFF2-40B4-BE49-F238E27FC236}">
                <a16:creationId xmlns:a16="http://schemas.microsoft.com/office/drawing/2014/main" id="{35FCA6A6-33EC-443C-B50A-9D3F6CC6E8B6}"/>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37" name="Line 13">
            <a:extLst>
              <a:ext uri="{FF2B5EF4-FFF2-40B4-BE49-F238E27FC236}">
                <a16:creationId xmlns:a16="http://schemas.microsoft.com/office/drawing/2014/main" id="{4AFF46B3-E9E9-462C-9ABF-215E9FE083DD}"/>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38" name="Line 14">
            <a:extLst>
              <a:ext uri="{FF2B5EF4-FFF2-40B4-BE49-F238E27FC236}">
                <a16:creationId xmlns:a16="http://schemas.microsoft.com/office/drawing/2014/main" id="{C3AC6311-FE15-4E4F-A866-11EF33A78F9F}"/>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39" name="Text Box 15">
            <a:extLst>
              <a:ext uri="{FF2B5EF4-FFF2-40B4-BE49-F238E27FC236}">
                <a16:creationId xmlns:a16="http://schemas.microsoft.com/office/drawing/2014/main" id="{F4B86BB4-5623-4B4A-86B5-8CCE5B6D04E2}"/>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13</a:t>
            </a:r>
          </a:p>
        </p:txBody>
      </p:sp>
      <p:sp>
        <p:nvSpPr>
          <p:cNvPr id="129040" name="Text Box 16">
            <a:extLst>
              <a:ext uri="{FF2B5EF4-FFF2-40B4-BE49-F238E27FC236}">
                <a16:creationId xmlns:a16="http://schemas.microsoft.com/office/drawing/2014/main" id="{DF1BDD7A-3471-4CC6-97A9-8485E4178AC6}"/>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17</a:t>
            </a:r>
          </a:p>
        </p:txBody>
      </p:sp>
      <p:sp>
        <p:nvSpPr>
          <p:cNvPr id="129041" name="Text Box 17">
            <a:extLst>
              <a:ext uri="{FF2B5EF4-FFF2-40B4-BE49-F238E27FC236}">
                <a16:creationId xmlns:a16="http://schemas.microsoft.com/office/drawing/2014/main" id="{B1C7337F-69C5-48AB-8F17-765B181C70ED}"/>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19</a:t>
            </a:r>
          </a:p>
        </p:txBody>
      </p:sp>
      <p:sp>
        <p:nvSpPr>
          <p:cNvPr id="129042" name="Text Box 18">
            <a:extLst>
              <a:ext uri="{FF2B5EF4-FFF2-40B4-BE49-F238E27FC236}">
                <a16:creationId xmlns:a16="http://schemas.microsoft.com/office/drawing/2014/main" id="{128C7837-6477-46CB-A465-98C5D973650E}"/>
              </a:ext>
            </a:extLst>
          </p:cNvPr>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9</a:t>
            </a:r>
          </a:p>
        </p:txBody>
      </p:sp>
      <p:sp>
        <p:nvSpPr>
          <p:cNvPr id="129043" name="Text Box 19">
            <a:extLst>
              <a:ext uri="{FF2B5EF4-FFF2-40B4-BE49-F238E27FC236}">
                <a16:creationId xmlns:a16="http://schemas.microsoft.com/office/drawing/2014/main" id="{364A3662-206F-4494-953A-C38C9D41FF6B}"/>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25</a:t>
            </a:r>
          </a:p>
        </p:txBody>
      </p:sp>
      <p:sp>
        <p:nvSpPr>
          <p:cNvPr id="129044" name="Line 20">
            <a:extLst>
              <a:ext uri="{FF2B5EF4-FFF2-40B4-BE49-F238E27FC236}">
                <a16:creationId xmlns:a16="http://schemas.microsoft.com/office/drawing/2014/main" id="{886D8748-CBED-45EC-9D77-AC00EF6FB9F2}"/>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45" name="Line 21">
            <a:extLst>
              <a:ext uri="{FF2B5EF4-FFF2-40B4-BE49-F238E27FC236}">
                <a16:creationId xmlns:a16="http://schemas.microsoft.com/office/drawing/2014/main" id="{28DD2713-CC25-480B-A0C9-2C56323D6CBF}"/>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46" name="Text Box 22">
            <a:extLst>
              <a:ext uri="{FF2B5EF4-FFF2-40B4-BE49-F238E27FC236}">
                <a16:creationId xmlns:a16="http://schemas.microsoft.com/office/drawing/2014/main" id="{4D0C5476-A4E0-459E-8A2C-4C4457213D4A}"/>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29</a:t>
            </a:r>
          </a:p>
        </p:txBody>
      </p:sp>
      <p:sp>
        <p:nvSpPr>
          <p:cNvPr id="129047" name="Text Box 23">
            <a:extLst>
              <a:ext uri="{FF2B5EF4-FFF2-40B4-BE49-F238E27FC236}">
                <a16:creationId xmlns:a16="http://schemas.microsoft.com/office/drawing/2014/main" id="{A054175A-EEAD-4901-A6F7-2C1425739F0A}"/>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39</a:t>
            </a:r>
          </a:p>
        </p:txBody>
      </p:sp>
      <p:sp>
        <p:nvSpPr>
          <p:cNvPr id="129048" name="Text Box 24">
            <a:extLst>
              <a:ext uri="{FF2B5EF4-FFF2-40B4-BE49-F238E27FC236}">
                <a16:creationId xmlns:a16="http://schemas.microsoft.com/office/drawing/2014/main" id="{EB575AF0-487A-4C76-BE2A-B6219A703DBB}"/>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29049" name="Text Box 25">
            <a:extLst>
              <a:ext uri="{FF2B5EF4-FFF2-40B4-BE49-F238E27FC236}">
                <a16:creationId xmlns:a16="http://schemas.microsoft.com/office/drawing/2014/main" id="{E2FA19DB-65D0-4568-9A21-C4502B42ACCD}"/>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29050" name="Line 26">
            <a:extLst>
              <a:ext uri="{FF2B5EF4-FFF2-40B4-BE49-F238E27FC236}">
                <a16:creationId xmlns:a16="http://schemas.microsoft.com/office/drawing/2014/main" id="{5E936092-9BAA-44F3-BC1A-00581BA99714}"/>
              </a:ext>
            </a:extLst>
          </p:cNvPr>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51" name="Line 27">
            <a:extLst>
              <a:ext uri="{FF2B5EF4-FFF2-40B4-BE49-F238E27FC236}">
                <a16:creationId xmlns:a16="http://schemas.microsoft.com/office/drawing/2014/main" id="{04823083-F9CA-4FFE-B70C-868F68F4A545}"/>
              </a:ext>
            </a:extLst>
          </p:cNvPr>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52" name="Text Box 28">
            <a:extLst>
              <a:ext uri="{FF2B5EF4-FFF2-40B4-BE49-F238E27FC236}">
                <a16:creationId xmlns:a16="http://schemas.microsoft.com/office/drawing/2014/main" id="{972BA8DF-15D8-4B84-97AD-6C3C543244E3}"/>
              </a:ext>
            </a:extLst>
          </p:cNvPr>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40</a:t>
            </a:r>
          </a:p>
        </p:txBody>
      </p:sp>
      <p:sp>
        <p:nvSpPr>
          <p:cNvPr id="129053" name="Text Box 29">
            <a:extLst>
              <a:ext uri="{FF2B5EF4-FFF2-40B4-BE49-F238E27FC236}">
                <a16:creationId xmlns:a16="http://schemas.microsoft.com/office/drawing/2014/main" id="{409BCFFF-DD82-40F5-AD12-691E912790E4}"/>
              </a:ext>
            </a:extLst>
          </p:cNvPr>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47</a:t>
            </a:r>
          </a:p>
        </p:txBody>
      </p:sp>
      <p:sp>
        <p:nvSpPr>
          <p:cNvPr id="129054" name="Text Box 30">
            <a:extLst>
              <a:ext uri="{FF2B5EF4-FFF2-40B4-BE49-F238E27FC236}">
                <a16:creationId xmlns:a16="http://schemas.microsoft.com/office/drawing/2014/main" id="{4FC7D2A0-F390-495F-A42C-02736CA9DAFB}"/>
              </a:ext>
            </a:extLst>
          </p:cNvPr>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129055" name="Text Box 31">
            <a:extLst>
              <a:ext uri="{FF2B5EF4-FFF2-40B4-BE49-F238E27FC236}">
                <a16:creationId xmlns:a16="http://schemas.microsoft.com/office/drawing/2014/main" id="{DCE5CD3F-2528-475F-ABFF-0B022E85D783}"/>
              </a:ext>
            </a:extLst>
          </p:cNvPr>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a:t>
            </a:r>
          </a:p>
        </p:txBody>
      </p:sp>
      <p:sp>
        <p:nvSpPr>
          <p:cNvPr id="773152" name="Text Box 32">
            <a:extLst>
              <a:ext uri="{FF2B5EF4-FFF2-40B4-BE49-F238E27FC236}">
                <a16:creationId xmlns:a16="http://schemas.microsoft.com/office/drawing/2014/main" id="{1A0F43EC-149D-4C53-8E0A-A994125EF5D8}"/>
              </a:ext>
            </a:extLst>
          </p:cNvPr>
          <p:cNvSpPr txBox="1">
            <a:spLocks noChangeArrowheads="1"/>
          </p:cNvSpPr>
          <p:nvPr/>
        </p:nvSpPr>
        <p:spPr bwMode="auto">
          <a:xfrm>
            <a:off x="3733800" y="5535613"/>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Middle element</a:t>
            </a:r>
          </a:p>
        </p:txBody>
      </p:sp>
      <p:sp>
        <p:nvSpPr>
          <p:cNvPr id="773153" name="Line 33">
            <a:extLst>
              <a:ext uri="{FF2B5EF4-FFF2-40B4-BE49-F238E27FC236}">
                <a16:creationId xmlns:a16="http://schemas.microsoft.com/office/drawing/2014/main" id="{EFD2270B-6197-49DE-AFC9-8D142A542C23}"/>
              </a:ext>
            </a:extLst>
          </p:cNvPr>
          <p:cNvSpPr>
            <a:spLocks noChangeShapeType="1"/>
          </p:cNvSpPr>
          <p:nvPr/>
        </p:nvSpPr>
        <p:spPr bwMode="auto">
          <a:xfrm flipV="1">
            <a:off x="4560888" y="4648200"/>
            <a:ext cx="0" cy="84137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9058" name="Text Box 34">
            <a:extLst>
              <a:ext uri="{FF2B5EF4-FFF2-40B4-BE49-F238E27FC236}">
                <a16:creationId xmlns:a16="http://schemas.microsoft.com/office/drawing/2014/main" id="{5924DB34-70CF-4D7F-B42E-0B4276725C84}"/>
              </a:ext>
            </a:extLst>
          </p:cNvPr>
          <p:cNvSpPr txBox="1">
            <a:spLocks noChangeArrowheads="1"/>
          </p:cNvSpPr>
          <p:nvPr/>
        </p:nvSpPr>
        <p:spPr bwMode="auto">
          <a:xfrm>
            <a:off x="1295400" y="4992688"/>
            <a:ext cx="1458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Lower bound</a:t>
            </a:r>
          </a:p>
        </p:txBody>
      </p:sp>
      <p:sp>
        <p:nvSpPr>
          <p:cNvPr id="129059" name="Line 35">
            <a:extLst>
              <a:ext uri="{FF2B5EF4-FFF2-40B4-BE49-F238E27FC236}">
                <a16:creationId xmlns:a16="http://schemas.microsoft.com/office/drawing/2014/main" id="{28DFAD00-B3EC-4839-A07C-26504A9B2402}"/>
              </a:ext>
            </a:extLst>
          </p:cNvPr>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3156" name="Text Box 36">
            <a:extLst>
              <a:ext uri="{FF2B5EF4-FFF2-40B4-BE49-F238E27FC236}">
                <a16:creationId xmlns:a16="http://schemas.microsoft.com/office/drawing/2014/main" id="{89185B07-374D-457B-871E-135738D6197E}"/>
              </a:ext>
            </a:extLst>
          </p:cNvPr>
          <p:cNvSpPr txBox="1">
            <a:spLocks noChangeArrowheads="1"/>
          </p:cNvSpPr>
          <p:nvPr/>
        </p:nvSpPr>
        <p:spPr bwMode="auto">
          <a:xfrm>
            <a:off x="5926138"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Upper bound</a:t>
            </a:r>
          </a:p>
        </p:txBody>
      </p:sp>
      <p:sp>
        <p:nvSpPr>
          <p:cNvPr id="773157" name="Line 37">
            <a:extLst>
              <a:ext uri="{FF2B5EF4-FFF2-40B4-BE49-F238E27FC236}">
                <a16:creationId xmlns:a16="http://schemas.microsoft.com/office/drawing/2014/main" id="{5A718819-9EE6-46FE-B31C-FDB4DC2B8C57}"/>
              </a:ext>
            </a:extLst>
          </p:cNvPr>
          <p:cNvSpPr>
            <a:spLocks noChangeShapeType="1"/>
          </p:cNvSpPr>
          <p:nvPr/>
        </p:nvSpPr>
        <p:spPr bwMode="auto">
          <a:xfrm flipV="1">
            <a:off x="66373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3158" name="Text Box 38">
            <a:extLst>
              <a:ext uri="{FF2B5EF4-FFF2-40B4-BE49-F238E27FC236}">
                <a16:creationId xmlns:a16="http://schemas.microsoft.com/office/drawing/2014/main" id="{E3DE0E78-02A9-4FDB-8E97-3FB574BBDD25}"/>
              </a:ext>
            </a:extLst>
          </p:cNvPr>
          <p:cNvSpPr txBox="1">
            <a:spLocks noChangeArrowheads="1"/>
          </p:cNvSpPr>
          <p:nvPr/>
        </p:nvSpPr>
        <p:spPr bwMode="auto">
          <a:xfrm>
            <a:off x="3357563"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Upper bound</a:t>
            </a:r>
          </a:p>
        </p:txBody>
      </p:sp>
      <p:sp>
        <p:nvSpPr>
          <p:cNvPr id="773159" name="Line 39">
            <a:extLst>
              <a:ext uri="{FF2B5EF4-FFF2-40B4-BE49-F238E27FC236}">
                <a16:creationId xmlns:a16="http://schemas.microsoft.com/office/drawing/2014/main" id="{A2534F8B-E6A2-4954-BACD-5FB73295AF54}"/>
              </a:ext>
            </a:extLst>
          </p:cNvPr>
          <p:cNvSpPr>
            <a:spLocks noChangeShapeType="1"/>
          </p:cNvSpPr>
          <p:nvPr/>
        </p:nvSpPr>
        <p:spPr bwMode="auto">
          <a:xfrm flipV="1">
            <a:off x="40687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3160" name="Text Box 40">
            <a:extLst>
              <a:ext uri="{FF2B5EF4-FFF2-40B4-BE49-F238E27FC236}">
                <a16:creationId xmlns:a16="http://schemas.microsoft.com/office/drawing/2014/main" id="{96F2E015-AE5C-4981-BE90-5049D8D403D9}"/>
              </a:ext>
            </a:extLst>
          </p:cNvPr>
          <p:cNvSpPr txBox="1">
            <a:spLocks noChangeArrowheads="1"/>
          </p:cNvSpPr>
          <p:nvPr/>
        </p:nvSpPr>
        <p:spPr bwMode="auto">
          <a:xfrm>
            <a:off x="2057400" y="5530850"/>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Middle element</a:t>
            </a:r>
          </a:p>
        </p:txBody>
      </p:sp>
      <p:sp>
        <p:nvSpPr>
          <p:cNvPr id="773161" name="Line 41">
            <a:extLst>
              <a:ext uri="{FF2B5EF4-FFF2-40B4-BE49-F238E27FC236}">
                <a16:creationId xmlns:a16="http://schemas.microsoft.com/office/drawing/2014/main" id="{ADE03690-8608-43F8-9DF9-BAD19068543A}"/>
              </a:ext>
            </a:extLst>
          </p:cNvPr>
          <p:cNvSpPr>
            <a:spLocks noChangeShapeType="1"/>
          </p:cNvSpPr>
          <p:nvPr/>
        </p:nvSpPr>
        <p:spPr bwMode="auto">
          <a:xfrm flipV="1">
            <a:off x="2905125" y="4648200"/>
            <a:ext cx="0" cy="838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3122">
                                            <p:txEl>
                                              <p:pRg st="0" end="0"/>
                                            </p:txEl>
                                          </p:spTgt>
                                        </p:tgtEl>
                                        <p:attrNameLst>
                                          <p:attrName>style.visibility</p:attrName>
                                        </p:attrNameLst>
                                      </p:cBhvr>
                                      <p:to>
                                        <p:strVal val="visible"/>
                                      </p:to>
                                    </p:set>
                                    <p:animEffect transition="in" filter="dissolve">
                                      <p:cBhvr>
                                        <p:cTn id="7" dur="500"/>
                                        <p:tgtEl>
                                          <p:spTgt spid="77312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3122">
                                            <p:txEl>
                                              <p:pRg st="1" end="1"/>
                                            </p:txEl>
                                          </p:spTgt>
                                        </p:tgtEl>
                                        <p:attrNameLst>
                                          <p:attrName>style.visibility</p:attrName>
                                        </p:attrNameLst>
                                      </p:cBhvr>
                                      <p:to>
                                        <p:strVal val="visible"/>
                                      </p:to>
                                    </p:set>
                                    <p:animEffect transition="in" filter="dissolve">
                                      <p:cBhvr>
                                        <p:cTn id="10" dur="500"/>
                                        <p:tgtEl>
                                          <p:spTgt spid="77312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3122">
                                            <p:txEl>
                                              <p:pRg st="2" end="2"/>
                                            </p:txEl>
                                          </p:spTgt>
                                        </p:tgtEl>
                                        <p:attrNameLst>
                                          <p:attrName>style.visibility</p:attrName>
                                        </p:attrNameLst>
                                      </p:cBhvr>
                                      <p:to>
                                        <p:strVal val="visible"/>
                                      </p:to>
                                    </p:set>
                                    <p:animEffect transition="in" filter="dissolve">
                                      <p:cBhvr>
                                        <p:cTn id="13" dur="500"/>
                                        <p:tgtEl>
                                          <p:spTgt spid="77312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3122">
                                            <p:txEl>
                                              <p:pRg st="3" end="3"/>
                                            </p:txEl>
                                          </p:spTgt>
                                        </p:tgtEl>
                                        <p:attrNameLst>
                                          <p:attrName>style.visibility</p:attrName>
                                        </p:attrNameLst>
                                      </p:cBhvr>
                                      <p:to>
                                        <p:strVal val="visible"/>
                                      </p:to>
                                    </p:set>
                                    <p:animEffect transition="in" filter="dissolve">
                                      <p:cBhvr>
                                        <p:cTn id="16" dur="500"/>
                                        <p:tgtEl>
                                          <p:spTgt spid="77312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73158"/>
                                        </p:tgtEl>
                                        <p:attrNameLst>
                                          <p:attrName>style.visibility</p:attrName>
                                        </p:attrNameLst>
                                      </p:cBhvr>
                                      <p:to>
                                        <p:strVal val="visible"/>
                                      </p:to>
                                    </p:set>
                                    <p:animEffect transition="in" filter="dissolve">
                                      <p:cBhvr>
                                        <p:cTn id="19" dur="500"/>
                                        <p:tgtEl>
                                          <p:spTgt spid="773158"/>
                                        </p:tgtEl>
                                      </p:cBhvr>
                                    </p:animEffect>
                                  </p:childTnLst>
                                </p:cTn>
                              </p:par>
                              <p:par>
                                <p:cTn id="20" presetID="9" presetClass="entr" presetSubtype="0" fill="hold" nodeType="withEffect">
                                  <p:stCondLst>
                                    <p:cond delay="0"/>
                                  </p:stCondLst>
                                  <p:childTnLst>
                                    <p:set>
                                      <p:cBhvr>
                                        <p:cTn id="21" dur="1" fill="hold">
                                          <p:stCondLst>
                                            <p:cond delay="0"/>
                                          </p:stCondLst>
                                        </p:cTn>
                                        <p:tgtEl>
                                          <p:spTgt spid="773159"/>
                                        </p:tgtEl>
                                        <p:attrNameLst>
                                          <p:attrName>style.visibility</p:attrName>
                                        </p:attrNameLst>
                                      </p:cBhvr>
                                      <p:to>
                                        <p:strVal val="visible"/>
                                      </p:to>
                                    </p:set>
                                    <p:animEffect transition="in" filter="dissolve">
                                      <p:cBhvr>
                                        <p:cTn id="22" dur="500"/>
                                        <p:tgtEl>
                                          <p:spTgt spid="773159"/>
                                        </p:tgtEl>
                                      </p:cBhvr>
                                    </p:animEffect>
                                  </p:childTnLst>
                                </p:cTn>
                              </p:par>
                              <p:par>
                                <p:cTn id="23" presetID="9" presetClass="exit" presetSubtype="0" fill="hold" nodeType="withEffect">
                                  <p:stCondLst>
                                    <p:cond delay="0"/>
                                  </p:stCondLst>
                                  <p:childTnLst>
                                    <p:animEffect transition="out" filter="dissolve">
                                      <p:cBhvr>
                                        <p:cTn id="24" dur="500"/>
                                        <p:tgtEl>
                                          <p:spTgt spid="773157"/>
                                        </p:tgtEl>
                                      </p:cBhvr>
                                    </p:animEffect>
                                    <p:set>
                                      <p:cBhvr>
                                        <p:cTn id="25" dur="1" fill="hold">
                                          <p:stCondLst>
                                            <p:cond delay="499"/>
                                          </p:stCondLst>
                                        </p:cTn>
                                        <p:tgtEl>
                                          <p:spTgt spid="77315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773156"/>
                                        </p:tgtEl>
                                      </p:cBhvr>
                                    </p:animEffect>
                                    <p:set>
                                      <p:cBhvr>
                                        <p:cTn id="28" dur="1" fill="hold">
                                          <p:stCondLst>
                                            <p:cond delay="499"/>
                                          </p:stCondLst>
                                        </p:cTn>
                                        <p:tgtEl>
                                          <p:spTgt spid="773156"/>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773153"/>
                                        </p:tgtEl>
                                      </p:cBhvr>
                                    </p:animEffect>
                                    <p:set>
                                      <p:cBhvr>
                                        <p:cTn id="31" dur="1" fill="hold">
                                          <p:stCondLst>
                                            <p:cond delay="499"/>
                                          </p:stCondLst>
                                        </p:cTn>
                                        <p:tgtEl>
                                          <p:spTgt spid="77315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773152"/>
                                        </p:tgtEl>
                                      </p:cBhvr>
                                    </p:animEffect>
                                    <p:set>
                                      <p:cBhvr>
                                        <p:cTn id="34" dur="1" fill="hold">
                                          <p:stCondLst>
                                            <p:cond delay="499"/>
                                          </p:stCondLst>
                                        </p:cTn>
                                        <p:tgtEl>
                                          <p:spTgt spid="77315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73161"/>
                                        </p:tgtEl>
                                        <p:attrNameLst>
                                          <p:attrName>style.visibility</p:attrName>
                                        </p:attrNameLst>
                                      </p:cBhvr>
                                      <p:to>
                                        <p:strVal val="visible"/>
                                      </p:to>
                                    </p:set>
                                    <p:animEffect transition="in" filter="dissolve">
                                      <p:cBhvr>
                                        <p:cTn id="39" dur="500"/>
                                        <p:tgtEl>
                                          <p:spTgt spid="77316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73160"/>
                                        </p:tgtEl>
                                        <p:attrNameLst>
                                          <p:attrName>style.visibility</p:attrName>
                                        </p:attrNameLst>
                                      </p:cBhvr>
                                      <p:to>
                                        <p:strVal val="visible"/>
                                      </p:to>
                                    </p:set>
                                    <p:animEffect transition="in" filter="dissolve">
                                      <p:cBhvr>
                                        <p:cTn id="42" dur="500"/>
                                        <p:tgtEl>
                                          <p:spTgt spid="773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52" grpId="0"/>
      <p:bldP spid="773156" grpId="0"/>
      <p:bldP spid="773158" grpId="0"/>
      <p:bldP spid="77316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a:extLst>
              <a:ext uri="{FF2B5EF4-FFF2-40B4-BE49-F238E27FC236}">
                <a16:creationId xmlns:a16="http://schemas.microsoft.com/office/drawing/2014/main" id="{7DA65E38-6AAD-4677-959F-22F304818919}"/>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13 is equal to middle element.</a:t>
            </a:r>
          </a:p>
          <a:p>
            <a:pPr eaLnBrk="1" hangingPunct="1">
              <a:buFontTx/>
              <a:buBlip>
                <a:blip r:embed="rId3"/>
              </a:buBlip>
            </a:pPr>
            <a:r>
              <a:rPr lang="en-IN" altLang="id-ID" sz="2000">
                <a:solidFill>
                  <a:schemeClr val="accent2"/>
                </a:solidFill>
              </a:rPr>
              <a:t>Element found at index 1.</a:t>
            </a:r>
            <a:endParaRPr lang="en-US" altLang="id-ID" sz="1800">
              <a:solidFill>
                <a:schemeClr val="accent2"/>
              </a:solidFill>
            </a:endParaRPr>
          </a:p>
        </p:txBody>
      </p:sp>
      <p:sp>
        <p:nvSpPr>
          <p:cNvPr id="131075" name="Text Box 3">
            <a:extLst>
              <a:ext uri="{FF2B5EF4-FFF2-40B4-BE49-F238E27FC236}">
                <a16:creationId xmlns:a16="http://schemas.microsoft.com/office/drawing/2014/main" id="{EFC60B9E-A4A3-4068-AC4B-9347598FD538}"/>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
        <p:nvSpPr>
          <p:cNvPr id="131076" name="AutoShape 4">
            <a:extLst>
              <a:ext uri="{FF2B5EF4-FFF2-40B4-BE49-F238E27FC236}">
                <a16:creationId xmlns:a16="http://schemas.microsoft.com/office/drawing/2014/main" id="{7468C179-E9C9-4126-9038-D0CA3327266D}"/>
              </a:ext>
            </a:extLst>
          </p:cNvPr>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31077" name="Text Box 5">
            <a:extLst>
              <a:ext uri="{FF2B5EF4-FFF2-40B4-BE49-F238E27FC236}">
                <a16:creationId xmlns:a16="http://schemas.microsoft.com/office/drawing/2014/main" id="{183875B8-C8E2-43F9-901F-0707168DDE50}"/>
              </a:ext>
            </a:extLst>
          </p:cNvPr>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31078" name="Text Box 6">
            <a:extLst>
              <a:ext uri="{FF2B5EF4-FFF2-40B4-BE49-F238E27FC236}">
                <a16:creationId xmlns:a16="http://schemas.microsoft.com/office/drawing/2014/main" id="{F05DC8FB-3531-4FAE-AE71-202F3A36B456}"/>
              </a:ext>
            </a:extLst>
          </p:cNvPr>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31079" name="Text Box 7">
            <a:extLst>
              <a:ext uri="{FF2B5EF4-FFF2-40B4-BE49-F238E27FC236}">
                <a16:creationId xmlns:a16="http://schemas.microsoft.com/office/drawing/2014/main" id="{9047D747-F30E-4BAD-85B1-42CD497CD67D}"/>
              </a:ext>
            </a:extLst>
          </p:cNvPr>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31080" name="Text Box 8">
            <a:extLst>
              <a:ext uri="{FF2B5EF4-FFF2-40B4-BE49-F238E27FC236}">
                <a16:creationId xmlns:a16="http://schemas.microsoft.com/office/drawing/2014/main" id="{724FD679-D50A-4B92-AF4D-8F8B27B4B327}"/>
              </a:ext>
            </a:extLst>
          </p:cNvPr>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31081" name="Text Box 9">
            <a:extLst>
              <a:ext uri="{FF2B5EF4-FFF2-40B4-BE49-F238E27FC236}">
                <a16:creationId xmlns:a16="http://schemas.microsoft.com/office/drawing/2014/main" id="{7DB27991-7A9C-45FC-A8E8-D0813ACC4BFE}"/>
              </a:ext>
            </a:extLst>
          </p:cNvPr>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31082" name="Text Box 10">
            <a:extLst>
              <a:ext uri="{FF2B5EF4-FFF2-40B4-BE49-F238E27FC236}">
                <a16:creationId xmlns:a16="http://schemas.microsoft.com/office/drawing/2014/main" id="{C5EC4E6A-0498-48BF-B5B1-CE71538D3493}"/>
              </a:ext>
            </a:extLst>
          </p:cNvPr>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31083" name="Line 11">
            <a:extLst>
              <a:ext uri="{FF2B5EF4-FFF2-40B4-BE49-F238E27FC236}">
                <a16:creationId xmlns:a16="http://schemas.microsoft.com/office/drawing/2014/main" id="{E68FF5AA-EA36-4A71-9686-BF0AA7ABEDA3}"/>
              </a:ext>
            </a:extLst>
          </p:cNvPr>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84" name="Line 12">
            <a:extLst>
              <a:ext uri="{FF2B5EF4-FFF2-40B4-BE49-F238E27FC236}">
                <a16:creationId xmlns:a16="http://schemas.microsoft.com/office/drawing/2014/main" id="{951E1042-7C32-43E8-8C8C-4B5E468EE10E}"/>
              </a:ext>
            </a:extLst>
          </p:cNvPr>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85" name="Line 13">
            <a:extLst>
              <a:ext uri="{FF2B5EF4-FFF2-40B4-BE49-F238E27FC236}">
                <a16:creationId xmlns:a16="http://schemas.microsoft.com/office/drawing/2014/main" id="{B8790410-1575-4C3C-BAFB-A4966BB44C27}"/>
              </a:ext>
            </a:extLst>
          </p:cNvPr>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86" name="Line 14">
            <a:extLst>
              <a:ext uri="{FF2B5EF4-FFF2-40B4-BE49-F238E27FC236}">
                <a16:creationId xmlns:a16="http://schemas.microsoft.com/office/drawing/2014/main" id="{1F7859A3-FBFD-4D44-AF28-E628E497195C}"/>
              </a:ext>
            </a:extLst>
          </p:cNvPr>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87" name="Text Box 15">
            <a:extLst>
              <a:ext uri="{FF2B5EF4-FFF2-40B4-BE49-F238E27FC236}">
                <a16:creationId xmlns:a16="http://schemas.microsoft.com/office/drawing/2014/main" id="{50F0CC19-590D-4556-8249-767A84AB1C9E}"/>
              </a:ext>
            </a:extLst>
          </p:cNvPr>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13</a:t>
            </a:r>
          </a:p>
        </p:txBody>
      </p:sp>
      <p:sp>
        <p:nvSpPr>
          <p:cNvPr id="131088" name="Text Box 16">
            <a:extLst>
              <a:ext uri="{FF2B5EF4-FFF2-40B4-BE49-F238E27FC236}">
                <a16:creationId xmlns:a16="http://schemas.microsoft.com/office/drawing/2014/main" id="{32FE1AF8-79FB-40E0-A7A9-6A8ACE5508A4}"/>
              </a:ext>
            </a:extLst>
          </p:cNvPr>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17</a:t>
            </a:r>
          </a:p>
        </p:txBody>
      </p:sp>
      <p:sp>
        <p:nvSpPr>
          <p:cNvPr id="131089" name="Text Box 17">
            <a:extLst>
              <a:ext uri="{FF2B5EF4-FFF2-40B4-BE49-F238E27FC236}">
                <a16:creationId xmlns:a16="http://schemas.microsoft.com/office/drawing/2014/main" id="{BE653D11-AB4E-4288-8EC5-E469F3A12A60}"/>
              </a:ext>
            </a:extLst>
          </p:cNvPr>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19</a:t>
            </a:r>
          </a:p>
        </p:txBody>
      </p:sp>
      <p:sp>
        <p:nvSpPr>
          <p:cNvPr id="131090" name="Text Box 18">
            <a:extLst>
              <a:ext uri="{FF2B5EF4-FFF2-40B4-BE49-F238E27FC236}">
                <a16:creationId xmlns:a16="http://schemas.microsoft.com/office/drawing/2014/main" id="{10FFEEFA-DB71-4BCC-B829-12106655A328}"/>
              </a:ext>
            </a:extLst>
          </p:cNvPr>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9</a:t>
            </a:r>
          </a:p>
        </p:txBody>
      </p:sp>
      <p:sp>
        <p:nvSpPr>
          <p:cNvPr id="131091" name="Text Box 19">
            <a:extLst>
              <a:ext uri="{FF2B5EF4-FFF2-40B4-BE49-F238E27FC236}">
                <a16:creationId xmlns:a16="http://schemas.microsoft.com/office/drawing/2014/main" id="{BD0E7A57-CCB8-4231-85FD-0DD98EBF8F7E}"/>
              </a:ext>
            </a:extLst>
          </p:cNvPr>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25</a:t>
            </a:r>
          </a:p>
        </p:txBody>
      </p:sp>
      <p:sp>
        <p:nvSpPr>
          <p:cNvPr id="131092" name="Line 20">
            <a:extLst>
              <a:ext uri="{FF2B5EF4-FFF2-40B4-BE49-F238E27FC236}">
                <a16:creationId xmlns:a16="http://schemas.microsoft.com/office/drawing/2014/main" id="{E08281BA-FF61-44AB-9D7A-1829C6A9307A}"/>
              </a:ext>
            </a:extLst>
          </p:cNvPr>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93" name="Line 21">
            <a:extLst>
              <a:ext uri="{FF2B5EF4-FFF2-40B4-BE49-F238E27FC236}">
                <a16:creationId xmlns:a16="http://schemas.microsoft.com/office/drawing/2014/main" id="{50F98784-3564-409D-8C04-7987FFE58F90}"/>
              </a:ext>
            </a:extLst>
          </p:cNvPr>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94" name="Text Box 22">
            <a:extLst>
              <a:ext uri="{FF2B5EF4-FFF2-40B4-BE49-F238E27FC236}">
                <a16:creationId xmlns:a16="http://schemas.microsoft.com/office/drawing/2014/main" id="{1241740E-57DD-47D3-B14C-69A7E44E0A91}"/>
              </a:ext>
            </a:extLst>
          </p:cNvPr>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29</a:t>
            </a:r>
          </a:p>
        </p:txBody>
      </p:sp>
      <p:sp>
        <p:nvSpPr>
          <p:cNvPr id="131095" name="Text Box 23">
            <a:extLst>
              <a:ext uri="{FF2B5EF4-FFF2-40B4-BE49-F238E27FC236}">
                <a16:creationId xmlns:a16="http://schemas.microsoft.com/office/drawing/2014/main" id="{BAC3E6BF-3E4F-4309-8D9D-DEEDF0764848}"/>
              </a:ext>
            </a:extLst>
          </p:cNvPr>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39</a:t>
            </a:r>
          </a:p>
        </p:txBody>
      </p:sp>
      <p:sp>
        <p:nvSpPr>
          <p:cNvPr id="131096" name="Text Box 24">
            <a:extLst>
              <a:ext uri="{FF2B5EF4-FFF2-40B4-BE49-F238E27FC236}">
                <a16:creationId xmlns:a16="http://schemas.microsoft.com/office/drawing/2014/main" id="{BFB2EAC0-EBDA-49C2-8F1A-2C4B47086DB4}"/>
              </a:ext>
            </a:extLst>
          </p:cNvPr>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31097" name="Text Box 25">
            <a:extLst>
              <a:ext uri="{FF2B5EF4-FFF2-40B4-BE49-F238E27FC236}">
                <a16:creationId xmlns:a16="http://schemas.microsoft.com/office/drawing/2014/main" id="{C52A3293-3D03-4DA1-8DE6-AF7653B7E743}"/>
              </a:ext>
            </a:extLst>
          </p:cNvPr>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31098" name="Line 26">
            <a:extLst>
              <a:ext uri="{FF2B5EF4-FFF2-40B4-BE49-F238E27FC236}">
                <a16:creationId xmlns:a16="http://schemas.microsoft.com/office/drawing/2014/main" id="{DD6D8A02-4F1B-4AC9-AFA0-A4E4B0CD22D9}"/>
              </a:ext>
            </a:extLst>
          </p:cNvPr>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099" name="Line 27">
            <a:extLst>
              <a:ext uri="{FF2B5EF4-FFF2-40B4-BE49-F238E27FC236}">
                <a16:creationId xmlns:a16="http://schemas.microsoft.com/office/drawing/2014/main" id="{1DC40B74-90E2-43C0-8F5C-28BAB2E3A96B}"/>
              </a:ext>
            </a:extLst>
          </p:cNvPr>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100" name="Text Box 28">
            <a:extLst>
              <a:ext uri="{FF2B5EF4-FFF2-40B4-BE49-F238E27FC236}">
                <a16:creationId xmlns:a16="http://schemas.microsoft.com/office/drawing/2014/main" id="{025ADC46-082D-49B9-A9A3-E78E877DF026}"/>
              </a:ext>
            </a:extLst>
          </p:cNvPr>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40</a:t>
            </a:r>
          </a:p>
        </p:txBody>
      </p:sp>
      <p:sp>
        <p:nvSpPr>
          <p:cNvPr id="131101" name="Text Box 29">
            <a:extLst>
              <a:ext uri="{FF2B5EF4-FFF2-40B4-BE49-F238E27FC236}">
                <a16:creationId xmlns:a16="http://schemas.microsoft.com/office/drawing/2014/main" id="{4077FD54-0571-4A0F-B92C-3457001C03F0}"/>
              </a:ext>
            </a:extLst>
          </p:cNvPr>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47</a:t>
            </a:r>
          </a:p>
        </p:txBody>
      </p:sp>
      <p:sp>
        <p:nvSpPr>
          <p:cNvPr id="131102" name="Text Box 30">
            <a:extLst>
              <a:ext uri="{FF2B5EF4-FFF2-40B4-BE49-F238E27FC236}">
                <a16:creationId xmlns:a16="http://schemas.microsoft.com/office/drawing/2014/main" id="{FB828A75-C008-4EF6-992F-3553A940C9AD}"/>
              </a:ext>
            </a:extLst>
          </p:cNvPr>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131103" name="Text Box 31">
            <a:extLst>
              <a:ext uri="{FF2B5EF4-FFF2-40B4-BE49-F238E27FC236}">
                <a16:creationId xmlns:a16="http://schemas.microsoft.com/office/drawing/2014/main" id="{C37E40F5-0026-4EA8-A9B4-8B8518CEE783}"/>
              </a:ext>
            </a:extLst>
          </p:cNvPr>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a:t>
            </a:r>
          </a:p>
        </p:txBody>
      </p:sp>
      <p:sp>
        <p:nvSpPr>
          <p:cNvPr id="775200" name="Text Box 32">
            <a:extLst>
              <a:ext uri="{FF2B5EF4-FFF2-40B4-BE49-F238E27FC236}">
                <a16:creationId xmlns:a16="http://schemas.microsoft.com/office/drawing/2014/main" id="{9423AE81-8011-424A-A5D5-E115A8E224D4}"/>
              </a:ext>
            </a:extLst>
          </p:cNvPr>
          <p:cNvSpPr txBox="1">
            <a:spLocks noChangeArrowheads="1"/>
          </p:cNvSpPr>
          <p:nvPr/>
        </p:nvSpPr>
        <p:spPr bwMode="auto">
          <a:xfrm>
            <a:off x="1295400" y="4992688"/>
            <a:ext cx="1458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Lower bound</a:t>
            </a:r>
          </a:p>
        </p:txBody>
      </p:sp>
      <p:sp>
        <p:nvSpPr>
          <p:cNvPr id="775201" name="Line 33">
            <a:extLst>
              <a:ext uri="{FF2B5EF4-FFF2-40B4-BE49-F238E27FC236}">
                <a16:creationId xmlns:a16="http://schemas.microsoft.com/office/drawing/2014/main" id="{63CA2FE4-3582-4B17-A5E1-A7EBA7558A24}"/>
              </a:ext>
            </a:extLst>
          </p:cNvPr>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775202" name="Text Box 34">
            <a:extLst>
              <a:ext uri="{FF2B5EF4-FFF2-40B4-BE49-F238E27FC236}">
                <a16:creationId xmlns:a16="http://schemas.microsoft.com/office/drawing/2014/main" id="{A723E2DB-C20A-43A1-9299-D8C7105EDF0A}"/>
              </a:ext>
            </a:extLst>
          </p:cNvPr>
          <p:cNvSpPr txBox="1">
            <a:spLocks noChangeArrowheads="1"/>
          </p:cNvSpPr>
          <p:nvPr/>
        </p:nvSpPr>
        <p:spPr bwMode="auto">
          <a:xfrm>
            <a:off x="3357563"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Upper bound</a:t>
            </a:r>
          </a:p>
        </p:txBody>
      </p:sp>
      <p:sp>
        <p:nvSpPr>
          <p:cNvPr id="775203" name="Line 35">
            <a:extLst>
              <a:ext uri="{FF2B5EF4-FFF2-40B4-BE49-F238E27FC236}">
                <a16:creationId xmlns:a16="http://schemas.microsoft.com/office/drawing/2014/main" id="{7BF6C3E3-994E-4B6E-B2DA-FBCC693F13EF}"/>
              </a:ext>
            </a:extLst>
          </p:cNvPr>
          <p:cNvSpPr>
            <a:spLocks noChangeShapeType="1"/>
          </p:cNvSpPr>
          <p:nvPr/>
        </p:nvSpPr>
        <p:spPr bwMode="auto">
          <a:xfrm flipV="1">
            <a:off x="40687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31108" name="Text Box 36">
            <a:extLst>
              <a:ext uri="{FF2B5EF4-FFF2-40B4-BE49-F238E27FC236}">
                <a16:creationId xmlns:a16="http://schemas.microsoft.com/office/drawing/2014/main" id="{9716DDA9-A01F-4808-9A7B-C5B44EF34F18}"/>
              </a:ext>
            </a:extLst>
          </p:cNvPr>
          <p:cNvSpPr txBox="1">
            <a:spLocks noChangeArrowheads="1"/>
          </p:cNvSpPr>
          <p:nvPr/>
        </p:nvSpPr>
        <p:spPr bwMode="auto">
          <a:xfrm>
            <a:off x="2057400" y="5530850"/>
            <a:ext cx="165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Element found </a:t>
            </a:r>
          </a:p>
        </p:txBody>
      </p:sp>
      <p:sp>
        <p:nvSpPr>
          <p:cNvPr id="131109" name="Line 37">
            <a:extLst>
              <a:ext uri="{FF2B5EF4-FFF2-40B4-BE49-F238E27FC236}">
                <a16:creationId xmlns:a16="http://schemas.microsoft.com/office/drawing/2014/main" id="{10E892A8-27A5-46BB-8309-A3666C8D30E7}"/>
              </a:ext>
            </a:extLst>
          </p:cNvPr>
          <p:cNvSpPr>
            <a:spLocks noChangeShapeType="1"/>
          </p:cNvSpPr>
          <p:nvPr/>
        </p:nvSpPr>
        <p:spPr bwMode="auto">
          <a:xfrm flipV="1">
            <a:off x="2905125" y="4648200"/>
            <a:ext cx="0" cy="838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5170">
                                            <p:txEl>
                                              <p:pRg st="0" end="0"/>
                                            </p:txEl>
                                          </p:spTgt>
                                        </p:tgtEl>
                                        <p:attrNameLst>
                                          <p:attrName>style.visibility</p:attrName>
                                        </p:attrNameLst>
                                      </p:cBhvr>
                                      <p:to>
                                        <p:strVal val="visible"/>
                                      </p:to>
                                    </p:set>
                                    <p:animEffect transition="in" filter="dissolve">
                                      <p:cBhvr>
                                        <p:cTn id="7" dur="500"/>
                                        <p:tgtEl>
                                          <p:spTgt spid="7751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5170">
                                            <p:txEl>
                                              <p:pRg st="1" end="1"/>
                                            </p:txEl>
                                          </p:spTgt>
                                        </p:tgtEl>
                                        <p:attrNameLst>
                                          <p:attrName>style.visibility</p:attrName>
                                        </p:attrNameLst>
                                      </p:cBhvr>
                                      <p:to>
                                        <p:strVal val="visible"/>
                                      </p:to>
                                    </p:set>
                                    <p:animEffect transition="in" filter="dissolve">
                                      <p:cBhvr>
                                        <p:cTn id="10" dur="500"/>
                                        <p:tgtEl>
                                          <p:spTgt spid="775170">
                                            <p:txEl>
                                              <p:pRg st="1" end="1"/>
                                            </p:txEl>
                                          </p:spTgt>
                                        </p:tgtEl>
                                      </p:cBhvr>
                                    </p:animEffect>
                                  </p:childTnLst>
                                </p:cTn>
                              </p:par>
                              <p:par>
                                <p:cTn id="11" presetID="9" presetClass="exit" presetSubtype="0" fill="hold" nodeType="withEffect">
                                  <p:stCondLst>
                                    <p:cond delay="0"/>
                                  </p:stCondLst>
                                  <p:childTnLst>
                                    <p:animEffect transition="out" filter="dissolve">
                                      <p:cBhvr>
                                        <p:cTn id="12" dur="500"/>
                                        <p:tgtEl>
                                          <p:spTgt spid="775201"/>
                                        </p:tgtEl>
                                      </p:cBhvr>
                                    </p:animEffect>
                                    <p:set>
                                      <p:cBhvr>
                                        <p:cTn id="13" dur="1" fill="hold">
                                          <p:stCondLst>
                                            <p:cond delay="499"/>
                                          </p:stCondLst>
                                        </p:cTn>
                                        <p:tgtEl>
                                          <p:spTgt spid="77520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775200"/>
                                        </p:tgtEl>
                                      </p:cBhvr>
                                    </p:animEffect>
                                    <p:set>
                                      <p:cBhvr>
                                        <p:cTn id="16" dur="1" fill="hold">
                                          <p:stCondLst>
                                            <p:cond delay="499"/>
                                          </p:stCondLst>
                                        </p:cTn>
                                        <p:tgtEl>
                                          <p:spTgt spid="775200"/>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75203"/>
                                        </p:tgtEl>
                                      </p:cBhvr>
                                    </p:animEffect>
                                    <p:set>
                                      <p:cBhvr>
                                        <p:cTn id="19" dur="1" fill="hold">
                                          <p:stCondLst>
                                            <p:cond delay="499"/>
                                          </p:stCondLst>
                                        </p:cTn>
                                        <p:tgtEl>
                                          <p:spTgt spid="77520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775202"/>
                                        </p:tgtEl>
                                      </p:cBhvr>
                                    </p:animEffect>
                                    <p:set>
                                      <p:cBhvr>
                                        <p:cTn id="22" dur="1" fill="hold">
                                          <p:stCondLst>
                                            <p:cond delay="499"/>
                                          </p:stCondLst>
                                        </p:cTn>
                                        <p:tgtEl>
                                          <p:spTgt spid="775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200" grpId="0"/>
      <p:bldP spid="7752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16A059EB-31D8-4E18-9295-6678BA83DA58}"/>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IN" altLang="id-ID" sz="2000"/>
              <a:t>Write an algorithm to implement binary search algorithm.</a:t>
            </a:r>
          </a:p>
          <a:p>
            <a:pPr lvl="1" eaLnBrk="1" hangingPunct="1">
              <a:buFontTx/>
              <a:buAutoNum type="arabicPeriod"/>
            </a:pPr>
            <a:r>
              <a:rPr lang="en-US" altLang="id-ID"/>
              <a:t>Accept the element to be searched</a:t>
            </a:r>
          </a:p>
          <a:p>
            <a:pPr lvl="1" eaLnBrk="1" hangingPunct="1">
              <a:buFontTx/>
              <a:buAutoNum type="arabicPeriod"/>
            </a:pPr>
            <a:r>
              <a:rPr lang="en-US" altLang="id-ID"/>
              <a:t>Set lowerbound = 0</a:t>
            </a:r>
          </a:p>
          <a:p>
            <a:pPr lvl="1" eaLnBrk="1" hangingPunct="1">
              <a:buFontTx/>
              <a:buAutoNum type="arabicPeriod"/>
            </a:pPr>
            <a:r>
              <a:rPr lang="en-US" altLang="id-ID"/>
              <a:t>Set upperbound = n – 1</a:t>
            </a:r>
          </a:p>
          <a:p>
            <a:pPr lvl="1" eaLnBrk="1" hangingPunct="1">
              <a:buFontTx/>
              <a:buAutoNum type="arabicPeriod"/>
            </a:pPr>
            <a:r>
              <a:rPr lang="en-US" altLang="id-ID"/>
              <a:t>Set mid = (lowerbound + upperbound)/2</a:t>
            </a:r>
          </a:p>
          <a:p>
            <a:pPr lvl="1" eaLnBrk="1" hangingPunct="1">
              <a:buFontTx/>
              <a:buAutoNum type="arabicPeriod"/>
            </a:pPr>
            <a:r>
              <a:rPr lang="en-US" altLang="id-ID"/>
              <a:t>If arr[mid] = desired element:</a:t>
            </a:r>
          </a:p>
          <a:p>
            <a:pPr lvl="2" eaLnBrk="1" hangingPunct="1">
              <a:buFontTx/>
              <a:buAutoNum type="alphaLcPeriod"/>
            </a:pPr>
            <a:r>
              <a:rPr lang="en-US" altLang="id-ID" sz="1600"/>
              <a:t>Display “Found”</a:t>
            </a:r>
          </a:p>
          <a:p>
            <a:pPr lvl="2" eaLnBrk="1" hangingPunct="1">
              <a:buFontTx/>
              <a:buAutoNum type="alphaLcPeriod"/>
            </a:pPr>
            <a:r>
              <a:rPr lang="en-US" altLang="id-ID" sz="1600"/>
              <a:t>Go to step 10</a:t>
            </a:r>
          </a:p>
          <a:p>
            <a:pPr lvl="1" eaLnBrk="1" hangingPunct="1">
              <a:buFontTx/>
              <a:buAutoNum type="arabicPeriod"/>
            </a:pPr>
            <a:r>
              <a:rPr lang="en-US" altLang="id-ID"/>
              <a:t>If desired element &lt; arr[mid]:</a:t>
            </a:r>
          </a:p>
          <a:p>
            <a:pPr lvl="2" eaLnBrk="1" hangingPunct="1">
              <a:buFontTx/>
              <a:buAutoNum type="alphaLcPeriod"/>
            </a:pPr>
            <a:r>
              <a:rPr lang="en-US" altLang="id-ID" sz="1600"/>
              <a:t>Set upperbound = mid – 1</a:t>
            </a:r>
          </a:p>
        </p:txBody>
      </p:sp>
      <p:sp>
        <p:nvSpPr>
          <p:cNvPr id="133123" name="Text Box 3">
            <a:extLst>
              <a:ext uri="{FF2B5EF4-FFF2-40B4-BE49-F238E27FC236}">
                <a16:creationId xmlns:a16="http://schemas.microsoft.com/office/drawing/2014/main" id="{8B0F0AB2-8A22-4D9D-B9FB-7A61032512E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7218">
                                            <p:txEl>
                                              <p:pRg st="0" end="0"/>
                                            </p:txEl>
                                          </p:spTgt>
                                        </p:tgtEl>
                                        <p:attrNameLst>
                                          <p:attrName>style.visibility</p:attrName>
                                        </p:attrNameLst>
                                      </p:cBhvr>
                                      <p:to>
                                        <p:strVal val="visible"/>
                                      </p:to>
                                    </p:set>
                                    <p:animEffect transition="in" filter="dissolve">
                                      <p:cBhvr>
                                        <p:cTn id="7" dur="500"/>
                                        <p:tgtEl>
                                          <p:spTgt spid="777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7218">
                                            <p:txEl>
                                              <p:pRg st="1" end="1"/>
                                            </p:txEl>
                                          </p:spTgt>
                                        </p:tgtEl>
                                        <p:attrNameLst>
                                          <p:attrName>style.visibility</p:attrName>
                                        </p:attrNameLst>
                                      </p:cBhvr>
                                      <p:to>
                                        <p:strVal val="visible"/>
                                      </p:to>
                                    </p:set>
                                    <p:animEffect transition="in" filter="dissolve">
                                      <p:cBhvr>
                                        <p:cTn id="12" dur="500"/>
                                        <p:tgtEl>
                                          <p:spTgt spid="77721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77218">
                                            <p:txEl>
                                              <p:pRg st="2" end="2"/>
                                            </p:txEl>
                                          </p:spTgt>
                                        </p:tgtEl>
                                        <p:attrNameLst>
                                          <p:attrName>style.visibility</p:attrName>
                                        </p:attrNameLst>
                                      </p:cBhvr>
                                      <p:to>
                                        <p:strVal val="visible"/>
                                      </p:to>
                                    </p:set>
                                    <p:animEffect transition="in" filter="dissolve">
                                      <p:cBhvr>
                                        <p:cTn id="15" dur="500"/>
                                        <p:tgtEl>
                                          <p:spTgt spid="77721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77218">
                                            <p:txEl>
                                              <p:pRg st="3" end="3"/>
                                            </p:txEl>
                                          </p:spTgt>
                                        </p:tgtEl>
                                        <p:attrNameLst>
                                          <p:attrName>style.visibility</p:attrName>
                                        </p:attrNameLst>
                                      </p:cBhvr>
                                      <p:to>
                                        <p:strVal val="visible"/>
                                      </p:to>
                                    </p:set>
                                    <p:animEffect transition="in" filter="dissolve">
                                      <p:cBhvr>
                                        <p:cTn id="18" dur="500"/>
                                        <p:tgtEl>
                                          <p:spTgt spid="77721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77218">
                                            <p:txEl>
                                              <p:pRg st="4" end="4"/>
                                            </p:txEl>
                                          </p:spTgt>
                                        </p:tgtEl>
                                        <p:attrNameLst>
                                          <p:attrName>style.visibility</p:attrName>
                                        </p:attrNameLst>
                                      </p:cBhvr>
                                      <p:to>
                                        <p:strVal val="visible"/>
                                      </p:to>
                                    </p:set>
                                    <p:animEffect transition="in" filter="dissolve">
                                      <p:cBhvr>
                                        <p:cTn id="21" dur="500"/>
                                        <p:tgtEl>
                                          <p:spTgt spid="77721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77218">
                                            <p:txEl>
                                              <p:pRg st="5" end="5"/>
                                            </p:txEl>
                                          </p:spTgt>
                                        </p:tgtEl>
                                        <p:attrNameLst>
                                          <p:attrName>style.visibility</p:attrName>
                                        </p:attrNameLst>
                                      </p:cBhvr>
                                      <p:to>
                                        <p:strVal val="visible"/>
                                      </p:to>
                                    </p:set>
                                    <p:animEffect transition="in" filter="dissolve">
                                      <p:cBhvr>
                                        <p:cTn id="24" dur="500"/>
                                        <p:tgtEl>
                                          <p:spTgt spid="77721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77218">
                                            <p:txEl>
                                              <p:pRg st="6" end="6"/>
                                            </p:txEl>
                                          </p:spTgt>
                                        </p:tgtEl>
                                        <p:attrNameLst>
                                          <p:attrName>style.visibility</p:attrName>
                                        </p:attrNameLst>
                                      </p:cBhvr>
                                      <p:to>
                                        <p:strVal val="visible"/>
                                      </p:to>
                                    </p:set>
                                    <p:animEffect transition="in" filter="dissolve">
                                      <p:cBhvr>
                                        <p:cTn id="27" dur="500"/>
                                        <p:tgtEl>
                                          <p:spTgt spid="777218">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77218">
                                            <p:txEl>
                                              <p:pRg st="7" end="7"/>
                                            </p:txEl>
                                          </p:spTgt>
                                        </p:tgtEl>
                                        <p:attrNameLst>
                                          <p:attrName>style.visibility</p:attrName>
                                        </p:attrNameLst>
                                      </p:cBhvr>
                                      <p:to>
                                        <p:strVal val="visible"/>
                                      </p:to>
                                    </p:set>
                                    <p:animEffect transition="in" filter="dissolve">
                                      <p:cBhvr>
                                        <p:cTn id="30" dur="500"/>
                                        <p:tgtEl>
                                          <p:spTgt spid="777218">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777218">
                                            <p:txEl>
                                              <p:pRg st="8" end="8"/>
                                            </p:txEl>
                                          </p:spTgt>
                                        </p:tgtEl>
                                        <p:attrNameLst>
                                          <p:attrName>style.visibility</p:attrName>
                                        </p:attrNameLst>
                                      </p:cBhvr>
                                      <p:to>
                                        <p:strVal val="visible"/>
                                      </p:to>
                                    </p:set>
                                    <p:animEffect transition="in" filter="dissolve">
                                      <p:cBhvr>
                                        <p:cTn id="33" dur="500"/>
                                        <p:tgtEl>
                                          <p:spTgt spid="777218">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777218">
                                            <p:txEl>
                                              <p:pRg st="9" end="9"/>
                                            </p:txEl>
                                          </p:spTgt>
                                        </p:tgtEl>
                                        <p:attrNameLst>
                                          <p:attrName>style.visibility</p:attrName>
                                        </p:attrNameLst>
                                      </p:cBhvr>
                                      <p:to>
                                        <p:strVal val="visible"/>
                                      </p:to>
                                    </p:set>
                                    <p:animEffect transition="in" filter="dissolve">
                                      <p:cBhvr>
                                        <p:cTn id="36" dur="500"/>
                                        <p:tgtEl>
                                          <p:spTgt spid="7772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3F5E07E9-9869-4ECD-8003-AA9E5B9EE752}"/>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a:solidFill>
                  <a:schemeClr val="accent2"/>
                </a:solidFill>
                <a:latin typeface="Arial" panose="020B0604020202020204" pitchFamily="34" charset="0"/>
                <a:cs typeface="Times New Roman" panose="02020603050405020304" pitchFamily="18" charset="0"/>
              </a:defRPr>
            </a:lvl1pPr>
            <a:lvl2pPr marL="800100" indent="-34290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57300" indent="-3429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14500" indent="-3429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171700" indent="-3429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289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0861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433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00500" indent="-3429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lvl="1" eaLnBrk="1" hangingPunct="1">
              <a:buFontTx/>
              <a:buAutoNum type="arabicPeriod" startAt="7"/>
            </a:pPr>
            <a:r>
              <a:rPr lang="en-US" altLang="id-ID"/>
              <a:t>If desired element &gt; arr[mid]:</a:t>
            </a:r>
          </a:p>
          <a:p>
            <a:pPr lvl="2" eaLnBrk="1" hangingPunct="1">
              <a:buFontTx/>
              <a:buAutoNum type="alphaLcPeriod"/>
            </a:pPr>
            <a:r>
              <a:rPr lang="en-US" altLang="id-ID" sz="1600"/>
              <a:t>Set lowerbound = mid + 1</a:t>
            </a:r>
          </a:p>
          <a:p>
            <a:pPr lvl="1" eaLnBrk="1" hangingPunct="1">
              <a:buFontTx/>
              <a:buAutoNum type="arabicPeriod" startAt="7"/>
            </a:pPr>
            <a:r>
              <a:rPr lang="en-US" altLang="id-ID"/>
              <a:t>If lowerbound &lt;= upperbound:</a:t>
            </a:r>
          </a:p>
          <a:p>
            <a:pPr lvl="2" eaLnBrk="1" hangingPunct="1">
              <a:buFontTx/>
              <a:buAutoNum type="alphaLcPeriod"/>
            </a:pPr>
            <a:r>
              <a:rPr lang="en-US" altLang="id-ID" sz="1600"/>
              <a:t>Go to step 4</a:t>
            </a:r>
          </a:p>
          <a:p>
            <a:pPr lvl="1" eaLnBrk="1" hangingPunct="1">
              <a:buFontTx/>
              <a:buAutoNum type="arabicPeriod" startAt="7"/>
            </a:pPr>
            <a:r>
              <a:rPr lang="en-US" altLang="id-ID"/>
              <a:t>Display “Not Found”</a:t>
            </a:r>
          </a:p>
          <a:p>
            <a:pPr lvl="1" eaLnBrk="1" hangingPunct="1">
              <a:buFontTx/>
              <a:buAutoNum type="arabicPeriod" startAt="7"/>
            </a:pPr>
            <a:r>
              <a:rPr lang="en-US" altLang="id-ID"/>
              <a:t>Exit</a:t>
            </a:r>
            <a:endParaRPr lang="en-US" altLang="id-ID" b="1"/>
          </a:p>
        </p:txBody>
      </p:sp>
      <p:sp>
        <p:nvSpPr>
          <p:cNvPr id="135171" name="Text Box 3">
            <a:extLst>
              <a:ext uri="{FF2B5EF4-FFF2-40B4-BE49-F238E27FC236}">
                <a16:creationId xmlns:a16="http://schemas.microsoft.com/office/drawing/2014/main" id="{516674F5-FC4A-40C6-9DA0-7DDF68ABACD5}"/>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Binary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9266">
                                            <p:txEl>
                                              <p:pRg st="0" end="0"/>
                                            </p:txEl>
                                          </p:spTgt>
                                        </p:tgtEl>
                                        <p:attrNameLst>
                                          <p:attrName>style.visibility</p:attrName>
                                        </p:attrNameLst>
                                      </p:cBhvr>
                                      <p:to>
                                        <p:strVal val="visible"/>
                                      </p:to>
                                    </p:set>
                                    <p:animEffect transition="in" filter="dissolve">
                                      <p:cBhvr>
                                        <p:cTn id="7" dur="500"/>
                                        <p:tgtEl>
                                          <p:spTgt spid="77926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9266">
                                            <p:txEl>
                                              <p:pRg st="1" end="1"/>
                                            </p:txEl>
                                          </p:spTgt>
                                        </p:tgtEl>
                                        <p:attrNameLst>
                                          <p:attrName>style.visibility</p:attrName>
                                        </p:attrNameLst>
                                      </p:cBhvr>
                                      <p:to>
                                        <p:strVal val="visible"/>
                                      </p:to>
                                    </p:set>
                                    <p:animEffect transition="in" filter="dissolve">
                                      <p:cBhvr>
                                        <p:cTn id="10" dur="500"/>
                                        <p:tgtEl>
                                          <p:spTgt spid="77926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9266">
                                            <p:txEl>
                                              <p:pRg st="2" end="2"/>
                                            </p:txEl>
                                          </p:spTgt>
                                        </p:tgtEl>
                                        <p:attrNameLst>
                                          <p:attrName>style.visibility</p:attrName>
                                        </p:attrNameLst>
                                      </p:cBhvr>
                                      <p:to>
                                        <p:strVal val="visible"/>
                                      </p:to>
                                    </p:set>
                                    <p:animEffect transition="in" filter="dissolve">
                                      <p:cBhvr>
                                        <p:cTn id="13" dur="500"/>
                                        <p:tgtEl>
                                          <p:spTgt spid="77926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9266">
                                            <p:txEl>
                                              <p:pRg st="3" end="3"/>
                                            </p:txEl>
                                          </p:spTgt>
                                        </p:tgtEl>
                                        <p:attrNameLst>
                                          <p:attrName>style.visibility</p:attrName>
                                        </p:attrNameLst>
                                      </p:cBhvr>
                                      <p:to>
                                        <p:strVal val="visible"/>
                                      </p:to>
                                    </p:set>
                                    <p:animEffect transition="in" filter="dissolve">
                                      <p:cBhvr>
                                        <p:cTn id="16" dur="500"/>
                                        <p:tgtEl>
                                          <p:spTgt spid="77926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79266">
                                            <p:txEl>
                                              <p:pRg st="4" end="4"/>
                                            </p:txEl>
                                          </p:spTgt>
                                        </p:tgtEl>
                                        <p:attrNameLst>
                                          <p:attrName>style.visibility</p:attrName>
                                        </p:attrNameLst>
                                      </p:cBhvr>
                                      <p:to>
                                        <p:strVal val="visible"/>
                                      </p:to>
                                    </p:set>
                                    <p:animEffect transition="in" filter="dissolve">
                                      <p:cBhvr>
                                        <p:cTn id="19" dur="500"/>
                                        <p:tgtEl>
                                          <p:spTgt spid="779266">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79266">
                                            <p:txEl>
                                              <p:pRg st="5" end="5"/>
                                            </p:txEl>
                                          </p:spTgt>
                                        </p:tgtEl>
                                        <p:attrNameLst>
                                          <p:attrName>style.visibility</p:attrName>
                                        </p:attrNameLst>
                                      </p:cBhvr>
                                      <p:to>
                                        <p:strVal val="visible"/>
                                      </p:to>
                                    </p:set>
                                    <p:animEffect transition="in" filter="dissolve">
                                      <p:cBhvr>
                                        <p:cTn id="22" dur="500"/>
                                        <p:tgtEl>
                                          <p:spTgt spid="779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4BC3DCE1-8017-4C9C-9EE9-0B29A491EC51}"/>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In binary search, with every step, the search area is reduced to half.</a:t>
            </a:r>
          </a:p>
          <a:p>
            <a:pPr eaLnBrk="1" hangingPunct="1">
              <a:buFontTx/>
              <a:buBlip>
                <a:blip r:embed="rId3"/>
              </a:buBlip>
            </a:pPr>
            <a:r>
              <a:rPr lang="en-IN" altLang="id-ID" sz="2000">
                <a:solidFill>
                  <a:schemeClr val="accent2"/>
                </a:solidFill>
              </a:rPr>
              <a:t>In the best case scenario, the element to be search is found at the middlemost position of the list:</a:t>
            </a:r>
          </a:p>
          <a:p>
            <a:pPr lvl="1" eaLnBrk="1" hangingPunct="1">
              <a:buFontTx/>
              <a:buBlip>
                <a:blip r:embed="rId4"/>
              </a:buBlip>
            </a:pPr>
            <a:r>
              <a:rPr lang="en-IN" altLang="id-ID" sz="1800">
                <a:solidFill>
                  <a:schemeClr val="accent2"/>
                </a:solidFill>
              </a:rPr>
              <a:t>The number of comparisons in this case is 1.</a:t>
            </a:r>
          </a:p>
          <a:p>
            <a:pPr eaLnBrk="1" hangingPunct="1">
              <a:buFontTx/>
              <a:buBlip>
                <a:blip r:embed="rId3"/>
              </a:buBlip>
            </a:pPr>
            <a:r>
              <a:rPr lang="en-IN" altLang="id-ID" sz="2000">
                <a:solidFill>
                  <a:schemeClr val="accent2"/>
                </a:solidFill>
              </a:rPr>
              <a:t>In the worst case scenario, the element is not found in the list: </a:t>
            </a:r>
          </a:p>
          <a:p>
            <a:pPr lvl="1" eaLnBrk="1" hangingPunct="1">
              <a:buFontTx/>
              <a:buBlip>
                <a:blip r:embed="rId4"/>
              </a:buBlip>
            </a:pPr>
            <a:r>
              <a:rPr lang="en-IN" altLang="id-ID" sz="1800">
                <a:solidFill>
                  <a:schemeClr val="accent2"/>
                </a:solidFill>
              </a:rPr>
              <a:t>After the first bisection, the search space is reduced to n/2 elements, where n is the number of elements in the original list.</a:t>
            </a:r>
          </a:p>
          <a:p>
            <a:pPr lvl="1" eaLnBrk="1" hangingPunct="1">
              <a:buFontTx/>
              <a:buBlip>
                <a:blip r:embed="rId4"/>
              </a:buBlip>
            </a:pPr>
            <a:r>
              <a:rPr lang="en-IN" altLang="id-ID" sz="1800">
                <a:solidFill>
                  <a:schemeClr val="accent2"/>
                </a:solidFill>
              </a:rPr>
              <a:t>After the second bisection, the search space is reduced to n/4 elements, that is, n/2</a:t>
            </a:r>
            <a:r>
              <a:rPr lang="en-IN" altLang="id-ID" sz="1800" baseline="60000">
                <a:solidFill>
                  <a:schemeClr val="accent2"/>
                </a:solidFill>
              </a:rPr>
              <a:t>2</a:t>
            </a:r>
            <a:r>
              <a:rPr lang="en-IN" altLang="id-ID" sz="1800" baseline="30000">
                <a:solidFill>
                  <a:schemeClr val="accent2"/>
                </a:solidFill>
              </a:rPr>
              <a:t> </a:t>
            </a:r>
            <a:r>
              <a:rPr lang="en-IN" altLang="id-ID" sz="1800">
                <a:solidFill>
                  <a:schemeClr val="accent2"/>
                </a:solidFill>
              </a:rPr>
              <a:t>elements.</a:t>
            </a:r>
          </a:p>
          <a:p>
            <a:pPr lvl="1" eaLnBrk="1" hangingPunct="1">
              <a:buFontTx/>
              <a:buBlip>
                <a:blip r:embed="rId4"/>
              </a:buBlip>
            </a:pPr>
            <a:r>
              <a:rPr lang="en-IN" altLang="id-ID" sz="1800">
                <a:solidFill>
                  <a:schemeClr val="accent2"/>
                </a:solidFill>
              </a:rPr>
              <a:t>After i</a:t>
            </a:r>
            <a:r>
              <a:rPr lang="en-IN" altLang="id-ID" sz="1800" baseline="60000">
                <a:solidFill>
                  <a:schemeClr val="accent2"/>
                </a:solidFill>
              </a:rPr>
              <a:t>th</a:t>
            </a:r>
            <a:r>
              <a:rPr lang="en-IN" altLang="id-ID" sz="1800">
                <a:solidFill>
                  <a:schemeClr val="accent2"/>
                </a:solidFill>
              </a:rPr>
              <a:t> bisections, the number of comparisons would be n/2</a:t>
            </a:r>
            <a:r>
              <a:rPr lang="en-IN" altLang="id-ID" sz="1800" baseline="60000">
                <a:solidFill>
                  <a:schemeClr val="accent2"/>
                </a:solidFill>
              </a:rPr>
              <a:t>i</a:t>
            </a:r>
            <a:r>
              <a:rPr lang="en-IN" altLang="id-ID" sz="1800" baseline="30000">
                <a:solidFill>
                  <a:schemeClr val="accent2"/>
                </a:solidFill>
              </a:rPr>
              <a:t> </a:t>
            </a:r>
            <a:r>
              <a:rPr lang="en-IN" altLang="id-ID" sz="1800">
                <a:solidFill>
                  <a:schemeClr val="accent2"/>
                </a:solidFill>
              </a:rPr>
              <a:t>elements.</a:t>
            </a:r>
            <a:endParaRPr lang="en-US" altLang="id-ID" sz="1800">
              <a:solidFill>
                <a:schemeClr val="accent2"/>
              </a:solidFill>
            </a:endParaRPr>
          </a:p>
        </p:txBody>
      </p:sp>
      <p:sp>
        <p:nvSpPr>
          <p:cNvPr id="137219" name="Text Box 3">
            <a:extLst>
              <a:ext uri="{FF2B5EF4-FFF2-40B4-BE49-F238E27FC236}">
                <a16:creationId xmlns:a16="http://schemas.microsoft.com/office/drawing/2014/main" id="{AB6B2381-AADC-4D76-9159-7D5D9028F7D6}"/>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Determining the Efficiency of Binary Search</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81314"/>
                                        </p:tgtEl>
                                        <p:attrNameLst>
                                          <p:attrName>style.visibility</p:attrName>
                                        </p:attrNameLst>
                                      </p:cBhvr>
                                      <p:to>
                                        <p:strVal val="visible"/>
                                      </p:to>
                                    </p:set>
                                    <p:animEffect transition="in" filter="dissolve">
                                      <p:cBhvr>
                                        <p:cTn id="7" dur="500"/>
                                        <p:tgtEl>
                                          <p:spTgt spid="78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855CE4EF-82B6-4645-91A2-D0EF0541B80E}"/>
              </a:ext>
            </a:extLst>
          </p:cNvPr>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In ___________ search algorithm, you begin at one end of the list and scan the list until the desired item is found or the end of the list is reached.</a:t>
            </a:r>
            <a:endParaRPr lang="en-IN" altLang="id-ID" sz="2000">
              <a:solidFill>
                <a:schemeClr val="accent2"/>
              </a:solidFill>
            </a:endParaRPr>
          </a:p>
        </p:txBody>
      </p:sp>
      <p:sp>
        <p:nvSpPr>
          <p:cNvPr id="139267" name="Text Box 3">
            <a:extLst>
              <a:ext uri="{FF2B5EF4-FFF2-40B4-BE49-F238E27FC236}">
                <a16:creationId xmlns:a16="http://schemas.microsoft.com/office/drawing/2014/main" id="{0D97F9C2-BFDD-490B-A878-9CB05C99B264}"/>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83365" name="Rectangle 5">
            <a:extLst>
              <a:ext uri="{FF2B5EF4-FFF2-40B4-BE49-F238E27FC236}">
                <a16:creationId xmlns:a16="http://schemas.microsoft.com/office/drawing/2014/main" id="{CD818856-C0A4-4681-B69E-0981ECB7F2C1}"/>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linear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3365"/>
                                        </p:tgtEl>
                                        <p:attrNameLst>
                                          <p:attrName>style.visibility</p:attrName>
                                        </p:attrNameLst>
                                      </p:cBhvr>
                                      <p:to>
                                        <p:strVal val="visible"/>
                                      </p:to>
                                    </p:set>
                                    <p:animEffect transition="in" filter="dissolve">
                                      <p:cBhvr>
                                        <p:cTn id="7" dur="500"/>
                                        <p:tgtEl>
                                          <p:spTgt spid="78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1846BD2-1AE7-4AE4-ACA4-132C32682824}"/>
              </a:ext>
            </a:extLst>
          </p:cNvPr>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US" altLang="id-ID" sz="2000">
                <a:solidFill>
                  <a:schemeClr val="accent2"/>
                </a:solidFill>
              </a:rPr>
              <a:t>To implement __________ search algorithm, the list should be sorted.</a:t>
            </a:r>
            <a:endParaRPr lang="en-IN" altLang="id-ID" sz="2000">
              <a:solidFill>
                <a:schemeClr val="accent2"/>
              </a:solidFill>
            </a:endParaRPr>
          </a:p>
        </p:txBody>
      </p:sp>
      <p:sp>
        <p:nvSpPr>
          <p:cNvPr id="141315" name="Text Box 3">
            <a:extLst>
              <a:ext uri="{FF2B5EF4-FFF2-40B4-BE49-F238E27FC236}">
                <a16:creationId xmlns:a16="http://schemas.microsoft.com/office/drawing/2014/main" id="{1CECE8A6-760B-4E67-9801-E3F44F1C7DEC}"/>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Just a minute</a:t>
            </a:r>
            <a:endParaRPr lang="en-US" altLang="id-ID" sz="2000" b="1">
              <a:solidFill>
                <a:schemeClr val="bg1"/>
              </a:solidFill>
              <a:latin typeface="Tahoma" panose="020B0604030504040204" pitchFamily="34" charset="0"/>
            </a:endParaRPr>
          </a:p>
        </p:txBody>
      </p:sp>
      <p:sp>
        <p:nvSpPr>
          <p:cNvPr id="785413" name="Rectangle 5">
            <a:extLst>
              <a:ext uri="{FF2B5EF4-FFF2-40B4-BE49-F238E27FC236}">
                <a16:creationId xmlns:a16="http://schemas.microsoft.com/office/drawing/2014/main" id="{AFC7A706-E955-4F02-9997-D11A15303F48}"/>
              </a:ext>
            </a:extLst>
          </p:cNvPr>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36600" indent="-2794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Answer:</a:t>
            </a:r>
          </a:p>
          <a:p>
            <a:pPr lvl="1" eaLnBrk="1" hangingPunct="1">
              <a:buFontTx/>
              <a:buBlip>
                <a:blip r:embed="rId4"/>
              </a:buBlip>
            </a:pPr>
            <a:r>
              <a:rPr lang="en-US" altLang="id-ID" sz="1800">
                <a:solidFill>
                  <a:schemeClr val="accent2"/>
                </a:solidFill>
              </a:rPr>
              <a:t>binary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5413"/>
                                        </p:tgtEl>
                                        <p:attrNameLst>
                                          <p:attrName>style.visibility</p:attrName>
                                        </p:attrNameLst>
                                      </p:cBhvr>
                                      <p:to>
                                        <p:strVal val="visible"/>
                                      </p:to>
                                    </p:set>
                                    <p:animEffect transition="in" filter="dissolve">
                                      <p:cBhvr>
                                        <p:cTn id="7" dur="500"/>
                                        <p:tgtEl>
                                          <p:spTgt spid="78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E39948ED-C3E3-4DFF-864A-EE8532A2FE6D}"/>
              </a:ext>
            </a:extLst>
          </p:cNvPr>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Problem Statement:</a:t>
            </a:r>
          </a:p>
          <a:p>
            <a:pPr lvl="1" eaLnBrk="1" hangingPunct="1">
              <a:buFontTx/>
              <a:buBlip>
                <a:blip r:embed="rId4"/>
              </a:buBlip>
            </a:pPr>
            <a:r>
              <a:rPr lang="en-US" altLang="id-ID" sz="1800">
                <a:solidFill>
                  <a:schemeClr val="accent2"/>
                </a:solidFill>
              </a:rPr>
              <a:t>Write a program to search a number in an array that contains a maximum of 20 elements by using binary search. Assume that the array elements are entered in ascending order. If the number to be searched is present at more than one location in the array, the search should stop when one match is found. The program should also display the total number of comparisons made.</a:t>
            </a:r>
            <a:endParaRPr lang="en-IN" altLang="id-ID" sz="1800">
              <a:solidFill>
                <a:schemeClr val="accent2"/>
              </a:solidFill>
            </a:endParaRPr>
          </a:p>
        </p:txBody>
      </p:sp>
      <p:sp>
        <p:nvSpPr>
          <p:cNvPr id="143363" name="Text Box 3">
            <a:extLst>
              <a:ext uri="{FF2B5EF4-FFF2-40B4-BE49-F238E27FC236}">
                <a16:creationId xmlns:a16="http://schemas.microsoft.com/office/drawing/2014/main" id="{AD2A67BA-5FEC-4328-8852-A233139B30F0}"/>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IN" altLang="id-ID" sz="2000" b="1">
                <a:solidFill>
                  <a:schemeClr val="bg1"/>
                </a:solidFill>
                <a:latin typeface="Tahoma" panose="020B0604030504040204" pitchFamily="34" charset="0"/>
              </a:rPr>
              <a:t>Activity: Performing Binary Search</a:t>
            </a:r>
            <a:endParaRPr lang="en-US" altLang="id-ID"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7458">
                                            <p:txEl>
                                              <p:pRg st="0" end="0"/>
                                            </p:txEl>
                                          </p:spTgt>
                                        </p:tgtEl>
                                        <p:attrNameLst>
                                          <p:attrName>style.visibility</p:attrName>
                                        </p:attrNameLst>
                                      </p:cBhvr>
                                      <p:to>
                                        <p:strVal val="visible"/>
                                      </p:to>
                                    </p:set>
                                    <p:animEffect transition="in" filter="dissolve">
                                      <p:cBhvr>
                                        <p:cTn id="7" dur="500"/>
                                        <p:tgtEl>
                                          <p:spTgt spid="78745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87458">
                                            <p:txEl>
                                              <p:pRg st="1" end="1"/>
                                            </p:txEl>
                                          </p:spTgt>
                                        </p:tgtEl>
                                        <p:attrNameLst>
                                          <p:attrName>style.visibility</p:attrName>
                                        </p:attrNameLst>
                                      </p:cBhvr>
                                      <p:to>
                                        <p:strVal val="visible"/>
                                      </p:to>
                                    </p:set>
                                    <p:animEffect transition="in" filter="dissolve">
                                      <p:cBhvr>
                                        <p:cTn id="10" dur="500"/>
                                        <p:tgtEl>
                                          <p:spTgt spid="787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93A37E1E-A516-42B3-9A46-B10A9929EC24}"/>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Start from the left end of the list (at index 1).</a:t>
            </a:r>
          </a:p>
          <a:p>
            <a:pPr eaLnBrk="1" hangingPunct="1">
              <a:buFontTx/>
              <a:buBlip>
                <a:blip r:embed="rId3"/>
              </a:buBlip>
            </a:pPr>
            <a:r>
              <a:rPr lang="en-IN" altLang="id-ID" sz="2000">
                <a:solidFill>
                  <a:schemeClr val="accent2"/>
                </a:solidFill>
              </a:rPr>
              <a:t>Move in the left to right direction.</a:t>
            </a:r>
          </a:p>
          <a:p>
            <a:pPr eaLnBrk="1" hangingPunct="1">
              <a:buFontTx/>
              <a:buBlip>
                <a:blip r:embed="rId3"/>
              </a:buBlip>
            </a:pPr>
            <a:r>
              <a:rPr lang="en-IN" altLang="id-ID" sz="2000">
                <a:solidFill>
                  <a:schemeClr val="accent2"/>
                </a:solidFill>
              </a:rPr>
              <a:t>Search for the first element that is greater than the pivot value. </a:t>
            </a:r>
            <a:endParaRPr lang="en-US" altLang="id-ID" sz="2000">
              <a:solidFill>
                <a:schemeClr val="accent2"/>
              </a:solidFill>
            </a:endParaRPr>
          </a:p>
        </p:txBody>
      </p:sp>
      <p:sp>
        <p:nvSpPr>
          <p:cNvPr id="16387" name="AutoShape 5">
            <a:extLst>
              <a:ext uri="{FF2B5EF4-FFF2-40B4-BE49-F238E27FC236}">
                <a16:creationId xmlns:a16="http://schemas.microsoft.com/office/drawing/2014/main" id="{B57F607D-DED2-4288-92A6-D8EC039EDFAB}"/>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6388" name="Text Box 6">
            <a:extLst>
              <a:ext uri="{FF2B5EF4-FFF2-40B4-BE49-F238E27FC236}">
                <a16:creationId xmlns:a16="http://schemas.microsoft.com/office/drawing/2014/main" id="{685D2F27-0BA5-4C61-A326-D5608C199830}"/>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6389" name="Text Box 7">
            <a:extLst>
              <a:ext uri="{FF2B5EF4-FFF2-40B4-BE49-F238E27FC236}">
                <a16:creationId xmlns:a16="http://schemas.microsoft.com/office/drawing/2014/main" id="{D6F9D75B-0C46-490C-801B-D8BC1A44870B}"/>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6390" name="Text Box 8">
            <a:extLst>
              <a:ext uri="{FF2B5EF4-FFF2-40B4-BE49-F238E27FC236}">
                <a16:creationId xmlns:a16="http://schemas.microsoft.com/office/drawing/2014/main" id="{E14C8067-E00D-408D-B92C-86E5F7164182}"/>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6391" name="Text Box 9">
            <a:extLst>
              <a:ext uri="{FF2B5EF4-FFF2-40B4-BE49-F238E27FC236}">
                <a16:creationId xmlns:a16="http://schemas.microsoft.com/office/drawing/2014/main" id="{E6E764F3-124B-48B1-B35F-DD52DAA1FECE}"/>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6392" name="Text Box 10">
            <a:extLst>
              <a:ext uri="{FF2B5EF4-FFF2-40B4-BE49-F238E27FC236}">
                <a16:creationId xmlns:a16="http://schemas.microsoft.com/office/drawing/2014/main" id="{0E9C75D8-0334-4F04-9E86-59D4C1E8105D}"/>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6393" name="Text Box 11">
            <a:extLst>
              <a:ext uri="{FF2B5EF4-FFF2-40B4-BE49-F238E27FC236}">
                <a16:creationId xmlns:a16="http://schemas.microsoft.com/office/drawing/2014/main" id="{E1494282-9501-43D5-891B-A9A5A71514FD}"/>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6394" name="Line 12">
            <a:extLst>
              <a:ext uri="{FF2B5EF4-FFF2-40B4-BE49-F238E27FC236}">
                <a16:creationId xmlns:a16="http://schemas.microsoft.com/office/drawing/2014/main" id="{D5AB7972-7886-42CF-84A2-27A2EEC72580}"/>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395" name="Line 13">
            <a:extLst>
              <a:ext uri="{FF2B5EF4-FFF2-40B4-BE49-F238E27FC236}">
                <a16:creationId xmlns:a16="http://schemas.microsoft.com/office/drawing/2014/main" id="{AC632D91-22C0-4CC4-B2E2-6114B0D0DB2F}"/>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396" name="Line 14">
            <a:extLst>
              <a:ext uri="{FF2B5EF4-FFF2-40B4-BE49-F238E27FC236}">
                <a16:creationId xmlns:a16="http://schemas.microsoft.com/office/drawing/2014/main" id="{85F9AD8A-9712-420C-B2F1-EA3FA47C7E89}"/>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397" name="Line 15">
            <a:extLst>
              <a:ext uri="{FF2B5EF4-FFF2-40B4-BE49-F238E27FC236}">
                <a16:creationId xmlns:a16="http://schemas.microsoft.com/office/drawing/2014/main" id="{0BCA6846-AB3C-4B92-9E43-4A717E40990A}"/>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398" name="Text Box 16">
            <a:extLst>
              <a:ext uri="{FF2B5EF4-FFF2-40B4-BE49-F238E27FC236}">
                <a16:creationId xmlns:a16="http://schemas.microsoft.com/office/drawing/2014/main" id="{EA30D4D0-03D1-4B05-8FA5-747DDF79E6A5}"/>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16399" name="Text Box 17">
            <a:extLst>
              <a:ext uri="{FF2B5EF4-FFF2-40B4-BE49-F238E27FC236}">
                <a16:creationId xmlns:a16="http://schemas.microsoft.com/office/drawing/2014/main" id="{F4DD2080-8988-43E7-A9ED-2C638BAC6483}"/>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16400" name="Text Box 18">
            <a:extLst>
              <a:ext uri="{FF2B5EF4-FFF2-40B4-BE49-F238E27FC236}">
                <a16:creationId xmlns:a16="http://schemas.microsoft.com/office/drawing/2014/main" id="{6E8F405C-6ADC-438C-8445-45C1E0CD8840}"/>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16401" name="Text Box 19">
            <a:extLst>
              <a:ext uri="{FF2B5EF4-FFF2-40B4-BE49-F238E27FC236}">
                <a16:creationId xmlns:a16="http://schemas.microsoft.com/office/drawing/2014/main" id="{FA49C5C4-C231-494F-8E87-2254C4ADEE68}"/>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16402" name="Text Box 20">
            <a:extLst>
              <a:ext uri="{FF2B5EF4-FFF2-40B4-BE49-F238E27FC236}">
                <a16:creationId xmlns:a16="http://schemas.microsoft.com/office/drawing/2014/main" id="{86D6A501-1D9B-498D-9154-4AC32240B201}"/>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16403" name="Line 21">
            <a:extLst>
              <a:ext uri="{FF2B5EF4-FFF2-40B4-BE49-F238E27FC236}">
                <a16:creationId xmlns:a16="http://schemas.microsoft.com/office/drawing/2014/main" id="{FD1B3452-815E-4633-8981-D882C27B8233}"/>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404" name="Line 22">
            <a:extLst>
              <a:ext uri="{FF2B5EF4-FFF2-40B4-BE49-F238E27FC236}">
                <a16:creationId xmlns:a16="http://schemas.microsoft.com/office/drawing/2014/main" id="{954B2045-4E13-495A-8A5E-2169E0AA8ED5}"/>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405" name="Text Box 23">
            <a:extLst>
              <a:ext uri="{FF2B5EF4-FFF2-40B4-BE49-F238E27FC236}">
                <a16:creationId xmlns:a16="http://schemas.microsoft.com/office/drawing/2014/main" id="{61F9AC3E-1035-4D33-AAC4-064E1CCC90A1}"/>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16406" name="Text Box 24">
            <a:extLst>
              <a:ext uri="{FF2B5EF4-FFF2-40B4-BE49-F238E27FC236}">
                <a16:creationId xmlns:a16="http://schemas.microsoft.com/office/drawing/2014/main" id="{AECF463F-B076-46A0-86D5-1F9514B8CD2F}"/>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16407" name="Line 25">
            <a:extLst>
              <a:ext uri="{FF2B5EF4-FFF2-40B4-BE49-F238E27FC236}">
                <a16:creationId xmlns:a16="http://schemas.microsoft.com/office/drawing/2014/main" id="{94379109-431C-420F-9CDF-9A88F5FC88B7}"/>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408" name="Text Box 26">
            <a:extLst>
              <a:ext uri="{FF2B5EF4-FFF2-40B4-BE49-F238E27FC236}">
                <a16:creationId xmlns:a16="http://schemas.microsoft.com/office/drawing/2014/main" id="{0E2BC4F8-FC34-4EC3-A449-2CC47E808A81}"/>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16409" name="Text Box 27">
            <a:extLst>
              <a:ext uri="{FF2B5EF4-FFF2-40B4-BE49-F238E27FC236}">
                <a16:creationId xmlns:a16="http://schemas.microsoft.com/office/drawing/2014/main" id="{3A2FC0D4-4B53-45B2-AF6B-6826D4C09A87}"/>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6410" name="Text Box 28">
            <a:extLst>
              <a:ext uri="{FF2B5EF4-FFF2-40B4-BE49-F238E27FC236}">
                <a16:creationId xmlns:a16="http://schemas.microsoft.com/office/drawing/2014/main" id="{20F10400-BC69-4D2E-80C5-E84439C3B10A}"/>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6411" name="Text Box 29">
            <a:extLst>
              <a:ext uri="{FF2B5EF4-FFF2-40B4-BE49-F238E27FC236}">
                <a16:creationId xmlns:a16="http://schemas.microsoft.com/office/drawing/2014/main" id="{B891A65C-981B-4696-8C20-B949D633BF69}"/>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16412" name="Line 30">
            <a:extLst>
              <a:ext uri="{FF2B5EF4-FFF2-40B4-BE49-F238E27FC236}">
                <a16:creationId xmlns:a16="http://schemas.microsoft.com/office/drawing/2014/main" id="{071C0340-6659-40DD-AD7F-E2E36D437DAC}"/>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6413" name="Text Box 31">
            <a:extLst>
              <a:ext uri="{FF2B5EF4-FFF2-40B4-BE49-F238E27FC236}">
                <a16:creationId xmlns:a16="http://schemas.microsoft.com/office/drawing/2014/main" id="{80AA2244-997E-4866-8168-7C30DAC53AC5}"/>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611360" name="Line 32">
            <a:extLst>
              <a:ext uri="{FF2B5EF4-FFF2-40B4-BE49-F238E27FC236}">
                <a16:creationId xmlns:a16="http://schemas.microsoft.com/office/drawing/2014/main" id="{CC4D6C36-6A5E-47AE-8D37-150E019B8A88}"/>
              </a:ext>
            </a:extLst>
          </p:cNvPr>
          <p:cNvSpPr>
            <a:spLocks noChangeShapeType="1"/>
          </p:cNvSpPr>
          <p:nvPr/>
        </p:nvSpPr>
        <p:spPr bwMode="auto">
          <a:xfrm>
            <a:off x="2895600" y="3443288"/>
            <a:ext cx="2133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1361" name="Text Box 33">
            <a:extLst>
              <a:ext uri="{FF2B5EF4-FFF2-40B4-BE49-F238E27FC236}">
                <a16:creationId xmlns:a16="http://schemas.microsoft.com/office/drawing/2014/main" id="{A7525B00-3350-4B77-A672-C10ADD9D6FF8}"/>
              </a:ext>
            </a:extLst>
          </p:cNvPr>
          <p:cNvSpPr txBox="1">
            <a:spLocks noChangeArrowheads="1"/>
          </p:cNvSpPr>
          <p:nvPr/>
        </p:nvSpPr>
        <p:spPr bwMode="auto">
          <a:xfrm>
            <a:off x="3130550" y="301942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Greater element</a:t>
            </a:r>
          </a:p>
        </p:txBody>
      </p:sp>
      <p:sp>
        <p:nvSpPr>
          <p:cNvPr id="611362" name="Line 34">
            <a:extLst>
              <a:ext uri="{FF2B5EF4-FFF2-40B4-BE49-F238E27FC236}">
                <a16:creationId xmlns:a16="http://schemas.microsoft.com/office/drawing/2014/main" id="{8886B0DF-8CF7-46D7-A874-BCE7E34DCB50}"/>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1363" name="Text Box 35">
            <a:extLst>
              <a:ext uri="{FF2B5EF4-FFF2-40B4-BE49-F238E27FC236}">
                <a16:creationId xmlns:a16="http://schemas.microsoft.com/office/drawing/2014/main" id="{63D4B8F9-DA4F-4112-88FC-A07DC05E4B1C}"/>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16418" name="Text Box 37">
            <a:extLst>
              <a:ext uri="{FF2B5EF4-FFF2-40B4-BE49-F238E27FC236}">
                <a16:creationId xmlns:a16="http://schemas.microsoft.com/office/drawing/2014/main" id="{0C283B09-17E3-4FAF-AF58-D8D8155B7B57}"/>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1330">
                                            <p:txEl>
                                              <p:pRg st="0" end="0"/>
                                            </p:txEl>
                                          </p:spTgt>
                                        </p:tgtEl>
                                        <p:attrNameLst>
                                          <p:attrName>style.visibility</p:attrName>
                                        </p:attrNameLst>
                                      </p:cBhvr>
                                      <p:to>
                                        <p:strVal val="visible"/>
                                      </p:to>
                                    </p:set>
                                    <p:animEffect transition="in" filter="dissolve">
                                      <p:cBhvr>
                                        <p:cTn id="7" dur="500"/>
                                        <p:tgtEl>
                                          <p:spTgt spid="61133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1330">
                                            <p:txEl>
                                              <p:pRg st="1" end="1"/>
                                            </p:txEl>
                                          </p:spTgt>
                                        </p:tgtEl>
                                        <p:attrNameLst>
                                          <p:attrName>style.visibility</p:attrName>
                                        </p:attrNameLst>
                                      </p:cBhvr>
                                      <p:to>
                                        <p:strVal val="visible"/>
                                      </p:to>
                                    </p:set>
                                    <p:animEffect transition="in" filter="dissolve">
                                      <p:cBhvr>
                                        <p:cTn id="10" dur="500"/>
                                        <p:tgtEl>
                                          <p:spTgt spid="61133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11330">
                                            <p:txEl>
                                              <p:pRg st="2" end="2"/>
                                            </p:txEl>
                                          </p:spTgt>
                                        </p:tgtEl>
                                        <p:attrNameLst>
                                          <p:attrName>style.visibility</p:attrName>
                                        </p:attrNameLst>
                                      </p:cBhvr>
                                      <p:to>
                                        <p:strVal val="visible"/>
                                      </p:to>
                                    </p:set>
                                    <p:animEffect transition="in" filter="dissolve">
                                      <p:cBhvr>
                                        <p:cTn id="13" dur="500"/>
                                        <p:tgtEl>
                                          <p:spTgt spid="611330">
                                            <p:txEl>
                                              <p:pRg st="2" end="2"/>
                                            </p:txEl>
                                          </p:spTgt>
                                        </p:tgtEl>
                                      </p:cBhvr>
                                    </p:animEffect>
                                  </p:childTnLst>
                                </p:cTn>
                              </p:par>
                              <p:par>
                                <p:cTn id="14" presetID="34" presetClass="entr" presetSubtype="0" fill="hold" nodeType="withEffect">
                                  <p:stCondLst>
                                    <p:cond delay="0"/>
                                  </p:stCondLst>
                                  <p:childTnLst>
                                    <p:set>
                                      <p:cBhvr>
                                        <p:cTn id="15" dur="1" fill="hold">
                                          <p:stCondLst>
                                            <p:cond delay="0"/>
                                          </p:stCondLst>
                                        </p:cTn>
                                        <p:tgtEl>
                                          <p:spTgt spid="611360"/>
                                        </p:tgtEl>
                                        <p:attrNameLst>
                                          <p:attrName>style.visibility</p:attrName>
                                        </p:attrNameLst>
                                      </p:cBhvr>
                                      <p:to>
                                        <p:strVal val="visible"/>
                                      </p:to>
                                    </p:set>
                                    <p:anim from="(-#ppt_w/2)" to="(#ppt_x)" calcmode="lin" valueType="num">
                                      <p:cBhvr>
                                        <p:cTn id="16" dur="600" fill="hold">
                                          <p:stCondLst>
                                            <p:cond delay="0"/>
                                          </p:stCondLst>
                                        </p:cTn>
                                        <p:tgtEl>
                                          <p:spTgt spid="611360"/>
                                        </p:tgtEl>
                                        <p:attrNameLst>
                                          <p:attrName>ppt_x</p:attrName>
                                        </p:attrNameLst>
                                      </p:cBhvr>
                                    </p:anim>
                                    <p:anim from="0" to="-1.0" calcmode="lin" valueType="num">
                                      <p:cBhvr>
                                        <p:cTn id="17" dur="200" decel="50000" autoRev="1" fill="hold">
                                          <p:stCondLst>
                                            <p:cond delay="600"/>
                                          </p:stCondLst>
                                        </p:cTn>
                                        <p:tgtEl>
                                          <p:spTgt spid="611360"/>
                                        </p:tgtEl>
                                        <p:attrNameLst>
                                          <p:attrName>xshear</p:attrName>
                                        </p:attrNameLst>
                                      </p:cBhvr>
                                    </p:anim>
                                    <p:animScale>
                                      <p:cBhvr>
                                        <p:cTn id="18" dur="200" decel="100000" autoRev="1" fill="hold">
                                          <p:stCondLst>
                                            <p:cond delay="600"/>
                                          </p:stCondLst>
                                        </p:cTn>
                                        <p:tgtEl>
                                          <p:spTgt spid="611360"/>
                                        </p:tgtEl>
                                      </p:cBhvr>
                                      <p:from x="100000" y="100000"/>
                                      <p:to x="80000" y="100000"/>
                                    </p:animScale>
                                    <p:anim by="(#ppt_h/3+#ppt_w*0.1)" calcmode="lin" valueType="num">
                                      <p:cBhvr additive="sum">
                                        <p:cTn id="19" dur="200" decel="100000" autoRev="1" fill="hold">
                                          <p:stCondLst>
                                            <p:cond delay="600"/>
                                          </p:stCondLst>
                                        </p:cTn>
                                        <p:tgtEl>
                                          <p:spTgt spid="611360"/>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611361"/>
                                        </p:tgtEl>
                                        <p:attrNameLst>
                                          <p:attrName>style.visibility</p:attrName>
                                        </p:attrNameLst>
                                      </p:cBhvr>
                                      <p:to>
                                        <p:strVal val="visible"/>
                                      </p:to>
                                    </p:set>
                                    <p:anim from="(-#ppt_w/2)" to="(#ppt_x)" calcmode="lin" valueType="num">
                                      <p:cBhvr>
                                        <p:cTn id="22" dur="600" fill="hold">
                                          <p:stCondLst>
                                            <p:cond delay="0"/>
                                          </p:stCondLst>
                                        </p:cTn>
                                        <p:tgtEl>
                                          <p:spTgt spid="611361"/>
                                        </p:tgtEl>
                                        <p:attrNameLst>
                                          <p:attrName>ppt_x</p:attrName>
                                        </p:attrNameLst>
                                      </p:cBhvr>
                                    </p:anim>
                                    <p:anim from="0" to="-1.0" calcmode="lin" valueType="num">
                                      <p:cBhvr>
                                        <p:cTn id="23" dur="200" decel="50000" autoRev="1" fill="hold">
                                          <p:stCondLst>
                                            <p:cond delay="600"/>
                                          </p:stCondLst>
                                        </p:cTn>
                                        <p:tgtEl>
                                          <p:spTgt spid="611361"/>
                                        </p:tgtEl>
                                        <p:attrNameLst>
                                          <p:attrName>xshear</p:attrName>
                                        </p:attrNameLst>
                                      </p:cBhvr>
                                    </p:anim>
                                    <p:animScale>
                                      <p:cBhvr>
                                        <p:cTn id="24" dur="200" decel="100000" autoRev="1" fill="hold">
                                          <p:stCondLst>
                                            <p:cond delay="600"/>
                                          </p:stCondLst>
                                        </p:cTn>
                                        <p:tgtEl>
                                          <p:spTgt spid="611361"/>
                                        </p:tgtEl>
                                      </p:cBhvr>
                                      <p:from x="100000" y="100000"/>
                                      <p:to x="80000" y="100000"/>
                                    </p:animScale>
                                    <p:anim by="(#ppt_h/3+#ppt_w*0.1)" calcmode="lin" valueType="num">
                                      <p:cBhvr additive="sum">
                                        <p:cTn id="25" dur="200" decel="100000" autoRev="1" fill="hold">
                                          <p:stCondLst>
                                            <p:cond delay="600"/>
                                          </p:stCondLst>
                                        </p:cTn>
                                        <p:tgtEl>
                                          <p:spTgt spid="611361"/>
                                        </p:tgtEl>
                                        <p:attrNameLst>
                                          <p:attrName>ppt_x</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11363"/>
                                        </p:tgtEl>
                                        <p:attrNameLst>
                                          <p:attrName>style.visibility</p:attrName>
                                        </p:attrNameLst>
                                      </p:cBhvr>
                                      <p:to>
                                        <p:strVal val="visible"/>
                                      </p:to>
                                    </p:set>
                                    <p:animEffect transition="in" filter="dissolve">
                                      <p:cBhvr>
                                        <p:cTn id="30" dur="500"/>
                                        <p:tgtEl>
                                          <p:spTgt spid="611363"/>
                                        </p:tgtEl>
                                      </p:cBhvr>
                                    </p:animEffect>
                                  </p:childTnLst>
                                </p:cTn>
                              </p:par>
                              <p:par>
                                <p:cTn id="31" presetID="9" presetClass="entr" presetSubtype="0" fill="hold" nodeType="withEffect">
                                  <p:stCondLst>
                                    <p:cond delay="0"/>
                                  </p:stCondLst>
                                  <p:childTnLst>
                                    <p:set>
                                      <p:cBhvr>
                                        <p:cTn id="32" dur="1" fill="hold">
                                          <p:stCondLst>
                                            <p:cond delay="0"/>
                                          </p:stCondLst>
                                        </p:cTn>
                                        <p:tgtEl>
                                          <p:spTgt spid="611362"/>
                                        </p:tgtEl>
                                        <p:attrNameLst>
                                          <p:attrName>style.visibility</p:attrName>
                                        </p:attrNameLst>
                                      </p:cBhvr>
                                      <p:to>
                                        <p:strVal val="visible"/>
                                      </p:to>
                                    </p:set>
                                    <p:animEffect transition="in" filter="dissolve">
                                      <p:cBhvr>
                                        <p:cTn id="33" dur="500"/>
                                        <p:tgtEl>
                                          <p:spTgt spid="611362"/>
                                        </p:tgtEl>
                                      </p:cBhvr>
                                    </p:animEffect>
                                  </p:childTnLst>
                                </p:cTn>
                              </p:par>
                              <p:par>
                                <p:cTn id="34" presetID="9" presetClass="exit" presetSubtype="0" fill="hold" nodeType="withEffect">
                                  <p:stCondLst>
                                    <p:cond delay="0"/>
                                  </p:stCondLst>
                                  <p:childTnLst>
                                    <p:animEffect transition="out" filter="dissolve">
                                      <p:cBhvr>
                                        <p:cTn id="35" dur="500"/>
                                        <p:tgtEl>
                                          <p:spTgt spid="611330">
                                            <p:txEl>
                                              <p:pRg st="0" end="0"/>
                                            </p:txEl>
                                          </p:spTgt>
                                        </p:tgtEl>
                                      </p:cBhvr>
                                    </p:animEffect>
                                    <p:set>
                                      <p:cBhvr>
                                        <p:cTn id="36" dur="1" fill="hold">
                                          <p:stCondLst>
                                            <p:cond delay="499"/>
                                          </p:stCondLst>
                                        </p:cTn>
                                        <p:tgtEl>
                                          <p:spTgt spid="611330">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11330">
                                            <p:txEl>
                                              <p:pRg st="1" end="1"/>
                                            </p:txEl>
                                          </p:spTgt>
                                        </p:tgtEl>
                                      </p:cBhvr>
                                    </p:animEffect>
                                    <p:set>
                                      <p:cBhvr>
                                        <p:cTn id="39" dur="1" fill="hold">
                                          <p:stCondLst>
                                            <p:cond delay="499"/>
                                          </p:stCondLst>
                                        </p:cTn>
                                        <p:tgtEl>
                                          <p:spTgt spid="611330">
                                            <p:txEl>
                                              <p:pRg st="1" end="1"/>
                                            </p:txEl>
                                          </p:spTgt>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611330">
                                            <p:txEl>
                                              <p:pRg st="2" end="2"/>
                                            </p:txEl>
                                          </p:spTgt>
                                        </p:tgtEl>
                                      </p:cBhvr>
                                    </p:animEffect>
                                    <p:set>
                                      <p:cBhvr>
                                        <p:cTn id="42" dur="1" fill="hold">
                                          <p:stCondLst>
                                            <p:cond delay="499"/>
                                          </p:stCondLst>
                                        </p:cTn>
                                        <p:tgtEl>
                                          <p:spTgt spid="611330">
                                            <p:txEl>
                                              <p:pRg st="2" end="2"/>
                                            </p:txEl>
                                          </p:spTgt>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611361"/>
                                        </p:tgtEl>
                                      </p:cBhvr>
                                    </p:animEffect>
                                    <p:set>
                                      <p:cBhvr>
                                        <p:cTn id="45" dur="1" fill="hold">
                                          <p:stCondLst>
                                            <p:cond delay="499"/>
                                          </p:stCondLst>
                                        </p:cTn>
                                        <p:tgtEl>
                                          <p:spTgt spid="611361"/>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611360"/>
                                        </p:tgtEl>
                                      </p:cBhvr>
                                    </p:animEffect>
                                    <p:set>
                                      <p:cBhvr>
                                        <p:cTn id="48" dur="1" fill="hold">
                                          <p:stCondLst>
                                            <p:cond delay="499"/>
                                          </p:stCondLst>
                                        </p:cTn>
                                        <p:tgtEl>
                                          <p:spTgt spid="6113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61" grpId="0"/>
      <p:bldP spid="611361" grpId="1"/>
      <p:bldP spid="61136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CF69F4A4-855F-4244-A470-7ACB005FF9F3}"/>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28675" indent="-371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85875" indent="-371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43075" indent="-371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200275" indent="-371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574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1146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718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290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buFontTx/>
              <a:buBlip>
                <a:blip r:embed="rId3"/>
              </a:buBlip>
            </a:pPr>
            <a:r>
              <a:rPr lang="en-IN" altLang="id-ID" sz="2000"/>
              <a:t>In this session, you learned that:</a:t>
            </a:r>
          </a:p>
          <a:p>
            <a:pPr lvl="1" eaLnBrk="1" hangingPunct="1">
              <a:buFontTx/>
              <a:buBlip>
                <a:blip r:embed="rId4"/>
              </a:buBlip>
            </a:pPr>
            <a:r>
              <a:rPr lang="en-US" altLang="id-ID"/>
              <a:t>Quick sort and merge sort algorithms are based on the divide and conquer technique.</a:t>
            </a:r>
          </a:p>
          <a:p>
            <a:pPr lvl="1" eaLnBrk="1" hangingPunct="1">
              <a:buFontTx/>
              <a:buBlip>
                <a:blip r:embed="rId4"/>
              </a:buBlip>
            </a:pPr>
            <a:r>
              <a:rPr lang="en-US" altLang="id-ID"/>
              <a:t>To sort a list of items by using the quick sort algorithm, you need to:</a:t>
            </a:r>
          </a:p>
          <a:p>
            <a:pPr lvl="2" eaLnBrk="1" hangingPunct="1">
              <a:buFontTx/>
              <a:buBlip>
                <a:blip r:embed="rId4"/>
              </a:buBlip>
            </a:pPr>
            <a:r>
              <a:rPr lang="en-US" altLang="id-ID" sz="1600"/>
              <a:t>Select a pivot value.</a:t>
            </a:r>
          </a:p>
          <a:p>
            <a:pPr lvl="2" eaLnBrk="1" hangingPunct="1">
              <a:buFontTx/>
              <a:buBlip>
                <a:blip r:embed="rId4"/>
              </a:buBlip>
            </a:pPr>
            <a:r>
              <a:rPr lang="en-US" altLang="id-ID" sz="1600"/>
              <a:t>Partition the list into two sublists such that one sublist contains all items less than the pivot, and the second sublist contains all items greater than the pivot.</a:t>
            </a:r>
          </a:p>
          <a:p>
            <a:pPr lvl="2" eaLnBrk="1" hangingPunct="1">
              <a:buFontTx/>
              <a:buBlip>
                <a:blip r:embed="rId4"/>
              </a:buBlip>
            </a:pPr>
            <a:r>
              <a:rPr lang="en-US" altLang="id-ID" sz="1600"/>
              <a:t>Place the pivot at its correct position between the two sublists.</a:t>
            </a:r>
          </a:p>
          <a:p>
            <a:pPr lvl="2" eaLnBrk="1" hangingPunct="1">
              <a:buFontTx/>
              <a:buBlip>
                <a:blip r:embed="rId4"/>
              </a:buBlip>
            </a:pPr>
            <a:r>
              <a:rPr lang="en-US" altLang="id-ID" sz="1600"/>
              <a:t>Sort the two sublists by using quick sort.</a:t>
            </a:r>
          </a:p>
        </p:txBody>
      </p:sp>
      <p:sp>
        <p:nvSpPr>
          <p:cNvPr id="145411" name="Text Box 3">
            <a:extLst>
              <a:ext uri="{FF2B5EF4-FFF2-40B4-BE49-F238E27FC236}">
                <a16:creationId xmlns:a16="http://schemas.microsoft.com/office/drawing/2014/main" id="{87BFE0F6-58B8-4480-BB9E-0179784319B2}"/>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Summary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8ECB653-02CE-4DCF-92C6-96596D1E75A6}"/>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28675" indent="-371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85875" indent="-371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43075" indent="-371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200275" indent="-371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574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1146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718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290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lvl="1" eaLnBrk="1" hangingPunct="1">
              <a:buFontTx/>
              <a:buBlip>
                <a:blip r:embed="rId3"/>
              </a:buBlip>
            </a:pPr>
            <a:r>
              <a:rPr lang="en-US" altLang="id-ID"/>
              <a:t>The total time taken by the quick sort algorithm depends on the position of the pivot value and the initial ordering of elements.</a:t>
            </a:r>
          </a:p>
          <a:p>
            <a:pPr lvl="1" eaLnBrk="1" hangingPunct="1">
              <a:buFontTx/>
              <a:buBlip>
                <a:blip r:embed="rId3"/>
              </a:buBlip>
            </a:pPr>
            <a:r>
              <a:rPr lang="en-US" altLang="id-ID"/>
              <a:t>The worst case efficiency of the quick sort algorithm is O(n</a:t>
            </a:r>
            <a:r>
              <a:rPr lang="en-US" altLang="id-ID" baseline="60000"/>
              <a:t>2</a:t>
            </a:r>
            <a:r>
              <a:rPr lang="en-US" altLang="id-ID"/>
              <a:t>).</a:t>
            </a:r>
          </a:p>
          <a:p>
            <a:pPr lvl="1" eaLnBrk="1" hangingPunct="1">
              <a:buFontTx/>
              <a:buBlip>
                <a:blip r:embed="rId3"/>
              </a:buBlip>
            </a:pPr>
            <a:r>
              <a:rPr lang="en-US" altLang="id-ID"/>
              <a:t>The best case efficiency of the quick sort algorithm is O(n log n).</a:t>
            </a:r>
          </a:p>
          <a:p>
            <a:pPr lvl="1" eaLnBrk="1" hangingPunct="1">
              <a:buFontTx/>
              <a:buBlip>
                <a:blip r:embed="rId3"/>
              </a:buBlip>
            </a:pPr>
            <a:r>
              <a:rPr lang="en-US" altLang="id-ID"/>
              <a:t>To sort a list of items by using merge sort, you need to:</a:t>
            </a:r>
          </a:p>
          <a:p>
            <a:pPr lvl="2" eaLnBrk="1" hangingPunct="1">
              <a:buFontTx/>
              <a:buBlip>
                <a:blip r:embed="rId3"/>
              </a:buBlip>
            </a:pPr>
            <a:r>
              <a:rPr lang="en-US" altLang="id-ID" sz="1600"/>
              <a:t>Divide the list into two sublists.</a:t>
            </a:r>
          </a:p>
          <a:p>
            <a:pPr lvl="2" eaLnBrk="1" hangingPunct="1">
              <a:buFontTx/>
              <a:buBlip>
                <a:blip r:embed="rId3"/>
              </a:buBlip>
            </a:pPr>
            <a:r>
              <a:rPr lang="en-US" altLang="id-ID" sz="1600"/>
              <a:t>Sort each sublist by using merge sort.</a:t>
            </a:r>
          </a:p>
          <a:p>
            <a:pPr lvl="2" eaLnBrk="1" hangingPunct="1">
              <a:buFontTx/>
              <a:buBlip>
                <a:blip r:embed="rId3"/>
              </a:buBlip>
            </a:pPr>
            <a:r>
              <a:rPr lang="en-US" altLang="id-ID" sz="1600"/>
              <a:t>Merge the two sorted sublists.</a:t>
            </a:r>
          </a:p>
          <a:p>
            <a:pPr lvl="1" eaLnBrk="1" hangingPunct="1">
              <a:buFontTx/>
              <a:buBlip>
                <a:blip r:embed="rId3"/>
              </a:buBlip>
            </a:pPr>
            <a:r>
              <a:rPr lang="en-US" altLang="id-ID"/>
              <a:t>The merge sort algorithm has an efficiency of O(n log n).</a:t>
            </a:r>
            <a:endParaRPr lang="en-IN" altLang="id-ID"/>
          </a:p>
        </p:txBody>
      </p:sp>
      <p:sp>
        <p:nvSpPr>
          <p:cNvPr id="147459" name="Text Box 3">
            <a:extLst>
              <a:ext uri="{FF2B5EF4-FFF2-40B4-BE49-F238E27FC236}">
                <a16:creationId xmlns:a16="http://schemas.microsoft.com/office/drawing/2014/main" id="{84775DDC-8A45-4846-B7FB-2969A736E58B}"/>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Summary (Contd.)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4668B332-D28A-4A30-A65D-84709C303499}"/>
              </a:ext>
            </a:extLst>
          </p:cNvPr>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20000"/>
              </a:spcBef>
              <a:buChar char="•"/>
              <a:defRPr>
                <a:solidFill>
                  <a:schemeClr val="accent2"/>
                </a:solidFill>
                <a:latin typeface="Arial" panose="020B0604020202020204" pitchFamily="34" charset="0"/>
                <a:cs typeface="Times New Roman" panose="02020603050405020304" pitchFamily="18" charset="0"/>
              </a:defRPr>
            </a:lvl1pPr>
            <a:lvl2pPr marL="828675" indent="-371475">
              <a:spcBef>
                <a:spcPct val="20000"/>
              </a:spcBef>
              <a:buChar char="•"/>
              <a:defRPr>
                <a:solidFill>
                  <a:schemeClr val="accent2"/>
                </a:solidFill>
                <a:latin typeface="Arial" panose="020B0604020202020204" pitchFamily="34" charset="0"/>
                <a:cs typeface="Times New Roman" panose="02020603050405020304" pitchFamily="18" charset="0"/>
              </a:defRPr>
            </a:lvl2pPr>
            <a:lvl3pPr marL="1285875" indent="-371475">
              <a:spcBef>
                <a:spcPct val="20000"/>
              </a:spcBef>
              <a:buChar char="•"/>
              <a:defRPr>
                <a:solidFill>
                  <a:schemeClr val="accent2"/>
                </a:solidFill>
                <a:latin typeface="Arial" panose="020B0604020202020204" pitchFamily="34" charset="0"/>
                <a:cs typeface="Times New Roman" panose="02020603050405020304" pitchFamily="18" charset="0"/>
              </a:defRPr>
            </a:lvl3pPr>
            <a:lvl4pPr marL="1743075" indent="-371475">
              <a:spcBef>
                <a:spcPct val="20000"/>
              </a:spcBef>
              <a:buChar char="•"/>
              <a:defRPr>
                <a:solidFill>
                  <a:schemeClr val="accent2"/>
                </a:solidFill>
                <a:latin typeface="Arial" panose="020B0604020202020204" pitchFamily="34" charset="0"/>
                <a:cs typeface="Times New Roman" panose="02020603050405020304" pitchFamily="18" charset="0"/>
              </a:defRPr>
            </a:lvl4pPr>
            <a:lvl5pPr marL="2200275" indent="-371475">
              <a:spcBef>
                <a:spcPct val="20000"/>
              </a:spcBef>
              <a:buChar char="•"/>
              <a:defRPr>
                <a:solidFill>
                  <a:schemeClr val="accent2"/>
                </a:solidFill>
                <a:latin typeface="Arial" panose="020B0604020202020204" pitchFamily="34" charset="0"/>
                <a:cs typeface="Times New Roman" panose="02020603050405020304" pitchFamily="18" charset="0"/>
              </a:defRPr>
            </a:lvl5pPr>
            <a:lvl6pPr marL="26574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31146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5718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4029075" indent="-371475"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lvl="1" eaLnBrk="1" hangingPunct="1">
              <a:buFontTx/>
              <a:buBlip>
                <a:blip r:embed="rId3"/>
              </a:buBlip>
            </a:pPr>
            <a:r>
              <a:rPr lang="en-IN" altLang="id-ID"/>
              <a:t>The best case efficiency of linear search is O(1) and the worst case efficiency of linear search is O(n).</a:t>
            </a:r>
          </a:p>
          <a:p>
            <a:pPr lvl="1" eaLnBrk="1" hangingPunct="1">
              <a:buFontTx/>
              <a:buBlip>
                <a:blip r:embed="rId3"/>
              </a:buBlip>
            </a:pPr>
            <a:r>
              <a:rPr lang="en-IN" altLang="id-ID"/>
              <a:t>To apply binary search algorithm, you should ensure that the list to be searched is sorted.</a:t>
            </a:r>
          </a:p>
          <a:p>
            <a:pPr lvl="1" eaLnBrk="1" hangingPunct="1">
              <a:buFontTx/>
              <a:buBlip>
                <a:blip r:embed="rId3"/>
              </a:buBlip>
            </a:pPr>
            <a:r>
              <a:rPr lang="en-US" altLang="id-ID"/>
              <a:t>The best case efficiency of binary search is O(1) and the worst case efficiency of binary search is O(log n).</a:t>
            </a:r>
            <a:endParaRPr lang="en-IN" altLang="id-ID"/>
          </a:p>
          <a:p>
            <a:pPr lvl="1" eaLnBrk="1" hangingPunct="1">
              <a:buFontTx/>
              <a:buBlip>
                <a:blip r:embed="rId3"/>
              </a:buBlip>
            </a:pPr>
            <a:endParaRPr lang="en-IN" altLang="id-ID"/>
          </a:p>
        </p:txBody>
      </p:sp>
      <p:sp>
        <p:nvSpPr>
          <p:cNvPr id="149507" name="Text Box 3">
            <a:extLst>
              <a:ext uri="{FF2B5EF4-FFF2-40B4-BE49-F238E27FC236}">
                <a16:creationId xmlns:a16="http://schemas.microsoft.com/office/drawing/2014/main" id="{BE98D34A-C71C-4EDF-BF76-177BF05AE987}"/>
              </a:ext>
            </a:extLst>
          </p:cNvPr>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Summary (Contd.)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A59F237D-B44E-4A07-BB07-6EB7AF39FD63}"/>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Start from the right end of the list.</a:t>
            </a:r>
          </a:p>
          <a:p>
            <a:pPr eaLnBrk="1" hangingPunct="1">
              <a:buFontTx/>
              <a:buBlip>
                <a:blip r:embed="rId3"/>
              </a:buBlip>
            </a:pPr>
            <a:r>
              <a:rPr lang="en-IN" altLang="id-ID" sz="2000">
                <a:solidFill>
                  <a:schemeClr val="accent2"/>
                </a:solidFill>
              </a:rPr>
              <a:t>Move in the right to left direction.</a:t>
            </a:r>
          </a:p>
          <a:p>
            <a:pPr eaLnBrk="1" hangingPunct="1">
              <a:buFontTx/>
              <a:buBlip>
                <a:blip r:embed="rId3"/>
              </a:buBlip>
            </a:pPr>
            <a:r>
              <a:rPr lang="en-IN" altLang="id-ID" sz="2000">
                <a:solidFill>
                  <a:schemeClr val="accent2"/>
                </a:solidFill>
              </a:rPr>
              <a:t>Search for the first element that is smaller than or equal to the pivot value. </a:t>
            </a:r>
            <a:endParaRPr lang="en-US" altLang="id-ID" sz="2000">
              <a:solidFill>
                <a:schemeClr val="accent2"/>
              </a:solidFill>
            </a:endParaRPr>
          </a:p>
        </p:txBody>
      </p:sp>
      <p:sp>
        <p:nvSpPr>
          <p:cNvPr id="18435" name="AutoShape 5">
            <a:extLst>
              <a:ext uri="{FF2B5EF4-FFF2-40B4-BE49-F238E27FC236}">
                <a16:creationId xmlns:a16="http://schemas.microsoft.com/office/drawing/2014/main" id="{56A154AE-E69B-44E8-B725-5B7A0EAC37F3}"/>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18436" name="Text Box 7">
            <a:extLst>
              <a:ext uri="{FF2B5EF4-FFF2-40B4-BE49-F238E27FC236}">
                <a16:creationId xmlns:a16="http://schemas.microsoft.com/office/drawing/2014/main" id="{583C1F56-815A-498C-A54D-DC9C5AD434BF}"/>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18437" name="Text Box 8">
            <a:extLst>
              <a:ext uri="{FF2B5EF4-FFF2-40B4-BE49-F238E27FC236}">
                <a16:creationId xmlns:a16="http://schemas.microsoft.com/office/drawing/2014/main" id="{EB98D745-2381-4C6B-A890-4F17395550B5}"/>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18438" name="Text Box 9">
            <a:extLst>
              <a:ext uri="{FF2B5EF4-FFF2-40B4-BE49-F238E27FC236}">
                <a16:creationId xmlns:a16="http://schemas.microsoft.com/office/drawing/2014/main" id="{55EB0F5B-452A-4688-A3E6-F548745AF57A}"/>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18439" name="Text Box 10">
            <a:extLst>
              <a:ext uri="{FF2B5EF4-FFF2-40B4-BE49-F238E27FC236}">
                <a16:creationId xmlns:a16="http://schemas.microsoft.com/office/drawing/2014/main" id="{E21C4420-D24B-421B-8467-CEB582AFA9CF}"/>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18440" name="Text Box 11">
            <a:extLst>
              <a:ext uri="{FF2B5EF4-FFF2-40B4-BE49-F238E27FC236}">
                <a16:creationId xmlns:a16="http://schemas.microsoft.com/office/drawing/2014/main" id="{934A472C-D5F6-4577-8194-3E4590837632}"/>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18441" name="Line 12">
            <a:extLst>
              <a:ext uri="{FF2B5EF4-FFF2-40B4-BE49-F238E27FC236}">
                <a16:creationId xmlns:a16="http://schemas.microsoft.com/office/drawing/2014/main" id="{0C563790-490A-407A-AEEC-D18395D6C667}"/>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42" name="Line 13">
            <a:extLst>
              <a:ext uri="{FF2B5EF4-FFF2-40B4-BE49-F238E27FC236}">
                <a16:creationId xmlns:a16="http://schemas.microsoft.com/office/drawing/2014/main" id="{70E89DB3-2A96-4996-97F7-B8086C8C8F20}"/>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43" name="Line 14">
            <a:extLst>
              <a:ext uri="{FF2B5EF4-FFF2-40B4-BE49-F238E27FC236}">
                <a16:creationId xmlns:a16="http://schemas.microsoft.com/office/drawing/2014/main" id="{4A7AF066-7FDD-40C1-9358-AA8126580ADE}"/>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44" name="Line 15">
            <a:extLst>
              <a:ext uri="{FF2B5EF4-FFF2-40B4-BE49-F238E27FC236}">
                <a16:creationId xmlns:a16="http://schemas.microsoft.com/office/drawing/2014/main" id="{CF9DF8CE-6962-4AF9-9946-B1A61520E057}"/>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45" name="Text Box 16">
            <a:extLst>
              <a:ext uri="{FF2B5EF4-FFF2-40B4-BE49-F238E27FC236}">
                <a16:creationId xmlns:a16="http://schemas.microsoft.com/office/drawing/2014/main" id="{CCB96257-9DAA-4654-8D6B-FBE4A64D49D1}"/>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18446" name="Text Box 17">
            <a:extLst>
              <a:ext uri="{FF2B5EF4-FFF2-40B4-BE49-F238E27FC236}">
                <a16:creationId xmlns:a16="http://schemas.microsoft.com/office/drawing/2014/main" id="{ED3D3C87-6645-4A8F-A331-6E8117EA86E3}"/>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18447" name="Text Box 18">
            <a:extLst>
              <a:ext uri="{FF2B5EF4-FFF2-40B4-BE49-F238E27FC236}">
                <a16:creationId xmlns:a16="http://schemas.microsoft.com/office/drawing/2014/main" id="{A3CCAF7E-A85D-4A11-9CBE-60418DDC800D}"/>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18448" name="Text Box 19">
            <a:extLst>
              <a:ext uri="{FF2B5EF4-FFF2-40B4-BE49-F238E27FC236}">
                <a16:creationId xmlns:a16="http://schemas.microsoft.com/office/drawing/2014/main" id="{63FB9950-98AB-496D-9326-92F929C8AD83}"/>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18449" name="Text Box 20">
            <a:extLst>
              <a:ext uri="{FF2B5EF4-FFF2-40B4-BE49-F238E27FC236}">
                <a16:creationId xmlns:a16="http://schemas.microsoft.com/office/drawing/2014/main" id="{5211AC8D-2A88-4992-AFA5-A27CEF9C85DE}"/>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18450" name="Line 21">
            <a:extLst>
              <a:ext uri="{FF2B5EF4-FFF2-40B4-BE49-F238E27FC236}">
                <a16:creationId xmlns:a16="http://schemas.microsoft.com/office/drawing/2014/main" id="{9463B41F-D3DA-42F2-BB98-5982B5479DC6}"/>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51" name="Line 22">
            <a:extLst>
              <a:ext uri="{FF2B5EF4-FFF2-40B4-BE49-F238E27FC236}">
                <a16:creationId xmlns:a16="http://schemas.microsoft.com/office/drawing/2014/main" id="{F7A7C0C9-305F-4197-8632-42995CEDB47A}"/>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52" name="Text Box 23">
            <a:extLst>
              <a:ext uri="{FF2B5EF4-FFF2-40B4-BE49-F238E27FC236}">
                <a16:creationId xmlns:a16="http://schemas.microsoft.com/office/drawing/2014/main" id="{982CEE7B-BEE1-44E0-8636-1CA8A42B3834}"/>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18453" name="Text Box 24">
            <a:extLst>
              <a:ext uri="{FF2B5EF4-FFF2-40B4-BE49-F238E27FC236}">
                <a16:creationId xmlns:a16="http://schemas.microsoft.com/office/drawing/2014/main" id="{A91FEBD3-F3C9-4039-9505-D28F4E7DCC54}"/>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18454" name="Line 25">
            <a:extLst>
              <a:ext uri="{FF2B5EF4-FFF2-40B4-BE49-F238E27FC236}">
                <a16:creationId xmlns:a16="http://schemas.microsoft.com/office/drawing/2014/main" id="{C18D3662-F814-4917-B634-18CB49CEBC8A}"/>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55" name="Text Box 26">
            <a:extLst>
              <a:ext uri="{FF2B5EF4-FFF2-40B4-BE49-F238E27FC236}">
                <a16:creationId xmlns:a16="http://schemas.microsoft.com/office/drawing/2014/main" id="{8D2DCA4F-83CE-49EC-B45E-9ADE791E0F62}"/>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18456" name="Text Box 27">
            <a:extLst>
              <a:ext uri="{FF2B5EF4-FFF2-40B4-BE49-F238E27FC236}">
                <a16:creationId xmlns:a16="http://schemas.microsoft.com/office/drawing/2014/main" id="{00754C6A-A0AC-4C3C-B715-4AD05F59A425}"/>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18457" name="Text Box 28">
            <a:extLst>
              <a:ext uri="{FF2B5EF4-FFF2-40B4-BE49-F238E27FC236}">
                <a16:creationId xmlns:a16="http://schemas.microsoft.com/office/drawing/2014/main" id="{4A572200-1DEB-40E7-886F-8B7D023FA2BE}"/>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18458" name="Text Box 29">
            <a:extLst>
              <a:ext uri="{FF2B5EF4-FFF2-40B4-BE49-F238E27FC236}">
                <a16:creationId xmlns:a16="http://schemas.microsoft.com/office/drawing/2014/main" id="{6F5875F3-7868-404D-BE5E-01A7065388A2}"/>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613412" name="Line 36">
            <a:extLst>
              <a:ext uri="{FF2B5EF4-FFF2-40B4-BE49-F238E27FC236}">
                <a16:creationId xmlns:a16="http://schemas.microsoft.com/office/drawing/2014/main" id="{60579D2F-9665-4414-B35E-71C52CF2CAE1}"/>
              </a:ext>
            </a:extLst>
          </p:cNvPr>
          <p:cNvSpPr>
            <a:spLocks noChangeShapeType="1"/>
          </p:cNvSpPr>
          <p:nvPr/>
        </p:nvSpPr>
        <p:spPr bwMode="auto">
          <a:xfrm flipH="1">
            <a:off x="6477000" y="3352800"/>
            <a:ext cx="2667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3413" name="Text Box 37">
            <a:extLst>
              <a:ext uri="{FF2B5EF4-FFF2-40B4-BE49-F238E27FC236}">
                <a16:creationId xmlns:a16="http://schemas.microsoft.com/office/drawing/2014/main" id="{16BFF47B-8828-4586-8AAA-EC02CBC81A59}"/>
              </a:ext>
            </a:extLst>
          </p:cNvPr>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IN" altLang="id-ID"/>
              <a:t>Smaller element</a:t>
            </a:r>
          </a:p>
        </p:txBody>
      </p:sp>
      <p:sp>
        <p:nvSpPr>
          <p:cNvPr id="613414" name="Freeform 38">
            <a:extLst>
              <a:ext uri="{FF2B5EF4-FFF2-40B4-BE49-F238E27FC236}">
                <a16:creationId xmlns:a16="http://schemas.microsoft.com/office/drawing/2014/main" id="{7A136FB4-9807-4E35-BF91-29705B22F188}"/>
              </a:ext>
            </a:extLst>
          </p:cNvPr>
          <p:cNvSpPr>
            <a:spLocks/>
          </p:cNvSpPr>
          <p:nvPr/>
        </p:nvSpPr>
        <p:spPr bwMode="auto">
          <a:xfrm>
            <a:off x="4584700" y="4572000"/>
            <a:ext cx="1588" cy="711200"/>
          </a:xfrm>
          <a:custGeom>
            <a:avLst/>
            <a:gdLst>
              <a:gd name="T0" fmla="*/ 1588 w 1"/>
              <a:gd name="T1" fmla="*/ 711200 h 448"/>
              <a:gd name="T2" fmla="*/ 0 w 1"/>
              <a:gd name="T3" fmla="*/ 0 h 448"/>
              <a:gd name="T4" fmla="*/ 0 60000 65536"/>
              <a:gd name="T5" fmla="*/ 0 60000 65536"/>
            </a:gdLst>
            <a:ahLst/>
            <a:cxnLst>
              <a:cxn ang="T4">
                <a:pos x="T0" y="T1"/>
              </a:cxn>
              <a:cxn ang="T5">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3415" name="Text Box 39">
            <a:extLst>
              <a:ext uri="{FF2B5EF4-FFF2-40B4-BE49-F238E27FC236}">
                <a16:creationId xmlns:a16="http://schemas.microsoft.com/office/drawing/2014/main" id="{D1326581-F84E-4E92-85BB-552B8B7D6A0D}"/>
              </a:ext>
            </a:extLst>
          </p:cNvPr>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18463" name="Text Box 40">
            <a:extLst>
              <a:ext uri="{FF2B5EF4-FFF2-40B4-BE49-F238E27FC236}">
                <a16:creationId xmlns:a16="http://schemas.microsoft.com/office/drawing/2014/main" id="{4AB600A6-F7B4-470C-9061-74ECD52DC551}"/>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18464" name="Text Box 41">
            <a:extLst>
              <a:ext uri="{FF2B5EF4-FFF2-40B4-BE49-F238E27FC236}">
                <a16:creationId xmlns:a16="http://schemas.microsoft.com/office/drawing/2014/main" id="{41949A2C-45CE-4598-A21E-3ACC3EC47E53}"/>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18465" name="Line 42">
            <a:extLst>
              <a:ext uri="{FF2B5EF4-FFF2-40B4-BE49-F238E27FC236}">
                <a16:creationId xmlns:a16="http://schemas.microsoft.com/office/drawing/2014/main" id="{D76B9178-F23F-4756-87B8-32A21CD74D10}"/>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66" name="Text Box 43">
            <a:extLst>
              <a:ext uri="{FF2B5EF4-FFF2-40B4-BE49-F238E27FC236}">
                <a16:creationId xmlns:a16="http://schemas.microsoft.com/office/drawing/2014/main" id="{39EA9A17-2208-40F9-B97E-F5E2FAA875D6}"/>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18467" name="Line 44">
            <a:extLst>
              <a:ext uri="{FF2B5EF4-FFF2-40B4-BE49-F238E27FC236}">
                <a16:creationId xmlns:a16="http://schemas.microsoft.com/office/drawing/2014/main" id="{5085628A-BA60-4070-A72F-E32EDA527FC4}"/>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8468" name="Text Box 45">
            <a:extLst>
              <a:ext uri="{FF2B5EF4-FFF2-40B4-BE49-F238E27FC236}">
                <a16:creationId xmlns:a16="http://schemas.microsoft.com/office/drawing/2014/main" id="{B1BA3BB7-CD47-4E01-94CE-30ACBCBEE227}"/>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3378">
                                            <p:txEl>
                                              <p:pRg st="0" end="0"/>
                                            </p:txEl>
                                          </p:spTgt>
                                        </p:tgtEl>
                                        <p:attrNameLst>
                                          <p:attrName>style.visibility</p:attrName>
                                        </p:attrNameLst>
                                      </p:cBhvr>
                                      <p:to>
                                        <p:strVal val="visible"/>
                                      </p:to>
                                    </p:set>
                                    <p:animEffect transition="in" filter="dissolve">
                                      <p:cBhvr>
                                        <p:cTn id="7" dur="500"/>
                                        <p:tgtEl>
                                          <p:spTgt spid="613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3378">
                                            <p:txEl>
                                              <p:charRg st="38" end="74"/>
                                            </p:txEl>
                                          </p:spTgt>
                                        </p:tgtEl>
                                        <p:attrNameLst>
                                          <p:attrName>style.visibility</p:attrName>
                                        </p:attrNameLst>
                                      </p:cBhvr>
                                      <p:to>
                                        <p:strVal val="visible"/>
                                      </p:to>
                                    </p:set>
                                    <p:animEffect transition="in" filter="dissolve">
                                      <p:cBhvr>
                                        <p:cTn id="12" dur="500"/>
                                        <p:tgtEl>
                                          <p:spTgt spid="613378">
                                            <p:txEl>
                                              <p:charRg st="38" end="7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13412"/>
                                        </p:tgtEl>
                                        <p:attrNameLst>
                                          <p:attrName>style.visibility</p:attrName>
                                        </p:attrNameLst>
                                      </p:cBhvr>
                                      <p:to>
                                        <p:strVal val="visible"/>
                                      </p:to>
                                    </p:set>
                                    <p:animEffect transition="in" filter="dissolve">
                                      <p:cBhvr>
                                        <p:cTn id="15" dur="500"/>
                                        <p:tgtEl>
                                          <p:spTgt spid="613412"/>
                                        </p:tgtEl>
                                      </p:cBhvr>
                                    </p:animEffect>
                                  </p:childTnLst>
                                </p:cTn>
                              </p:par>
                              <p:par>
                                <p:cTn id="16" presetID="35" presetClass="path" presetSubtype="0" accel="50000" decel="50000" fill="hold" nodeType="withEffect">
                                  <p:stCondLst>
                                    <p:cond delay="0"/>
                                  </p:stCondLst>
                                  <p:childTnLst>
                                    <p:animMotion origin="layout" path="M 0 0  L -0.25 0  E" pathEditMode="relative" ptsTypes="">
                                      <p:cBhvr>
                                        <p:cTn id="17" dur="500" fill="hold"/>
                                        <p:tgtEl>
                                          <p:spTgt spid="613412"/>
                                        </p:tgtEl>
                                        <p:attrNameLst>
                                          <p:attrName>ppt_x</p:attrName>
                                          <p:attrName>ppt_y</p:attrName>
                                        </p:attrNameLst>
                                      </p:cBhvr>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3378">
                                            <p:txEl>
                                              <p:charRg st="74" end="154"/>
                                            </p:txEl>
                                          </p:spTgt>
                                        </p:tgtEl>
                                        <p:attrNameLst>
                                          <p:attrName>style.visibility</p:attrName>
                                        </p:attrNameLst>
                                      </p:cBhvr>
                                      <p:to>
                                        <p:strVal val="visible"/>
                                      </p:to>
                                    </p:set>
                                    <p:animEffect transition="in" filter="dissolve">
                                      <p:cBhvr>
                                        <p:cTn id="22" dur="500"/>
                                        <p:tgtEl>
                                          <p:spTgt spid="613378">
                                            <p:txEl>
                                              <p:charRg st="74" end="15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13413"/>
                                        </p:tgtEl>
                                        <p:attrNameLst>
                                          <p:attrName>style.visibility</p:attrName>
                                        </p:attrNameLst>
                                      </p:cBhvr>
                                      <p:to>
                                        <p:strVal val="visible"/>
                                      </p:to>
                                    </p:set>
                                    <p:animEffect transition="in" filter="dissolve">
                                      <p:cBhvr>
                                        <p:cTn id="25" dur="500"/>
                                        <p:tgtEl>
                                          <p:spTgt spid="613413"/>
                                        </p:tgtEl>
                                      </p:cBhvr>
                                    </p:animEffect>
                                  </p:childTnLst>
                                </p:cTn>
                              </p:par>
                              <p:par>
                                <p:cTn id="26" presetID="35" presetClass="path" presetSubtype="0" accel="50000" decel="50000" fill="hold" grpId="1" nodeType="withEffect">
                                  <p:stCondLst>
                                    <p:cond delay="0"/>
                                  </p:stCondLst>
                                  <p:childTnLst>
                                    <p:animMotion origin="layout" path="M 0 0  L -0.25 0  E" pathEditMode="relative" ptsTypes="">
                                      <p:cBhvr>
                                        <p:cTn id="27" dur="500" fill="hold"/>
                                        <p:tgtEl>
                                          <p:spTgt spid="613413"/>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grpId="2" nodeType="clickEffect">
                                  <p:stCondLst>
                                    <p:cond delay="0"/>
                                  </p:stCondLst>
                                  <p:childTnLst>
                                    <p:animEffect transition="out" filter="dissolve">
                                      <p:cBhvr>
                                        <p:cTn id="31" dur="500"/>
                                        <p:tgtEl>
                                          <p:spTgt spid="613413"/>
                                        </p:tgtEl>
                                      </p:cBhvr>
                                    </p:animEffect>
                                    <p:set>
                                      <p:cBhvr>
                                        <p:cTn id="32" dur="1" fill="hold">
                                          <p:stCondLst>
                                            <p:cond delay="499"/>
                                          </p:stCondLst>
                                        </p:cTn>
                                        <p:tgtEl>
                                          <p:spTgt spid="613413"/>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13412"/>
                                        </p:tgtEl>
                                      </p:cBhvr>
                                    </p:animEffect>
                                    <p:set>
                                      <p:cBhvr>
                                        <p:cTn id="35" dur="1" fill="hold">
                                          <p:stCondLst>
                                            <p:cond delay="499"/>
                                          </p:stCondLst>
                                        </p:cTn>
                                        <p:tgtEl>
                                          <p:spTgt spid="613412"/>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13378">
                                            <p:txEl>
                                              <p:pRg st="0" end="0"/>
                                            </p:txEl>
                                          </p:spTgt>
                                        </p:tgtEl>
                                      </p:cBhvr>
                                    </p:animEffect>
                                    <p:set>
                                      <p:cBhvr>
                                        <p:cTn id="38" dur="1" fill="hold">
                                          <p:stCondLst>
                                            <p:cond delay="499"/>
                                          </p:stCondLst>
                                        </p:cTn>
                                        <p:tgtEl>
                                          <p:spTgt spid="613378">
                                            <p:txEl>
                                              <p:pRg st="0" end="0"/>
                                            </p:txEl>
                                          </p:spTgt>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13378">
                                            <p:txEl>
                                              <p:charRg st="38" end="74"/>
                                            </p:txEl>
                                          </p:spTgt>
                                        </p:tgtEl>
                                      </p:cBhvr>
                                    </p:animEffect>
                                    <p:set>
                                      <p:cBhvr>
                                        <p:cTn id="41" dur="1" fill="hold">
                                          <p:stCondLst>
                                            <p:cond delay="499"/>
                                          </p:stCondLst>
                                        </p:cTn>
                                        <p:tgtEl>
                                          <p:spTgt spid="613378">
                                            <p:txEl>
                                              <p:charRg st="38" end="74"/>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13378">
                                            <p:txEl>
                                              <p:charRg st="74" end="154"/>
                                            </p:txEl>
                                          </p:spTgt>
                                        </p:tgtEl>
                                      </p:cBhvr>
                                    </p:animEffect>
                                    <p:set>
                                      <p:cBhvr>
                                        <p:cTn id="44" dur="1" fill="hold">
                                          <p:stCondLst>
                                            <p:cond delay="499"/>
                                          </p:stCondLst>
                                        </p:cTn>
                                        <p:tgtEl>
                                          <p:spTgt spid="613378">
                                            <p:txEl>
                                              <p:charRg st="74" end="154"/>
                                            </p:txEl>
                                          </p:spTgt>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13415"/>
                                        </p:tgtEl>
                                        <p:attrNameLst>
                                          <p:attrName>style.visibility</p:attrName>
                                        </p:attrNameLst>
                                      </p:cBhvr>
                                      <p:to>
                                        <p:strVal val="visible"/>
                                      </p:to>
                                    </p:set>
                                    <p:animEffect transition="in" filter="dissolve">
                                      <p:cBhvr>
                                        <p:cTn id="47" dur="500"/>
                                        <p:tgtEl>
                                          <p:spTgt spid="613415"/>
                                        </p:tgtEl>
                                      </p:cBhvr>
                                    </p:animEffect>
                                  </p:childTnLst>
                                </p:cTn>
                              </p:par>
                              <p:par>
                                <p:cTn id="48" presetID="9" presetClass="entr" presetSubtype="0" fill="hold" nodeType="withEffect">
                                  <p:stCondLst>
                                    <p:cond delay="0"/>
                                  </p:stCondLst>
                                  <p:childTnLst>
                                    <p:set>
                                      <p:cBhvr>
                                        <p:cTn id="49" dur="1" fill="hold">
                                          <p:stCondLst>
                                            <p:cond delay="0"/>
                                          </p:stCondLst>
                                        </p:cTn>
                                        <p:tgtEl>
                                          <p:spTgt spid="613414"/>
                                        </p:tgtEl>
                                        <p:attrNameLst>
                                          <p:attrName>style.visibility</p:attrName>
                                        </p:attrNameLst>
                                      </p:cBhvr>
                                      <p:to>
                                        <p:strVal val="visible"/>
                                      </p:to>
                                    </p:set>
                                    <p:animEffect transition="in" filter="dissolve">
                                      <p:cBhvr>
                                        <p:cTn id="50" dur="500"/>
                                        <p:tgtEl>
                                          <p:spTgt spid="613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13" grpId="0"/>
      <p:bldP spid="613413" grpId="1"/>
      <p:bldP spid="613413" grpId="2"/>
      <p:bldP spid="6134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EA4F7B55-1722-4D8A-9EA4-EC37633757F3}"/>
              </a:ext>
            </a:extLst>
          </p:cNvPr>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Blip>
                <a:blip r:embed="rId3"/>
              </a:buBlip>
            </a:pPr>
            <a:r>
              <a:rPr lang="en-IN" altLang="id-ID" sz="2000">
                <a:solidFill>
                  <a:schemeClr val="accent2"/>
                </a:solidFill>
              </a:rPr>
              <a:t>Interchange the greater value with smaller value.</a:t>
            </a:r>
            <a:endParaRPr lang="en-US" altLang="id-ID" sz="2000">
              <a:solidFill>
                <a:schemeClr val="accent2"/>
              </a:solidFill>
            </a:endParaRPr>
          </a:p>
        </p:txBody>
      </p:sp>
      <p:sp>
        <p:nvSpPr>
          <p:cNvPr id="20483" name="AutoShape 5">
            <a:extLst>
              <a:ext uri="{FF2B5EF4-FFF2-40B4-BE49-F238E27FC236}">
                <a16:creationId xmlns:a16="http://schemas.microsoft.com/office/drawing/2014/main" id="{180E7734-0F14-40F0-9CC9-B58EBA563618}"/>
              </a:ext>
            </a:extLst>
          </p:cNvPr>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76762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endParaRPr lang="id-ID" altLang="id-ID"/>
          </a:p>
        </p:txBody>
      </p:sp>
      <p:sp>
        <p:nvSpPr>
          <p:cNvPr id="20484" name="Text Box 6">
            <a:extLst>
              <a:ext uri="{FF2B5EF4-FFF2-40B4-BE49-F238E27FC236}">
                <a16:creationId xmlns:a16="http://schemas.microsoft.com/office/drawing/2014/main" id="{BF3EDD38-23FF-41A5-9766-BC05C071FD6E}"/>
              </a:ext>
            </a:extLst>
          </p:cNvPr>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arr</a:t>
            </a:r>
          </a:p>
        </p:txBody>
      </p:sp>
      <p:sp>
        <p:nvSpPr>
          <p:cNvPr id="20485" name="Text Box 7">
            <a:extLst>
              <a:ext uri="{FF2B5EF4-FFF2-40B4-BE49-F238E27FC236}">
                <a16:creationId xmlns:a16="http://schemas.microsoft.com/office/drawing/2014/main" id="{81E0B46F-7578-44DD-976A-D0A6CA446DB5}"/>
              </a:ext>
            </a:extLst>
          </p:cNvPr>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a:t>
            </a:r>
          </a:p>
        </p:txBody>
      </p:sp>
      <p:sp>
        <p:nvSpPr>
          <p:cNvPr id="20486" name="Text Box 8">
            <a:extLst>
              <a:ext uri="{FF2B5EF4-FFF2-40B4-BE49-F238E27FC236}">
                <a16:creationId xmlns:a16="http://schemas.microsoft.com/office/drawing/2014/main" id="{35C154DA-EEBE-49F9-9522-D49CFBB430F1}"/>
              </a:ext>
            </a:extLst>
          </p:cNvPr>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a:t>
            </a:r>
          </a:p>
        </p:txBody>
      </p:sp>
      <p:sp>
        <p:nvSpPr>
          <p:cNvPr id="20487" name="Text Box 9">
            <a:extLst>
              <a:ext uri="{FF2B5EF4-FFF2-40B4-BE49-F238E27FC236}">
                <a16:creationId xmlns:a16="http://schemas.microsoft.com/office/drawing/2014/main" id="{BE0776F7-B048-4DC7-8DB0-EB7B19DC70A8}"/>
              </a:ext>
            </a:extLst>
          </p:cNvPr>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0</a:t>
            </a:r>
          </a:p>
        </p:txBody>
      </p:sp>
      <p:sp>
        <p:nvSpPr>
          <p:cNvPr id="20488" name="Text Box 10">
            <a:extLst>
              <a:ext uri="{FF2B5EF4-FFF2-40B4-BE49-F238E27FC236}">
                <a16:creationId xmlns:a16="http://schemas.microsoft.com/office/drawing/2014/main" id="{5C813541-760A-4C5D-8B36-58076ADBCEAE}"/>
              </a:ext>
            </a:extLst>
          </p:cNvPr>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a:t>
            </a:r>
          </a:p>
        </p:txBody>
      </p:sp>
      <p:sp>
        <p:nvSpPr>
          <p:cNvPr id="20489" name="Text Box 11">
            <a:extLst>
              <a:ext uri="{FF2B5EF4-FFF2-40B4-BE49-F238E27FC236}">
                <a16:creationId xmlns:a16="http://schemas.microsoft.com/office/drawing/2014/main" id="{E0E92D00-EF90-4817-BBDA-0ED252F468A1}"/>
              </a:ext>
            </a:extLst>
          </p:cNvPr>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a:t>
            </a:r>
          </a:p>
        </p:txBody>
      </p:sp>
      <p:sp>
        <p:nvSpPr>
          <p:cNvPr id="20490" name="Line 12">
            <a:extLst>
              <a:ext uri="{FF2B5EF4-FFF2-40B4-BE49-F238E27FC236}">
                <a16:creationId xmlns:a16="http://schemas.microsoft.com/office/drawing/2014/main" id="{BE1BF592-28A3-4032-89F4-C1DCC3ADA455}"/>
              </a:ext>
            </a:extLst>
          </p:cNvPr>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491" name="Line 13">
            <a:extLst>
              <a:ext uri="{FF2B5EF4-FFF2-40B4-BE49-F238E27FC236}">
                <a16:creationId xmlns:a16="http://schemas.microsoft.com/office/drawing/2014/main" id="{96FE62A4-497F-40DC-86EA-A7262544C5A5}"/>
              </a:ext>
            </a:extLst>
          </p:cNvPr>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492" name="Line 14">
            <a:extLst>
              <a:ext uri="{FF2B5EF4-FFF2-40B4-BE49-F238E27FC236}">
                <a16:creationId xmlns:a16="http://schemas.microsoft.com/office/drawing/2014/main" id="{853F7FB3-6CD9-46A4-87F5-6CEFC02CD74F}"/>
              </a:ext>
            </a:extLst>
          </p:cNvPr>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493" name="Line 15">
            <a:extLst>
              <a:ext uri="{FF2B5EF4-FFF2-40B4-BE49-F238E27FC236}">
                <a16:creationId xmlns:a16="http://schemas.microsoft.com/office/drawing/2014/main" id="{EC0A6432-86E5-419A-A8AB-A64CEBE73A17}"/>
              </a:ext>
            </a:extLst>
          </p:cNvPr>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488" name="Text Box 16">
            <a:extLst>
              <a:ext uri="{FF2B5EF4-FFF2-40B4-BE49-F238E27FC236}">
                <a16:creationId xmlns:a16="http://schemas.microsoft.com/office/drawing/2014/main" id="{C3977D87-B92F-4DB8-9E44-9F6A8B985477}"/>
              </a:ext>
            </a:extLst>
          </p:cNvPr>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20495" name="Text Box 17">
            <a:extLst>
              <a:ext uri="{FF2B5EF4-FFF2-40B4-BE49-F238E27FC236}">
                <a16:creationId xmlns:a16="http://schemas.microsoft.com/office/drawing/2014/main" id="{0F4AED20-92AA-497B-9F09-CD0A66DB55ED}"/>
              </a:ext>
            </a:extLst>
          </p:cNvPr>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46</a:t>
            </a:r>
          </a:p>
        </p:txBody>
      </p:sp>
      <p:sp>
        <p:nvSpPr>
          <p:cNvPr id="20496" name="Text Box 18">
            <a:extLst>
              <a:ext uri="{FF2B5EF4-FFF2-40B4-BE49-F238E27FC236}">
                <a16:creationId xmlns:a16="http://schemas.microsoft.com/office/drawing/2014/main" id="{26EDC715-2B5E-4723-AFF7-EA2C1B48A4F8}"/>
              </a:ext>
            </a:extLst>
          </p:cNvPr>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38</a:t>
            </a:r>
          </a:p>
        </p:txBody>
      </p:sp>
      <p:sp>
        <p:nvSpPr>
          <p:cNvPr id="20497" name="Text Box 19">
            <a:extLst>
              <a:ext uri="{FF2B5EF4-FFF2-40B4-BE49-F238E27FC236}">
                <a16:creationId xmlns:a16="http://schemas.microsoft.com/office/drawing/2014/main" id="{0DF4965F-B161-4A65-9F2F-81AD7FAFF2E9}"/>
              </a:ext>
            </a:extLst>
          </p:cNvPr>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28</a:t>
            </a:r>
          </a:p>
        </p:txBody>
      </p:sp>
      <p:sp>
        <p:nvSpPr>
          <p:cNvPr id="617492" name="Text Box 20">
            <a:extLst>
              <a:ext uri="{FF2B5EF4-FFF2-40B4-BE49-F238E27FC236}">
                <a16:creationId xmlns:a16="http://schemas.microsoft.com/office/drawing/2014/main" id="{9DD04F19-E4CF-49D2-B6CC-10A1CD4436A6}"/>
              </a:ext>
            </a:extLst>
          </p:cNvPr>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0499" name="Line 21">
            <a:extLst>
              <a:ext uri="{FF2B5EF4-FFF2-40B4-BE49-F238E27FC236}">
                <a16:creationId xmlns:a16="http://schemas.microsoft.com/office/drawing/2014/main" id="{537AD134-0093-42C2-98D6-5124D7521500}"/>
              </a:ext>
            </a:extLst>
          </p:cNvPr>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500" name="Line 22">
            <a:extLst>
              <a:ext uri="{FF2B5EF4-FFF2-40B4-BE49-F238E27FC236}">
                <a16:creationId xmlns:a16="http://schemas.microsoft.com/office/drawing/2014/main" id="{02148275-0F2B-40F6-B9A7-C8977A98B0D0}"/>
              </a:ext>
            </a:extLst>
          </p:cNvPr>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501" name="Text Box 23">
            <a:extLst>
              <a:ext uri="{FF2B5EF4-FFF2-40B4-BE49-F238E27FC236}">
                <a16:creationId xmlns:a16="http://schemas.microsoft.com/office/drawing/2014/main" id="{AC966512-8024-48BC-9482-8104E350C208}"/>
              </a:ext>
            </a:extLst>
          </p:cNvPr>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89</a:t>
            </a:r>
          </a:p>
        </p:txBody>
      </p:sp>
      <p:sp>
        <p:nvSpPr>
          <p:cNvPr id="20502" name="Text Box 24">
            <a:extLst>
              <a:ext uri="{FF2B5EF4-FFF2-40B4-BE49-F238E27FC236}">
                <a16:creationId xmlns:a16="http://schemas.microsoft.com/office/drawing/2014/main" id="{89DEB478-16FE-40A3-B773-731F204159B0}"/>
              </a:ext>
            </a:extLst>
          </p:cNvPr>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83</a:t>
            </a:r>
          </a:p>
        </p:txBody>
      </p:sp>
      <p:sp>
        <p:nvSpPr>
          <p:cNvPr id="20503" name="Line 25">
            <a:extLst>
              <a:ext uri="{FF2B5EF4-FFF2-40B4-BE49-F238E27FC236}">
                <a16:creationId xmlns:a16="http://schemas.microsoft.com/office/drawing/2014/main" id="{3A8D1E69-2CAE-4BDC-A63D-F36BD3E6738F}"/>
              </a:ext>
            </a:extLst>
          </p:cNvPr>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504" name="Text Box 26">
            <a:extLst>
              <a:ext uri="{FF2B5EF4-FFF2-40B4-BE49-F238E27FC236}">
                <a16:creationId xmlns:a16="http://schemas.microsoft.com/office/drawing/2014/main" id="{D0A9FE3F-8A6F-4778-8455-DC45328EF8EB}"/>
              </a:ext>
            </a:extLst>
          </p:cNvPr>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30</a:t>
            </a:r>
          </a:p>
        </p:txBody>
      </p:sp>
      <p:sp>
        <p:nvSpPr>
          <p:cNvPr id="20505" name="Text Box 27">
            <a:extLst>
              <a:ext uri="{FF2B5EF4-FFF2-40B4-BE49-F238E27FC236}">
                <a16:creationId xmlns:a16="http://schemas.microsoft.com/office/drawing/2014/main" id="{B0F92E88-B3D7-4738-8FAB-39FF1F009C6F}"/>
              </a:ext>
            </a:extLst>
          </p:cNvPr>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a:t>
            </a:r>
          </a:p>
        </p:txBody>
      </p:sp>
      <p:sp>
        <p:nvSpPr>
          <p:cNvPr id="20506" name="Text Box 28">
            <a:extLst>
              <a:ext uri="{FF2B5EF4-FFF2-40B4-BE49-F238E27FC236}">
                <a16:creationId xmlns:a16="http://schemas.microsoft.com/office/drawing/2014/main" id="{A330B430-16F1-45BB-BF03-6564AF6D96BC}"/>
              </a:ext>
            </a:extLst>
          </p:cNvPr>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6</a:t>
            </a:r>
          </a:p>
        </p:txBody>
      </p:sp>
      <p:sp>
        <p:nvSpPr>
          <p:cNvPr id="20507" name="Text Box 29">
            <a:extLst>
              <a:ext uri="{FF2B5EF4-FFF2-40B4-BE49-F238E27FC236}">
                <a16:creationId xmlns:a16="http://schemas.microsoft.com/office/drawing/2014/main" id="{16CA3C48-0040-4C6E-9D5A-7BD9265B2C95}"/>
              </a:ext>
            </a:extLst>
          </p:cNvPr>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7</a:t>
            </a:r>
          </a:p>
        </p:txBody>
      </p:sp>
      <p:sp>
        <p:nvSpPr>
          <p:cNvPr id="20508" name="Line 30">
            <a:extLst>
              <a:ext uri="{FF2B5EF4-FFF2-40B4-BE49-F238E27FC236}">
                <a16:creationId xmlns:a16="http://schemas.microsoft.com/office/drawing/2014/main" id="{E0640D62-C52A-4330-BBAA-0E9780EB5C64}"/>
              </a:ext>
            </a:extLst>
          </p:cNvPr>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509" name="Text Box 31">
            <a:extLst>
              <a:ext uri="{FF2B5EF4-FFF2-40B4-BE49-F238E27FC236}">
                <a16:creationId xmlns:a16="http://schemas.microsoft.com/office/drawing/2014/main" id="{59DC8CFA-680E-4262-83AD-7DA22473E477}"/>
              </a:ext>
            </a:extLst>
          </p:cNvPr>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Pivot</a:t>
            </a:r>
          </a:p>
        </p:txBody>
      </p:sp>
      <p:sp>
        <p:nvSpPr>
          <p:cNvPr id="20510" name="Line 32">
            <a:extLst>
              <a:ext uri="{FF2B5EF4-FFF2-40B4-BE49-F238E27FC236}">
                <a16:creationId xmlns:a16="http://schemas.microsoft.com/office/drawing/2014/main" id="{5EB12827-F3C7-45BC-B6BC-58BEB2E5A196}"/>
              </a:ext>
            </a:extLst>
          </p:cNvPr>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20511" name="Text Box 33">
            <a:extLst>
              <a:ext uri="{FF2B5EF4-FFF2-40B4-BE49-F238E27FC236}">
                <a16:creationId xmlns:a16="http://schemas.microsoft.com/office/drawing/2014/main" id="{58D67780-9F5E-4297-8E66-E4FE6C01C002}"/>
              </a:ext>
            </a:extLst>
          </p:cNvPr>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Greater Value</a:t>
            </a:r>
          </a:p>
        </p:txBody>
      </p:sp>
      <p:sp>
        <p:nvSpPr>
          <p:cNvPr id="20512" name="Text Box 37">
            <a:extLst>
              <a:ext uri="{FF2B5EF4-FFF2-40B4-BE49-F238E27FC236}">
                <a16:creationId xmlns:a16="http://schemas.microsoft.com/office/drawing/2014/main" id="{8B603100-266C-4DDE-8CB1-CB3C43F55821}"/>
              </a:ext>
            </a:extLst>
          </p:cNvPr>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sz="1600" b="1"/>
              <a:t>Smaller Value</a:t>
            </a:r>
          </a:p>
        </p:txBody>
      </p:sp>
      <p:sp>
        <p:nvSpPr>
          <p:cNvPr id="617510" name="Line 38">
            <a:extLst>
              <a:ext uri="{FF2B5EF4-FFF2-40B4-BE49-F238E27FC236}">
                <a16:creationId xmlns:a16="http://schemas.microsoft.com/office/drawing/2014/main" id="{6A00765B-9CD0-4872-A00A-636AA2DB88C4}"/>
              </a:ext>
            </a:extLst>
          </p:cNvPr>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11" name="Line 39">
            <a:extLst>
              <a:ext uri="{FF2B5EF4-FFF2-40B4-BE49-F238E27FC236}">
                <a16:creationId xmlns:a16="http://schemas.microsoft.com/office/drawing/2014/main" id="{4E2FFA7D-3470-48FF-ADA1-DC383DF3164C}"/>
              </a:ext>
            </a:extLst>
          </p:cNvPr>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12" name="Line 40">
            <a:extLst>
              <a:ext uri="{FF2B5EF4-FFF2-40B4-BE49-F238E27FC236}">
                <a16:creationId xmlns:a16="http://schemas.microsoft.com/office/drawing/2014/main" id="{B3A5E216-2743-4DCF-A859-EDA19398B0EB}"/>
              </a:ext>
            </a:extLst>
          </p:cNvPr>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15" name="Line 43">
            <a:extLst>
              <a:ext uri="{FF2B5EF4-FFF2-40B4-BE49-F238E27FC236}">
                <a16:creationId xmlns:a16="http://schemas.microsoft.com/office/drawing/2014/main" id="{2E46FEA7-E9D2-4AC2-82F9-B57175C57DAD}"/>
              </a:ext>
            </a:extLst>
          </p:cNvPr>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20" name="Line 48">
            <a:extLst>
              <a:ext uri="{FF2B5EF4-FFF2-40B4-BE49-F238E27FC236}">
                <a16:creationId xmlns:a16="http://schemas.microsoft.com/office/drawing/2014/main" id="{78B65C4A-2C74-4325-B0C7-898960CB3F5D}"/>
              </a:ext>
            </a:extLst>
          </p:cNvPr>
          <p:cNvSpPr>
            <a:spLocks noChangeShapeType="1"/>
          </p:cNvSpPr>
          <p:nvPr/>
        </p:nvSpPr>
        <p:spPr bwMode="auto">
          <a:xfrm>
            <a:off x="4267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21" name="Line 49">
            <a:extLst>
              <a:ext uri="{FF2B5EF4-FFF2-40B4-BE49-F238E27FC236}">
                <a16:creationId xmlns:a16="http://schemas.microsoft.com/office/drawing/2014/main" id="{2130110F-3E73-4EDD-9ACD-E0A5F1D8018A}"/>
              </a:ext>
            </a:extLst>
          </p:cNvPr>
          <p:cNvSpPr>
            <a:spLocks noChangeShapeType="1"/>
          </p:cNvSpPr>
          <p:nvPr/>
        </p:nvSpPr>
        <p:spPr bwMode="auto">
          <a:xfrm>
            <a:off x="4267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22" name="Line 50">
            <a:extLst>
              <a:ext uri="{FF2B5EF4-FFF2-40B4-BE49-F238E27FC236}">
                <a16:creationId xmlns:a16="http://schemas.microsoft.com/office/drawing/2014/main" id="{CE09C2EE-7DF7-4767-8508-063C6ACB0B4C}"/>
              </a:ext>
            </a:extLst>
          </p:cNvPr>
          <p:cNvSpPr>
            <a:spLocks noChangeShapeType="1"/>
          </p:cNvSpPr>
          <p:nvPr/>
        </p:nvSpPr>
        <p:spPr bwMode="auto">
          <a:xfrm flipV="1">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23" name="Line 51">
            <a:extLst>
              <a:ext uri="{FF2B5EF4-FFF2-40B4-BE49-F238E27FC236}">
                <a16:creationId xmlns:a16="http://schemas.microsoft.com/office/drawing/2014/main" id="{5ABF235B-E040-4233-ACDE-17A0C9649154}"/>
              </a:ext>
            </a:extLst>
          </p:cNvPr>
          <p:cNvSpPr>
            <a:spLocks noChangeShapeType="1"/>
          </p:cNvSpPr>
          <p:nvPr/>
        </p:nvSpPr>
        <p:spPr bwMode="auto">
          <a:xfrm flipV="1">
            <a:off x="4800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617532" name="Text Box 60">
            <a:extLst>
              <a:ext uri="{FF2B5EF4-FFF2-40B4-BE49-F238E27FC236}">
                <a16:creationId xmlns:a16="http://schemas.microsoft.com/office/drawing/2014/main" id="{94221F45-2AA3-445B-A08F-E91D70F944DF}"/>
              </a:ext>
            </a:extLst>
          </p:cNvPr>
          <p:cNvSpPr txBox="1">
            <a:spLocks noChangeArrowheads="1"/>
          </p:cNvSpPr>
          <p:nvPr/>
        </p:nvSpPr>
        <p:spPr bwMode="auto">
          <a:xfrm>
            <a:off x="34290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rgbClr val="CC0000"/>
                </a:solidFill>
              </a:rPr>
              <a:t>Swap</a:t>
            </a:r>
          </a:p>
        </p:txBody>
      </p:sp>
      <p:sp>
        <p:nvSpPr>
          <p:cNvPr id="617533" name="Text Box 61">
            <a:extLst>
              <a:ext uri="{FF2B5EF4-FFF2-40B4-BE49-F238E27FC236}">
                <a16:creationId xmlns:a16="http://schemas.microsoft.com/office/drawing/2014/main" id="{A81BC56E-C755-4218-BFFB-FCACE15CC35E}"/>
              </a:ext>
            </a:extLst>
          </p:cNvPr>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55</a:t>
            </a:r>
          </a:p>
        </p:txBody>
      </p:sp>
      <p:sp>
        <p:nvSpPr>
          <p:cNvPr id="617534" name="Text Box 62">
            <a:extLst>
              <a:ext uri="{FF2B5EF4-FFF2-40B4-BE49-F238E27FC236}">
                <a16:creationId xmlns:a16="http://schemas.microsoft.com/office/drawing/2014/main" id="{E618CBE4-6F02-4B1F-9784-317F8C192C41}"/>
              </a:ext>
            </a:extLst>
          </p:cNvPr>
          <p:cNvSpPr txBox="1">
            <a:spLocks noChangeArrowheads="1"/>
          </p:cNvSpPr>
          <p:nvPr/>
        </p:nvSpPr>
        <p:spPr bwMode="auto">
          <a:xfrm>
            <a:off x="2695575"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0"/>
              </a:spcBef>
              <a:buFontTx/>
              <a:buNone/>
            </a:pPr>
            <a:r>
              <a:rPr lang="en-US" altLang="id-ID" b="1">
                <a:solidFill>
                  <a:schemeClr val="tx1"/>
                </a:solidFill>
              </a:rPr>
              <a:t>16</a:t>
            </a:r>
          </a:p>
        </p:txBody>
      </p:sp>
      <p:sp>
        <p:nvSpPr>
          <p:cNvPr id="20524" name="Text Box 63">
            <a:extLst>
              <a:ext uri="{FF2B5EF4-FFF2-40B4-BE49-F238E27FC236}">
                <a16:creationId xmlns:a16="http://schemas.microsoft.com/office/drawing/2014/main" id="{59DDC93D-E005-45AD-A6AE-981B65A65E82}"/>
              </a:ext>
            </a:extLst>
          </p:cNvPr>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a:solidFill>
                  <a:schemeClr val="accent2"/>
                </a:solidFill>
                <a:latin typeface="Arial" panose="020B0604020202020204" pitchFamily="34" charset="0"/>
                <a:cs typeface="Times New Roman" panose="02020603050405020304" pitchFamily="18" charset="0"/>
              </a:defRPr>
            </a:lvl1pPr>
            <a:lvl2pPr marL="742950" indent="-285750">
              <a:spcBef>
                <a:spcPct val="20000"/>
              </a:spcBef>
              <a:buChar char="•"/>
              <a:defRPr>
                <a:solidFill>
                  <a:schemeClr val="accent2"/>
                </a:solidFill>
                <a:latin typeface="Arial" panose="020B0604020202020204" pitchFamily="34" charset="0"/>
                <a:cs typeface="Times New Roman" panose="02020603050405020304" pitchFamily="18" charset="0"/>
              </a:defRPr>
            </a:lvl2pPr>
            <a:lvl3pPr marL="1143000" indent="-228600">
              <a:spcBef>
                <a:spcPct val="20000"/>
              </a:spcBef>
              <a:buChar char="•"/>
              <a:defRPr>
                <a:solidFill>
                  <a:schemeClr val="accent2"/>
                </a:solidFill>
                <a:latin typeface="Arial" panose="020B0604020202020204" pitchFamily="34" charset="0"/>
                <a:cs typeface="Times New Roman" panose="02020603050405020304" pitchFamily="18" charset="0"/>
              </a:defRPr>
            </a:lvl3pPr>
            <a:lvl4pPr marL="1600200" indent="-228600">
              <a:spcBef>
                <a:spcPct val="20000"/>
              </a:spcBef>
              <a:buChar char="•"/>
              <a:defRPr>
                <a:solidFill>
                  <a:schemeClr val="accent2"/>
                </a:solidFill>
                <a:latin typeface="Arial" panose="020B0604020202020204" pitchFamily="34" charset="0"/>
                <a:cs typeface="Times New Roman" panose="02020603050405020304" pitchFamily="18" charset="0"/>
              </a:defRPr>
            </a:lvl4pPr>
            <a:lvl5pPr marL="2057400" indent="-228600">
              <a:spcBef>
                <a:spcPct val="20000"/>
              </a:spcBef>
              <a:buChar char="•"/>
              <a:defRPr>
                <a:solidFill>
                  <a:schemeClr val="accent2"/>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a:solidFill>
                  <a:schemeClr val="accent2"/>
                </a:solidFill>
                <a:latin typeface="Arial" panose="020B0604020202020204" pitchFamily="34" charset="0"/>
                <a:cs typeface="Times New Roman" panose="02020603050405020304" pitchFamily="18" charset="0"/>
              </a:defRPr>
            </a:lvl9pPr>
          </a:lstStyle>
          <a:p>
            <a:pPr eaLnBrk="1" hangingPunct="1">
              <a:spcBef>
                <a:spcPct val="50000"/>
              </a:spcBef>
              <a:buFontTx/>
              <a:buNone/>
            </a:pPr>
            <a:r>
              <a:rPr lang="en-US" altLang="id-ID" sz="2000" b="1">
                <a:solidFill>
                  <a:schemeClr val="bg1"/>
                </a:solidFill>
                <a:latin typeface="Tahoma" panose="020B0604030504040204" pitchFamily="34" charset="0"/>
              </a:rPr>
              <a:t>Implementing Quick Sort Algorithm (Contd.)</a:t>
            </a:r>
          </a:p>
        </p:txBody>
      </p:sp>
      <p:sp>
        <p:nvSpPr>
          <p:cNvPr id="20525" name="Freeform 64">
            <a:extLst>
              <a:ext uri="{FF2B5EF4-FFF2-40B4-BE49-F238E27FC236}">
                <a16:creationId xmlns:a16="http://schemas.microsoft.com/office/drawing/2014/main" id="{CB577204-3A06-4246-882D-4F5058DD2DF5}"/>
              </a:ext>
            </a:extLst>
          </p:cNvPr>
          <p:cNvSpPr>
            <a:spLocks/>
          </p:cNvSpPr>
          <p:nvPr/>
        </p:nvSpPr>
        <p:spPr bwMode="auto">
          <a:xfrm>
            <a:off x="4584700" y="4572000"/>
            <a:ext cx="1588" cy="711200"/>
          </a:xfrm>
          <a:custGeom>
            <a:avLst/>
            <a:gdLst>
              <a:gd name="T0" fmla="*/ 1588 w 1"/>
              <a:gd name="T1" fmla="*/ 711200 h 448"/>
              <a:gd name="T2" fmla="*/ 0 w 1"/>
              <a:gd name="T3" fmla="*/ 0 h 448"/>
              <a:gd name="T4" fmla="*/ 0 60000 65536"/>
              <a:gd name="T5" fmla="*/ 0 60000 65536"/>
            </a:gdLst>
            <a:ahLst/>
            <a:cxnLst>
              <a:cxn ang="T4">
                <a:pos x="T0" y="T1"/>
              </a:cxn>
              <a:cxn ang="T5">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474">
                                            <p:txEl>
                                              <p:charRg st="0" end="49"/>
                                            </p:txEl>
                                          </p:spTgt>
                                        </p:tgtEl>
                                        <p:attrNameLst>
                                          <p:attrName>style.visibility</p:attrName>
                                        </p:attrNameLst>
                                      </p:cBhvr>
                                      <p:to>
                                        <p:strVal val="visible"/>
                                      </p:to>
                                    </p:set>
                                    <p:animEffect transition="in" filter="dissolve">
                                      <p:cBhvr>
                                        <p:cTn id="7" dur="500"/>
                                        <p:tgtEl>
                                          <p:spTgt spid="617474">
                                            <p:txEl>
                                              <p:charRg st="0" end="4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7512"/>
                                        </p:tgtEl>
                                        <p:attrNameLst>
                                          <p:attrName>style.visibility</p:attrName>
                                        </p:attrNameLst>
                                      </p:cBhvr>
                                      <p:to>
                                        <p:strVal val="visible"/>
                                      </p:to>
                                    </p:set>
                                    <p:animEffect transition="in" filter="wipe(down)">
                                      <p:cBhvr>
                                        <p:cTn id="12" dur="580">
                                          <p:stCondLst>
                                            <p:cond delay="0"/>
                                          </p:stCondLst>
                                        </p:cTn>
                                        <p:tgtEl>
                                          <p:spTgt spid="617512"/>
                                        </p:tgtEl>
                                      </p:cBhvr>
                                    </p:animEffect>
                                    <p:anim calcmode="lin" valueType="num">
                                      <p:cBhvr>
                                        <p:cTn id="13" dur="1822" tmFilter="0,0; 0.14,0.36; 0.43,0.73; 0.71,0.91; 1.0,1.0">
                                          <p:stCondLst>
                                            <p:cond delay="0"/>
                                          </p:stCondLst>
                                        </p:cTn>
                                        <p:tgtEl>
                                          <p:spTgt spid="6175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75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75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75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7512"/>
                                        </p:tgtEl>
                                        <p:attrNameLst>
                                          <p:attrName>ppt_y</p:attrName>
                                        </p:attrNameLst>
                                      </p:cBhvr>
                                      <p:tavLst>
                                        <p:tav tm="0" fmla="#ppt_y-sin(pi*$)/81">
                                          <p:val>
                                            <p:fltVal val="0"/>
                                          </p:val>
                                        </p:tav>
                                        <p:tav tm="100000">
                                          <p:val>
                                            <p:fltVal val="1"/>
                                          </p:val>
                                        </p:tav>
                                      </p:tavLst>
                                    </p:anim>
                                    <p:animScale>
                                      <p:cBhvr>
                                        <p:cTn id="18" dur="26">
                                          <p:stCondLst>
                                            <p:cond delay="650"/>
                                          </p:stCondLst>
                                        </p:cTn>
                                        <p:tgtEl>
                                          <p:spTgt spid="617512"/>
                                        </p:tgtEl>
                                      </p:cBhvr>
                                      <p:to x="100000" y="60000"/>
                                    </p:animScale>
                                    <p:animScale>
                                      <p:cBhvr>
                                        <p:cTn id="19" dur="166" decel="50000">
                                          <p:stCondLst>
                                            <p:cond delay="676"/>
                                          </p:stCondLst>
                                        </p:cTn>
                                        <p:tgtEl>
                                          <p:spTgt spid="617512"/>
                                        </p:tgtEl>
                                      </p:cBhvr>
                                      <p:to x="100000" y="100000"/>
                                    </p:animScale>
                                    <p:animScale>
                                      <p:cBhvr>
                                        <p:cTn id="20" dur="26">
                                          <p:stCondLst>
                                            <p:cond delay="1312"/>
                                          </p:stCondLst>
                                        </p:cTn>
                                        <p:tgtEl>
                                          <p:spTgt spid="617512"/>
                                        </p:tgtEl>
                                      </p:cBhvr>
                                      <p:to x="100000" y="80000"/>
                                    </p:animScale>
                                    <p:animScale>
                                      <p:cBhvr>
                                        <p:cTn id="21" dur="166" decel="50000">
                                          <p:stCondLst>
                                            <p:cond delay="1338"/>
                                          </p:stCondLst>
                                        </p:cTn>
                                        <p:tgtEl>
                                          <p:spTgt spid="617512"/>
                                        </p:tgtEl>
                                      </p:cBhvr>
                                      <p:to x="100000" y="100000"/>
                                    </p:animScale>
                                    <p:animScale>
                                      <p:cBhvr>
                                        <p:cTn id="22" dur="26">
                                          <p:stCondLst>
                                            <p:cond delay="1642"/>
                                          </p:stCondLst>
                                        </p:cTn>
                                        <p:tgtEl>
                                          <p:spTgt spid="617512"/>
                                        </p:tgtEl>
                                      </p:cBhvr>
                                      <p:to x="100000" y="90000"/>
                                    </p:animScale>
                                    <p:animScale>
                                      <p:cBhvr>
                                        <p:cTn id="23" dur="166" decel="50000">
                                          <p:stCondLst>
                                            <p:cond delay="1668"/>
                                          </p:stCondLst>
                                        </p:cTn>
                                        <p:tgtEl>
                                          <p:spTgt spid="617512"/>
                                        </p:tgtEl>
                                      </p:cBhvr>
                                      <p:to x="100000" y="100000"/>
                                    </p:animScale>
                                    <p:animScale>
                                      <p:cBhvr>
                                        <p:cTn id="24" dur="26">
                                          <p:stCondLst>
                                            <p:cond delay="1808"/>
                                          </p:stCondLst>
                                        </p:cTn>
                                        <p:tgtEl>
                                          <p:spTgt spid="617512"/>
                                        </p:tgtEl>
                                      </p:cBhvr>
                                      <p:to x="100000" y="95000"/>
                                    </p:animScale>
                                    <p:animScale>
                                      <p:cBhvr>
                                        <p:cTn id="25" dur="166" decel="50000">
                                          <p:stCondLst>
                                            <p:cond delay="1834"/>
                                          </p:stCondLst>
                                        </p:cTn>
                                        <p:tgtEl>
                                          <p:spTgt spid="617512"/>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7510"/>
                                        </p:tgtEl>
                                        <p:attrNameLst>
                                          <p:attrName>style.visibility</p:attrName>
                                        </p:attrNameLst>
                                      </p:cBhvr>
                                      <p:to>
                                        <p:strVal val="visible"/>
                                      </p:to>
                                    </p:set>
                                    <p:animEffect transition="in" filter="wipe(down)">
                                      <p:cBhvr>
                                        <p:cTn id="28" dur="580">
                                          <p:stCondLst>
                                            <p:cond delay="0"/>
                                          </p:stCondLst>
                                        </p:cTn>
                                        <p:tgtEl>
                                          <p:spTgt spid="617510"/>
                                        </p:tgtEl>
                                      </p:cBhvr>
                                    </p:animEffect>
                                    <p:anim calcmode="lin" valueType="num">
                                      <p:cBhvr>
                                        <p:cTn id="29" dur="1822" tmFilter="0,0; 0.14,0.36; 0.43,0.73; 0.71,0.91; 1.0,1.0">
                                          <p:stCondLst>
                                            <p:cond delay="0"/>
                                          </p:stCondLst>
                                        </p:cTn>
                                        <p:tgtEl>
                                          <p:spTgt spid="61751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751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751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751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7510"/>
                                        </p:tgtEl>
                                        <p:attrNameLst>
                                          <p:attrName>ppt_y</p:attrName>
                                        </p:attrNameLst>
                                      </p:cBhvr>
                                      <p:tavLst>
                                        <p:tav tm="0" fmla="#ppt_y-sin(pi*$)/81">
                                          <p:val>
                                            <p:fltVal val="0"/>
                                          </p:val>
                                        </p:tav>
                                        <p:tav tm="100000">
                                          <p:val>
                                            <p:fltVal val="1"/>
                                          </p:val>
                                        </p:tav>
                                      </p:tavLst>
                                    </p:anim>
                                    <p:animScale>
                                      <p:cBhvr>
                                        <p:cTn id="34" dur="26">
                                          <p:stCondLst>
                                            <p:cond delay="650"/>
                                          </p:stCondLst>
                                        </p:cTn>
                                        <p:tgtEl>
                                          <p:spTgt spid="617510"/>
                                        </p:tgtEl>
                                      </p:cBhvr>
                                      <p:to x="100000" y="60000"/>
                                    </p:animScale>
                                    <p:animScale>
                                      <p:cBhvr>
                                        <p:cTn id="35" dur="166" decel="50000">
                                          <p:stCondLst>
                                            <p:cond delay="676"/>
                                          </p:stCondLst>
                                        </p:cTn>
                                        <p:tgtEl>
                                          <p:spTgt spid="617510"/>
                                        </p:tgtEl>
                                      </p:cBhvr>
                                      <p:to x="100000" y="100000"/>
                                    </p:animScale>
                                    <p:animScale>
                                      <p:cBhvr>
                                        <p:cTn id="36" dur="26">
                                          <p:stCondLst>
                                            <p:cond delay="1312"/>
                                          </p:stCondLst>
                                        </p:cTn>
                                        <p:tgtEl>
                                          <p:spTgt spid="617510"/>
                                        </p:tgtEl>
                                      </p:cBhvr>
                                      <p:to x="100000" y="80000"/>
                                    </p:animScale>
                                    <p:animScale>
                                      <p:cBhvr>
                                        <p:cTn id="37" dur="166" decel="50000">
                                          <p:stCondLst>
                                            <p:cond delay="1338"/>
                                          </p:stCondLst>
                                        </p:cTn>
                                        <p:tgtEl>
                                          <p:spTgt spid="617510"/>
                                        </p:tgtEl>
                                      </p:cBhvr>
                                      <p:to x="100000" y="100000"/>
                                    </p:animScale>
                                    <p:animScale>
                                      <p:cBhvr>
                                        <p:cTn id="38" dur="26">
                                          <p:stCondLst>
                                            <p:cond delay="1642"/>
                                          </p:stCondLst>
                                        </p:cTn>
                                        <p:tgtEl>
                                          <p:spTgt spid="617510"/>
                                        </p:tgtEl>
                                      </p:cBhvr>
                                      <p:to x="100000" y="90000"/>
                                    </p:animScale>
                                    <p:animScale>
                                      <p:cBhvr>
                                        <p:cTn id="39" dur="166" decel="50000">
                                          <p:stCondLst>
                                            <p:cond delay="1668"/>
                                          </p:stCondLst>
                                        </p:cTn>
                                        <p:tgtEl>
                                          <p:spTgt spid="617510"/>
                                        </p:tgtEl>
                                      </p:cBhvr>
                                      <p:to x="100000" y="100000"/>
                                    </p:animScale>
                                    <p:animScale>
                                      <p:cBhvr>
                                        <p:cTn id="40" dur="26">
                                          <p:stCondLst>
                                            <p:cond delay="1808"/>
                                          </p:stCondLst>
                                        </p:cTn>
                                        <p:tgtEl>
                                          <p:spTgt spid="617510"/>
                                        </p:tgtEl>
                                      </p:cBhvr>
                                      <p:to x="100000" y="95000"/>
                                    </p:animScale>
                                    <p:animScale>
                                      <p:cBhvr>
                                        <p:cTn id="41" dur="166" decel="50000">
                                          <p:stCondLst>
                                            <p:cond delay="1834"/>
                                          </p:stCondLst>
                                        </p:cTn>
                                        <p:tgtEl>
                                          <p:spTgt spid="617510"/>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7515"/>
                                        </p:tgtEl>
                                        <p:attrNameLst>
                                          <p:attrName>style.visibility</p:attrName>
                                        </p:attrNameLst>
                                      </p:cBhvr>
                                      <p:to>
                                        <p:strVal val="visible"/>
                                      </p:to>
                                    </p:set>
                                    <p:animEffect transition="in" filter="wipe(down)">
                                      <p:cBhvr>
                                        <p:cTn id="44" dur="580">
                                          <p:stCondLst>
                                            <p:cond delay="0"/>
                                          </p:stCondLst>
                                        </p:cTn>
                                        <p:tgtEl>
                                          <p:spTgt spid="617515"/>
                                        </p:tgtEl>
                                      </p:cBhvr>
                                    </p:animEffect>
                                    <p:anim calcmode="lin" valueType="num">
                                      <p:cBhvr>
                                        <p:cTn id="45" dur="1822" tmFilter="0,0; 0.14,0.36; 0.43,0.73; 0.71,0.91; 1.0,1.0">
                                          <p:stCondLst>
                                            <p:cond delay="0"/>
                                          </p:stCondLst>
                                        </p:cTn>
                                        <p:tgtEl>
                                          <p:spTgt spid="61751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751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751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751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7515"/>
                                        </p:tgtEl>
                                        <p:attrNameLst>
                                          <p:attrName>ppt_y</p:attrName>
                                        </p:attrNameLst>
                                      </p:cBhvr>
                                      <p:tavLst>
                                        <p:tav tm="0" fmla="#ppt_y-sin(pi*$)/81">
                                          <p:val>
                                            <p:fltVal val="0"/>
                                          </p:val>
                                        </p:tav>
                                        <p:tav tm="100000">
                                          <p:val>
                                            <p:fltVal val="1"/>
                                          </p:val>
                                        </p:tav>
                                      </p:tavLst>
                                    </p:anim>
                                    <p:animScale>
                                      <p:cBhvr>
                                        <p:cTn id="50" dur="26">
                                          <p:stCondLst>
                                            <p:cond delay="650"/>
                                          </p:stCondLst>
                                        </p:cTn>
                                        <p:tgtEl>
                                          <p:spTgt spid="617515"/>
                                        </p:tgtEl>
                                      </p:cBhvr>
                                      <p:to x="100000" y="60000"/>
                                    </p:animScale>
                                    <p:animScale>
                                      <p:cBhvr>
                                        <p:cTn id="51" dur="166" decel="50000">
                                          <p:stCondLst>
                                            <p:cond delay="676"/>
                                          </p:stCondLst>
                                        </p:cTn>
                                        <p:tgtEl>
                                          <p:spTgt spid="617515"/>
                                        </p:tgtEl>
                                      </p:cBhvr>
                                      <p:to x="100000" y="100000"/>
                                    </p:animScale>
                                    <p:animScale>
                                      <p:cBhvr>
                                        <p:cTn id="52" dur="26">
                                          <p:stCondLst>
                                            <p:cond delay="1312"/>
                                          </p:stCondLst>
                                        </p:cTn>
                                        <p:tgtEl>
                                          <p:spTgt spid="617515"/>
                                        </p:tgtEl>
                                      </p:cBhvr>
                                      <p:to x="100000" y="80000"/>
                                    </p:animScale>
                                    <p:animScale>
                                      <p:cBhvr>
                                        <p:cTn id="53" dur="166" decel="50000">
                                          <p:stCondLst>
                                            <p:cond delay="1338"/>
                                          </p:stCondLst>
                                        </p:cTn>
                                        <p:tgtEl>
                                          <p:spTgt spid="617515"/>
                                        </p:tgtEl>
                                      </p:cBhvr>
                                      <p:to x="100000" y="100000"/>
                                    </p:animScale>
                                    <p:animScale>
                                      <p:cBhvr>
                                        <p:cTn id="54" dur="26">
                                          <p:stCondLst>
                                            <p:cond delay="1642"/>
                                          </p:stCondLst>
                                        </p:cTn>
                                        <p:tgtEl>
                                          <p:spTgt spid="617515"/>
                                        </p:tgtEl>
                                      </p:cBhvr>
                                      <p:to x="100000" y="90000"/>
                                    </p:animScale>
                                    <p:animScale>
                                      <p:cBhvr>
                                        <p:cTn id="55" dur="166" decel="50000">
                                          <p:stCondLst>
                                            <p:cond delay="1668"/>
                                          </p:stCondLst>
                                        </p:cTn>
                                        <p:tgtEl>
                                          <p:spTgt spid="617515"/>
                                        </p:tgtEl>
                                      </p:cBhvr>
                                      <p:to x="100000" y="100000"/>
                                    </p:animScale>
                                    <p:animScale>
                                      <p:cBhvr>
                                        <p:cTn id="56" dur="26">
                                          <p:stCondLst>
                                            <p:cond delay="1808"/>
                                          </p:stCondLst>
                                        </p:cTn>
                                        <p:tgtEl>
                                          <p:spTgt spid="617515"/>
                                        </p:tgtEl>
                                      </p:cBhvr>
                                      <p:to x="100000" y="95000"/>
                                    </p:animScale>
                                    <p:animScale>
                                      <p:cBhvr>
                                        <p:cTn id="57" dur="166" decel="50000">
                                          <p:stCondLst>
                                            <p:cond delay="1834"/>
                                          </p:stCondLst>
                                        </p:cTn>
                                        <p:tgtEl>
                                          <p:spTgt spid="617515"/>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7511"/>
                                        </p:tgtEl>
                                        <p:attrNameLst>
                                          <p:attrName>style.visibility</p:attrName>
                                        </p:attrNameLst>
                                      </p:cBhvr>
                                      <p:to>
                                        <p:strVal val="visible"/>
                                      </p:to>
                                    </p:set>
                                    <p:animEffect transition="in" filter="wipe(down)">
                                      <p:cBhvr>
                                        <p:cTn id="60" dur="580">
                                          <p:stCondLst>
                                            <p:cond delay="0"/>
                                          </p:stCondLst>
                                        </p:cTn>
                                        <p:tgtEl>
                                          <p:spTgt spid="617511"/>
                                        </p:tgtEl>
                                      </p:cBhvr>
                                    </p:animEffect>
                                    <p:anim calcmode="lin" valueType="num">
                                      <p:cBhvr>
                                        <p:cTn id="61" dur="1822" tmFilter="0,0; 0.14,0.36; 0.43,0.73; 0.71,0.91; 1.0,1.0">
                                          <p:stCondLst>
                                            <p:cond delay="0"/>
                                          </p:stCondLst>
                                        </p:cTn>
                                        <p:tgtEl>
                                          <p:spTgt spid="617511"/>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7511"/>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7511"/>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7511"/>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7511"/>
                                        </p:tgtEl>
                                        <p:attrNameLst>
                                          <p:attrName>ppt_y</p:attrName>
                                        </p:attrNameLst>
                                      </p:cBhvr>
                                      <p:tavLst>
                                        <p:tav tm="0" fmla="#ppt_y-sin(pi*$)/81">
                                          <p:val>
                                            <p:fltVal val="0"/>
                                          </p:val>
                                        </p:tav>
                                        <p:tav tm="100000">
                                          <p:val>
                                            <p:fltVal val="1"/>
                                          </p:val>
                                        </p:tav>
                                      </p:tavLst>
                                    </p:anim>
                                    <p:animScale>
                                      <p:cBhvr>
                                        <p:cTn id="66" dur="26">
                                          <p:stCondLst>
                                            <p:cond delay="650"/>
                                          </p:stCondLst>
                                        </p:cTn>
                                        <p:tgtEl>
                                          <p:spTgt spid="617511"/>
                                        </p:tgtEl>
                                      </p:cBhvr>
                                      <p:to x="100000" y="60000"/>
                                    </p:animScale>
                                    <p:animScale>
                                      <p:cBhvr>
                                        <p:cTn id="67" dur="166" decel="50000">
                                          <p:stCondLst>
                                            <p:cond delay="676"/>
                                          </p:stCondLst>
                                        </p:cTn>
                                        <p:tgtEl>
                                          <p:spTgt spid="617511"/>
                                        </p:tgtEl>
                                      </p:cBhvr>
                                      <p:to x="100000" y="100000"/>
                                    </p:animScale>
                                    <p:animScale>
                                      <p:cBhvr>
                                        <p:cTn id="68" dur="26">
                                          <p:stCondLst>
                                            <p:cond delay="1312"/>
                                          </p:stCondLst>
                                        </p:cTn>
                                        <p:tgtEl>
                                          <p:spTgt spid="617511"/>
                                        </p:tgtEl>
                                      </p:cBhvr>
                                      <p:to x="100000" y="80000"/>
                                    </p:animScale>
                                    <p:animScale>
                                      <p:cBhvr>
                                        <p:cTn id="69" dur="166" decel="50000">
                                          <p:stCondLst>
                                            <p:cond delay="1338"/>
                                          </p:stCondLst>
                                        </p:cTn>
                                        <p:tgtEl>
                                          <p:spTgt spid="617511"/>
                                        </p:tgtEl>
                                      </p:cBhvr>
                                      <p:to x="100000" y="100000"/>
                                    </p:animScale>
                                    <p:animScale>
                                      <p:cBhvr>
                                        <p:cTn id="70" dur="26">
                                          <p:stCondLst>
                                            <p:cond delay="1642"/>
                                          </p:stCondLst>
                                        </p:cTn>
                                        <p:tgtEl>
                                          <p:spTgt spid="617511"/>
                                        </p:tgtEl>
                                      </p:cBhvr>
                                      <p:to x="100000" y="90000"/>
                                    </p:animScale>
                                    <p:animScale>
                                      <p:cBhvr>
                                        <p:cTn id="71" dur="166" decel="50000">
                                          <p:stCondLst>
                                            <p:cond delay="1668"/>
                                          </p:stCondLst>
                                        </p:cTn>
                                        <p:tgtEl>
                                          <p:spTgt spid="617511"/>
                                        </p:tgtEl>
                                      </p:cBhvr>
                                      <p:to x="100000" y="100000"/>
                                    </p:animScale>
                                    <p:animScale>
                                      <p:cBhvr>
                                        <p:cTn id="72" dur="26">
                                          <p:stCondLst>
                                            <p:cond delay="1808"/>
                                          </p:stCondLst>
                                        </p:cTn>
                                        <p:tgtEl>
                                          <p:spTgt spid="617511"/>
                                        </p:tgtEl>
                                      </p:cBhvr>
                                      <p:to x="100000" y="95000"/>
                                    </p:animScale>
                                    <p:animScale>
                                      <p:cBhvr>
                                        <p:cTn id="73" dur="166" decel="50000">
                                          <p:stCondLst>
                                            <p:cond delay="1834"/>
                                          </p:stCondLst>
                                        </p:cTn>
                                        <p:tgtEl>
                                          <p:spTgt spid="617511"/>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7522"/>
                                        </p:tgtEl>
                                        <p:attrNameLst>
                                          <p:attrName>style.visibility</p:attrName>
                                        </p:attrNameLst>
                                      </p:cBhvr>
                                      <p:to>
                                        <p:strVal val="visible"/>
                                      </p:to>
                                    </p:set>
                                    <p:animEffect transition="in" filter="wipe(down)">
                                      <p:cBhvr>
                                        <p:cTn id="76" dur="580">
                                          <p:stCondLst>
                                            <p:cond delay="0"/>
                                          </p:stCondLst>
                                        </p:cTn>
                                        <p:tgtEl>
                                          <p:spTgt spid="617522"/>
                                        </p:tgtEl>
                                      </p:cBhvr>
                                    </p:animEffect>
                                    <p:anim calcmode="lin" valueType="num">
                                      <p:cBhvr>
                                        <p:cTn id="77" dur="1822" tmFilter="0,0; 0.14,0.36; 0.43,0.73; 0.71,0.91; 1.0,1.0">
                                          <p:stCondLst>
                                            <p:cond delay="0"/>
                                          </p:stCondLst>
                                        </p:cTn>
                                        <p:tgtEl>
                                          <p:spTgt spid="61752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752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752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752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752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7522"/>
                                        </p:tgtEl>
                                      </p:cBhvr>
                                      <p:to x="100000" y="60000"/>
                                    </p:animScale>
                                    <p:animScale>
                                      <p:cBhvr>
                                        <p:cTn id="83" dur="166" decel="50000">
                                          <p:stCondLst>
                                            <p:cond delay="676"/>
                                          </p:stCondLst>
                                        </p:cTn>
                                        <p:tgtEl>
                                          <p:spTgt spid="617522"/>
                                        </p:tgtEl>
                                      </p:cBhvr>
                                      <p:to x="100000" y="100000"/>
                                    </p:animScale>
                                    <p:animScale>
                                      <p:cBhvr>
                                        <p:cTn id="84" dur="26">
                                          <p:stCondLst>
                                            <p:cond delay="1312"/>
                                          </p:stCondLst>
                                        </p:cTn>
                                        <p:tgtEl>
                                          <p:spTgt spid="617522"/>
                                        </p:tgtEl>
                                      </p:cBhvr>
                                      <p:to x="100000" y="80000"/>
                                    </p:animScale>
                                    <p:animScale>
                                      <p:cBhvr>
                                        <p:cTn id="85" dur="166" decel="50000">
                                          <p:stCondLst>
                                            <p:cond delay="1338"/>
                                          </p:stCondLst>
                                        </p:cTn>
                                        <p:tgtEl>
                                          <p:spTgt spid="617522"/>
                                        </p:tgtEl>
                                      </p:cBhvr>
                                      <p:to x="100000" y="100000"/>
                                    </p:animScale>
                                    <p:animScale>
                                      <p:cBhvr>
                                        <p:cTn id="86" dur="26">
                                          <p:stCondLst>
                                            <p:cond delay="1642"/>
                                          </p:stCondLst>
                                        </p:cTn>
                                        <p:tgtEl>
                                          <p:spTgt spid="617522"/>
                                        </p:tgtEl>
                                      </p:cBhvr>
                                      <p:to x="100000" y="90000"/>
                                    </p:animScale>
                                    <p:animScale>
                                      <p:cBhvr>
                                        <p:cTn id="87" dur="166" decel="50000">
                                          <p:stCondLst>
                                            <p:cond delay="1668"/>
                                          </p:stCondLst>
                                        </p:cTn>
                                        <p:tgtEl>
                                          <p:spTgt spid="617522"/>
                                        </p:tgtEl>
                                      </p:cBhvr>
                                      <p:to x="100000" y="100000"/>
                                    </p:animScale>
                                    <p:animScale>
                                      <p:cBhvr>
                                        <p:cTn id="88" dur="26">
                                          <p:stCondLst>
                                            <p:cond delay="1808"/>
                                          </p:stCondLst>
                                        </p:cTn>
                                        <p:tgtEl>
                                          <p:spTgt spid="617522"/>
                                        </p:tgtEl>
                                      </p:cBhvr>
                                      <p:to x="100000" y="95000"/>
                                    </p:animScale>
                                    <p:animScale>
                                      <p:cBhvr>
                                        <p:cTn id="89" dur="166" decel="50000">
                                          <p:stCondLst>
                                            <p:cond delay="1834"/>
                                          </p:stCondLst>
                                        </p:cTn>
                                        <p:tgtEl>
                                          <p:spTgt spid="61752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7520"/>
                                        </p:tgtEl>
                                        <p:attrNameLst>
                                          <p:attrName>style.visibility</p:attrName>
                                        </p:attrNameLst>
                                      </p:cBhvr>
                                      <p:to>
                                        <p:strVal val="visible"/>
                                      </p:to>
                                    </p:set>
                                    <p:animEffect transition="in" filter="wipe(down)">
                                      <p:cBhvr>
                                        <p:cTn id="92" dur="580">
                                          <p:stCondLst>
                                            <p:cond delay="0"/>
                                          </p:stCondLst>
                                        </p:cTn>
                                        <p:tgtEl>
                                          <p:spTgt spid="617520"/>
                                        </p:tgtEl>
                                      </p:cBhvr>
                                    </p:animEffect>
                                    <p:anim calcmode="lin" valueType="num">
                                      <p:cBhvr>
                                        <p:cTn id="93" dur="1822" tmFilter="0,0; 0.14,0.36; 0.43,0.73; 0.71,0.91; 1.0,1.0">
                                          <p:stCondLst>
                                            <p:cond delay="0"/>
                                          </p:stCondLst>
                                        </p:cTn>
                                        <p:tgtEl>
                                          <p:spTgt spid="61752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752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752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752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752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7520"/>
                                        </p:tgtEl>
                                      </p:cBhvr>
                                      <p:to x="100000" y="60000"/>
                                    </p:animScale>
                                    <p:animScale>
                                      <p:cBhvr>
                                        <p:cTn id="99" dur="166" decel="50000">
                                          <p:stCondLst>
                                            <p:cond delay="676"/>
                                          </p:stCondLst>
                                        </p:cTn>
                                        <p:tgtEl>
                                          <p:spTgt spid="617520"/>
                                        </p:tgtEl>
                                      </p:cBhvr>
                                      <p:to x="100000" y="100000"/>
                                    </p:animScale>
                                    <p:animScale>
                                      <p:cBhvr>
                                        <p:cTn id="100" dur="26">
                                          <p:stCondLst>
                                            <p:cond delay="1312"/>
                                          </p:stCondLst>
                                        </p:cTn>
                                        <p:tgtEl>
                                          <p:spTgt spid="617520"/>
                                        </p:tgtEl>
                                      </p:cBhvr>
                                      <p:to x="100000" y="80000"/>
                                    </p:animScale>
                                    <p:animScale>
                                      <p:cBhvr>
                                        <p:cTn id="101" dur="166" decel="50000">
                                          <p:stCondLst>
                                            <p:cond delay="1338"/>
                                          </p:stCondLst>
                                        </p:cTn>
                                        <p:tgtEl>
                                          <p:spTgt spid="617520"/>
                                        </p:tgtEl>
                                      </p:cBhvr>
                                      <p:to x="100000" y="100000"/>
                                    </p:animScale>
                                    <p:animScale>
                                      <p:cBhvr>
                                        <p:cTn id="102" dur="26">
                                          <p:stCondLst>
                                            <p:cond delay="1642"/>
                                          </p:stCondLst>
                                        </p:cTn>
                                        <p:tgtEl>
                                          <p:spTgt spid="617520"/>
                                        </p:tgtEl>
                                      </p:cBhvr>
                                      <p:to x="100000" y="90000"/>
                                    </p:animScale>
                                    <p:animScale>
                                      <p:cBhvr>
                                        <p:cTn id="103" dur="166" decel="50000">
                                          <p:stCondLst>
                                            <p:cond delay="1668"/>
                                          </p:stCondLst>
                                        </p:cTn>
                                        <p:tgtEl>
                                          <p:spTgt spid="617520"/>
                                        </p:tgtEl>
                                      </p:cBhvr>
                                      <p:to x="100000" y="100000"/>
                                    </p:animScale>
                                    <p:animScale>
                                      <p:cBhvr>
                                        <p:cTn id="104" dur="26">
                                          <p:stCondLst>
                                            <p:cond delay="1808"/>
                                          </p:stCondLst>
                                        </p:cTn>
                                        <p:tgtEl>
                                          <p:spTgt spid="617520"/>
                                        </p:tgtEl>
                                      </p:cBhvr>
                                      <p:to x="100000" y="95000"/>
                                    </p:animScale>
                                    <p:animScale>
                                      <p:cBhvr>
                                        <p:cTn id="105" dur="166" decel="50000">
                                          <p:stCondLst>
                                            <p:cond delay="1834"/>
                                          </p:stCondLst>
                                        </p:cTn>
                                        <p:tgtEl>
                                          <p:spTgt spid="61752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7523"/>
                                        </p:tgtEl>
                                        <p:attrNameLst>
                                          <p:attrName>style.visibility</p:attrName>
                                        </p:attrNameLst>
                                      </p:cBhvr>
                                      <p:to>
                                        <p:strVal val="visible"/>
                                      </p:to>
                                    </p:set>
                                    <p:animEffect transition="in" filter="wipe(down)">
                                      <p:cBhvr>
                                        <p:cTn id="108" dur="580">
                                          <p:stCondLst>
                                            <p:cond delay="0"/>
                                          </p:stCondLst>
                                        </p:cTn>
                                        <p:tgtEl>
                                          <p:spTgt spid="617523"/>
                                        </p:tgtEl>
                                      </p:cBhvr>
                                    </p:animEffect>
                                    <p:anim calcmode="lin" valueType="num">
                                      <p:cBhvr>
                                        <p:cTn id="109" dur="1822" tmFilter="0,0; 0.14,0.36; 0.43,0.73; 0.71,0.91; 1.0,1.0">
                                          <p:stCondLst>
                                            <p:cond delay="0"/>
                                          </p:stCondLst>
                                        </p:cTn>
                                        <p:tgtEl>
                                          <p:spTgt spid="61752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752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752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752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752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7523"/>
                                        </p:tgtEl>
                                      </p:cBhvr>
                                      <p:to x="100000" y="60000"/>
                                    </p:animScale>
                                    <p:animScale>
                                      <p:cBhvr>
                                        <p:cTn id="115" dur="166" decel="50000">
                                          <p:stCondLst>
                                            <p:cond delay="676"/>
                                          </p:stCondLst>
                                        </p:cTn>
                                        <p:tgtEl>
                                          <p:spTgt spid="617523"/>
                                        </p:tgtEl>
                                      </p:cBhvr>
                                      <p:to x="100000" y="100000"/>
                                    </p:animScale>
                                    <p:animScale>
                                      <p:cBhvr>
                                        <p:cTn id="116" dur="26">
                                          <p:stCondLst>
                                            <p:cond delay="1312"/>
                                          </p:stCondLst>
                                        </p:cTn>
                                        <p:tgtEl>
                                          <p:spTgt spid="617523"/>
                                        </p:tgtEl>
                                      </p:cBhvr>
                                      <p:to x="100000" y="80000"/>
                                    </p:animScale>
                                    <p:animScale>
                                      <p:cBhvr>
                                        <p:cTn id="117" dur="166" decel="50000">
                                          <p:stCondLst>
                                            <p:cond delay="1338"/>
                                          </p:stCondLst>
                                        </p:cTn>
                                        <p:tgtEl>
                                          <p:spTgt spid="617523"/>
                                        </p:tgtEl>
                                      </p:cBhvr>
                                      <p:to x="100000" y="100000"/>
                                    </p:animScale>
                                    <p:animScale>
                                      <p:cBhvr>
                                        <p:cTn id="118" dur="26">
                                          <p:stCondLst>
                                            <p:cond delay="1642"/>
                                          </p:stCondLst>
                                        </p:cTn>
                                        <p:tgtEl>
                                          <p:spTgt spid="617523"/>
                                        </p:tgtEl>
                                      </p:cBhvr>
                                      <p:to x="100000" y="90000"/>
                                    </p:animScale>
                                    <p:animScale>
                                      <p:cBhvr>
                                        <p:cTn id="119" dur="166" decel="50000">
                                          <p:stCondLst>
                                            <p:cond delay="1668"/>
                                          </p:stCondLst>
                                        </p:cTn>
                                        <p:tgtEl>
                                          <p:spTgt spid="617523"/>
                                        </p:tgtEl>
                                      </p:cBhvr>
                                      <p:to x="100000" y="100000"/>
                                    </p:animScale>
                                    <p:animScale>
                                      <p:cBhvr>
                                        <p:cTn id="120" dur="26">
                                          <p:stCondLst>
                                            <p:cond delay="1808"/>
                                          </p:stCondLst>
                                        </p:cTn>
                                        <p:tgtEl>
                                          <p:spTgt spid="617523"/>
                                        </p:tgtEl>
                                      </p:cBhvr>
                                      <p:to x="100000" y="95000"/>
                                    </p:animScale>
                                    <p:animScale>
                                      <p:cBhvr>
                                        <p:cTn id="121" dur="166" decel="50000">
                                          <p:stCondLst>
                                            <p:cond delay="1834"/>
                                          </p:stCondLst>
                                        </p:cTn>
                                        <p:tgtEl>
                                          <p:spTgt spid="61752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7521"/>
                                        </p:tgtEl>
                                        <p:attrNameLst>
                                          <p:attrName>style.visibility</p:attrName>
                                        </p:attrNameLst>
                                      </p:cBhvr>
                                      <p:to>
                                        <p:strVal val="visible"/>
                                      </p:to>
                                    </p:set>
                                    <p:animEffect transition="in" filter="wipe(down)">
                                      <p:cBhvr>
                                        <p:cTn id="124" dur="580">
                                          <p:stCondLst>
                                            <p:cond delay="0"/>
                                          </p:stCondLst>
                                        </p:cTn>
                                        <p:tgtEl>
                                          <p:spTgt spid="617521"/>
                                        </p:tgtEl>
                                      </p:cBhvr>
                                    </p:animEffect>
                                    <p:anim calcmode="lin" valueType="num">
                                      <p:cBhvr>
                                        <p:cTn id="125" dur="1822" tmFilter="0,0; 0.14,0.36; 0.43,0.73; 0.71,0.91; 1.0,1.0">
                                          <p:stCondLst>
                                            <p:cond delay="0"/>
                                          </p:stCondLst>
                                        </p:cTn>
                                        <p:tgtEl>
                                          <p:spTgt spid="61752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752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752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752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752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7521"/>
                                        </p:tgtEl>
                                      </p:cBhvr>
                                      <p:to x="100000" y="60000"/>
                                    </p:animScale>
                                    <p:animScale>
                                      <p:cBhvr>
                                        <p:cTn id="131" dur="166" decel="50000">
                                          <p:stCondLst>
                                            <p:cond delay="676"/>
                                          </p:stCondLst>
                                        </p:cTn>
                                        <p:tgtEl>
                                          <p:spTgt spid="617521"/>
                                        </p:tgtEl>
                                      </p:cBhvr>
                                      <p:to x="100000" y="100000"/>
                                    </p:animScale>
                                    <p:animScale>
                                      <p:cBhvr>
                                        <p:cTn id="132" dur="26">
                                          <p:stCondLst>
                                            <p:cond delay="1312"/>
                                          </p:stCondLst>
                                        </p:cTn>
                                        <p:tgtEl>
                                          <p:spTgt spid="617521"/>
                                        </p:tgtEl>
                                      </p:cBhvr>
                                      <p:to x="100000" y="80000"/>
                                    </p:animScale>
                                    <p:animScale>
                                      <p:cBhvr>
                                        <p:cTn id="133" dur="166" decel="50000">
                                          <p:stCondLst>
                                            <p:cond delay="1338"/>
                                          </p:stCondLst>
                                        </p:cTn>
                                        <p:tgtEl>
                                          <p:spTgt spid="617521"/>
                                        </p:tgtEl>
                                      </p:cBhvr>
                                      <p:to x="100000" y="100000"/>
                                    </p:animScale>
                                    <p:animScale>
                                      <p:cBhvr>
                                        <p:cTn id="134" dur="26">
                                          <p:stCondLst>
                                            <p:cond delay="1642"/>
                                          </p:stCondLst>
                                        </p:cTn>
                                        <p:tgtEl>
                                          <p:spTgt spid="617521"/>
                                        </p:tgtEl>
                                      </p:cBhvr>
                                      <p:to x="100000" y="90000"/>
                                    </p:animScale>
                                    <p:animScale>
                                      <p:cBhvr>
                                        <p:cTn id="135" dur="166" decel="50000">
                                          <p:stCondLst>
                                            <p:cond delay="1668"/>
                                          </p:stCondLst>
                                        </p:cTn>
                                        <p:tgtEl>
                                          <p:spTgt spid="617521"/>
                                        </p:tgtEl>
                                      </p:cBhvr>
                                      <p:to x="100000" y="100000"/>
                                    </p:animScale>
                                    <p:animScale>
                                      <p:cBhvr>
                                        <p:cTn id="136" dur="26">
                                          <p:stCondLst>
                                            <p:cond delay="1808"/>
                                          </p:stCondLst>
                                        </p:cTn>
                                        <p:tgtEl>
                                          <p:spTgt spid="617521"/>
                                        </p:tgtEl>
                                      </p:cBhvr>
                                      <p:to x="100000" y="95000"/>
                                    </p:animScale>
                                    <p:animScale>
                                      <p:cBhvr>
                                        <p:cTn id="137" dur="166" decel="50000">
                                          <p:stCondLst>
                                            <p:cond delay="1834"/>
                                          </p:stCondLst>
                                        </p:cTn>
                                        <p:tgtEl>
                                          <p:spTgt spid="61752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617532"/>
                                        </p:tgtEl>
                                        <p:attrNameLst>
                                          <p:attrName>style.visibility</p:attrName>
                                        </p:attrNameLst>
                                      </p:cBhvr>
                                      <p:to>
                                        <p:strVal val="visible"/>
                                      </p:to>
                                    </p:set>
                                    <p:anim calcmode="lin" valueType="num">
                                      <p:cBhvr>
                                        <p:cTn id="142" dur="500" fill="hold"/>
                                        <p:tgtEl>
                                          <p:spTgt spid="617532"/>
                                        </p:tgtEl>
                                        <p:attrNameLst>
                                          <p:attrName>ppt_w</p:attrName>
                                        </p:attrNameLst>
                                      </p:cBhvr>
                                      <p:tavLst>
                                        <p:tav tm="0">
                                          <p:val>
                                            <p:fltVal val="0"/>
                                          </p:val>
                                        </p:tav>
                                        <p:tav tm="100000">
                                          <p:val>
                                            <p:strVal val="#ppt_w"/>
                                          </p:val>
                                        </p:tav>
                                      </p:tavLst>
                                    </p:anim>
                                    <p:anim calcmode="lin" valueType="num">
                                      <p:cBhvr>
                                        <p:cTn id="143" dur="500" fill="hold"/>
                                        <p:tgtEl>
                                          <p:spTgt spid="617532"/>
                                        </p:tgtEl>
                                        <p:attrNameLst>
                                          <p:attrName>ppt_h</p:attrName>
                                        </p:attrNameLst>
                                      </p:cBhvr>
                                      <p:tavLst>
                                        <p:tav tm="0">
                                          <p:val>
                                            <p:fltVal val="0"/>
                                          </p:val>
                                        </p:tav>
                                        <p:tav tm="100000">
                                          <p:val>
                                            <p:strVal val="#ppt_h"/>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xit" presetSubtype="0" fill="hold" grpId="0" nodeType="clickEffect">
                                  <p:stCondLst>
                                    <p:cond delay="0"/>
                                  </p:stCondLst>
                                  <p:childTnLst>
                                    <p:animEffect transition="out" filter="dissolve">
                                      <p:cBhvr>
                                        <p:cTn id="147" dur="500"/>
                                        <p:tgtEl>
                                          <p:spTgt spid="617488"/>
                                        </p:tgtEl>
                                      </p:cBhvr>
                                    </p:animEffect>
                                    <p:set>
                                      <p:cBhvr>
                                        <p:cTn id="148" dur="1" fill="hold">
                                          <p:stCondLst>
                                            <p:cond delay="499"/>
                                          </p:stCondLst>
                                        </p:cTn>
                                        <p:tgtEl>
                                          <p:spTgt spid="617488"/>
                                        </p:tgtEl>
                                        <p:attrNameLst>
                                          <p:attrName>style.visibility</p:attrName>
                                        </p:attrNameLst>
                                      </p:cBhvr>
                                      <p:to>
                                        <p:strVal val="hidden"/>
                                      </p:to>
                                    </p:set>
                                  </p:childTnLst>
                                </p:cTn>
                              </p:par>
                              <p:par>
                                <p:cTn id="149" presetID="9" presetClass="exit" presetSubtype="0" fill="hold" grpId="0" nodeType="withEffect">
                                  <p:stCondLst>
                                    <p:cond delay="0"/>
                                  </p:stCondLst>
                                  <p:childTnLst>
                                    <p:animEffect transition="out" filter="dissolve">
                                      <p:cBhvr>
                                        <p:cTn id="150" dur="500"/>
                                        <p:tgtEl>
                                          <p:spTgt spid="617492"/>
                                        </p:tgtEl>
                                      </p:cBhvr>
                                    </p:animEffect>
                                    <p:set>
                                      <p:cBhvr>
                                        <p:cTn id="151" dur="1" fill="hold">
                                          <p:stCondLst>
                                            <p:cond delay="499"/>
                                          </p:stCondLst>
                                        </p:cTn>
                                        <p:tgtEl>
                                          <p:spTgt spid="617492"/>
                                        </p:tgtEl>
                                        <p:attrNameLst>
                                          <p:attrName>style.visibility</p:attrName>
                                        </p:attrNameLst>
                                      </p:cBhvr>
                                      <p:to>
                                        <p:strVal val="hidden"/>
                                      </p:to>
                                    </p:set>
                                  </p:childTnLst>
                                </p:cTn>
                              </p:par>
                              <p:par>
                                <p:cTn id="152" presetID="9" presetClass="entr" presetSubtype="0" fill="hold" grpId="0" nodeType="withEffect">
                                  <p:stCondLst>
                                    <p:cond delay="0"/>
                                  </p:stCondLst>
                                  <p:childTnLst>
                                    <p:set>
                                      <p:cBhvr>
                                        <p:cTn id="153" dur="1" fill="hold">
                                          <p:stCondLst>
                                            <p:cond delay="0"/>
                                          </p:stCondLst>
                                        </p:cTn>
                                        <p:tgtEl>
                                          <p:spTgt spid="617533"/>
                                        </p:tgtEl>
                                        <p:attrNameLst>
                                          <p:attrName>style.visibility</p:attrName>
                                        </p:attrNameLst>
                                      </p:cBhvr>
                                      <p:to>
                                        <p:strVal val="visible"/>
                                      </p:to>
                                    </p:set>
                                    <p:animEffect transition="in" filter="dissolve">
                                      <p:cBhvr>
                                        <p:cTn id="154" dur="500"/>
                                        <p:tgtEl>
                                          <p:spTgt spid="61753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617534"/>
                                        </p:tgtEl>
                                        <p:attrNameLst>
                                          <p:attrName>style.visibility</p:attrName>
                                        </p:attrNameLst>
                                      </p:cBhvr>
                                      <p:to>
                                        <p:strVal val="visible"/>
                                      </p:to>
                                    </p:set>
                                    <p:animEffect transition="in" filter="dissolve">
                                      <p:cBhvr>
                                        <p:cTn id="157" dur="500"/>
                                        <p:tgtEl>
                                          <p:spTgt spid="61753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xit" presetSubtype="0" fill="hold" grpId="1" nodeType="clickEffect">
                                  <p:stCondLst>
                                    <p:cond delay="0"/>
                                  </p:stCondLst>
                                  <p:childTnLst>
                                    <p:anim calcmode="lin" valueType="num">
                                      <p:cBhvr>
                                        <p:cTn id="161" dur="500"/>
                                        <p:tgtEl>
                                          <p:spTgt spid="617532"/>
                                        </p:tgtEl>
                                        <p:attrNameLst>
                                          <p:attrName>ppt_w</p:attrName>
                                        </p:attrNameLst>
                                      </p:cBhvr>
                                      <p:tavLst>
                                        <p:tav tm="0">
                                          <p:val>
                                            <p:strVal val="ppt_w"/>
                                          </p:val>
                                        </p:tav>
                                        <p:tav tm="100000">
                                          <p:val>
                                            <p:fltVal val="0"/>
                                          </p:val>
                                        </p:tav>
                                      </p:tavLst>
                                    </p:anim>
                                    <p:anim calcmode="lin" valueType="num">
                                      <p:cBhvr>
                                        <p:cTn id="162" dur="500"/>
                                        <p:tgtEl>
                                          <p:spTgt spid="617532"/>
                                        </p:tgtEl>
                                        <p:attrNameLst>
                                          <p:attrName>ppt_h</p:attrName>
                                        </p:attrNameLst>
                                      </p:cBhvr>
                                      <p:tavLst>
                                        <p:tav tm="0">
                                          <p:val>
                                            <p:strVal val="ppt_h"/>
                                          </p:val>
                                        </p:tav>
                                        <p:tav tm="100000">
                                          <p:val>
                                            <p:fltVal val="0"/>
                                          </p:val>
                                        </p:tav>
                                      </p:tavLst>
                                    </p:anim>
                                    <p:animEffect transition="out" filter="fade">
                                      <p:cBhvr>
                                        <p:cTn id="163" dur="500"/>
                                        <p:tgtEl>
                                          <p:spTgt spid="617532"/>
                                        </p:tgtEl>
                                      </p:cBhvr>
                                    </p:animEffect>
                                    <p:set>
                                      <p:cBhvr>
                                        <p:cTn id="164" dur="1" fill="hold">
                                          <p:stCondLst>
                                            <p:cond delay="499"/>
                                          </p:stCondLst>
                                        </p:cTn>
                                        <p:tgtEl>
                                          <p:spTgt spid="6175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8" grpId="0"/>
      <p:bldP spid="617492" grpId="0"/>
      <p:bldP spid="617532" grpId="0"/>
      <p:bldP spid="617532" grpId="1"/>
      <p:bldP spid="617533" grpId="0"/>
      <p:bldP spid="61753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0" lang="en-US" altLang="id-ID" sz="1800" b="0" i="0" u="none" strike="noStrike" cap="none" normalizeH="0" baseline="0" smtClean="0">
            <a:ln>
              <a:noFill/>
            </a:ln>
            <a:solidFill>
              <a:schemeClr val="accent2"/>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0" lang="en-US" altLang="id-ID" sz="1800" b="0" i="0" u="none" strike="noStrike" cap="none" normalizeH="0" baseline="0" smtClean="0">
            <a:ln>
              <a:noFill/>
            </a:ln>
            <a:solidFill>
              <a:schemeClr val="accent2"/>
            </a:solidFill>
            <a:effectLst/>
            <a:latin typeface="Arial" panose="020B0604020202020204" pitchFamily="34"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A7948787D1524F829EB72F52E99B38" ma:contentTypeVersion="2" ma:contentTypeDescription="Create a new document." ma:contentTypeScope="" ma:versionID="c20391de5ec356fd007b9bd98c882e4b">
  <xsd:schema xmlns:xsd="http://www.w3.org/2001/XMLSchema" xmlns:xs="http://www.w3.org/2001/XMLSchema" xmlns:p="http://schemas.microsoft.com/office/2006/metadata/properties" xmlns:ns2="7726d5aa-7e1a-4364-af13-b3b1036a2696" targetNamespace="http://schemas.microsoft.com/office/2006/metadata/properties" ma:root="true" ma:fieldsID="e4f88a23faf57c39e92a1161a28d9021" ns2:_="">
    <xsd:import namespace="7726d5aa-7e1a-4364-af13-b3b1036a26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26d5aa-7e1a-4364-af13-b3b1036a26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D45E51-056E-40D2-8550-C2D7A4D73F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26d5aa-7e1a-4364-af13-b3b1036a26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13A698-9A29-4AF1-AC11-79884211FA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6334</TotalTime>
  <Words>5067</Words>
  <Application>Microsoft Office PowerPoint</Application>
  <PresentationFormat>On-screen Show (4:3)</PresentationFormat>
  <Paragraphs>1337</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niit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arjunt</dc:creator>
  <cp:lastModifiedBy>Ariefalda</cp:lastModifiedBy>
  <cp:revision>594</cp:revision>
  <dcterms:created xsi:type="dcterms:W3CDTF">2006-08-22T06:17:05Z</dcterms:created>
  <dcterms:modified xsi:type="dcterms:W3CDTF">2021-10-25T00:58:17Z</dcterms:modified>
</cp:coreProperties>
</file>