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3" r:id="rId8"/>
    <p:sldId id="265" r:id="rId9"/>
    <p:sldId id="266" r:id="rId10"/>
    <p:sldId id="277" r:id="rId11"/>
    <p:sldId id="268" r:id="rId12"/>
    <p:sldId id="269" r:id="rId13"/>
    <p:sldId id="275" r:id="rId14"/>
    <p:sldId id="271" r:id="rId15"/>
    <p:sldId id="278" r:id="rId16"/>
    <p:sldId id="272" r:id="rId17"/>
    <p:sldId id="273" r:id="rId18"/>
    <p:sldId id="279" r:id="rId19"/>
    <p:sldId id="280" r:id="rId20"/>
    <p:sldId id="281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3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3AD9-B4B9-45C2-8BA1-E6C70357A6F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A662-665F-44C3-82AE-C97C9E5E0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3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3AD9-B4B9-45C2-8BA1-E6C70357A6F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A662-665F-44C3-82AE-C97C9E5E0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4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3AD9-B4B9-45C2-8BA1-E6C70357A6F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A662-665F-44C3-82AE-C97C9E5E05B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1679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3AD9-B4B9-45C2-8BA1-E6C70357A6F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A662-665F-44C3-82AE-C97C9E5E0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78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3AD9-B4B9-45C2-8BA1-E6C70357A6F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A662-665F-44C3-82AE-C97C9E5E05B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5636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3AD9-B4B9-45C2-8BA1-E6C70357A6F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A662-665F-44C3-82AE-C97C9E5E0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30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3AD9-B4B9-45C2-8BA1-E6C70357A6F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A662-665F-44C3-82AE-C97C9E5E0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36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3AD9-B4B9-45C2-8BA1-E6C70357A6F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A662-665F-44C3-82AE-C97C9E5E0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7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3AD9-B4B9-45C2-8BA1-E6C70357A6F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A662-665F-44C3-82AE-C97C9E5E0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4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3AD9-B4B9-45C2-8BA1-E6C70357A6F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A662-665F-44C3-82AE-C97C9E5E0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3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3AD9-B4B9-45C2-8BA1-E6C70357A6F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A662-665F-44C3-82AE-C97C9E5E0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2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3AD9-B4B9-45C2-8BA1-E6C70357A6F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A662-665F-44C3-82AE-C97C9E5E0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9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3AD9-B4B9-45C2-8BA1-E6C70357A6F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A662-665F-44C3-82AE-C97C9E5E0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1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3AD9-B4B9-45C2-8BA1-E6C70357A6F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A662-665F-44C3-82AE-C97C9E5E0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3AD9-B4B9-45C2-8BA1-E6C70357A6F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A662-665F-44C3-82AE-C97C9E5E0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7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A662-665F-44C3-82AE-C97C9E5E05B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3AD9-B4B9-45C2-8BA1-E6C70357A6F3}" type="datetimeFigureOut">
              <a:rPr lang="en-US" smtClean="0"/>
              <a:t>6/15/2022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2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93AD9-B4B9-45C2-8BA1-E6C70357A6F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D48A662-665F-44C3-82AE-C97C9E5E0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9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5261" y="1080655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44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Management System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</a:t>
            </a:r>
            <a:b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</a:t>
            </a:r>
            <a:b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547" y="2230149"/>
            <a:ext cx="4620346" cy="34502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2001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3381" y="692728"/>
            <a:ext cx="5551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Backend [language used]:</a:t>
            </a:r>
            <a:endParaRPr lang="en-US" sz="3200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0348" y="2918384"/>
            <a:ext cx="4756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smtClean="0"/>
              <a:t>JAVA</a:t>
            </a:r>
          </a:p>
          <a:p>
            <a:endParaRPr lang="en-US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SPRING </a:t>
            </a:r>
            <a:r>
              <a:rPr lang="en-US" b="1" dirty="0" smtClean="0"/>
              <a:t>BOOT</a:t>
            </a:r>
          </a:p>
          <a:p>
            <a:endParaRPr lang="en-US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SPRING DATA </a:t>
            </a:r>
            <a:r>
              <a:rPr lang="en-US" b="1" dirty="0" smtClean="0"/>
              <a:t>JPA</a:t>
            </a:r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919" y="1705175"/>
            <a:ext cx="3804234" cy="12132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476" y="3867193"/>
            <a:ext cx="2670777" cy="18749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9379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5065" y="695098"/>
            <a:ext cx="30708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endParaRPr lang="en-US" sz="40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4739" y="3105089"/>
            <a:ext cx="3731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000" dirty="0"/>
              <a:t>Oracle SQL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982" y="2332036"/>
            <a:ext cx="2761818" cy="25078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9934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67346" y="214807"/>
            <a:ext cx="31582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r>
              <a:rPr lang="en-US" sz="2800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0" t="8904" r="18550" b="7757"/>
          <a:stretch/>
        </p:blipFill>
        <p:spPr>
          <a:xfrm>
            <a:off x="1967346" y="1191491"/>
            <a:ext cx="6419273" cy="432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9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3299" y="824407"/>
            <a:ext cx="330090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cap="all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-US" sz="2400" b="1" u="sng" cap="all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endParaRPr lang="en-US" sz="2400" b="1" u="sng" cap="all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7" t="26610" r="35629" b="14458"/>
          <a:stretch/>
        </p:blipFill>
        <p:spPr>
          <a:xfrm>
            <a:off x="1570180" y="1644071"/>
            <a:ext cx="6548583" cy="458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5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7797" y="805934"/>
            <a:ext cx="25608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cap="all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Login page:</a:t>
            </a:r>
            <a:endParaRPr lang="en-US" sz="28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4" t="16313" r="4591" b="9462"/>
          <a:stretch/>
        </p:blipFill>
        <p:spPr>
          <a:xfrm>
            <a:off x="1027796" y="1505527"/>
            <a:ext cx="7968421" cy="42025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943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22764" y="877454"/>
            <a:ext cx="52462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Registration  page:</a:t>
            </a:r>
            <a:endParaRPr lang="en-US" sz="3200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1" t="14366" r="5693" b="7274"/>
          <a:stretch/>
        </p:blipFill>
        <p:spPr>
          <a:xfrm>
            <a:off x="1302327" y="1754909"/>
            <a:ext cx="7481456" cy="426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478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8415" y="768989"/>
            <a:ext cx="24999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cap="all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page: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47" r="2441" b="5821"/>
          <a:stretch/>
        </p:blipFill>
        <p:spPr>
          <a:xfrm>
            <a:off x="1302328" y="1653309"/>
            <a:ext cx="7158181" cy="4008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718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6753" y="685861"/>
            <a:ext cx="2873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cap="all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info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9" r="1745" b="4939"/>
          <a:stretch/>
        </p:blipFill>
        <p:spPr>
          <a:xfrm>
            <a:off x="544945" y="1533235"/>
            <a:ext cx="7841673" cy="4230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660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0545" y="803563"/>
            <a:ext cx="354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 Info</a:t>
            </a:r>
            <a:endParaRPr lang="en-US" sz="3200" b="1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" t="10164" r="1625" b="6071"/>
          <a:stretch/>
        </p:blipFill>
        <p:spPr>
          <a:xfrm>
            <a:off x="1487055" y="1828800"/>
            <a:ext cx="6123709" cy="3934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400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4982" y="665017"/>
            <a:ext cx="3796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Attendance Info</a:t>
            </a:r>
            <a:endParaRPr lang="en-US" sz="3200" b="1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" t="9958" r="1745" b="8091"/>
          <a:stretch/>
        </p:blipFill>
        <p:spPr>
          <a:xfrm>
            <a:off x="1653310" y="1690254"/>
            <a:ext cx="6761018" cy="4184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974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436" y="0"/>
            <a:ext cx="5391150" cy="1728788"/>
          </a:xfrm>
        </p:spPr>
        <p:txBody>
          <a:bodyPr/>
          <a:lstStyle/>
          <a:p>
            <a:r>
              <a:rPr lang="en-US" sz="48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</a:t>
            </a:r>
            <a:endParaRPr lang="en-US" sz="4800" b="1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379854" y="1867431"/>
            <a:ext cx="2512290" cy="2348705"/>
          </a:xfrm>
        </p:spPr>
        <p:txBody>
          <a:bodyPr>
            <a:noAutofit/>
          </a:bodyPr>
          <a:lstStyle/>
          <a:p>
            <a:pPr algn="l"/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Documented By:-</a:t>
            </a:r>
          </a:p>
          <a:p>
            <a:pPr algn="l"/>
            <a:r>
              <a:rPr lang="en-US" sz="2000" b="1" u="sng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Piyush</a:t>
            </a: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Kumar</a:t>
            </a:r>
          </a:p>
          <a:p>
            <a:pPr algn="l"/>
            <a:r>
              <a:rPr lang="en-US" sz="2000" b="1" u="sng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Musthakhdhim</a:t>
            </a:r>
            <a:endParaRPr lang="en-US" sz="2000" b="1" u="sng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Shiny </a:t>
            </a:r>
            <a:r>
              <a:rPr lang="en-US" sz="2000" b="1" u="sng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Zebalda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Shashi Kant</a:t>
            </a:r>
          </a:p>
          <a:p>
            <a:pPr algn="l"/>
            <a:r>
              <a:rPr lang="en-US" sz="2000" b="1" u="sng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Jadi</a:t>
            </a: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u="sng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Sidharth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2000" b="1" u="sng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Pragati</a:t>
            </a: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u="sng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Chaubey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</a:p>
        </p:txBody>
      </p:sp>
      <p:pic>
        <p:nvPicPr>
          <p:cNvPr id="5" name="Picture 4" descr="What &lt;strong&gt;team&lt;/strong&gt; communication can tell us about &lt;strong&gt;team&lt;/strong&gt; effectiveness - Research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59795"/>
            <a:ext cx="6220466" cy="387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1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1018" y="785091"/>
            <a:ext cx="5006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Marks Info</a:t>
            </a:r>
            <a:endParaRPr lang="en-US" sz="3200" b="1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4" b="7602"/>
          <a:stretch/>
        </p:blipFill>
        <p:spPr>
          <a:xfrm>
            <a:off x="1256146" y="1754908"/>
            <a:ext cx="6807199" cy="4294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040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3927" y="805934"/>
            <a:ext cx="5294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scope: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3927" y="1720840"/>
            <a:ext cx="84662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Future scope: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This application involves almost all the basic features </a:t>
            </a:r>
            <a:r>
              <a:rPr lang="en-US" dirty="0" smtClean="0"/>
              <a:t>of </a:t>
            </a:r>
          </a:p>
          <a:p>
            <a:r>
              <a:rPr lang="en-US" dirty="0"/>
              <a:t> </a:t>
            </a:r>
            <a:r>
              <a:rPr lang="en-US" dirty="0" smtClean="0"/>
              <a:t>      Student management system.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future implementation will be help for the </a:t>
            </a:r>
            <a:r>
              <a:rPr lang="en-US" dirty="0" smtClean="0"/>
              <a:t>Management of schools.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b="1" dirty="0"/>
              <a:t>Conclusion</a:t>
            </a:r>
            <a:r>
              <a:rPr lang="en-US" b="1" dirty="0" smtClean="0"/>
              <a:t>:</a:t>
            </a:r>
          </a:p>
          <a:p>
            <a:endParaRPr lang="en-US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The project </a:t>
            </a:r>
            <a:r>
              <a:rPr lang="en-US" dirty="0"/>
              <a:t>entitled </a:t>
            </a:r>
            <a:r>
              <a:rPr lang="en-US" dirty="0" smtClean="0"/>
              <a:t>“</a:t>
            </a:r>
            <a:r>
              <a:rPr lang="en-US" dirty="0"/>
              <a:t>Student management system</a:t>
            </a:r>
            <a:r>
              <a:rPr lang="en-US" dirty="0" smtClean="0"/>
              <a:t>” </a:t>
            </a:r>
            <a:r>
              <a:rPr lang="en-US" dirty="0"/>
              <a:t>is developed </a:t>
            </a:r>
            <a:r>
              <a:rPr lang="en-US" dirty="0" smtClean="0"/>
              <a:t>using Angular, </a:t>
            </a:r>
            <a:r>
              <a:rPr lang="en-US" dirty="0"/>
              <a:t>Html and CSS as frontend and </a:t>
            </a:r>
            <a:r>
              <a:rPr lang="en-US" dirty="0" smtClean="0"/>
              <a:t>Oracle database, Java, Spring Boot,</a:t>
            </a:r>
          </a:p>
          <a:p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/>
              <a:t>backend to computerize the process of online management of </a:t>
            </a:r>
            <a:r>
              <a:rPr lang="en-US" dirty="0" smtClean="0"/>
              <a:t>students. </a:t>
            </a:r>
            <a:r>
              <a:rPr lang="en-US" dirty="0"/>
              <a:t>This projects covers only the basic features required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633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080" y="341745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Introduction</a:t>
            </a:r>
            <a:endParaRPr lang="en-US" sz="5400" b="1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dirty="0" smtClean="0"/>
              <a:t>Student Management System (SMS) is a solution tool that is designed to track and maintain the details of students.</a:t>
            </a:r>
          </a:p>
          <a:p>
            <a:r>
              <a:rPr lang="en-US" dirty="0" smtClean="0"/>
              <a:t>It manage all the data generated by a school, including the grades of a student, their attendance, etc.</a:t>
            </a:r>
          </a:p>
          <a:p>
            <a:r>
              <a:rPr lang="en-US" dirty="0" smtClean="0"/>
              <a:t>The student management system is an automated version of manual management system.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7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Objective:</a:t>
            </a:r>
            <a:endParaRPr lang="en-US" b="1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objective of student management system is to manage the details of Profiles,  Fees, Marks, Attendance.</a:t>
            </a:r>
          </a:p>
          <a:p>
            <a:r>
              <a:rPr lang="en-US" dirty="0" smtClean="0"/>
              <a:t>It manages all the information about Profiles, Students, Fees.</a:t>
            </a:r>
          </a:p>
          <a:p>
            <a:r>
              <a:rPr lang="en-US" dirty="0" smtClean="0"/>
              <a:t>The project is totally built at administrative end and thus only the administrator is guaranteed the access.</a:t>
            </a:r>
          </a:p>
          <a:p>
            <a:r>
              <a:rPr lang="en-US" dirty="0" smtClean="0"/>
              <a:t>It helps the admission department track perspective students during the application and enrollment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17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Purpose:</a:t>
            </a:r>
            <a:endParaRPr lang="en-US" b="1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lvl="0"/>
            <a:r>
              <a:rPr lang="en-US" dirty="0"/>
              <a:t>To develop an online system to help the </a:t>
            </a:r>
            <a:r>
              <a:rPr lang="en-US" dirty="0" smtClean="0"/>
              <a:t>admin.</a:t>
            </a:r>
            <a:endParaRPr lang="en-US" dirty="0"/>
          </a:p>
          <a:p>
            <a:pPr lvl="0"/>
            <a:r>
              <a:rPr lang="en-US" dirty="0"/>
              <a:t>To manage the details of students.</a:t>
            </a:r>
          </a:p>
          <a:p>
            <a:pPr lvl="0"/>
            <a:r>
              <a:rPr lang="en-US" dirty="0"/>
              <a:t>To track the records and to modify.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347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Project Scope:</a:t>
            </a:r>
            <a:endParaRPr lang="en-US" b="1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818" y="2259734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/>
              <a:t>Our project aims to safe and easy handling of </a:t>
            </a:r>
            <a:r>
              <a:rPr lang="en-US" sz="2200" dirty="0" smtClean="0"/>
              <a:t>students data. </a:t>
            </a:r>
            <a:r>
              <a:rPr lang="en-US" sz="2200" dirty="0"/>
              <a:t>i.e. we have made a computerized process to store data and distribution. 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200" dirty="0"/>
              <a:t>It satisfies the </a:t>
            </a:r>
            <a:r>
              <a:rPr lang="en-US" sz="2200" dirty="0" smtClean="0"/>
              <a:t>admin.</a:t>
            </a:r>
            <a:endParaRPr lang="en-US" sz="2200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200" dirty="0"/>
              <a:t>It is easy and safe to store data.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200" dirty="0"/>
              <a:t>It is easy to operator.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200" dirty="0"/>
              <a:t>Have a good user interface.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200" dirty="0"/>
              <a:t>It saves time and function faster.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200" dirty="0"/>
              <a:t>It helps </a:t>
            </a:r>
            <a:r>
              <a:rPr lang="en-US" sz="2200" dirty="0" smtClean="0"/>
              <a:t>the admin </a:t>
            </a:r>
            <a:r>
              <a:rPr lang="en-US" sz="2200" dirty="0"/>
              <a:t>to handle </a:t>
            </a:r>
            <a:r>
              <a:rPr lang="en-US" sz="2200" dirty="0" smtClean="0"/>
              <a:t>the students data .</a:t>
            </a: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/>
              <a:t>We have tried to develop safe and secure software with above mentioned specifications.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2200" dirty="0"/>
              <a:t>Scope of change: barcoding reading.</a:t>
            </a:r>
          </a:p>
          <a:p>
            <a:endParaRPr lang="en-US" sz="2400" dirty="0" smtClean="0">
              <a:latin typeface="+mn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38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091" y="110840"/>
            <a:ext cx="10515600" cy="1325563"/>
          </a:xfrm>
        </p:spPr>
        <p:txBody>
          <a:bodyPr/>
          <a:lstStyle/>
          <a:p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Tools and Technology:</a:t>
            </a:r>
            <a:endParaRPr lang="en-US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430" y="2154890"/>
            <a:ext cx="10388515" cy="467610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Frontend: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 end: Spring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tool suite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Oracle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	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Online tools:</a:t>
            </a:r>
          </a:p>
          <a:p>
            <a:pPr marL="285750" indent="-285750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 pad</a:t>
            </a:r>
          </a:p>
          <a:p>
            <a:pPr marL="285750" indent="-285750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Notepad</a:t>
            </a:r>
            <a:b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Best Java &lt;strong&gt;Spring Boot&lt;/strong&gt; Development Company in USA | Mahipalsinh Rana | AWR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127" y="4168720"/>
            <a:ext cx="3614738" cy="18970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AutoShape 4" descr="SEO Guide to Angular: Everything You Need to Know"/>
          <p:cNvSpPr>
            <a:spLocks noChangeAspect="1" noChangeArrowheads="1"/>
          </p:cNvSpPr>
          <p:nvPr/>
        </p:nvSpPr>
        <p:spPr bwMode="auto">
          <a:xfrm>
            <a:off x="155574" y="-144463"/>
            <a:ext cx="1580861" cy="158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SEO Guide to Angular: Everything You Need to Know"/>
          <p:cNvSpPr>
            <a:spLocks noChangeAspect="1" noChangeArrowheads="1"/>
          </p:cNvSpPr>
          <p:nvPr/>
        </p:nvSpPr>
        <p:spPr bwMode="auto">
          <a:xfrm>
            <a:off x="307974" y="7937"/>
            <a:ext cx="1580861" cy="158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236" y="1539306"/>
            <a:ext cx="3614738" cy="16681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442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Module: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Bahnschrift Light SemiCondensed" panose="020B0502040204020203" pitchFamily="34" charset="0"/>
              </a:rPr>
              <a:t>We have </a:t>
            </a:r>
            <a:r>
              <a:rPr lang="en-US" sz="2000" b="1" dirty="0">
                <a:latin typeface="Bahnschrift Light SemiCondensed" panose="020B0502040204020203" pitchFamily="34" charset="0"/>
              </a:rPr>
              <a:t>admin</a:t>
            </a:r>
            <a:r>
              <a:rPr lang="en-US" sz="2000" dirty="0">
                <a:latin typeface="Bahnschrift Light SemiCondensed" panose="020B0502040204020203" pitchFamily="34" charset="0"/>
              </a:rPr>
              <a:t> module along with that we have some other modules:</a:t>
            </a:r>
          </a:p>
          <a:p>
            <a:r>
              <a:rPr lang="en-US" sz="2000" dirty="0">
                <a:latin typeface="Bahnschrift Light SemiCondensed" panose="020B0502040204020203" pitchFamily="34" charset="0"/>
              </a:rPr>
              <a:t>Student </a:t>
            </a:r>
            <a:r>
              <a:rPr lang="en-US" sz="2000" dirty="0" smtClean="0">
                <a:latin typeface="Bahnschrift Light SemiCondensed" panose="020B0502040204020203" pitchFamily="34" charset="0"/>
              </a:rPr>
              <a:t>info.</a:t>
            </a:r>
          </a:p>
          <a:p>
            <a:r>
              <a:rPr lang="en-US" sz="2000" dirty="0" smtClean="0">
                <a:latin typeface="Bahnschrift Light SemiCondensed" panose="020B0502040204020203" pitchFamily="34" charset="0"/>
              </a:rPr>
              <a:t>Login/Registration</a:t>
            </a:r>
          </a:p>
          <a:p>
            <a:r>
              <a:rPr lang="en-US" sz="2000" dirty="0" smtClean="0">
                <a:latin typeface="Bahnschrift Light SemiCondensed" panose="020B0502040204020203" pitchFamily="34" charset="0"/>
              </a:rPr>
              <a:t> Fee</a:t>
            </a:r>
          </a:p>
          <a:p>
            <a:r>
              <a:rPr lang="en-US" sz="2000" dirty="0" smtClean="0">
                <a:latin typeface="Bahnschrift Light SemiCondensed" panose="020B0502040204020203" pitchFamily="34" charset="0"/>
              </a:rPr>
              <a:t>Attendance</a:t>
            </a:r>
          </a:p>
          <a:p>
            <a:r>
              <a:rPr lang="en-US" sz="2000" dirty="0" smtClean="0">
                <a:latin typeface="Bahnschrift Light SemiCondensed" panose="020B0502040204020203" pitchFamily="34" charset="0"/>
              </a:rPr>
              <a:t>Marks</a:t>
            </a:r>
            <a:endParaRPr lang="en-US" sz="20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81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8764" y="434109"/>
            <a:ext cx="97755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u="sng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  Tool :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0582" y="1745193"/>
            <a:ext cx="42949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We used :-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Angular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CSS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HTML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Java Script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Typescript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58619" y="1874982"/>
            <a:ext cx="295564" cy="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491" y="361822"/>
            <a:ext cx="3670110" cy="27678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528" y="3500060"/>
            <a:ext cx="3870036" cy="2804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1529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933</TotalTime>
  <Words>442</Words>
  <Application>Microsoft Office PowerPoint</Application>
  <PresentationFormat>Widescreen</PresentationFormat>
  <Paragraphs>95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Bahnschrift Light</vt:lpstr>
      <vt:lpstr>Bahnschrift Light Condensed</vt:lpstr>
      <vt:lpstr>Bahnschrift Light SemiCondensed</vt:lpstr>
      <vt:lpstr>Times New Roman</vt:lpstr>
      <vt:lpstr>Trebuchet MS</vt:lpstr>
      <vt:lpstr>Wingdings</vt:lpstr>
      <vt:lpstr>Wingdings 3</vt:lpstr>
      <vt:lpstr>Facet</vt:lpstr>
      <vt:lpstr>Student Management System                                                                            </vt:lpstr>
      <vt:lpstr>Team Members</vt:lpstr>
      <vt:lpstr>Introduction</vt:lpstr>
      <vt:lpstr>Objective:</vt:lpstr>
      <vt:lpstr>Purpose:</vt:lpstr>
      <vt:lpstr>Project Scope:</vt:lpstr>
      <vt:lpstr>Used Tools and Technology:</vt:lpstr>
      <vt:lpstr>Module: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</dc:title>
  <dc:creator>HCL TSS</dc:creator>
  <cp:lastModifiedBy>TSS_HCL</cp:lastModifiedBy>
  <cp:revision>45</cp:revision>
  <dcterms:created xsi:type="dcterms:W3CDTF">2022-06-09T07:02:50Z</dcterms:created>
  <dcterms:modified xsi:type="dcterms:W3CDTF">2022-06-15T04:16:00Z</dcterms:modified>
</cp:coreProperties>
</file>