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7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16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02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388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0266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45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289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68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662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22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283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53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0729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657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382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36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053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019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88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microsoft.com/office/2007/relationships/hdphoto" Target="../media/hdphoto1.wdp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C220CBA-BBD6-4D12-9B2E-E9CE2757C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1" r="31901"/>
          <a:stretch/>
        </p:blipFill>
        <p:spPr>
          <a:xfrm>
            <a:off x="4895443" y="66671"/>
            <a:ext cx="2341477" cy="43107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3672C2-93B3-4D74-97A8-BEC081C21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9" b="13189"/>
          <a:stretch/>
        </p:blipFill>
        <p:spPr>
          <a:xfrm>
            <a:off x="2844906" y="4446190"/>
            <a:ext cx="4392014" cy="234361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190C66D-EF34-4474-8758-3539262C2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9646" y="43935"/>
            <a:ext cx="4777546" cy="2720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F53EEC-BB0D-49E3-9F13-58E1EE118B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4" r="17324"/>
          <a:stretch/>
        </p:blipFill>
        <p:spPr>
          <a:xfrm>
            <a:off x="44808" y="4458890"/>
            <a:ext cx="2727011" cy="2343617"/>
          </a:xfrm>
          <a:prstGeom prst="rect">
            <a:avLst/>
          </a:prstGeom>
        </p:spPr>
      </p:pic>
      <p:pic>
        <p:nvPicPr>
          <p:cNvPr id="12" name="Picture 11" descr="A picture containing bubble, object, star, colorful&#10;&#10;Description automatically generated">
            <a:extLst>
              <a:ext uri="{FF2B5EF4-FFF2-40B4-BE49-F238E27FC236}">
                <a16:creationId xmlns:a16="http://schemas.microsoft.com/office/drawing/2014/main" id="{5CAAE6C8-1814-4F40-A6A0-24E328536B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8" y="0"/>
            <a:ext cx="2341477" cy="2341477"/>
          </a:xfrm>
          <a:prstGeom prst="rect">
            <a:avLst/>
          </a:prstGeom>
        </p:spPr>
      </p:pic>
      <p:pic>
        <p:nvPicPr>
          <p:cNvPr id="16" name="Picture 15" descr="A picture containing person, sitting, holding, black&#10;&#10;Description automatically generated">
            <a:extLst>
              <a:ext uri="{FF2B5EF4-FFF2-40B4-BE49-F238E27FC236}">
                <a16:creationId xmlns:a16="http://schemas.microsoft.com/office/drawing/2014/main" id="{C414AEDE-B37D-49A1-A944-0959137B996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2" r="4074" b="-3004"/>
          <a:stretch/>
        </p:blipFill>
        <p:spPr>
          <a:xfrm>
            <a:off x="2444569" y="0"/>
            <a:ext cx="2377787" cy="2411811"/>
          </a:xfrm>
          <a:prstGeom prst="rect">
            <a:avLst/>
          </a:prstGeom>
        </p:spPr>
      </p:pic>
      <p:pic>
        <p:nvPicPr>
          <p:cNvPr id="4" name="Picture 3" descr="A close up of a sunset&#10;&#10;Description automatically generated">
            <a:extLst>
              <a:ext uri="{FF2B5EF4-FFF2-40B4-BE49-F238E27FC236}">
                <a16:creationId xmlns:a16="http://schemas.microsoft.com/office/drawing/2014/main" id="{39484667-04C8-4087-AB57-660B29C5FF6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" t="10554" r="38608" b="1489"/>
          <a:stretch/>
        </p:blipFill>
        <p:spPr>
          <a:xfrm flipH="1">
            <a:off x="7359802" y="2787588"/>
            <a:ext cx="4787389" cy="393707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520BA26-74D5-480D-B52A-872E88096CA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34187" b="25623"/>
          <a:stretch/>
        </p:blipFill>
        <p:spPr>
          <a:xfrm>
            <a:off x="9943462" y="6256899"/>
            <a:ext cx="2248538" cy="4381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39F7FF-0A2D-51CC-DAA4-577C1EAAFB58}"/>
              </a:ext>
            </a:extLst>
          </p:cNvPr>
          <p:cNvSpPr/>
          <p:nvPr/>
        </p:nvSpPr>
        <p:spPr>
          <a:xfrm>
            <a:off x="11199532" y="3249656"/>
            <a:ext cx="803189" cy="6797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</a:ln>
          <a:scene3d>
            <a:camera prst="orthographicFront"/>
            <a:lightRig rig="chilly" dir="t"/>
          </a:scene3d>
          <a:sp3d prstMaterial="matte">
            <a:bevelT prst="convex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361C6-8C4D-DA5D-38FF-F4501DA50620}"/>
              </a:ext>
            </a:extLst>
          </p:cNvPr>
          <p:cNvSpPr/>
          <p:nvPr/>
        </p:nvSpPr>
        <p:spPr>
          <a:xfrm>
            <a:off x="11199531" y="3929449"/>
            <a:ext cx="803189" cy="67979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scene3d>
            <a:camera prst="orthographicFront"/>
            <a:lightRig rig="chilly" dir="t"/>
          </a:scene3d>
          <a:sp3d prstMaterial="matte">
            <a:bevelT prst="convex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26716-3DFF-8A56-1BD6-714D638066D3}"/>
              </a:ext>
            </a:extLst>
          </p:cNvPr>
          <p:cNvSpPr/>
          <p:nvPr/>
        </p:nvSpPr>
        <p:spPr>
          <a:xfrm>
            <a:off x="11202139" y="4609242"/>
            <a:ext cx="803189" cy="679793"/>
          </a:xfrm>
          <a:prstGeom prst="rect">
            <a:avLst/>
          </a:prstGeom>
          <a:solidFill>
            <a:srgbClr val="241B4A"/>
          </a:solidFill>
          <a:scene3d>
            <a:camera prst="orthographicFront"/>
            <a:lightRig rig="chilly" dir="t"/>
          </a:scene3d>
          <a:sp3d prstMaterial="matte">
            <a:bevelT prst="convex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75A65-4C60-9827-DCEF-D13946E70DBD}"/>
              </a:ext>
            </a:extLst>
          </p:cNvPr>
          <p:cNvSpPr/>
          <p:nvPr/>
        </p:nvSpPr>
        <p:spPr>
          <a:xfrm>
            <a:off x="11199531" y="5295904"/>
            <a:ext cx="803189" cy="679793"/>
          </a:xfrm>
          <a:prstGeom prst="rect">
            <a:avLst/>
          </a:prstGeom>
          <a:solidFill>
            <a:schemeClr val="accent6"/>
          </a:solidFill>
          <a:ln cap="rnd"/>
          <a:scene3d>
            <a:camera prst="orthographicFront"/>
            <a:lightRig rig="chilly" dir="t"/>
          </a:scene3d>
          <a:sp3d prstMaterial="matte">
            <a:bevelT prst="convex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22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4321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Noori,Mustafa M.H.</dc:creator>
  <cp:lastModifiedBy>Noori,Mustafa M.H.</cp:lastModifiedBy>
  <cp:revision>11</cp:revision>
  <dcterms:created xsi:type="dcterms:W3CDTF">2019-10-03T09:12:29Z</dcterms:created>
  <dcterms:modified xsi:type="dcterms:W3CDTF">2023-12-01T10:32:39Z</dcterms:modified>
</cp:coreProperties>
</file>