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96" r:id="rId2"/>
    <p:sldId id="297" r:id="rId3"/>
    <p:sldId id="262" r:id="rId4"/>
    <p:sldId id="263" r:id="rId5"/>
    <p:sldId id="298" r:id="rId6"/>
    <p:sldId id="299" r:id="rId7"/>
    <p:sldId id="300" r:id="rId8"/>
    <p:sldId id="301" r:id="rId9"/>
    <p:sldId id="302" r:id="rId10"/>
    <p:sldId id="303" r:id="rId11"/>
    <p:sldId id="304" r:id="rId12"/>
  </p:sldIdLst>
  <p:sldSz cx="9144000" cy="5143500" type="screen16x9"/>
  <p:notesSz cx="6858000" cy="9144000"/>
  <p:embeddedFontLst>
    <p:embeddedFont>
      <p:font typeface="Albert Sans Medium" panose="020B0604020202020204" charset="0"/>
      <p:regular r:id="rId14"/>
      <p:bold r:id="rId15"/>
      <p:italic r:id="rId16"/>
      <p:boldItalic r:id="rId17"/>
    </p:embeddedFont>
    <p:embeddedFont>
      <p:font typeface="Bebas Neue" panose="020B0606020202050201" pitchFamily="34" charset="0"/>
      <p:regular r:id="rId18"/>
    </p:embeddedFont>
    <p:embeddedFont>
      <p:font typeface="Miriam Libre" panose="020F0502020204030204" pitchFamily="2" charset="-79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CE01B5-EEC7-4B35-B365-1AD9128E43F6}">
  <a:tblStyle styleId="{DECE01B5-EEC7-4B35-B365-1AD9128E43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0877FF-1CFA-497A-AAD8-B0CA8DBCD4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4" y="-7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e49694d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3e49694d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25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122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42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25d80b41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125d80b41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29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671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399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808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315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94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2950"/>
            <a:ext cx="9144000" cy="5143500"/>
            <a:chOff x="0" y="-2950"/>
            <a:chExt cx="9144000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221400" y="217650"/>
              <a:ext cx="8701200" cy="4708200"/>
            </a:xfrm>
            <a:prstGeom prst="roundRect">
              <a:avLst>
                <a:gd name="adj" fmla="val 613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-2950"/>
              <a:ext cx="9144000" cy="5143500"/>
            </a:xfrm>
            <a:prstGeom prst="frame">
              <a:avLst>
                <a:gd name="adj1" fmla="val 199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84875" y="1243875"/>
            <a:ext cx="4245000" cy="19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569175" y="3471613"/>
            <a:ext cx="3476400" cy="422100"/>
          </a:xfrm>
          <a:prstGeom prst="rect">
            <a:avLst/>
          </a:prstGeom>
          <a:solidFill>
            <a:srgbClr val="6B523F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0" y="-2950"/>
            <a:ext cx="9144000" cy="5143500"/>
            <a:chOff x="0" y="-2950"/>
            <a:chExt cx="9144000" cy="5143500"/>
          </a:xfrm>
        </p:grpSpPr>
        <p:sp>
          <p:nvSpPr>
            <p:cNvPr id="66" name="Google Shape;66;p8"/>
            <p:cNvSpPr/>
            <p:nvPr/>
          </p:nvSpPr>
          <p:spPr>
            <a:xfrm>
              <a:off x="221400" y="217650"/>
              <a:ext cx="8701200" cy="4708200"/>
            </a:xfrm>
            <a:prstGeom prst="roundRect">
              <a:avLst>
                <a:gd name="adj" fmla="val 613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0" y="-2950"/>
              <a:ext cx="9144000" cy="5143500"/>
            </a:xfrm>
            <a:prstGeom prst="frame">
              <a:avLst>
                <a:gd name="adj1" fmla="val 199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9"/>
          <p:cNvGrpSpPr/>
          <p:nvPr/>
        </p:nvGrpSpPr>
        <p:grpSpPr>
          <a:xfrm>
            <a:off x="0" y="-2950"/>
            <a:ext cx="9144000" cy="5143500"/>
            <a:chOff x="0" y="-2950"/>
            <a:chExt cx="9144000" cy="5143500"/>
          </a:xfrm>
        </p:grpSpPr>
        <p:sp>
          <p:nvSpPr>
            <p:cNvPr id="71" name="Google Shape;71;p9"/>
            <p:cNvSpPr/>
            <p:nvPr/>
          </p:nvSpPr>
          <p:spPr>
            <a:xfrm>
              <a:off x="221400" y="217650"/>
              <a:ext cx="8701200" cy="4708200"/>
            </a:xfrm>
            <a:prstGeom prst="roundRect">
              <a:avLst>
                <a:gd name="adj" fmla="val 613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0" y="-2950"/>
              <a:ext cx="9144000" cy="5143500"/>
            </a:xfrm>
            <a:prstGeom prst="frame">
              <a:avLst>
                <a:gd name="adj1" fmla="val 199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7"/>
          <p:cNvGrpSpPr/>
          <p:nvPr/>
        </p:nvGrpSpPr>
        <p:grpSpPr>
          <a:xfrm>
            <a:off x="0" y="-2950"/>
            <a:ext cx="9144000" cy="5143500"/>
            <a:chOff x="0" y="-2950"/>
            <a:chExt cx="9144000" cy="5143500"/>
          </a:xfrm>
        </p:grpSpPr>
        <p:sp>
          <p:nvSpPr>
            <p:cNvPr id="135" name="Google Shape;135;p17"/>
            <p:cNvSpPr/>
            <p:nvPr/>
          </p:nvSpPr>
          <p:spPr>
            <a:xfrm>
              <a:off x="221400" y="217650"/>
              <a:ext cx="8701200" cy="4708200"/>
            </a:xfrm>
            <a:prstGeom prst="roundRect">
              <a:avLst>
                <a:gd name="adj" fmla="val 613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0" y="-2950"/>
              <a:ext cx="9144000" cy="5143500"/>
            </a:xfrm>
            <a:prstGeom prst="frame">
              <a:avLst>
                <a:gd name="adj1" fmla="val 199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719844" y="413550"/>
              <a:ext cx="7703817" cy="121451"/>
              <a:chOff x="3903250" y="612250"/>
              <a:chExt cx="4525800" cy="121451"/>
            </a:xfrm>
          </p:grpSpPr>
          <p:cxnSp>
            <p:nvCxnSpPr>
              <p:cNvPr id="138" name="Google Shape;138;p17"/>
              <p:cNvCxnSpPr/>
              <p:nvPr/>
            </p:nvCxnSpPr>
            <p:spPr>
              <a:xfrm>
                <a:off x="3903400" y="733701"/>
                <a:ext cx="4525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17"/>
              <p:cNvSpPr/>
              <p:nvPr/>
            </p:nvSpPr>
            <p:spPr>
              <a:xfrm>
                <a:off x="3903250" y="612250"/>
                <a:ext cx="4525800" cy="7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" name="Google Shape;140;p17"/>
            <p:cNvGrpSpPr/>
            <p:nvPr/>
          </p:nvGrpSpPr>
          <p:grpSpPr>
            <a:xfrm rot="10800000" flipH="1">
              <a:off x="719844" y="4608499"/>
              <a:ext cx="7703817" cy="121451"/>
              <a:chOff x="3903250" y="612250"/>
              <a:chExt cx="4525800" cy="121451"/>
            </a:xfrm>
          </p:grpSpPr>
          <p:cxnSp>
            <p:nvCxnSpPr>
              <p:cNvPr id="141" name="Google Shape;141;p17"/>
              <p:cNvCxnSpPr/>
              <p:nvPr/>
            </p:nvCxnSpPr>
            <p:spPr>
              <a:xfrm>
                <a:off x="3903400" y="733701"/>
                <a:ext cx="4525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" name="Google Shape;142;p17"/>
              <p:cNvSpPr/>
              <p:nvPr/>
            </p:nvSpPr>
            <p:spPr>
              <a:xfrm>
                <a:off x="3903250" y="612250"/>
                <a:ext cx="4525800" cy="7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714975" y="1596152"/>
            <a:ext cx="2180400" cy="49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2"/>
          </p:nvPr>
        </p:nvSpPr>
        <p:spPr>
          <a:xfrm>
            <a:off x="714975" y="2041300"/>
            <a:ext cx="2180400" cy="16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3"/>
          </p:nvPr>
        </p:nvSpPr>
        <p:spPr>
          <a:xfrm>
            <a:off x="3481801" y="2298038"/>
            <a:ext cx="2180400" cy="16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4"/>
          </p:nvPr>
        </p:nvSpPr>
        <p:spPr>
          <a:xfrm>
            <a:off x="6248626" y="2554775"/>
            <a:ext cx="2180400" cy="16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5"/>
          </p:nvPr>
        </p:nvSpPr>
        <p:spPr>
          <a:xfrm>
            <a:off x="3481801" y="1852889"/>
            <a:ext cx="2180400" cy="49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6"/>
          </p:nvPr>
        </p:nvSpPr>
        <p:spPr>
          <a:xfrm>
            <a:off x="6248626" y="2109627"/>
            <a:ext cx="2180400" cy="49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8"/>
          <p:cNvGrpSpPr/>
          <p:nvPr/>
        </p:nvGrpSpPr>
        <p:grpSpPr>
          <a:xfrm>
            <a:off x="0" y="-2950"/>
            <a:ext cx="9144000" cy="5143500"/>
            <a:chOff x="0" y="-2950"/>
            <a:chExt cx="9144000" cy="5143500"/>
          </a:xfrm>
        </p:grpSpPr>
        <p:sp>
          <p:nvSpPr>
            <p:cNvPr id="152" name="Google Shape;152;p18"/>
            <p:cNvSpPr/>
            <p:nvPr/>
          </p:nvSpPr>
          <p:spPr>
            <a:xfrm>
              <a:off x="221400" y="217650"/>
              <a:ext cx="8701200" cy="4708200"/>
            </a:xfrm>
            <a:prstGeom prst="roundRect">
              <a:avLst>
                <a:gd name="adj" fmla="val 613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0" y="-2950"/>
              <a:ext cx="9144000" cy="5143500"/>
            </a:xfrm>
            <a:prstGeom prst="frame">
              <a:avLst>
                <a:gd name="adj1" fmla="val 199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" name="Google Shape;154;p18"/>
            <p:cNvGrpSpPr/>
            <p:nvPr/>
          </p:nvGrpSpPr>
          <p:grpSpPr>
            <a:xfrm>
              <a:off x="719844" y="413550"/>
              <a:ext cx="7703817" cy="121451"/>
              <a:chOff x="3903250" y="612250"/>
              <a:chExt cx="4525800" cy="121451"/>
            </a:xfrm>
          </p:grpSpPr>
          <p:cxnSp>
            <p:nvCxnSpPr>
              <p:cNvPr id="155" name="Google Shape;155;p18"/>
              <p:cNvCxnSpPr/>
              <p:nvPr/>
            </p:nvCxnSpPr>
            <p:spPr>
              <a:xfrm>
                <a:off x="3903400" y="733701"/>
                <a:ext cx="4525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6" name="Google Shape;156;p18"/>
              <p:cNvSpPr/>
              <p:nvPr/>
            </p:nvSpPr>
            <p:spPr>
              <a:xfrm>
                <a:off x="3903250" y="612250"/>
                <a:ext cx="4525800" cy="7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18"/>
            <p:cNvGrpSpPr/>
            <p:nvPr/>
          </p:nvGrpSpPr>
          <p:grpSpPr>
            <a:xfrm rot="10800000" flipH="1">
              <a:off x="719844" y="4608499"/>
              <a:ext cx="7703817" cy="121451"/>
              <a:chOff x="3903250" y="612250"/>
              <a:chExt cx="4525800" cy="121451"/>
            </a:xfrm>
          </p:grpSpPr>
          <p:cxnSp>
            <p:nvCxnSpPr>
              <p:cNvPr id="158" name="Google Shape;158;p18"/>
              <p:cNvCxnSpPr/>
              <p:nvPr/>
            </p:nvCxnSpPr>
            <p:spPr>
              <a:xfrm>
                <a:off x="3903400" y="733701"/>
                <a:ext cx="4525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9" name="Google Shape;159;p18"/>
              <p:cNvSpPr/>
              <p:nvPr/>
            </p:nvSpPr>
            <p:spPr>
              <a:xfrm>
                <a:off x="3903250" y="612250"/>
                <a:ext cx="4525800" cy="7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ubTitle" idx="1"/>
          </p:nvPr>
        </p:nvSpPr>
        <p:spPr>
          <a:xfrm>
            <a:off x="2459074" y="1788600"/>
            <a:ext cx="5340900" cy="38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2"/>
          </p:nvPr>
        </p:nvSpPr>
        <p:spPr>
          <a:xfrm>
            <a:off x="2459074" y="2887263"/>
            <a:ext cx="5340900" cy="38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3"/>
          </p:nvPr>
        </p:nvSpPr>
        <p:spPr>
          <a:xfrm>
            <a:off x="2459074" y="3985925"/>
            <a:ext cx="5340900" cy="38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4"/>
          </p:nvPr>
        </p:nvSpPr>
        <p:spPr>
          <a:xfrm>
            <a:off x="2459076" y="1419650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5"/>
          </p:nvPr>
        </p:nvSpPr>
        <p:spPr>
          <a:xfrm>
            <a:off x="2459076" y="2518318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6"/>
          </p:nvPr>
        </p:nvSpPr>
        <p:spPr>
          <a:xfrm>
            <a:off x="2459076" y="3616985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9"/>
          <p:cNvGrpSpPr/>
          <p:nvPr/>
        </p:nvGrpSpPr>
        <p:grpSpPr>
          <a:xfrm>
            <a:off x="0" y="-2950"/>
            <a:ext cx="9144000" cy="5143500"/>
            <a:chOff x="0" y="-2950"/>
            <a:chExt cx="9144000" cy="5143500"/>
          </a:xfrm>
        </p:grpSpPr>
        <p:sp>
          <p:nvSpPr>
            <p:cNvPr id="169" name="Google Shape;169;p19"/>
            <p:cNvSpPr/>
            <p:nvPr/>
          </p:nvSpPr>
          <p:spPr>
            <a:xfrm>
              <a:off x="221400" y="217650"/>
              <a:ext cx="8701200" cy="4708200"/>
            </a:xfrm>
            <a:prstGeom prst="roundRect">
              <a:avLst>
                <a:gd name="adj" fmla="val 613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0" y="-2950"/>
              <a:ext cx="9144000" cy="5143500"/>
            </a:xfrm>
            <a:prstGeom prst="frame">
              <a:avLst>
                <a:gd name="adj1" fmla="val 199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" name="Google Shape;171;p19"/>
            <p:cNvGrpSpPr/>
            <p:nvPr/>
          </p:nvGrpSpPr>
          <p:grpSpPr>
            <a:xfrm>
              <a:off x="719844" y="413550"/>
              <a:ext cx="7703817" cy="121451"/>
              <a:chOff x="3903250" y="612250"/>
              <a:chExt cx="4525800" cy="121451"/>
            </a:xfrm>
          </p:grpSpPr>
          <p:cxnSp>
            <p:nvCxnSpPr>
              <p:cNvPr id="172" name="Google Shape;172;p19"/>
              <p:cNvCxnSpPr/>
              <p:nvPr/>
            </p:nvCxnSpPr>
            <p:spPr>
              <a:xfrm>
                <a:off x="3903400" y="733701"/>
                <a:ext cx="4525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3" name="Google Shape;173;p19"/>
              <p:cNvSpPr/>
              <p:nvPr/>
            </p:nvSpPr>
            <p:spPr>
              <a:xfrm>
                <a:off x="3903250" y="612250"/>
                <a:ext cx="4525800" cy="7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9"/>
            <p:cNvGrpSpPr/>
            <p:nvPr/>
          </p:nvGrpSpPr>
          <p:grpSpPr>
            <a:xfrm rot="10800000" flipH="1">
              <a:off x="719844" y="4608499"/>
              <a:ext cx="7703817" cy="121451"/>
              <a:chOff x="3903250" y="612250"/>
              <a:chExt cx="4525800" cy="121451"/>
            </a:xfrm>
          </p:grpSpPr>
          <p:cxnSp>
            <p:nvCxnSpPr>
              <p:cNvPr id="175" name="Google Shape;175;p19"/>
              <p:cNvCxnSpPr/>
              <p:nvPr/>
            </p:nvCxnSpPr>
            <p:spPr>
              <a:xfrm>
                <a:off x="3903400" y="733701"/>
                <a:ext cx="4525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6" name="Google Shape;176;p19"/>
              <p:cNvSpPr/>
              <p:nvPr/>
            </p:nvSpPr>
            <p:spPr>
              <a:xfrm>
                <a:off x="3903250" y="612250"/>
                <a:ext cx="4525800" cy="7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1"/>
          </p:nvPr>
        </p:nvSpPr>
        <p:spPr>
          <a:xfrm>
            <a:off x="788074" y="1282827"/>
            <a:ext cx="3342600" cy="53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2"/>
          </p:nvPr>
        </p:nvSpPr>
        <p:spPr>
          <a:xfrm>
            <a:off x="788075" y="1756175"/>
            <a:ext cx="3342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subTitle" idx="3"/>
          </p:nvPr>
        </p:nvSpPr>
        <p:spPr>
          <a:xfrm>
            <a:off x="5013326" y="1756175"/>
            <a:ext cx="3342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4"/>
          </p:nvPr>
        </p:nvSpPr>
        <p:spPr>
          <a:xfrm>
            <a:off x="788075" y="3352100"/>
            <a:ext cx="3342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5"/>
          </p:nvPr>
        </p:nvSpPr>
        <p:spPr>
          <a:xfrm>
            <a:off x="5013326" y="3352100"/>
            <a:ext cx="3342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6"/>
          </p:nvPr>
        </p:nvSpPr>
        <p:spPr>
          <a:xfrm>
            <a:off x="788074" y="2878752"/>
            <a:ext cx="3342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7"/>
          </p:nvPr>
        </p:nvSpPr>
        <p:spPr>
          <a:xfrm>
            <a:off x="5013324" y="1282827"/>
            <a:ext cx="3342600" cy="53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8"/>
          </p:nvPr>
        </p:nvSpPr>
        <p:spPr>
          <a:xfrm>
            <a:off x="5013324" y="2878752"/>
            <a:ext cx="3342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2"/>
          <p:cNvGrpSpPr/>
          <p:nvPr/>
        </p:nvGrpSpPr>
        <p:grpSpPr>
          <a:xfrm>
            <a:off x="0" y="-2950"/>
            <a:ext cx="9144000" cy="5143500"/>
            <a:chOff x="0" y="-2950"/>
            <a:chExt cx="9144000" cy="5143500"/>
          </a:xfrm>
        </p:grpSpPr>
        <p:sp>
          <p:nvSpPr>
            <p:cNvPr id="218" name="Google Shape;218;p22"/>
            <p:cNvSpPr/>
            <p:nvPr/>
          </p:nvSpPr>
          <p:spPr>
            <a:xfrm>
              <a:off x="221400" y="217650"/>
              <a:ext cx="8701200" cy="4708200"/>
            </a:xfrm>
            <a:prstGeom prst="roundRect">
              <a:avLst>
                <a:gd name="adj" fmla="val 613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0" y="-2950"/>
              <a:ext cx="9144000" cy="5143500"/>
            </a:xfrm>
            <a:prstGeom prst="frame">
              <a:avLst>
                <a:gd name="adj1" fmla="val 199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" name="Google Shape;220;p22"/>
            <p:cNvGrpSpPr/>
            <p:nvPr/>
          </p:nvGrpSpPr>
          <p:grpSpPr>
            <a:xfrm>
              <a:off x="719844" y="413550"/>
              <a:ext cx="7703817" cy="121451"/>
              <a:chOff x="3903250" y="612250"/>
              <a:chExt cx="4525800" cy="121451"/>
            </a:xfrm>
          </p:grpSpPr>
          <p:cxnSp>
            <p:nvCxnSpPr>
              <p:cNvPr id="221" name="Google Shape;221;p22"/>
              <p:cNvCxnSpPr/>
              <p:nvPr/>
            </p:nvCxnSpPr>
            <p:spPr>
              <a:xfrm>
                <a:off x="3903400" y="733701"/>
                <a:ext cx="4525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22"/>
              <p:cNvSpPr/>
              <p:nvPr/>
            </p:nvSpPr>
            <p:spPr>
              <a:xfrm>
                <a:off x="3903250" y="612250"/>
                <a:ext cx="4525800" cy="7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22"/>
            <p:cNvGrpSpPr/>
            <p:nvPr/>
          </p:nvGrpSpPr>
          <p:grpSpPr>
            <a:xfrm rot="10800000" flipH="1">
              <a:off x="719844" y="4608499"/>
              <a:ext cx="7703817" cy="121451"/>
              <a:chOff x="3903250" y="612250"/>
              <a:chExt cx="4525800" cy="121451"/>
            </a:xfrm>
          </p:grpSpPr>
          <p:cxnSp>
            <p:nvCxnSpPr>
              <p:cNvPr id="224" name="Google Shape;224;p22"/>
              <p:cNvCxnSpPr/>
              <p:nvPr/>
            </p:nvCxnSpPr>
            <p:spPr>
              <a:xfrm>
                <a:off x="3903400" y="733701"/>
                <a:ext cx="4525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5" name="Google Shape;225;p22"/>
              <p:cNvSpPr/>
              <p:nvPr/>
            </p:nvSpPr>
            <p:spPr>
              <a:xfrm>
                <a:off x="3903250" y="612250"/>
                <a:ext cx="4525800" cy="7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3"/>
          <p:cNvGrpSpPr/>
          <p:nvPr/>
        </p:nvGrpSpPr>
        <p:grpSpPr>
          <a:xfrm>
            <a:off x="0" y="-2950"/>
            <a:ext cx="9144000" cy="5143500"/>
            <a:chOff x="0" y="-2950"/>
            <a:chExt cx="9144000" cy="5143500"/>
          </a:xfrm>
        </p:grpSpPr>
        <p:sp>
          <p:nvSpPr>
            <p:cNvPr id="228" name="Google Shape;228;p23"/>
            <p:cNvSpPr/>
            <p:nvPr/>
          </p:nvSpPr>
          <p:spPr>
            <a:xfrm>
              <a:off x="221400" y="217650"/>
              <a:ext cx="8701200" cy="4708200"/>
            </a:xfrm>
            <a:prstGeom prst="roundRect">
              <a:avLst>
                <a:gd name="adj" fmla="val 613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0" y="-2950"/>
              <a:ext cx="9144000" cy="5143500"/>
            </a:xfrm>
            <a:prstGeom prst="frame">
              <a:avLst>
                <a:gd name="adj1" fmla="val 199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" name="Google Shape;230;p23"/>
            <p:cNvGrpSpPr/>
            <p:nvPr/>
          </p:nvGrpSpPr>
          <p:grpSpPr>
            <a:xfrm>
              <a:off x="1805051" y="413550"/>
              <a:ext cx="5533902" cy="121451"/>
              <a:chOff x="1524638" y="612250"/>
              <a:chExt cx="5772900" cy="121451"/>
            </a:xfrm>
          </p:grpSpPr>
          <p:cxnSp>
            <p:nvCxnSpPr>
              <p:cNvPr id="231" name="Google Shape;231;p23"/>
              <p:cNvCxnSpPr/>
              <p:nvPr/>
            </p:nvCxnSpPr>
            <p:spPr>
              <a:xfrm>
                <a:off x="1524829" y="733701"/>
                <a:ext cx="5772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2" name="Google Shape;232;p23"/>
              <p:cNvSpPr/>
              <p:nvPr/>
            </p:nvSpPr>
            <p:spPr>
              <a:xfrm>
                <a:off x="1524638" y="612250"/>
                <a:ext cx="5772900" cy="78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" name="Google Shape;233;p23"/>
            <p:cNvGrpSpPr/>
            <p:nvPr/>
          </p:nvGrpSpPr>
          <p:grpSpPr>
            <a:xfrm rot="10800000" flipH="1">
              <a:off x="1805051" y="4608499"/>
              <a:ext cx="5533902" cy="121451"/>
              <a:chOff x="1524638" y="612250"/>
              <a:chExt cx="5772900" cy="121451"/>
            </a:xfrm>
          </p:grpSpPr>
          <p:cxnSp>
            <p:nvCxnSpPr>
              <p:cNvPr id="234" name="Google Shape;234;p23"/>
              <p:cNvCxnSpPr/>
              <p:nvPr/>
            </p:nvCxnSpPr>
            <p:spPr>
              <a:xfrm>
                <a:off x="1524829" y="733701"/>
                <a:ext cx="5772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5" name="Google Shape;235;p23"/>
              <p:cNvSpPr/>
              <p:nvPr/>
            </p:nvSpPr>
            <p:spPr>
              <a:xfrm>
                <a:off x="1524638" y="612250"/>
                <a:ext cx="5772900" cy="78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974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63" r:id="rId5"/>
    <p:sldLayoutId id="2147483664" r:id="rId6"/>
    <p:sldLayoutId id="2147483665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169834" y="148853"/>
            <a:ext cx="4245000" cy="19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 err="1">
                <a:solidFill>
                  <a:schemeClr val="dk2"/>
                </a:solidFill>
              </a:rPr>
              <a:t>Aplikasi</a:t>
            </a:r>
            <a:r>
              <a:rPr lang="en-US" sz="2900" dirty="0">
                <a:solidFill>
                  <a:schemeClr val="dk2"/>
                </a:solidFill>
              </a:rPr>
              <a:t> </a:t>
            </a:r>
            <a:r>
              <a:rPr lang="en-US" sz="2900" dirty="0" err="1">
                <a:solidFill>
                  <a:schemeClr val="dk2"/>
                </a:solidFill>
              </a:rPr>
              <a:t>Pemesanan</a:t>
            </a:r>
            <a:r>
              <a:rPr lang="en-US" sz="2900" dirty="0">
                <a:solidFill>
                  <a:schemeClr val="dk2"/>
                </a:solidFill>
              </a:rPr>
              <a:t> </a:t>
            </a:r>
            <a:r>
              <a:rPr lang="en-US" sz="2900" dirty="0" err="1">
                <a:solidFill>
                  <a:schemeClr val="dk2"/>
                </a:solidFill>
              </a:rPr>
              <a:t>Makanan</a:t>
            </a:r>
            <a:endParaRPr sz="2900" dirty="0">
              <a:solidFill>
                <a:schemeClr val="dk2"/>
              </a:solidFill>
            </a:endParaRPr>
          </a:p>
        </p:txBody>
      </p:sp>
      <p:sp>
        <p:nvSpPr>
          <p:cNvPr id="247" name="Google Shape;247;p27"/>
          <p:cNvSpPr txBox="1">
            <a:spLocks noGrp="1"/>
          </p:cNvSpPr>
          <p:nvPr>
            <p:ph type="subTitle" idx="1"/>
          </p:nvPr>
        </p:nvSpPr>
        <p:spPr>
          <a:xfrm>
            <a:off x="4569169" y="2169304"/>
            <a:ext cx="3476400" cy="1770518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Nama </a:t>
            </a:r>
            <a:r>
              <a:rPr lang="en-US" dirty="0" err="1"/>
              <a:t>Kelompok</a:t>
            </a:r>
            <a:r>
              <a:rPr lang="en-US" dirty="0"/>
              <a:t> 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en-US" dirty="0"/>
              <a:t>Ali </a:t>
            </a:r>
            <a:r>
              <a:rPr lang="en-US" dirty="0" err="1"/>
              <a:t>Kahfi</a:t>
            </a:r>
            <a:r>
              <a:rPr lang="en-US" dirty="0"/>
              <a:t> </a:t>
            </a:r>
            <a:r>
              <a:rPr lang="en-US" dirty="0" err="1"/>
              <a:t>Harahap</a:t>
            </a:r>
            <a:r>
              <a:rPr lang="en-US" dirty="0"/>
              <a:t> 17210720</a:t>
            </a:r>
          </a:p>
          <a:p>
            <a:r>
              <a:rPr lang="en-US" dirty="0"/>
              <a:t>Rendy Martin 17210635</a:t>
            </a:r>
          </a:p>
          <a:p>
            <a:r>
              <a:rPr lang="en-US" dirty="0" err="1"/>
              <a:t>Naufal</a:t>
            </a:r>
            <a:r>
              <a:rPr lang="en-US" dirty="0"/>
              <a:t> </a:t>
            </a:r>
            <a:r>
              <a:rPr lang="en-US" dirty="0" err="1"/>
              <a:t>Ijlal</a:t>
            </a:r>
            <a:r>
              <a:rPr lang="en-US" dirty="0"/>
              <a:t> </a:t>
            </a:r>
            <a:r>
              <a:rPr lang="en-US" dirty="0" err="1"/>
              <a:t>Yasin</a:t>
            </a:r>
            <a:r>
              <a:rPr lang="en-US" dirty="0"/>
              <a:t> 17210988</a:t>
            </a:r>
          </a:p>
          <a:p>
            <a:r>
              <a:rPr lang="en-US" dirty="0" err="1"/>
              <a:t>Wahyu</a:t>
            </a:r>
            <a:r>
              <a:rPr lang="en-US" dirty="0"/>
              <a:t> Fatah </a:t>
            </a:r>
            <a:r>
              <a:rPr lang="en-US" dirty="0" err="1"/>
              <a:t>Yunianto</a:t>
            </a:r>
            <a:r>
              <a:rPr lang="en-US" dirty="0"/>
              <a:t> 17210793</a:t>
            </a:r>
          </a:p>
          <a:p>
            <a:r>
              <a:rPr lang="en-US" dirty="0" err="1"/>
              <a:t>Mustofa</a:t>
            </a:r>
            <a:r>
              <a:rPr lang="en-US" dirty="0"/>
              <a:t> </a:t>
            </a:r>
            <a:r>
              <a:rPr lang="en-US" dirty="0" err="1"/>
              <a:t>Adny</a:t>
            </a:r>
            <a:r>
              <a:rPr lang="en-US" dirty="0"/>
              <a:t> 17210716</a:t>
            </a:r>
            <a:endParaRPr dirty="0"/>
          </a:p>
        </p:txBody>
      </p:sp>
      <p:pic>
        <p:nvPicPr>
          <p:cNvPr id="248" name="Google Shape;248;p27"/>
          <p:cNvPicPr preferRelativeResize="0"/>
          <p:nvPr/>
        </p:nvPicPr>
        <p:blipFill rotWithShape="1">
          <a:blip r:embed="rId3">
            <a:alphaModFix/>
          </a:blip>
          <a:srcRect l="4724" t="8534" r="30201" b="8125"/>
          <a:stretch/>
        </p:blipFill>
        <p:spPr>
          <a:xfrm rot="5400000">
            <a:off x="630795" y="1103714"/>
            <a:ext cx="3472350" cy="29360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7"/>
          <p:cNvGrpSpPr/>
          <p:nvPr/>
        </p:nvGrpSpPr>
        <p:grpSpPr>
          <a:xfrm>
            <a:off x="4169834" y="835575"/>
            <a:ext cx="4275071" cy="121451"/>
            <a:chOff x="3903250" y="612250"/>
            <a:chExt cx="4525800" cy="121451"/>
          </a:xfrm>
        </p:grpSpPr>
        <p:cxnSp>
          <p:nvCxnSpPr>
            <p:cNvPr id="256" name="Google Shape;256;p27"/>
            <p:cNvCxnSpPr/>
            <p:nvPr/>
          </p:nvCxnSpPr>
          <p:spPr>
            <a:xfrm>
              <a:off x="3903400" y="733701"/>
              <a:ext cx="45255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7" name="Google Shape;257;p27"/>
            <p:cNvSpPr/>
            <p:nvPr/>
          </p:nvSpPr>
          <p:spPr>
            <a:xfrm>
              <a:off x="3903250" y="612250"/>
              <a:ext cx="4525800" cy="7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27"/>
          <p:cNvGrpSpPr/>
          <p:nvPr/>
        </p:nvGrpSpPr>
        <p:grpSpPr>
          <a:xfrm rot="10800000" flipH="1">
            <a:off x="4169834" y="4186474"/>
            <a:ext cx="4275071" cy="121451"/>
            <a:chOff x="3903250" y="612250"/>
            <a:chExt cx="4525800" cy="121451"/>
          </a:xfrm>
        </p:grpSpPr>
        <p:cxnSp>
          <p:nvCxnSpPr>
            <p:cNvPr id="259" name="Google Shape;259;p27"/>
            <p:cNvCxnSpPr/>
            <p:nvPr/>
          </p:nvCxnSpPr>
          <p:spPr>
            <a:xfrm>
              <a:off x="3903400" y="733701"/>
              <a:ext cx="45255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0" name="Google Shape;260;p27"/>
            <p:cNvSpPr/>
            <p:nvPr/>
          </p:nvSpPr>
          <p:spPr>
            <a:xfrm>
              <a:off x="3903250" y="612250"/>
              <a:ext cx="4525800" cy="7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45" y="1026025"/>
            <a:ext cx="2757449" cy="30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9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720000" y="699024"/>
            <a:ext cx="7704000" cy="700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KESIMPULAN</a:t>
            </a:r>
            <a:br>
              <a:rPr lang="en-US" dirty="0"/>
            </a:br>
            <a:endParaRPr lang="en-US" dirty="0"/>
          </a:p>
        </p:txBody>
      </p:sp>
      <p:sp>
        <p:nvSpPr>
          <p:cNvPr id="13" name="Google Shape;354;p34"/>
          <p:cNvSpPr txBox="1">
            <a:spLocks/>
          </p:cNvSpPr>
          <p:nvPr/>
        </p:nvSpPr>
        <p:spPr>
          <a:xfrm>
            <a:off x="720000" y="1689415"/>
            <a:ext cx="7704000" cy="1923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Makanan</a:t>
            </a:r>
            <a:r>
              <a:rPr lang="en-US" sz="1600" dirty="0"/>
              <a:t> </a:t>
            </a:r>
            <a:r>
              <a:rPr lang="en-US" sz="1600" dirty="0" err="1"/>
              <a:t>berbasis</a:t>
            </a:r>
            <a:r>
              <a:rPr lang="en-US" sz="1600" dirty="0"/>
              <a:t> Android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proyek</a:t>
            </a:r>
            <a:r>
              <a:rPr lang="en-US" sz="1600" dirty="0"/>
              <a:t> </a:t>
            </a:r>
            <a:r>
              <a:rPr lang="en-US" sz="1600" dirty="0" err="1"/>
              <a:t>studi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mata</a:t>
            </a:r>
            <a:r>
              <a:rPr lang="en-US" sz="1600" dirty="0"/>
              <a:t> </a:t>
            </a:r>
            <a:r>
              <a:rPr lang="en-US" sz="1600" dirty="0" err="1"/>
              <a:t>kuliah</a:t>
            </a:r>
            <a:r>
              <a:rPr lang="en-US" sz="1600" dirty="0"/>
              <a:t> Mobile Programming. </a:t>
            </a:r>
            <a:r>
              <a:rPr lang="en-US" sz="1600" dirty="0" err="1"/>
              <a:t>Latar</a:t>
            </a:r>
            <a:r>
              <a:rPr lang="en-US" sz="1600" dirty="0"/>
              <a:t> </a:t>
            </a:r>
            <a:r>
              <a:rPr lang="en-US" sz="1600" dirty="0" err="1"/>
              <a:t>belakang</a:t>
            </a:r>
            <a:r>
              <a:rPr lang="en-US" sz="1600" dirty="0"/>
              <a:t> </a:t>
            </a:r>
            <a:r>
              <a:rPr lang="en-US" sz="1600" dirty="0" err="1"/>
              <a:t>menggambarkan</a:t>
            </a:r>
            <a:r>
              <a:rPr lang="en-US" sz="1600" dirty="0"/>
              <a:t> </a:t>
            </a:r>
            <a:r>
              <a:rPr lang="en-US" sz="1600" dirty="0" err="1"/>
              <a:t>pentingnya</a:t>
            </a:r>
            <a:r>
              <a:rPr lang="en-US" sz="1600" dirty="0"/>
              <a:t> proses </a:t>
            </a:r>
            <a:r>
              <a:rPr lang="en-US" sz="1600" dirty="0" err="1"/>
              <a:t>pemesanan</a:t>
            </a:r>
            <a:r>
              <a:rPr lang="en-US" sz="1600" dirty="0"/>
              <a:t> </a:t>
            </a:r>
            <a:r>
              <a:rPr lang="en-US" sz="1600" dirty="0" err="1"/>
              <a:t>makanan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bisnis</a:t>
            </a:r>
            <a:r>
              <a:rPr lang="en-US" sz="1600" dirty="0"/>
              <a:t> </a:t>
            </a:r>
            <a:r>
              <a:rPr lang="en-US" sz="1600" dirty="0" err="1"/>
              <a:t>restoran</a:t>
            </a:r>
            <a:r>
              <a:rPr lang="en-US" sz="1600" dirty="0"/>
              <a:t>, </a:t>
            </a:r>
            <a:r>
              <a:rPr lang="en-US" sz="1600" dirty="0" err="1"/>
              <a:t>mendorong</a:t>
            </a:r>
            <a:r>
              <a:rPr lang="en-US" sz="1600" dirty="0"/>
              <a:t> </a:t>
            </a:r>
            <a:r>
              <a:rPr lang="en-US" sz="1600" dirty="0" err="1"/>
              <a:t>penelitian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merancang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mobile. </a:t>
            </a:r>
            <a:r>
              <a:rPr lang="en-US" sz="1600" dirty="0" err="1"/>
              <a:t>Kelebihan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kekurangan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pemesanan</a:t>
            </a:r>
            <a:r>
              <a:rPr lang="en-US" sz="1600" dirty="0"/>
              <a:t> </a:t>
            </a:r>
            <a:r>
              <a:rPr lang="en-US" sz="1600" dirty="0" err="1"/>
              <a:t>makanan</a:t>
            </a:r>
            <a:r>
              <a:rPr lang="en-US" sz="1600" dirty="0"/>
              <a:t>,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manfaatnya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pengelola</a:t>
            </a:r>
            <a:r>
              <a:rPr lang="en-US" sz="1600" dirty="0"/>
              <a:t> </a:t>
            </a:r>
            <a:r>
              <a:rPr lang="en-US" sz="1600" dirty="0" err="1"/>
              <a:t>restoran</a:t>
            </a:r>
            <a:r>
              <a:rPr lang="en-US" sz="1600" dirty="0"/>
              <a:t>,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fokus</a:t>
            </a:r>
            <a:r>
              <a:rPr lang="en-US" sz="1600" dirty="0"/>
              <a:t> </a:t>
            </a:r>
            <a:r>
              <a:rPr lang="en-US" sz="1600" dirty="0" err="1"/>
              <a:t>diskusi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88570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697422" y="2019824"/>
            <a:ext cx="7704000" cy="700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9394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Tugas</a:t>
            </a:r>
            <a:endParaRPr dirty="0"/>
          </a:p>
        </p:txBody>
      </p:sp>
      <p:sp>
        <p:nvSpPr>
          <p:cNvPr id="558" name="Google Shape;558;p44"/>
          <p:cNvSpPr/>
          <p:nvPr/>
        </p:nvSpPr>
        <p:spPr>
          <a:xfrm>
            <a:off x="1344024" y="1435225"/>
            <a:ext cx="952800" cy="72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4"/>
          <p:cNvSpPr/>
          <p:nvPr/>
        </p:nvSpPr>
        <p:spPr>
          <a:xfrm>
            <a:off x="4135201" y="1435225"/>
            <a:ext cx="952800" cy="72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4"/>
          <p:cNvSpPr/>
          <p:nvPr/>
        </p:nvSpPr>
        <p:spPr>
          <a:xfrm>
            <a:off x="2739612" y="3050672"/>
            <a:ext cx="952800" cy="72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3" name="Google Shape;563;p44"/>
          <p:cNvPicPr preferRelativeResize="0"/>
          <p:nvPr/>
        </p:nvPicPr>
        <p:blipFill rotWithShape="1">
          <a:blip r:embed="rId3">
            <a:alphaModFix/>
          </a:blip>
          <a:srcRect l="85891" t="2053" r="96807" b="56638"/>
          <a:stretch/>
        </p:blipFill>
        <p:spPr>
          <a:xfrm flipH="1">
            <a:off x="2011082" y="3049540"/>
            <a:ext cx="861750" cy="94661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558;p44"/>
          <p:cNvSpPr/>
          <p:nvPr/>
        </p:nvSpPr>
        <p:spPr>
          <a:xfrm>
            <a:off x="6926378" y="1435225"/>
            <a:ext cx="952800" cy="72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58;p44"/>
          <p:cNvSpPr/>
          <p:nvPr/>
        </p:nvSpPr>
        <p:spPr>
          <a:xfrm>
            <a:off x="5530789" y="3049540"/>
            <a:ext cx="952800" cy="72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83" y="1384784"/>
            <a:ext cx="828082" cy="8280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81" y="1423936"/>
            <a:ext cx="649898" cy="7384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959" y="3023781"/>
            <a:ext cx="683325" cy="7787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213" y="1435225"/>
            <a:ext cx="757129" cy="7776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79" y="3049540"/>
            <a:ext cx="561433" cy="703550"/>
          </a:xfrm>
          <a:prstGeom prst="rect">
            <a:avLst/>
          </a:prstGeom>
        </p:spPr>
      </p:pic>
      <p:sp>
        <p:nvSpPr>
          <p:cNvPr id="30" name="Google Shape;556;p44"/>
          <p:cNvSpPr txBox="1">
            <a:spLocks/>
          </p:cNvSpPr>
          <p:nvPr/>
        </p:nvSpPr>
        <p:spPr>
          <a:xfrm>
            <a:off x="992268" y="2141175"/>
            <a:ext cx="165631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lvl="0"/>
            <a:r>
              <a:rPr lang="en-US" sz="1200" dirty="0"/>
              <a:t>Rendy Martin </a:t>
            </a:r>
          </a:p>
          <a:p>
            <a:pPr lvl="0"/>
            <a:r>
              <a:rPr lang="en-US" sz="1200" dirty="0"/>
              <a:t>( </a:t>
            </a:r>
            <a:r>
              <a:rPr lang="en-US" sz="1200" dirty="0" err="1"/>
              <a:t>Membuat</a:t>
            </a:r>
            <a:r>
              <a:rPr lang="en-US" sz="1200" dirty="0"/>
              <a:t> PPT )</a:t>
            </a:r>
          </a:p>
        </p:txBody>
      </p:sp>
      <p:sp>
        <p:nvSpPr>
          <p:cNvPr id="32" name="Google Shape;556;p44"/>
          <p:cNvSpPr txBox="1">
            <a:spLocks/>
          </p:cNvSpPr>
          <p:nvPr/>
        </p:nvSpPr>
        <p:spPr>
          <a:xfrm>
            <a:off x="3781774" y="2141175"/>
            <a:ext cx="165631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lvl="0"/>
            <a:r>
              <a:rPr lang="en-US" sz="1200" dirty="0"/>
              <a:t>Wahyu Fatah </a:t>
            </a:r>
            <a:r>
              <a:rPr lang="en-US" sz="1200" dirty="0" err="1"/>
              <a:t>Yunianto</a:t>
            </a:r>
            <a:endParaRPr lang="en-US" sz="1200" dirty="0"/>
          </a:p>
          <a:p>
            <a:pPr lvl="0"/>
            <a:r>
              <a:rPr lang="en-US" sz="1200" dirty="0"/>
              <a:t>( </a:t>
            </a:r>
            <a:r>
              <a:rPr lang="en-US" sz="1200" dirty="0" err="1"/>
              <a:t>Membuat</a:t>
            </a:r>
            <a:r>
              <a:rPr lang="en-US" sz="1200" dirty="0"/>
              <a:t> Paper )</a:t>
            </a:r>
          </a:p>
        </p:txBody>
      </p:sp>
      <p:sp>
        <p:nvSpPr>
          <p:cNvPr id="33" name="Google Shape;556;p44"/>
          <p:cNvSpPr txBox="1">
            <a:spLocks/>
          </p:cNvSpPr>
          <p:nvPr/>
        </p:nvSpPr>
        <p:spPr>
          <a:xfrm>
            <a:off x="6571280" y="2145376"/>
            <a:ext cx="165631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lvl="0"/>
            <a:r>
              <a:rPr lang="en-US" sz="1200" dirty="0" err="1"/>
              <a:t>Naufal</a:t>
            </a:r>
            <a:r>
              <a:rPr lang="en-US" sz="1200" dirty="0"/>
              <a:t> </a:t>
            </a:r>
            <a:r>
              <a:rPr lang="en-US" sz="1200" dirty="0" err="1"/>
              <a:t>Ijlal</a:t>
            </a:r>
            <a:r>
              <a:rPr lang="en-US" sz="1200" dirty="0"/>
              <a:t> </a:t>
            </a:r>
            <a:r>
              <a:rPr lang="en-US" sz="1200" dirty="0" err="1"/>
              <a:t>Yasin</a:t>
            </a:r>
            <a:r>
              <a:rPr lang="en-US" sz="1200" dirty="0"/>
              <a:t> </a:t>
            </a:r>
          </a:p>
          <a:p>
            <a:pPr lvl="0"/>
            <a:r>
              <a:rPr lang="en-US" sz="1200" dirty="0"/>
              <a:t>( </a:t>
            </a:r>
            <a:r>
              <a:rPr lang="en-US" sz="1200" dirty="0" err="1"/>
              <a:t>Membuat</a:t>
            </a:r>
            <a:r>
              <a:rPr lang="en-US" sz="1200" dirty="0"/>
              <a:t> PPT )</a:t>
            </a:r>
          </a:p>
        </p:txBody>
      </p:sp>
      <p:sp>
        <p:nvSpPr>
          <p:cNvPr id="34" name="Google Shape;556;p44"/>
          <p:cNvSpPr txBox="1">
            <a:spLocks/>
          </p:cNvSpPr>
          <p:nvPr/>
        </p:nvSpPr>
        <p:spPr>
          <a:xfrm>
            <a:off x="2387856" y="3776740"/>
            <a:ext cx="165631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lvl="0"/>
            <a:r>
              <a:rPr lang="en-US" sz="1200" dirty="0"/>
              <a:t>Ali </a:t>
            </a:r>
            <a:r>
              <a:rPr lang="en-US" sz="1200" dirty="0" err="1"/>
              <a:t>Kahfi</a:t>
            </a:r>
            <a:r>
              <a:rPr lang="en-US" sz="1200" dirty="0"/>
              <a:t> </a:t>
            </a:r>
            <a:r>
              <a:rPr lang="en-US" sz="1200" dirty="0" err="1"/>
              <a:t>Harahap</a:t>
            </a:r>
            <a:endParaRPr lang="en-US" sz="1200" dirty="0"/>
          </a:p>
          <a:p>
            <a:pPr lvl="0"/>
            <a:r>
              <a:rPr lang="en-US" sz="1200" dirty="0"/>
              <a:t>( </a:t>
            </a:r>
            <a:r>
              <a:rPr lang="en-US" sz="1200" dirty="0" err="1"/>
              <a:t>Membuat</a:t>
            </a:r>
            <a:r>
              <a:rPr lang="en-US" sz="1200" dirty="0"/>
              <a:t> Paper )</a:t>
            </a:r>
          </a:p>
        </p:txBody>
      </p:sp>
      <p:sp>
        <p:nvSpPr>
          <p:cNvPr id="35" name="Google Shape;556;p44"/>
          <p:cNvSpPr txBox="1">
            <a:spLocks/>
          </p:cNvSpPr>
          <p:nvPr/>
        </p:nvSpPr>
        <p:spPr>
          <a:xfrm>
            <a:off x="5179033" y="3768875"/>
            <a:ext cx="165631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lvl="0"/>
            <a:r>
              <a:rPr lang="en-US" sz="1200" dirty="0" err="1"/>
              <a:t>Mustofa</a:t>
            </a:r>
            <a:r>
              <a:rPr lang="en-US" sz="1200" dirty="0"/>
              <a:t> </a:t>
            </a:r>
            <a:r>
              <a:rPr lang="en-US" sz="1200" dirty="0" err="1"/>
              <a:t>Adny</a:t>
            </a:r>
            <a:endParaRPr lang="en-US" sz="1200" dirty="0"/>
          </a:p>
          <a:p>
            <a:pPr lvl="0"/>
            <a:r>
              <a:rPr lang="en-US" sz="1200" dirty="0"/>
              <a:t>( </a:t>
            </a:r>
            <a:r>
              <a:rPr lang="en-US" sz="1200" dirty="0" err="1"/>
              <a:t>Membuat</a:t>
            </a:r>
            <a:r>
              <a:rPr lang="en-US" sz="1200" dirty="0"/>
              <a:t> APK )</a:t>
            </a:r>
          </a:p>
        </p:txBody>
      </p:sp>
    </p:spTree>
    <p:extLst>
      <p:ext uri="{BB962C8B-B14F-4D97-AF65-F5344CB8AC3E}">
        <p14:creationId xmlns:p14="http://schemas.microsoft.com/office/powerpoint/2010/main" val="337275364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43" name="Google Shape;343;p33"/>
          <p:cNvSpPr txBox="1">
            <a:spLocks noGrp="1"/>
          </p:cNvSpPr>
          <p:nvPr>
            <p:ph type="subTitle" idx="2"/>
          </p:nvPr>
        </p:nvSpPr>
        <p:spPr>
          <a:xfrm>
            <a:off x="1388534" y="1354668"/>
            <a:ext cx="6276622" cy="2957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1400" b="1" dirty="0" err="1"/>
              <a:t>Kemajuan</a:t>
            </a:r>
            <a:r>
              <a:rPr lang="en-US" sz="1400" b="1" dirty="0"/>
              <a:t> </a:t>
            </a:r>
            <a:r>
              <a:rPr lang="en-US" sz="1400" b="1" dirty="0" err="1"/>
              <a:t>teknologi</a:t>
            </a:r>
            <a:r>
              <a:rPr lang="en-US" sz="1400" b="1" dirty="0"/>
              <a:t> </a:t>
            </a:r>
            <a:r>
              <a:rPr lang="en-US" sz="1400" b="1" dirty="0" err="1"/>
              <a:t>dan</a:t>
            </a:r>
            <a:r>
              <a:rPr lang="en-US" sz="1400" b="1" dirty="0"/>
              <a:t> </a:t>
            </a:r>
            <a:r>
              <a:rPr lang="en-US" sz="1400" b="1" dirty="0" err="1"/>
              <a:t>ketersediaan</a:t>
            </a:r>
            <a:r>
              <a:rPr lang="en-US" sz="1400" b="1" dirty="0"/>
              <a:t> </a:t>
            </a:r>
            <a:r>
              <a:rPr lang="en-US" sz="1400" b="1" dirty="0" err="1"/>
              <a:t>akses</a:t>
            </a:r>
            <a:r>
              <a:rPr lang="en-US" sz="1400" b="1" dirty="0"/>
              <a:t> internet yang </a:t>
            </a:r>
            <a:r>
              <a:rPr lang="en-US" sz="1400" b="1" dirty="0" err="1"/>
              <a:t>lebih</a:t>
            </a:r>
            <a:r>
              <a:rPr lang="en-US" sz="1400" b="1" dirty="0"/>
              <a:t> </a:t>
            </a:r>
            <a:r>
              <a:rPr lang="en-US" sz="1400" b="1" dirty="0" err="1"/>
              <a:t>luas</a:t>
            </a:r>
            <a:r>
              <a:rPr lang="en-US" sz="1400" b="1" dirty="0"/>
              <a:t> </a:t>
            </a:r>
            <a:r>
              <a:rPr lang="en-US" sz="1400" b="1" dirty="0" err="1"/>
              <a:t>memungkinkan</a:t>
            </a:r>
            <a:r>
              <a:rPr lang="en-US" sz="1400" b="1" dirty="0"/>
              <a:t> </a:t>
            </a:r>
            <a:r>
              <a:rPr lang="en-US" sz="1400" b="1" dirty="0" err="1"/>
              <a:t>pengguna</a:t>
            </a:r>
            <a:r>
              <a:rPr lang="en-US" sz="1400" b="1" dirty="0"/>
              <a:t> </a:t>
            </a: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dengan</a:t>
            </a:r>
            <a:r>
              <a:rPr lang="en-US" sz="1400" b="1" dirty="0"/>
              <a:t> </a:t>
            </a:r>
            <a:r>
              <a:rPr lang="en-US" sz="1400" b="1" dirty="0" err="1"/>
              <a:t>mudah</a:t>
            </a:r>
            <a:r>
              <a:rPr lang="en-US" sz="1400" b="1" dirty="0"/>
              <a:t> </a:t>
            </a:r>
            <a:r>
              <a:rPr lang="en-US" sz="1400" b="1" dirty="0" err="1"/>
              <a:t>mengakses</a:t>
            </a:r>
            <a:r>
              <a:rPr lang="en-US" sz="1400" b="1" dirty="0"/>
              <a:t> </a:t>
            </a:r>
            <a:r>
              <a:rPr lang="en-US" sz="1400" b="1" dirty="0" err="1"/>
              <a:t>aplikasi</a:t>
            </a:r>
            <a:r>
              <a:rPr lang="en-US" sz="1400" b="1" dirty="0"/>
              <a:t> </a:t>
            </a:r>
            <a:r>
              <a:rPr lang="en-US" sz="1400" b="1" dirty="0" err="1"/>
              <a:t>pemesanan</a:t>
            </a:r>
            <a:r>
              <a:rPr lang="en-US" sz="1400" b="1" dirty="0"/>
              <a:t> </a:t>
            </a:r>
            <a:r>
              <a:rPr lang="en-US" sz="1400" b="1" dirty="0" err="1"/>
              <a:t>makanan</a:t>
            </a:r>
            <a:r>
              <a:rPr lang="en-US" sz="1400" b="1" dirty="0"/>
              <a:t> online. </a:t>
            </a:r>
            <a:r>
              <a:rPr lang="en-US" sz="1400" b="1" dirty="0" err="1"/>
              <a:t>Aplikasi</a:t>
            </a:r>
            <a:r>
              <a:rPr lang="en-US" sz="1400" b="1" dirty="0"/>
              <a:t> </a:t>
            </a:r>
            <a:r>
              <a:rPr lang="en-US" sz="1400" b="1" dirty="0" err="1"/>
              <a:t>ini</a:t>
            </a:r>
            <a:r>
              <a:rPr lang="en-US" sz="1400" b="1" dirty="0"/>
              <a:t> </a:t>
            </a:r>
            <a:r>
              <a:rPr lang="en-US" sz="1400" b="1" dirty="0" err="1"/>
              <a:t>memungkinkan</a:t>
            </a:r>
            <a:r>
              <a:rPr lang="en-US" sz="1400" b="1" dirty="0"/>
              <a:t> </a:t>
            </a:r>
            <a:r>
              <a:rPr lang="en-US" sz="1400" b="1" dirty="0" err="1"/>
              <a:t>pelanggan</a:t>
            </a:r>
            <a:r>
              <a:rPr lang="en-US" sz="1400" b="1" dirty="0"/>
              <a:t> </a:t>
            </a: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menjelajahi</a:t>
            </a:r>
            <a:r>
              <a:rPr lang="en-US" sz="1400" b="1" dirty="0"/>
              <a:t> menu, </a:t>
            </a:r>
            <a:r>
              <a:rPr lang="en-US" sz="1400" b="1" dirty="0" err="1"/>
              <a:t>melakukan</a:t>
            </a:r>
            <a:r>
              <a:rPr lang="en-US" sz="1400" b="1" dirty="0"/>
              <a:t> </a:t>
            </a:r>
            <a:r>
              <a:rPr lang="en-US" sz="1400" b="1" dirty="0" err="1"/>
              <a:t>pemesanan</a:t>
            </a:r>
            <a:r>
              <a:rPr lang="en-US" sz="1400" b="1" dirty="0"/>
              <a:t>, </a:t>
            </a:r>
            <a:r>
              <a:rPr lang="en-US" sz="1400" b="1" dirty="0" err="1"/>
              <a:t>dan</a:t>
            </a:r>
            <a:r>
              <a:rPr lang="en-US" sz="1400" b="1" dirty="0"/>
              <a:t> </a:t>
            </a:r>
            <a:r>
              <a:rPr lang="en-US" sz="1400" b="1" dirty="0" err="1"/>
              <a:t>membayar</a:t>
            </a:r>
            <a:r>
              <a:rPr lang="en-US" sz="1400" b="1" dirty="0"/>
              <a:t> </a:t>
            </a:r>
            <a:r>
              <a:rPr lang="en-US" sz="1400" b="1" dirty="0" err="1"/>
              <a:t>dengan</a:t>
            </a:r>
            <a:r>
              <a:rPr lang="en-US" sz="1400" b="1" dirty="0"/>
              <a:t> </a:t>
            </a:r>
            <a:r>
              <a:rPr lang="en-US" sz="1400" b="1" dirty="0" err="1"/>
              <a:t>cepat</a:t>
            </a:r>
            <a:r>
              <a:rPr lang="en-US" sz="1400" b="1" dirty="0"/>
              <a:t> </a:t>
            </a:r>
            <a:r>
              <a:rPr lang="en-US" sz="1400" b="1" dirty="0" err="1"/>
              <a:t>dan</a:t>
            </a:r>
            <a:r>
              <a:rPr lang="en-US" sz="1400" b="1" dirty="0"/>
              <a:t> </a:t>
            </a:r>
            <a:r>
              <a:rPr lang="en-US" sz="1400" b="1" dirty="0" err="1"/>
              <a:t>mudah</a:t>
            </a:r>
            <a:r>
              <a:rPr lang="en-US" sz="1400" b="1" dirty="0"/>
              <a:t>. </a:t>
            </a:r>
            <a:r>
              <a:rPr lang="en-US" sz="1400" b="1" dirty="0" err="1"/>
              <a:t>Banyak</a:t>
            </a:r>
            <a:r>
              <a:rPr lang="en-US" sz="1400" b="1" dirty="0"/>
              <a:t> platform </a:t>
            </a:r>
            <a:r>
              <a:rPr lang="en-US" sz="1400" b="1" dirty="0" err="1"/>
              <a:t>pemesanan</a:t>
            </a:r>
            <a:r>
              <a:rPr lang="en-US" sz="1400" b="1" dirty="0"/>
              <a:t> </a:t>
            </a:r>
            <a:r>
              <a:rPr lang="en-US" sz="1400" b="1" dirty="0" err="1"/>
              <a:t>makanan</a:t>
            </a:r>
            <a:r>
              <a:rPr lang="en-US" sz="1400" b="1" dirty="0"/>
              <a:t> online </a:t>
            </a:r>
            <a:r>
              <a:rPr lang="en-US" sz="1400" b="1" dirty="0" err="1"/>
              <a:t>menawarkan</a:t>
            </a:r>
            <a:r>
              <a:rPr lang="en-US" sz="1400" b="1" dirty="0"/>
              <a:t> </a:t>
            </a:r>
            <a:r>
              <a:rPr lang="en-US" sz="1400" b="1" dirty="0" err="1"/>
              <a:t>promosi</a:t>
            </a:r>
            <a:r>
              <a:rPr lang="en-US" sz="1400" b="1" dirty="0"/>
              <a:t>, </a:t>
            </a:r>
            <a:r>
              <a:rPr lang="en-US" sz="1400" b="1" dirty="0" err="1"/>
              <a:t>diskon</a:t>
            </a:r>
            <a:r>
              <a:rPr lang="en-US" sz="1400" b="1" dirty="0"/>
              <a:t>, </a:t>
            </a:r>
            <a:r>
              <a:rPr lang="en-US" sz="1400" b="1" dirty="0" err="1"/>
              <a:t>atau</a:t>
            </a:r>
            <a:r>
              <a:rPr lang="en-US" sz="1400" b="1" dirty="0"/>
              <a:t> voucher yang </a:t>
            </a:r>
            <a:r>
              <a:rPr lang="en-US" sz="1400" b="1" dirty="0" err="1"/>
              <a:t>dapat</a:t>
            </a:r>
            <a:r>
              <a:rPr lang="en-US" sz="1400" b="1" dirty="0"/>
              <a:t> </a:t>
            </a:r>
            <a:r>
              <a:rPr lang="en-US" sz="1400" b="1" dirty="0" err="1"/>
              <a:t>menarik</a:t>
            </a:r>
            <a:r>
              <a:rPr lang="en-US" sz="1400" b="1" dirty="0"/>
              <a:t> </a:t>
            </a:r>
            <a:r>
              <a:rPr lang="en-US" sz="1400" b="1" dirty="0" err="1"/>
              <a:t>perhatian</a:t>
            </a:r>
            <a:r>
              <a:rPr lang="en-US" sz="1400" b="1" dirty="0"/>
              <a:t> </a:t>
            </a:r>
            <a:r>
              <a:rPr lang="en-US" sz="1400" b="1" dirty="0" err="1"/>
              <a:t>konsumen</a:t>
            </a:r>
            <a:r>
              <a:rPr lang="en-US" sz="1400" b="1" dirty="0"/>
              <a:t>. Hal </a:t>
            </a:r>
            <a:r>
              <a:rPr lang="en-US" sz="1400" b="1" dirty="0" err="1"/>
              <a:t>ini</a:t>
            </a:r>
            <a:r>
              <a:rPr lang="en-US" sz="1400" b="1" dirty="0"/>
              <a:t> </a:t>
            </a:r>
            <a:r>
              <a:rPr lang="en-US" sz="1400" b="1" dirty="0" err="1"/>
              <a:t>menjadi</a:t>
            </a:r>
            <a:r>
              <a:rPr lang="en-US" sz="1400" b="1" dirty="0"/>
              <a:t> </a:t>
            </a:r>
            <a:r>
              <a:rPr lang="en-US" sz="1400" b="1" dirty="0" err="1"/>
              <a:t>salah</a:t>
            </a:r>
            <a:r>
              <a:rPr lang="en-US" sz="1400" b="1" dirty="0"/>
              <a:t> </a:t>
            </a:r>
            <a:r>
              <a:rPr lang="en-US" sz="1400" b="1" dirty="0" err="1"/>
              <a:t>satu</a:t>
            </a:r>
            <a:r>
              <a:rPr lang="en-US" sz="1400" b="1" dirty="0"/>
              <a:t> </a:t>
            </a:r>
            <a:r>
              <a:rPr lang="en-US" sz="1400" b="1" dirty="0" err="1"/>
              <a:t>faktor</a:t>
            </a:r>
            <a:r>
              <a:rPr lang="en-US" sz="1400" b="1" dirty="0"/>
              <a:t> yang </a:t>
            </a:r>
            <a:r>
              <a:rPr lang="en-US" sz="1400" b="1" dirty="0" err="1"/>
              <a:t>mendorong</a:t>
            </a:r>
            <a:r>
              <a:rPr lang="en-US" sz="1400" b="1" dirty="0"/>
              <a:t> orang </a:t>
            </a: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menggunakan</a:t>
            </a:r>
            <a:r>
              <a:rPr lang="en-US" sz="1400" b="1" dirty="0"/>
              <a:t> </a:t>
            </a:r>
            <a:r>
              <a:rPr lang="en-US" sz="1400" b="1" dirty="0" err="1"/>
              <a:t>layanan</a:t>
            </a:r>
            <a:r>
              <a:rPr lang="en-US" sz="1400" b="1" dirty="0"/>
              <a:t> </a:t>
            </a:r>
            <a:r>
              <a:rPr lang="en-US" sz="1400" b="1" dirty="0" err="1"/>
              <a:t>pemesanan</a:t>
            </a:r>
            <a:r>
              <a:rPr lang="en-US" sz="1400" b="1" dirty="0"/>
              <a:t> </a:t>
            </a:r>
            <a:r>
              <a:rPr lang="en-US" sz="1400" b="1" dirty="0" err="1"/>
              <a:t>makanan</a:t>
            </a:r>
            <a:r>
              <a:rPr lang="en-US" sz="1400" b="1" dirty="0"/>
              <a:t> online </a:t>
            </a:r>
            <a:r>
              <a:rPr lang="en-US" sz="1400" b="1" dirty="0" err="1"/>
              <a:t>secara</a:t>
            </a:r>
            <a:r>
              <a:rPr lang="en-US" sz="1400" b="1" dirty="0"/>
              <a:t> </a:t>
            </a:r>
            <a:r>
              <a:rPr lang="en-US" sz="1400" b="1" dirty="0" err="1"/>
              <a:t>reguler</a:t>
            </a:r>
            <a:r>
              <a:rPr lang="en-US" sz="1400" b="1" dirty="0"/>
              <a:t>. Gaya </a:t>
            </a:r>
            <a:r>
              <a:rPr lang="en-US" sz="1400" b="1" dirty="0" err="1"/>
              <a:t>hidup</a:t>
            </a:r>
            <a:r>
              <a:rPr lang="en-US" sz="1400" b="1" dirty="0"/>
              <a:t> modern yang </a:t>
            </a:r>
            <a:r>
              <a:rPr lang="en-US" sz="1400" b="1" dirty="0" err="1"/>
              <a:t>sibuk</a:t>
            </a:r>
            <a:r>
              <a:rPr lang="en-US" sz="1400" b="1" dirty="0"/>
              <a:t> </a:t>
            </a:r>
            <a:r>
              <a:rPr lang="en-US" sz="1400" b="1" dirty="0" err="1"/>
              <a:t>membuat</a:t>
            </a:r>
            <a:r>
              <a:rPr lang="en-US" sz="1400" b="1" dirty="0"/>
              <a:t> </a:t>
            </a:r>
            <a:r>
              <a:rPr lang="en-US" sz="1400" b="1" dirty="0" err="1"/>
              <a:t>banyak</a:t>
            </a:r>
            <a:r>
              <a:rPr lang="en-US" sz="1400" b="1" dirty="0"/>
              <a:t> orang </a:t>
            </a:r>
            <a:r>
              <a:rPr lang="en-US" sz="1400" b="1" dirty="0" err="1"/>
              <a:t>memiliki</a:t>
            </a:r>
            <a:r>
              <a:rPr lang="en-US" sz="1400" b="1" dirty="0"/>
              <a:t> </a:t>
            </a:r>
            <a:r>
              <a:rPr lang="en-US" sz="1400" b="1" dirty="0" err="1"/>
              <a:t>waktu</a:t>
            </a:r>
            <a:r>
              <a:rPr lang="en-US" sz="1400" b="1" dirty="0"/>
              <a:t> </a:t>
            </a:r>
            <a:r>
              <a:rPr lang="en-US" sz="1400" b="1" dirty="0" err="1"/>
              <a:t>terbatas</a:t>
            </a:r>
            <a:r>
              <a:rPr lang="en-US" sz="1400" b="1" dirty="0"/>
              <a:t> </a:t>
            </a: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memasak</a:t>
            </a:r>
            <a:r>
              <a:rPr lang="en-US" sz="1400" b="1" dirty="0"/>
              <a:t> </a:t>
            </a:r>
            <a:r>
              <a:rPr lang="en-US" sz="1400" b="1" dirty="0" err="1"/>
              <a:t>atau</a:t>
            </a:r>
            <a:r>
              <a:rPr lang="en-US" sz="1400" b="1" dirty="0"/>
              <a:t> </a:t>
            </a:r>
            <a:r>
              <a:rPr lang="en-US" sz="1400" b="1" dirty="0" err="1"/>
              <a:t>makan</a:t>
            </a:r>
            <a:r>
              <a:rPr lang="en-US" sz="1400" b="1" dirty="0"/>
              <a:t> di </a:t>
            </a:r>
            <a:r>
              <a:rPr lang="en-US" sz="1400" b="1" dirty="0" err="1"/>
              <a:t>luar</a:t>
            </a:r>
            <a:r>
              <a:rPr lang="en-US" sz="1400" b="1" dirty="0"/>
              <a:t>. </a:t>
            </a:r>
            <a:r>
              <a:rPr lang="en-US" sz="1400" b="1" dirty="0" err="1"/>
              <a:t>Pemesanan</a:t>
            </a:r>
            <a:r>
              <a:rPr lang="en-US" sz="1400" b="1" dirty="0"/>
              <a:t> </a:t>
            </a:r>
            <a:r>
              <a:rPr lang="en-US" sz="1400" b="1" dirty="0" err="1"/>
              <a:t>makanan</a:t>
            </a:r>
            <a:r>
              <a:rPr lang="en-US" sz="1400" b="1" dirty="0"/>
              <a:t> online </a:t>
            </a:r>
            <a:r>
              <a:rPr lang="en-US" sz="1400" b="1" dirty="0" err="1"/>
              <a:t>memberikan</a:t>
            </a:r>
            <a:r>
              <a:rPr lang="en-US" sz="1400" b="1" dirty="0"/>
              <a:t> </a:t>
            </a:r>
            <a:r>
              <a:rPr lang="en-US" sz="1400" b="1" dirty="0" err="1"/>
              <a:t>kemudahan</a:t>
            </a:r>
            <a:r>
              <a:rPr lang="en-US" sz="1400" b="1" dirty="0"/>
              <a:t> </a:t>
            </a:r>
            <a:r>
              <a:rPr lang="en-US" sz="1400" b="1" dirty="0" err="1"/>
              <a:t>dengan</a:t>
            </a:r>
            <a:r>
              <a:rPr lang="en-US" sz="1400" b="1" dirty="0"/>
              <a:t> </a:t>
            </a:r>
            <a:r>
              <a:rPr lang="en-US" sz="1400" b="1" dirty="0" err="1"/>
              <a:t>memberikan</a:t>
            </a:r>
            <a:r>
              <a:rPr lang="en-US" sz="1400" b="1" dirty="0"/>
              <a:t> </a:t>
            </a:r>
            <a:r>
              <a:rPr lang="en-US" sz="1400" b="1" dirty="0" err="1"/>
              <a:t>opsi</a:t>
            </a:r>
            <a:r>
              <a:rPr lang="en-US" sz="1400" b="1" dirty="0"/>
              <a:t> </a:t>
            </a: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menyantap</a:t>
            </a:r>
            <a:r>
              <a:rPr lang="en-US" sz="1400" b="1" dirty="0"/>
              <a:t> </a:t>
            </a:r>
            <a:r>
              <a:rPr lang="en-US" sz="1400" b="1" dirty="0" err="1"/>
              <a:t>makanan</a:t>
            </a:r>
            <a:r>
              <a:rPr lang="en-US" sz="1400" b="1" dirty="0"/>
              <a:t> </a:t>
            </a:r>
            <a:r>
              <a:rPr lang="en-US" sz="1400" b="1" dirty="0" err="1"/>
              <a:t>favorit</a:t>
            </a:r>
            <a:r>
              <a:rPr lang="en-US" sz="1400" b="1" dirty="0"/>
              <a:t> </a:t>
            </a:r>
            <a:r>
              <a:rPr lang="en-US" sz="1400" b="1" dirty="0" err="1"/>
              <a:t>tanpa</a:t>
            </a:r>
            <a:r>
              <a:rPr lang="en-US" sz="1400" b="1" dirty="0"/>
              <a:t> </a:t>
            </a:r>
            <a:r>
              <a:rPr lang="en-US" sz="1400" b="1" dirty="0" err="1"/>
              <a:t>harus</a:t>
            </a:r>
            <a:r>
              <a:rPr lang="en-US" sz="1400" b="1" dirty="0"/>
              <a:t> </a:t>
            </a:r>
            <a:r>
              <a:rPr lang="en-US" sz="1400" b="1" dirty="0" err="1"/>
              <a:t>keluar</a:t>
            </a:r>
            <a:r>
              <a:rPr lang="en-US" sz="1400" b="1" dirty="0"/>
              <a:t> </a:t>
            </a:r>
            <a:r>
              <a:rPr lang="en-US" sz="1400" b="1" dirty="0" err="1"/>
              <a:t>rumah</a:t>
            </a:r>
            <a:r>
              <a:rPr lang="en-US" sz="1400" b="1" dirty="0"/>
              <a:t> </a:t>
            </a:r>
            <a:r>
              <a:rPr lang="en-US" sz="1400" b="1" dirty="0" err="1"/>
              <a:t>atau</a:t>
            </a:r>
            <a:r>
              <a:rPr lang="en-US" sz="1400" b="1" dirty="0"/>
              <a:t> </a:t>
            </a:r>
            <a:r>
              <a:rPr lang="en-US" sz="1400" b="1" dirty="0" err="1"/>
              <a:t>memasak</a:t>
            </a:r>
            <a:r>
              <a:rPr lang="en-US" sz="1400" b="1" dirty="0"/>
              <a:t> </a:t>
            </a:r>
            <a:r>
              <a:rPr lang="en-US" sz="1400" b="1" dirty="0" err="1"/>
              <a:t>sendiri</a:t>
            </a:r>
            <a:r>
              <a:rPr lang="en-US" sz="1400" dirty="0"/>
              <a:t>.</a:t>
            </a:r>
            <a:endParaRPr sz="1400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>
            <a:spLocks noGrp="1"/>
          </p:cNvSpPr>
          <p:nvPr>
            <p:ph type="subTitle" idx="2"/>
          </p:nvPr>
        </p:nvSpPr>
        <p:spPr>
          <a:xfrm>
            <a:off x="319582" y="1756175"/>
            <a:ext cx="33426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Berkat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inginkan</a:t>
            </a:r>
            <a:endParaRPr dirty="0"/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3"/>
          </p:nvPr>
        </p:nvSpPr>
        <p:spPr>
          <a:xfrm>
            <a:off x="3815643" y="1756175"/>
            <a:ext cx="46736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disuguhkan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selera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budget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Disana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tertera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khawatir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2" name="Google Shape;352;p34"/>
          <p:cNvSpPr txBox="1">
            <a:spLocks noGrp="1"/>
          </p:cNvSpPr>
          <p:nvPr>
            <p:ph type="subTitle" idx="4"/>
          </p:nvPr>
        </p:nvSpPr>
        <p:spPr>
          <a:xfrm>
            <a:off x="319582" y="3352100"/>
            <a:ext cx="3467836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berkeliling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pengantaran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5"/>
          </p:nvPr>
        </p:nvSpPr>
        <p:spPr>
          <a:xfrm>
            <a:off x="3821285" y="3352100"/>
            <a:ext cx="4667957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voucher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membahagiakan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voucher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Promo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ongkos</a:t>
            </a:r>
            <a:r>
              <a:rPr lang="en-US" dirty="0"/>
              <a:t> </a:t>
            </a:r>
            <a:r>
              <a:rPr lang="en-US" dirty="0" err="1"/>
              <a:t>kirim</a:t>
            </a:r>
            <a:r>
              <a:rPr lang="en-US" dirty="0"/>
              <a:t>.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gratis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sepeserpun</a:t>
            </a:r>
            <a:endParaRPr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Kelebihan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Pemesanan</a:t>
            </a:r>
            <a:r>
              <a:rPr lang="en-US" sz="2400" dirty="0"/>
              <a:t> </a:t>
            </a:r>
            <a:r>
              <a:rPr lang="en-US" sz="2400" dirty="0" err="1"/>
              <a:t>Makanan</a:t>
            </a:r>
            <a:r>
              <a:rPr lang="en-US" sz="2400" dirty="0"/>
              <a:t> Online </a:t>
            </a:r>
            <a:endParaRPr sz="2400"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ubTitle" idx="1"/>
          </p:nvPr>
        </p:nvSpPr>
        <p:spPr>
          <a:xfrm>
            <a:off x="319582" y="1282827"/>
            <a:ext cx="3682326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Hemat Tenaga</a:t>
            </a:r>
            <a:endParaRPr dirty="0"/>
          </a:p>
        </p:txBody>
      </p:sp>
      <p:sp>
        <p:nvSpPr>
          <p:cNvPr id="356" name="Google Shape;356;p34"/>
          <p:cNvSpPr txBox="1">
            <a:spLocks noGrp="1"/>
          </p:cNvSpPr>
          <p:nvPr>
            <p:ph type="subTitle" idx="6"/>
          </p:nvPr>
        </p:nvSpPr>
        <p:spPr>
          <a:xfrm>
            <a:off x="319582" y="2878752"/>
            <a:ext cx="33426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</a:t>
            </a:r>
            <a:r>
              <a:rPr lang="en-US" dirty="0" err="1"/>
              <a:t>Hemat</a:t>
            </a:r>
            <a:r>
              <a:rPr lang="en-US" dirty="0"/>
              <a:t> </a:t>
            </a:r>
            <a:r>
              <a:rPr lang="en-US" dirty="0" err="1"/>
              <a:t>Waktu</a:t>
            </a:r>
            <a:endParaRPr dirty="0"/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7"/>
          </p:nvPr>
        </p:nvSpPr>
        <p:spPr>
          <a:xfrm>
            <a:off x="3815643" y="1283373"/>
            <a:ext cx="4888089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</a:t>
            </a:r>
            <a:r>
              <a:rPr lang="en-US" dirty="0" err="1"/>
              <a:t>Leluasa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&amp; </a:t>
            </a:r>
            <a:r>
              <a:rPr lang="en-US" dirty="0" err="1"/>
              <a:t>Harga</a:t>
            </a:r>
            <a:endParaRPr dirty="0"/>
          </a:p>
        </p:txBody>
      </p:sp>
      <p:sp>
        <p:nvSpPr>
          <p:cNvPr id="358" name="Google Shape;358;p34"/>
          <p:cNvSpPr txBox="1">
            <a:spLocks noGrp="1"/>
          </p:cNvSpPr>
          <p:nvPr>
            <p:ph type="subTitle" idx="8"/>
          </p:nvPr>
        </p:nvSpPr>
        <p:spPr>
          <a:xfrm>
            <a:off x="3815643" y="2878837"/>
            <a:ext cx="33426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</a:t>
            </a:r>
            <a:r>
              <a:rPr lang="en-US" dirty="0" err="1"/>
              <a:t>Hemat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>
            <a:spLocks noGrp="1"/>
          </p:cNvSpPr>
          <p:nvPr>
            <p:ph type="subTitle" idx="2"/>
          </p:nvPr>
        </p:nvSpPr>
        <p:spPr>
          <a:xfrm>
            <a:off x="319582" y="1439939"/>
            <a:ext cx="849704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tiba</a:t>
            </a:r>
            <a:r>
              <a:rPr lang="en-US" dirty="0"/>
              <a:t>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.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selera</a:t>
            </a:r>
            <a:r>
              <a:rPr lang="en-US" dirty="0"/>
              <a:t> rasa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porsi</a:t>
            </a:r>
            <a:r>
              <a:rPr lang="en-US" dirty="0"/>
              <a:t>.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rasanya</a:t>
            </a:r>
            <a:r>
              <a:rPr lang="en-US" dirty="0"/>
              <a:t> </a:t>
            </a:r>
            <a:r>
              <a:rPr lang="en-US" dirty="0" err="1"/>
              <a:t>enak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porsinya</a:t>
            </a:r>
            <a:r>
              <a:rPr lang="en-US" dirty="0"/>
              <a:t>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dibayangkan</a:t>
            </a:r>
            <a:r>
              <a:rPr lang="en-US" dirty="0"/>
              <a:t>.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porsinya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rasanya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pas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. </a:t>
            </a:r>
            <a:endParaRPr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Kekurangan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Pemesanan</a:t>
            </a:r>
            <a:r>
              <a:rPr lang="en-US" sz="2400" dirty="0"/>
              <a:t> </a:t>
            </a:r>
            <a:r>
              <a:rPr lang="en-US" sz="2400" dirty="0" err="1"/>
              <a:t>Makanan</a:t>
            </a:r>
            <a:r>
              <a:rPr lang="en-US" sz="2400" dirty="0"/>
              <a:t> Online </a:t>
            </a:r>
            <a:endParaRPr sz="2400"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ubTitle" idx="1"/>
          </p:nvPr>
        </p:nvSpPr>
        <p:spPr>
          <a:xfrm>
            <a:off x="319582" y="1043979"/>
            <a:ext cx="5053929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endParaRPr dirty="0"/>
          </a:p>
        </p:txBody>
      </p:sp>
      <p:sp>
        <p:nvSpPr>
          <p:cNvPr id="17" name="Google Shape;355;p34"/>
          <p:cNvSpPr txBox="1">
            <a:spLocks noGrp="1"/>
          </p:cNvSpPr>
          <p:nvPr>
            <p:ph type="subTitle" idx="1"/>
          </p:nvPr>
        </p:nvSpPr>
        <p:spPr>
          <a:xfrm>
            <a:off x="319581" y="2029933"/>
            <a:ext cx="5053929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Mahal</a:t>
            </a:r>
            <a:endParaRPr dirty="0"/>
          </a:p>
        </p:txBody>
      </p:sp>
      <p:sp>
        <p:nvSpPr>
          <p:cNvPr id="18" name="Google Shape;350;p34"/>
          <p:cNvSpPr txBox="1">
            <a:spLocks noGrp="1"/>
          </p:cNvSpPr>
          <p:nvPr>
            <p:ph type="subTitle" idx="2"/>
          </p:nvPr>
        </p:nvSpPr>
        <p:spPr>
          <a:xfrm>
            <a:off x="319580" y="2418050"/>
            <a:ext cx="849704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mahal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di </a:t>
            </a:r>
            <a:r>
              <a:rPr lang="en-US" dirty="0" err="1"/>
              <a:t>tempat</a:t>
            </a:r>
            <a:r>
              <a:rPr lang="en-US" dirty="0"/>
              <a:t>.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merchant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restoran</a:t>
            </a:r>
            <a:r>
              <a:rPr lang="en-US" dirty="0"/>
              <a:t> yang </a:t>
            </a:r>
            <a:r>
              <a:rPr lang="en-US" dirty="0" err="1"/>
              <a:t>terdaftar</a:t>
            </a:r>
            <a:r>
              <a:rPr lang="en-US" dirty="0"/>
              <a:t>.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merchant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via </a:t>
            </a:r>
            <a:r>
              <a:rPr lang="en-US" dirty="0" err="1"/>
              <a:t>GoFood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belanja</a:t>
            </a:r>
            <a:r>
              <a:rPr lang="en-US" dirty="0"/>
              <a:t> di </a:t>
            </a:r>
            <a:r>
              <a:rPr lang="en-US" dirty="0" err="1"/>
              <a:t>tempat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9" name="Google Shape;355;p34"/>
          <p:cNvSpPr txBox="1">
            <a:spLocks noGrp="1"/>
          </p:cNvSpPr>
          <p:nvPr>
            <p:ph type="subTitle" idx="1"/>
          </p:nvPr>
        </p:nvSpPr>
        <p:spPr>
          <a:xfrm>
            <a:off x="319578" y="3015887"/>
            <a:ext cx="5053929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</a:t>
            </a:r>
            <a:r>
              <a:rPr lang="en-US" dirty="0" err="1"/>
              <a:t>Kena</a:t>
            </a:r>
            <a:r>
              <a:rPr lang="en-US" dirty="0"/>
              <a:t> Beban </a:t>
            </a:r>
            <a:r>
              <a:rPr lang="en-US" dirty="0" err="1"/>
              <a:t>Ongkos</a:t>
            </a:r>
            <a:r>
              <a:rPr lang="en-US" dirty="0"/>
              <a:t> </a:t>
            </a:r>
            <a:r>
              <a:rPr lang="en-US" dirty="0" err="1"/>
              <a:t>Kirim</a:t>
            </a:r>
            <a:endParaRPr dirty="0"/>
          </a:p>
        </p:txBody>
      </p:sp>
      <p:sp>
        <p:nvSpPr>
          <p:cNvPr id="20" name="Google Shape;350;p34"/>
          <p:cNvSpPr txBox="1">
            <a:spLocks noGrp="1"/>
          </p:cNvSpPr>
          <p:nvPr>
            <p:ph type="subTitle" idx="2"/>
          </p:nvPr>
        </p:nvSpPr>
        <p:spPr>
          <a:xfrm>
            <a:off x="319580" y="3396161"/>
            <a:ext cx="849704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Namanya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kirim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tagihan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kirim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penjemputan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69020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Manfaat</a:t>
            </a:r>
            <a:r>
              <a:rPr lang="en-US" sz="2400" dirty="0"/>
              <a:t> Dari </a:t>
            </a:r>
            <a:r>
              <a:rPr lang="en-US" sz="2400" dirty="0" err="1"/>
              <a:t>Pemesanan</a:t>
            </a:r>
            <a:r>
              <a:rPr lang="en-US" sz="2400" dirty="0"/>
              <a:t> </a:t>
            </a:r>
            <a:r>
              <a:rPr lang="en-US" sz="2400" dirty="0" err="1"/>
              <a:t>Makanan</a:t>
            </a:r>
            <a:r>
              <a:rPr lang="en-US" sz="2400" dirty="0"/>
              <a:t> Online </a:t>
            </a:r>
            <a:endParaRPr sz="2400"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ubTitle" idx="1"/>
          </p:nvPr>
        </p:nvSpPr>
        <p:spPr>
          <a:xfrm>
            <a:off x="319581" y="1353202"/>
            <a:ext cx="7424596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1.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248" y="1888321"/>
            <a:ext cx="7593929" cy="5394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0247" y="3478207"/>
            <a:ext cx="7593930" cy="558420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Strategi</a:t>
            </a:r>
            <a:r>
              <a:rPr lang="en-US" dirty="0"/>
              <a:t> Up Sale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endParaRPr lang="en-US" dirty="0"/>
          </a:p>
        </p:txBody>
      </p:sp>
      <p:sp>
        <p:nvSpPr>
          <p:cNvPr id="14" name="Subtitle 4"/>
          <p:cNvSpPr>
            <a:spLocks noGrp="1"/>
          </p:cNvSpPr>
          <p:nvPr>
            <p:ph type="subTitle" idx="1"/>
          </p:nvPr>
        </p:nvSpPr>
        <p:spPr>
          <a:xfrm>
            <a:off x="150247" y="2924464"/>
            <a:ext cx="7593930" cy="558420"/>
          </a:xfrm>
        </p:spPr>
        <p:txBody>
          <a:bodyPr/>
          <a:lstStyle/>
          <a:p>
            <a:r>
              <a:rPr lang="en-US" dirty="0"/>
              <a:t>4. Menu Online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Dikelola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endParaRPr lang="en-US" dirty="0"/>
          </a:p>
        </p:txBody>
      </p:sp>
      <p:sp>
        <p:nvSpPr>
          <p:cNvPr id="15" name="Subtitle 4"/>
          <p:cNvSpPr>
            <a:spLocks noGrp="1"/>
          </p:cNvSpPr>
          <p:nvPr>
            <p:ph type="subTitle" idx="1"/>
          </p:nvPr>
        </p:nvSpPr>
        <p:spPr>
          <a:xfrm>
            <a:off x="150247" y="2423044"/>
            <a:ext cx="7593930" cy="558420"/>
          </a:xfrm>
        </p:spPr>
        <p:txBody>
          <a:bodyPr/>
          <a:lstStyle/>
          <a:p>
            <a:r>
              <a:rPr lang="en-US" dirty="0"/>
              <a:t>3. Data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Dikelola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7752175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720000" y="7103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SOFTWARE APLIKASI YANG DIGUNAKAN</a:t>
            </a:r>
          </a:p>
        </p:txBody>
      </p:sp>
      <p:sp>
        <p:nvSpPr>
          <p:cNvPr id="13" name="Google Shape;354;p34"/>
          <p:cNvSpPr txBox="1">
            <a:spLocks/>
          </p:cNvSpPr>
          <p:nvPr/>
        </p:nvSpPr>
        <p:spPr>
          <a:xfrm>
            <a:off x="720000" y="1565236"/>
            <a:ext cx="7704000" cy="1923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sz="1600" dirty="0" err="1"/>
              <a:t>Dalam</a:t>
            </a:r>
            <a:r>
              <a:rPr lang="en-US" sz="1600" dirty="0"/>
              <a:t> project </a:t>
            </a:r>
            <a:r>
              <a:rPr lang="en-US" sz="1600" dirty="0" err="1"/>
              <a:t>ini</a:t>
            </a:r>
            <a:r>
              <a:rPr lang="en-US" sz="1600" dirty="0"/>
              <a:t> kami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figma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android studio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Pemesanan</a:t>
            </a:r>
            <a:r>
              <a:rPr lang="en-US" sz="1600" dirty="0"/>
              <a:t> </a:t>
            </a:r>
            <a:r>
              <a:rPr lang="en-US" sz="1600" dirty="0" err="1"/>
              <a:t>makanan</a:t>
            </a:r>
            <a:r>
              <a:rPr lang="en-US" sz="1600" dirty="0"/>
              <a:t>. </a:t>
            </a:r>
            <a:r>
              <a:rPr lang="en-US" sz="1600" dirty="0" err="1"/>
              <a:t>Figma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platform </a:t>
            </a:r>
            <a:r>
              <a:rPr lang="en-US" sz="1600" dirty="0" err="1"/>
              <a:t>desain</a:t>
            </a:r>
            <a:r>
              <a:rPr lang="en-US" sz="1600" dirty="0"/>
              <a:t> </a:t>
            </a:r>
            <a:r>
              <a:rPr lang="en-US" sz="1600" dirty="0" err="1"/>
              <a:t>kolaboratif</a:t>
            </a:r>
            <a:r>
              <a:rPr lang="en-US" sz="1600" dirty="0"/>
              <a:t> yang </a:t>
            </a:r>
            <a:r>
              <a:rPr lang="en-US" sz="1600" dirty="0" err="1"/>
              <a:t>sering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desainer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.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prototipe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desain</a:t>
            </a:r>
            <a:r>
              <a:rPr lang="en-US" sz="1600" dirty="0"/>
              <a:t> </a:t>
            </a:r>
            <a:r>
              <a:rPr lang="en-US" sz="1600" dirty="0" err="1"/>
              <a:t>antarmuka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(UI/UX). Android studio </a:t>
            </a:r>
            <a:r>
              <a:rPr lang="en-US" sz="1600" dirty="0" err="1"/>
              <a:t>sebagai</a:t>
            </a:r>
            <a:r>
              <a:rPr lang="en-US" sz="1600" dirty="0"/>
              <a:t> platform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struktur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yang kami </a:t>
            </a:r>
            <a:r>
              <a:rPr lang="en-US" sz="1600" dirty="0" err="1"/>
              <a:t>pakai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bahasa</a:t>
            </a:r>
            <a:r>
              <a:rPr lang="en-US" sz="1600" dirty="0"/>
              <a:t> </a:t>
            </a:r>
            <a:r>
              <a:rPr lang="en-US" sz="1600" dirty="0" err="1"/>
              <a:t>pemrograman</a:t>
            </a:r>
            <a:r>
              <a:rPr lang="en-US" sz="1600" dirty="0"/>
              <a:t> dart.</a:t>
            </a:r>
          </a:p>
        </p:txBody>
      </p:sp>
    </p:spTree>
    <p:extLst>
      <p:ext uri="{BB962C8B-B14F-4D97-AF65-F5344CB8AC3E}">
        <p14:creationId xmlns:p14="http://schemas.microsoft.com/office/powerpoint/2010/main" val="828350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720000" y="7328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PENGARUH APLIKASI PEMESANAN MAKANAN</a:t>
            </a:r>
            <a:br>
              <a:rPr lang="en-US" dirty="0"/>
            </a:br>
            <a:endParaRPr lang="en-US" dirty="0"/>
          </a:p>
        </p:txBody>
      </p:sp>
      <p:sp>
        <p:nvSpPr>
          <p:cNvPr id="13" name="Google Shape;354;p34"/>
          <p:cNvSpPr txBox="1">
            <a:spLocks/>
          </p:cNvSpPr>
          <p:nvPr/>
        </p:nvSpPr>
        <p:spPr>
          <a:xfrm>
            <a:off x="720000" y="1429770"/>
            <a:ext cx="7704000" cy="1923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riam Libre"/>
              <a:buNone/>
              <a:defRPr sz="28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sz="1600" dirty="0" err="1"/>
              <a:t>Pemesanan</a:t>
            </a:r>
            <a:r>
              <a:rPr lang="en-US" sz="1600" dirty="0"/>
              <a:t> </a:t>
            </a:r>
            <a:r>
              <a:rPr lang="en-US" sz="1600" dirty="0" err="1"/>
              <a:t>makanan</a:t>
            </a:r>
            <a:r>
              <a:rPr lang="en-US" sz="1600" dirty="0"/>
              <a:t> online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membawa</a:t>
            </a:r>
            <a:r>
              <a:rPr lang="en-US" sz="1600" dirty="0"/>
              <a:t> </a:t>
            </a:r>
            <a:r>
              <a:rPr lang="en-US" sz="1600" dirty="0" err="1"/>
              <a:t>pengaruh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 Indonesia.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kemudahan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kenyamanan</a:t>
            </a:r>
            <a:r>
              <a:rPr lang="en-US" sz="1600" dirty="0"/>
              <a:t>, </a:t>
            </a:r>
            <a:r>
              <a:rPr lang="en-US" sz="1600" dirty="0" err="1"/>
              <a:t>memungkinkan</a:t>
            </a:r>
            <a:r>
              <a:rPr lang="en-US" sz="1600" dirty="0"/>
              <a:t> orang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memesan</a:t>
            </a:r>
            <a:r>
              <a:rPr lang="en-US" sz="1600" dirty="0"/>
              <a:t> </a:t>
            </a:r>
            <a:r>
              <a:rPr lang="en-US" sz="1600" dirty="0" err="1"/>
              <a:t>makanan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situs web. </a:t>
            </a:r>
            <a:r>
              <a:rPr lang="en-US" sz="1600" dirty="0" err="1"/>
              <a:t>Selain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,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mendukung</a:t>
            </a:r>
            <a:r>
              <a:rPr lang="en-US" sz="1600" dirty="0"/>
              <a:t> </a:t>
            </a:r>
            <a:r>
              <a:rPr lang="en-US" sz="1600" dirty="0" err="1"/>
              <a:t>pertumbuhan</a:t>
            </a:r>
            <a:r>
              <a:rPr lang="en-US" sz="1600" dirty="0"/>
              <a:t> </a:t>
            </a:r>
            <a:r>
              <a:rPr lang="en-US" sz="1600" dirty="0" err="1"/>
              <a:t>bisnis</a:t>
            </a:r>
            <a:r>
              <a:rPr lang="en-US" sz="1600" dirty="0"/>
              <a:t> </a:t>
            </a:r>
            <a:r>
              <a:rPr lang="en-US" sz="1600" dirty="0" err="1"/>
              <a:t>restoran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pengemudi</a:t>
            </a:r>
            <a:r>
              <a:rPr lang="en-US" sz="1600" dirty="0"/>
              <a:t> </a:t>
            </a:r>
            <a:r>
              <a:rPr lang="en-US" sz="1600" dirty="0" err="1"/>
              <a:t>pengantar</a:t>
            </a:r>
            <a:r>
              <a:rPr lang="en-US" sz="1600" dirty="0"/>
              <a:t> </a:t>
            </a:r>
            <a:r>
              <a:rPr lang="en-US" sz="1600" dirty="0" err="1"/>
              <a:t>Namun</a:t>
            </a:r>
            <a:r>
              <a:rPr lang="en-US" sz="1600" dirty="0"/>
              <a:t>,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timbul</a:t>
            </a:r>
            <a:r>
              <a:rPr lang="en-US" sz="1600" dirty="0"/>
              <a:t>,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ketergantungan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dampaknya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bisnis</a:t>
            </a:r>
            <a:r>
              <a:rPr lang="en-US" sz="1600" dirty="0"/>
              <a:t> </a:t>
            </a:r>
            <a:r>
              <a:rPr lang="en-US" sz="1600" dirty="0" err="1"/>
              <a:t>tradisional.Riset</a:t>
            </a:r>
            <a:r>
              <a:rPr lang="en-US" sz="1600" dirty="0"/>
              <a:t> </a:t>
            </a:r>
            <a:r>
              <a:rPr lang="en-US" sz="1600" dirty="0" err="1"/>
              <a:t>terbaru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mengungkapkan</a:t>
            </a:r>
            <a:r>
              <a:rPr lang="en-US" sz="1600" dirty="0"/>
              <a:t> 84 </a:t>
            </a:r>
            <a:r>
              <a:rPr lang="en-US" sz="1600" dirty="0" err="1"/>
              <a:t>persen</a:t>
            </a:r>
            <a:r>
              <a:rPr lang="en-US" sz="1600" dirty="0"/>
              <a:t> </a:t>
            </a:r>
            <a:r>
              <a:rPr lang="en-US" sz="1600" dirty="0" err="1"/>
              <a:t>masyarakat</a:t>
            </a:r>
            <a:r>
              <a:rPr lang="en-US" sz="1600" dirty="0"/>
              <a:t> </a:t>
            </a:r>
            <a:r>
              <a:rPr lang="en-US" sz="1600" dirty="0" err="1"/>
              <a:t>menganggap</a:t>
            </a:r>
            <a:r>
              <a:rPr lang="en-US" sz="1600" dirty="0"/>
              <a:t> </a:t>
            </a:r>
            <a:r>
              <a:rPr lang="en-US" sz="1600" dirty="0" err="1"/>
              <a:t>GoFood</a:t>
            </a:r>
            <a:r>
              <a:rPr lang="en-US" sz="1600" dirty="0"/>
              <a:t> </a:t>
            </a:r>
            <a:r>
              <a:rPr lang="en-US" sz="1600" dirty="0" err="1"/>
              <a:t>menawarkan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pesan</a:t>
            </a:r>
            <a:r>
              <a:rPr lang="en-US" sz="1600" dirty="0"/>
              <a:t> </a:t>
            </a:r>
            <a:r>
              <a:rPr lang="en-US" sz="1600" dirty="0" err="1"/>
              <a:t>antar</a:t>
            </a:r>
            <a:r>
              <a:rPr lang="en-US" sz="1600" dirty="0"/>
              <a:t> </a:t>
            </a:r>
            <a:r>
              <a:rPr lang="en-US" sz="1600" dirty="0" err="1"/>
              <a:t>makanan</a:t>
            </a:r>
            <a:r>
              <a:rPr lang="en-US" sz="1600" dirty="0"/>
              <a:t> </a:t>
            </a:r>
            <a:r>
              <a:rPr lang="en-US" sz="1600" dirty="0" err="1"/>
              <a:t>terbaik</a:t>
            </a:r>
            <a:r>
              <a:rPr lang="en-US" sz="1600" dirty="0"/>
              <a:t>.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jauh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tinggi</a:t>
            </a:r>
            <a:r>
              <a:rPr lang="en-US" sz="1600" dirty="0"/>
              <a:t> </a:t>
            </a:r>
            <a:r>
              <a:rPr lang="en-US" sz="1600" dirty="0" err="1"/>
              <a:t>dibandingkan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rata-rata </a:t>
            </a:r>
            <a:r>
              <a:rPr lang="en-US" sz="1600" dirty="0" err="1"/>
              <a:t>industri</a:t>
            </a:r>
            <a:r>
              <a:rPr lang="en-US" sz="1600" dirty="0"/>
              <a:t> </a:t>
            </a:r>
            <a:r>
              <a:rPr lang="en-US" sz="1600" dirty="0" err="1"/>
              <a:t>yakni</a:t>
            </a:r>
            <a:r>
              <a:rPr lang="en-US" sz="1600" dirty="0"/>
              <a:t> 39 </a:t>
            </a:r>
            <a:r>
              <a:rPr lang="en-US" sz="1600" dirty="0" err="1"/>
              <a:t>persen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0400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089" y="1061157"/>
            <a:ext cx="2472267" cy="3397958"/>
          </a:xfrm>
          <a:prstGeom prst="rect">
            <a:avLst/>
          </a:prstGeom>
        </p:spPr>
      </p:pic>
      <p:pic>
        <p:nvPicPr>
          <p:cNvPr id="6" name="Google Shape;248;p27"/>
          <p:cNvPicPr preferRelativeResize="0"/>
          <p:nvPr/>
        </p:nvPicPr>
        <p:blipFill rotWithShape="1">
          <a:blip r:embed="rId4">
            <a:alphaModFix/>
          </a:blip>
          <a:srcRect l="4724" t="8534" r="30201" b="8125"/>
          <a:stretch/>
        </p:blipFill>
        <p:spPr>
          <a:xfrm rot="5400000">
            <a:off x="857953" y="1524002"/>
            <a:ext cx="3397961" cy="2472267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630933" y="586136"/>
            <a:ext cx="78821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FITUR DARI APLIKASI PEMESANAN MAKANAN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723" y="1132574"/>
            <a:ext cx="2030065" cy="32551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339" y="1132574"/>
            <a:ext cx="2048820" cy="325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396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Hot Pot Restaurant Social Media Strategy by Slidesgo">
  <a:themeElements>
    <a:clrScheme name="Simple Light">
      <a:dk1>
        <a:srgbClr val="191919"/>
      </a:dk1>
      <a:lt1>
        <a:srgbClr val="F0EADE"/>
      </a:lt1>
      <a:dk2>
        <a:srgbClr val="6B523F"/>
      </a:dk2>
      <a:lt2>
        <a:srgbClr val="9B250B"/>
      </a:lt2>
      <a:accent1>
        <a:srgbClr val="F09A1B"/>
      </a:accent1>
      <a:accent2>
        <a:srgbClr val="FB8D63"/>
      </a:accent2>
      <a:accent3>
        <a:srgbClr val="A8C03F"/>
      </a:accent3>
      <a:accent4>
        <a:srgbClr val="447F00"/>
      </a:accent4>
      <a:accent5>
        <a:srgbClr val="006115"/>
      </a:accent5>
      <a:accent6>
        <a:srgbClr val="7BA1FA"/>
      </a:accent6>
      <a:hlink>
        <a:srgbClr val="6B52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772</Words>
  <Application>Microsoft Office PowerPoint</Application>
  <PresentationFormat>On-screen Show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Bebas Neue</vt:lpstr>
      <vt:lpstr>Arial</vt:lpstr>
      <vt:lpstr>Miriam Libre</vt:lpstr>
      <vt:lpstr>Albert Sans Medium</vt:lpstr>
      <vt:lpstr>Hot Pot Restaurant Social Media Strategy by Slidesgo</vt:lpstr>
      <vt:lpstr>Aplikasi Pemesanan Makanan</vt:lpstr>
      <vt:lpstr>Pembagian Tugas</vt:lpstr>
      <vt:lpstr>Latar Belakang </vt:lpstr>
      <vt:lpstr>Kelebihan Aplikasi Pemesanan Makanan Online </vt:lpstr>
      <vt:lpstr>Kekurangan Aplikasi Pemesanan Makanan Online </vt:lpstr>
      <vt:lpstr>Manfaat Dari Pemesanan Makanan Online </vt:lpstr>
      <vt:lpstr>SOFTWARE APLIKASI YANG DIGUNAKAN</vt:lpstr>
      <vt:lpstr>PENGARUH APLIKASI PEMESANAN MAKANAN </vt:lpstr>
      <vt:lpstr>FITUR DARI APLIKASI PEMESANAN MAKANAN  </vt:lpstr>
      <vt:lpstr>KESIMPULAN </vt:lpstr>
      <vt:lpstr>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 POT RESTAURANT Social Media Strategy</dc:title>
  <dc:creator>Rendy martin</dc:creator>
  <cp:lastModifiedBy>wahyu fatah</cp:lastModifiedBy>
  <cp:revision>22</cp:revision>
  <dcterms:modified xsi:type="dcterms:W3CDTF">2024-01-02T09:18:24Z</dcterms:modified>
</cp:coreProperties>
</file>