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89E1A-C2AC-463C-A356-D0AAD71376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CD80A9-4454-4A33-98BE-92D079EAF587}">
      <dgm:prSet phldrT="[Text]" custT="1"/>
      <dgm:spPr/>
      <dgm:t>
        <a:bodyPr/>
        <a:lstStyle/>
        <a:p>
          <a:pPr algn="l"/>
          <a:r>
            <a:rPr lang="en-US" sz="1800" dirty="0" smtClean="0"/>
            <a:t>1)</a:t>
          </a:r>
          <a:r>
            <a:rPr lang="en-US" sz="1800" b="1" i="0" dirty="0" smtClean="0"/>
            <a:t> Planning</a:t>
          </a:r>
        </a:p>
        <a:p>
          <a:pPr algn="l"/>
          <a:r>
            <a:rPr lang="en-US" sz="1800" b="1" i="0" dirty="0" smtClean="0"/>
            <a:t> Analyze the Situation</a:t>
          </a:r>
          <a:br>
            <a:rPr lang="en-US" sz="1800" b="1" i="0" dirty="0" smtClean="0"/>
          </a:br>
          <a:r>
            <a:rPr lang="en-US" sz="1800" b="0" i="0" dirty="0" smtClean="0"/>
            <a:t>Define the reason or purpose for writing and develop an audience profile.</a:t>
          </a:r>
        </a:p>
        <a:p>
          <a:pPr algn="l"/>
          <a:r>
            <a:rPr lang="en-US" sz="1800" b="1" i="0" dirty="0" smtClean="0"/>
            <a:t> Gather Information</a:t>
          </a:r>
          <a:br>
            <a:rPr lang="en-US" sz="1800" b="1" i="0" dirty="0" smtClean="0"/>
          </a:br>
          <a:r>
            <a:rPr lang="en-US" sz="1800" b="0" i="0" dirty="0" smtClean="0"/>
            <a:t>Determine the needs of the audience and gather information required to satisfy those needs.</a:t>
          </a:r>
        </a:p>
        <a:p>
          <a:pPr algn="l"/>
          <a:endParaRPr lang="en-US" sz="1800" b="0" i="0" dirty="0" smtClean="0"/>
        </a:p>
      </dgm:t>
    </dgm:pt>
    <dgm:pt modelId="{F99D4F3D-20DA-4049-B9BA-9CB376810BEC}" type="parTrans" cxnId="{2E8FD2FB-571F-43A5-8FA9-C971F2DD9337}">
      <dgm:prSet/>
      <dgm:spPr/>
      <dgm:t>
        <a:bodyPr/>
        <a:lstStyle/>
        <a:p>
          <a:endParaRPr lang="en-US"/>
        </a:p>
      </dgm:t>
    </dgm:pt>
    <dgm:pt modelId="{3C6A1A80-C007-4A0E-B715-D4F19D7744B7}" type="sibTrans" cxnId="{2E8FD2FB-571F-43A5-8FA9-C971F2DD9337}">
      <dgm:prSet/>
      <dgm:spPr/>
      <dgm:t>
        <a:bodyPr/>
        <a:lstStyle/>
        <a:p>
          <a:endParaRPr lang="en-US"/>
        </a:p>
      </dgm:t>
    </dgm:pt>
    <dgm:pt modelId="{F689B032-E2BC-4415-BF31-CA6CF2ED0DC3}">
      <dgm:prSet phldrT="[Text]" custT="1"/>
      <dgm:spPr/>
      <dgm:t>
        <a:bodyPr/>
        <a:lstStyle/>
        <a:p>
          <a:pPr algn="l"/>
          <a:r>
            <a:rPr lang="en-US" sz="1800" dirty="0" smtClean="0"/>
            <a:t>2)</a:t>
          </a:r>
          <a:r>
            <a:rPr lang="en-US" sz="1800" b="1" i="0" dirty="0" smtClean="0"/>
            <a:t> Write</a:t>
          </a:r>
        </a:p>
        <a:p>
          <a:pPr algn="l"/>
          <a:r>
            <a:rPr lang="en-US" sz="1800" b="1" i="0" dirty="0" smtClean="0"/>
            <a:t> Adapt to the Audience</a:t>
          </a:r>
          <a:endParaRPr lang="en-US" sz="1800" b="0" i="0" dirty="0" smtClean="0"/>
        </a:p>
        <a:p>
          <a:pPr algn="l"/>
          <a:r>
            <a:rPr lang="en-US" sz="1800" b="0" i="0" dirty="0" smtClean="0"/>
            <a:t> Connect with your audience by being sensitive to their needs and using a </a:t>
          </a:r>
          <a:r>
            <a:rPr lang="en-US" sz="1800" b="0" i="1" dirty="0" smtClean="0"/>
            <a:t>“you”</a:t>
          </a:r>
          <a:r>
            <a:rPr lang="en-US" sz="1800" b="0" i="0" dirty="0" smtClean="0"/>
            <a:t> attitude. (See explanation of the </a:t>
          </a:r>
          <a:r>
            <a:rPr lang="en-US" sz="1800" b="0" i="1" dirty="0" smtClean="0"/>
            <a:t>“you”</a:t>
          </a:r>
          <a:r>
            <a:rPr lang="en-US" sz="1800" b="0" i="0" dirty="0" smtClean="0"/>
            <a:t> attitude below.)</a:t>
          </a:r>
        </a:p>
        <a:p>
          <a:pPr algn="l"/>
          <a:r>
            <a:rPr lang="en-US" sz="1800" b="0" i="0" dirty="0" smtClean="0"/>
            <a:t> Build a strong relationship with the audience by establishing credibility and projecting your company’s brand image. </a:t>
          </a:r>
          <a:endParaRPr lang="en-US" sz="1800" dirty="0"/>
        </a:p>
      </dgm:t>
    </dgm:pt>
    <dgm:pt modelId="{1C4F6BEE-5F9D-40DE-89B8-C9A8E6D2404E}" type="parTrans" cxnId="{050FD801-39ED-4977-B343-D50B85E9712C}">
      <dgm:prSet/>
      <dgm:spPr/>
      <dgm:t>
        <a:bodyPr/>
        <a:lstStyle/>
        <a:p>
          <a:endParaRPr lang="en-US"/>
        </a:p>
      </dgm:t>
    </dgm:pt>
    <dgm:pt modelId="{0E503165-03DD-4FCF-95F2-70FD518B445E}" type="sibTrans" cxnId="{050FD801-39ED-4977-B343-D50B85E9712C}">
      <dgm:prSet/>
      <dgm:spPr/>
      <dgm:t>
        <a:bodyPr/>
        <a:lstStyle/>
        <a:p>
          <a:endParaRPr lang="en-US"/>
        </a:p>
      </dgm:t>
    </dgm:pt>
    <dgm:pt modelId="{5643A6DC-EBE9-40F6-A159-70B9252D04C4}">
      <dgm:prSet phldrT="[Text]" custT="1"/>
      <dgm:spPr/>
      <dgm:t>
        <a:bodyPr/>
        <a:lstStyle/>
        <a:p>
          <a:pPr algn="l"/>
          <a:r>
            <a:rPr lang="en-US" sz="1800" dirty="0" smtClean="0"/>
            <a:t>3)</a:t>
          </a:r>
          <a:r>
            <a:rPr lang="en-US" sz="1800" b="1" i="0" dirty="0" smtClean="0"/>
            <a:t> Complete</a:t>
          </a:r>
        </a:p>
        <a:p>
          <a:pPr algn="l"/>
          <a:r>
            <a:rPr lang="en-US" sz="1800" b="1" i="0" dirty="0" smtClean="0"/>
            <a:t> Revise the Message</a:t>
          </a:r>
          <a:r>
            <a:rPr lang="en-US" sz="1800" b="0" i="0" dirty="0" smtClean="0"/>
            <a:t/>
          </a:r>
          <a:br>
            <a:rPr lang="en-US" sz="1800" b="0" i="0" dirty="0" smtClean="0"/>
          </a:br>
          <a:r>
            <a:rPr lang="en-US" sz="1800" b="0" i="0" dirty="0" smtClean="0"/>
            <a:t>Evaluate the content and review it for readability. If required, edit the content and rewrite for conciseness and clarity.</a:t>
          </a:r>
        </a:p>
        <a:p>
          <a:pPr algn="l"/>
          <a:r>
            <a:rPr lang="en-US" sz="1800" b="1" i="0" dirty="0" smtClean="0"/>
            <a:t> Produce the Message</a:t>
          </a:r>
          <a:r>
            <a:rPr lang="en-US" sz="1800" b="0" i="0" dirty="0" smtClean="0"/>
            <a:t/>
          </a:r>
          <a:br>
            <a:rPr lang="en-US" sz="1800" b="0" i="0" dirty="0" smtClean="0"/>
          </a:br>
          <a:r>
            <a:rPr lang="en-US" sz="1800" b="0" i="0" dirty="0" smtClean="0"/>
            <a:t>Use useful design elements for a clean and professional layout.</a:t>
          </a:r>
          <a:endParaRPr lang="en-US" sz="1800" dirty="0"/>
        </a:p>
      </dgm:t>
    </dgm:pt>
    <dgm:pt modelId="{4975CD0B-BA72-41CE-BDDF-2DABD00D44DA}" type="parTrans" cxnId="{DB414FDD-E020-4FCB-99FD-A01259F709D4}">
      <dgm:prSet/>
      <dgm:spPr/>
      <dgm:t>
        <a:bodyPr/>
        <a:lstStyle/>
        <a:p>
          <a:endParaRPr lang="en-US"/>
        </a:p>
      </dgm:t>
    </dgm:pt>
    <dgm:pt modelId="{4AF3B9F1-2E28-4843-AB8D-66F0CE209753}" type="sibTrans" cxnId="{DB414FDD-E020-4FCB-99FD-A01259F709D4}">
      <dgm:prSet/>
      <dgm:spPr/>
      <dgm:t>
        <a:bodyPr/>
        <a:lstStyle/>
        <a:p>
          <a:endParaRPr lang="en-US"/>
        </a:p>
      </dgm:t>
    </dgm:pt>
    <dgm:pt modelId="{3B518132-5F5F-44E8-9E83-E4959E0543A2}" type="pres">
      <dgm:prSet presAssocID="{ADF89E1A-C2AC-463C-A356-D0AAD7137694}" presName="Name0" presStyleCnt="0">
        <dgm:presLayoutVars>
          <dgm:dir/>
          <dgm:resizeHandles val="exact"/>
        </dgm:presLayoutVars>
      </dgm:prSet>
      <dgm:spPr/>
    </dgm:pt>
    <dgm:pt modelId="{FE83F07D-342B-46B1-BC3C-4DB2A1106D9C}" type="pres">
      <dgm:prSet presAssocID="{C2CD80A9-4454-4A33-98BE-92D079EAF587}" presName="node" presStyleLbl="node1" presStyleIdx="0" presStyleCnt="3" custLinFactNeighborX="8275" custLinFactNeighborY="1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1A11C-119F-4166-B1E5-F369308972AF}" type="pres">
      <dgm:prSet presAssocID="{3C6A1A80-C007-4A0E-B715-D4F19D7744B7}" presName="sibTrans" presStyleLbl="sibTrans2D1" presStyleIdx="0" presStyleCnt="2"/>
      <dgm:spPr/>
    </dgm:pt>
    <dgm:pt modelId="{D3A26397-E6B3-4C00-8BC0-20137FCBAD56}" type="pres">
      <dgm:prSet presAssocID="{3C6A1A80-C007-4A0E-B715-D4F19D7744B7}" presName="connectorText" presStyleLbl="sibTrans2D1" presStyleIdx="0" presStyleCnt="2"/>
      <dgm:spPr/>
    </dgm:pt>
    <dgm:pt modelId="{082455D2-259E-4FC6-BF32-241AA75BB161}" type="pres">
      <dgm:prSet presAssocID="{F689B032-E2BC-4415-BF31-CA6CF2ED0DC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AC857-F1D9-4419-B346-238CAF781574}" type="pres">
      <dgm:prSet presAssocID="{0E503165-03DD-4FCF-95F2-70FD518B445E}" presName="sibTrans" presStyleLbl="sibTrans2D1" presStyleIdx="1" presStyleCnt="2"/>
      <dgm:spPr/>
    </dgm:pt>
    <dgm:pt modelId="{1B3A0B3E-6DFE-406F-9939-B5228C2AE664}" type="pres">
      <dgm:prSet presAssocID="{0E503165-03DD-4FCF-95F2-70FD518B445E}" presName="connectorText" presStyleLbl="sibTrans2D1" presStyleIdx="1" presStyleCnt="2"/>
      <dgm:spPr/>
    </dgm:pt>
    <dgm:pt modelId="{D0E9CDF2-0586-49A5-ACE9-DDC7C8B26AB0}" type="pres">
      <dgm:prSet presAssocID="{5643A6DC-EBE9-40F6-A159-70B9252D04C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5E074D-9862-46BF-A629-2D7D21A6225D}" type="presOf" srcId="{0E503165-03DD-4FCF-95F2-70FD518B445E}" destId="{33EAC857-F1D9-4419-B346-238CAF781574}" srcOrd="0" destOrd="0" presId="urn:microsoft.com/office/officeart/2005/8/layout/process1"/>
    <dgm:cxn modelId="{DB414FDD-E020-4FCB-99FD-A01259F709D4}" srcId="{ADF89E1A-C2AC-463C-A356-D0AAD7137694}" destId="{5643A6DC-EBE9-40F6-A159-70B9252D04C4}" srcOrd="2" destOrd="0" parTransId="{4975CD0B-BA72-41CE-BDDF-2DABD00D44DA}" sibTransId="{4AF3B9F1-2E28-4843-AB8D-66F0CE209753}"/>
    <dgm:cxn modelId="{45A676A7-0E17-4CBA-8401-206FE0A75A55}" type="presOf" srcId="{5643A6DC-EBE9-40F6-A159-70B9252D04C4}" destId="{D0E9CDF2-0586-49A5-ACE9-DDC7C8B26AB0}" srcOrd="0" destOrd="0" presId="urn:microsoft.com/office/officeart/2005/8/layout/process1"/>
    <dgm:cxn modelId="{050FD801-39ED-4977-B343-D50B85E9712C}" srcId="{ADF89E1A-C2AC-463C-A356-D0AAD7137694}" destId="{F689B032-E2BC-4415-BF31-CA6CF2ED0DC3}" srcOrd="1" destOrd="0" parTransId="{1C4F6BEE-5F9D-40DE-89B8-C9A8E6D2404E}" sibTransId="{0E503165-03DD-4FCF-95F2-70FD518B445E}"/>
    <dgm:cxn modelId="{D3A09DFF-43AB-4D9E-BCC1-D7E87DC4DD1D}" type="presOf" srcId="{ADF89E1A-C2AC-463C-A356-D0AAD7137694}" destId="{3B518132-5F5F-44E8-9E83-E4959E0543A2}" srcOrd="0" destOrd="0" presId="urn:microsoft.com/office/officeart/2005/8/layout/process1"/>
    <dgm:cxn modelId="{CF7CEB40-F692-4C8A-A226-54C7AE07439B}" type="presOf" srcId="{C2CD80A9-4454-4A33-98BE-92D079EAF587}" destId="{FE83F07D-342B-46B1-BC3C-4DB2A1106D9C}" srcOrd="0" destOrd="0" presId="urn:microsoft.com/office/officeart/2005/8/layout/process1"/>
    <dgm:cxn modelId="{483370E9-BAA5-4ADA-BB25-1FFF3A781A24}" type="presOf" srcId="{0E503165-03DD-4FCF-95F2-70FD518B445E}" destId="{1B3A0B3E-6DFE-406F-9939-B5228C2AE664}" srcOrd="1" destOrd="0" presId="urn:microsoft.com/office/officeart/2005/8/layout/process1"/>
    <dgm:cxn modelId="{BE4CE59B-DC4C-4F42-B4DB-9FB8D52A2771}" type="presOf" srcId="{3C6A1A80-C007-4A0E-B715-D4F19D7744B7}" destId="{D3A26397-E6B3-4C00-8BC0-20137FCBAD56}" srcOrd="1" destOrd="0" presId="urn:microsoft.com/office/officeart/2005/8/layout/process1"/>
    <dgm:cxn modelId="{2E8FD2FB-571F-43A5-8FA9-C971F2DD9337}" srcId="{ADF89E1A-C2AC-463C-A356-D0AAD7137694}" destId="{C2CD80A9-4454-4A33-98BE-92D079EAF587}" srcOrd="0" destOrd="0" parTransId="{F99D4F3D-20DA-4049-B9BA-9CB376810BEC}" sibTransId="{3C6A1A80-C007-4A0E-B715-D4F19D7744B7}"/>
    <dgm:cxn modelId="{554DDE8D-B757-4F69-AC3C-C275DBD6D492}" type="presOf" srcId="{3C6A1A80-C007-4A0E-B715-D4F19D7744B7}" destId="{7C71A11C-119F-4166-B1E5-F369308972AF}" srcOrd="0" destOrd="0" presId="urn:microsoft.com/office/officeart/2005/8/layout/process1"/>
    <dgm:cxn modelId="{BB6B6D0A-8A0A-4CC8-AF78-1BDABC79B7AA}" type="presOf" srcId="{F689B032-E2BC-4415-BF31-CA6CF2ED0DC3}" destId="{082455D2-259E-4FC6-BF32-241AA75BB161}" srcOrd="0" destOrd="0" presId="urn:microsoft.com/office/officeart/2005/8/layout/process1"/>
    <dgm:cxn modelId="{395C6C98-AE63-420B-AC9E-5FF21A7DCB81}" type="presParOf" srcId="{3B518132-5F5F-44E8-9E83-E4959E0543A2}" destId="{FE83F07D-342B-46B1-BC3C-4DB2A1106D9C}" srcOrd="0" destOrd="0" presId="urn:microsoft.com/office/officeart/2005/8/layout/process1"/>
    <dgm:cxn modelId="{7118ED40-F9CE-4097-8356-865EE5DDE5E1}" type="presParOf" srcId="{3B518132-5F5F-44E8-9E83-E4959E0543A2}" destId="{7C71A11C-119F-4166-B1E5-F369308972AF}" srcOrd="1" destOrd="0" presId="urn:microsoft.com/office/officeart/2005/8/layout/process1"/>
    <dgm:cxn modelId="{E3AFBC15-9B51-439C-A5DC-FD0974A21230}" type="presParOf" srcId="{7C71A11C-119F-4166-B1E5-F369308972AF}" destId="{D3A26397-E6B3-4C00-8BC0-20137FCBAD56}" srcOrd="0" destOrd="0" presId="urn:microsoft.com/office/officeart/2005/8/layout/process1"/>
    <dgm:cxn modelId="{1B5B3542-6115-4D3B-A767-21713CE298DE}" type="presParOf" srcId="{3B518132-5F5F-44E8-9E83-E4959E0543A2}" destId="{082455D2-259E-4FC6-BF32-241AA75BB161}" srcOrd="2" destOrd="0" presId="urn:microsoft.com/office/officeart/2005/8/layout/process1"/>
    <dgm:cxn modelId="{E8CE137E-F61B-4D32-8914-1B008883F2F7}" type="presParOf" srcId="{3B518132-5F5F-44E8-9E83-E4959E0543A2}" destId="{33EAC857-F1D9-4419-B346-238CAF781574}" srcOrd="3" destOrd="0" presId="urn:microsoft.com/office/officeart/2005/8/layout/process1"/>
    <dgm:cxn modelId="{8DBB4361-8A40-482F-AD10-C9775822090F}" type="presParOf" srcId="{33EAC857-F1D9-4419-B346-238CAF781574}" destId="{1B3A0B3E-6DFE-406F-9939-B5228C2AE664}" srcOrd="0" destOrd="0" presId="urn:microsoft.com/office/officeart/2005/8/layout/process1"/>
    <dgm:cxn modelId="{1388E39B-0DC4-40C4-AB22-19347AEBC90A}" type="presParOf" srcId="{3B518132-5F5F-44E8-9E83-E4959E0543A2}" destId="{D0E9CDF2-0586-49A5-ACE9-DDC7C8B26AB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3F07D-342B-46B1-BC3C-4DB2A1106D9C}">
      <dsp:nvSpPr>
        <dsp:cNvPr id="0" name=""/>
        <dsp:cNvSpPr/>
      </dsp:nvSpPr>
      <dsp:spPr>
        <a:xfrm>
          <a:off x="105713" y="0"/>
          <a:ext cx="2759701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1)</a:t>
          </a:r>
          <a:r>
            <a:rPr lang="en-US" sz="1800" b="1" i="0" kern="1200" dirty="0" smtClean="0"/>
            <a:t> Planning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 Analyze the Situation</a:t>
          </a:r>
          <a:br>
            <a:rPr lang="en-US" sz="1800" b="1" i="0" kern="1200" dirty="0" smtClean="0"/>
          </a:br>
          <a:r>
            <a:rPr lang="en-US" sz="1800" b="0" i="0" kern="1200" dirty="0" smtClean="0"/>
            <a:t>Define the reason or purpose for writing and develop an audience profile.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 Gather Information</a:t>
          </a:r>
          <a:br>
            <a:rPr lang="en-US" sz="1800" b="1" i="0" kern="1200" dirty="0" smtClean="0"/>
          </a:br>
          <a:r>
            <a:rPr lang="en-US" sz="1800" b="0" i="0" kern="1200" dirty="0" smtClean="0"/>
            <a:t>Determine the needs of the audience and gather information required to satisfy those needs.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i="0" kern="1200" dirty="0" smtClean="0"/>
        </a:p>
      </dsp:txBody>
      <dsp:txXfrm>
        <a:off x="186542" y="80829"/>
        <a:ext cx="2598043" cy="4189680"/>
      </dsp:txXfrm>
    </dsp:sp>
    <dsp:sp modelId="{7C71A11C-119F-4166-B1E5-F369308972AF}">
      <dsp:nvSpPr>
        <dsp:cNvPr id="0" name=""/>
        <dsp:cNvSpPr/>
      </dsp:nvSpPr>
      <dsp:spPr>
        <a:xfrm>
          <a:off x="3118548" y="1833466"/>
          <a:ext cx="536643" cy="684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118548" y="1970347"/>
        <a:ext cx="375650" cy="410643"/>
      </dsp:txXfrm>
    </dsp:sp>
    <dsp:sp modelId="{082455D2-259E-4FC6-BF32-241AA75BB161}">
      <dsp:nvSpPr>
        <dsp:cNvPr id="0" name=""/>
        <dsp:cNvSpPr/>
      </dsp:nvSpPr>
      <dsp:spPr>
        <a:xfrm>
          <a:off x="3877949" y="0"/>
          <a:ext cx="2759701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2)</a:t>
          </a:r>
          <a:r>
            <a:rPr lang="en-US" sz="1800" b="1" i="0" kern="1200" dirty="0" smtClean="0"/>
            <a:t> Write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 Adapt to the Audience</a:t>
          </a:r>
          <a:endParaRPr lang="en-US" sz="1800" b="0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 Connect with your audience by being sensitive to their needs and using a </a:t>
          </a:r>
          <a:r>
            <a:rPr lang="en-US" sz="1800" b="0" i="1" kern="1200" dirty="0" smtClean="0"/>
            <a:t>“you”</a:t>
          </a:r>
          <a:r>
            <a:rPr lang="en-US" sz="1800" b="0" i="0" kern="1200" dirty="0" smtClean="0"/>
            <a:t> attitude. (See explanation of the </a:t>
          </a:r>
          <a:r>
            <a:rPr lang="en-US" sz="1800" b="0" i="1" kern="1200" dirty="0" smtClean="0"/>
            <a:t>“you”</a:t>
          </a:r>
          <a:r>
            <a:rPr lang="en-US" sz="1800" b="0" i="0" kern="1200" dirty="0" smtClean="0"/>
            <a:t> attitude below.)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 Build a strong relationship with the audience by establishing credibility and projecting your company’s brand image. </a:t>
          </a:r>
          <a:endParaRPr lang="en-US" sz="1800" kern="1200" dirty="0"/>
        </a:p>
      </dsp:txBody>
      <dsp:txXfrm>
        <a:off x="3958778" y="80829"/>
        <a:ext cx="2598043" cy="4189680"/>
      </dsp:txXfrm>
    </dsp:sp>
    <dsp:sp modelId="{33EAC857-F1D9-4419-B346-238CAF781574}">
      <dsp:nvSpPr>
        <dsp:cNvPr id="0" name=""/>
        <dsp:cNvSpPr/>
      </dsp:nvSpPr>
      <dsp:spPr>
        <a:xfrm>
          <a:off x="6913620" y="1833466"/>
          <a:ext cx="585056" cy="684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913620" y="1970347"/>
        <a:ext cx="409539" cy="410643"/>
      </dsp:txXfrm>
    </dsp:sp>
    <dsp:sp modelId="{D0E9CDF2-0586-49A5-ACE9-DDC7C8B26AB0}">
      <dsp:nvSpPr>
        <dsp:cNvPr id="0" name=""/>
        <dsp:cNvSpPr/>
      </dsp:nvSpPr>
      <dsp:spPr>
        <a:xfrm>
          <a:off x="7741531" y="0"/>
          <a:ext cx="2759701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3)</a:t>
          </a:r>
          <a:r>
            <a:rPr lang="en-US" sz="1800" b="1" i="0" kern="1200" dirty="0" smtClean="0"/>
            <a:t> Complete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 Revise the Message</a:t>
          </a:r>
          <a:r>
            <a:rPr lang="en-US" sz="1800" b="0" i="0" kern="1200" dirty="0" smtClean="0"/>
            <a:t/>
          </a:r>
          <a:br>
            <a:rPr lang="en-US" sz="1800" b="0" i="0" kern="1200" dirty="0" smtClean="0"/>
          </a:br>
          <a:r>
            <a:rPr lang="en-US" sz="1800" b="0" i="0" kern="1200" dirty="0" smtClean="0"/>
            <a:t>Evaluate the content and review it for readability. If required, edit the content and rewrite for conciseness and clarity.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 Produce the Message</a:t>
          </a:r>
          <a:r>
            <a:rPr lang="en-US" sz="1800" b="0" i="0" kern="1200" dirty="0" smtClean="0"/>
            <a:t/>
          </a:r>
          <a:br>
            <a:rPr lang="en-US" sz="1800" b="0" i="0" kern="1200" dirty="0" smtClean="0"/>
          </a:br>
          <a:r>
            <a:rPr lang="en-US" sz="1800" b="0" i="0" kern="1200" dirty="0" smtClean="0"/>
            <a:t>Use useful design elements for a clean and professional layout.</a:t>
          </a:r>
          <a:endParaRPr lang="en-US" sz="1800" kern="1200" dirty="0"/>
        </a:p>
      </dsp:txBody>
      <dsp:txXfrm>
        <a:off x="7822360" y="80829"/>
        <a:ext cx="2598043" cy="4189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56880-3F8F-418E-925D-ADA0C8402F57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72A35-FD01-4DBD-B7E5-40548DEDDF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8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2FFC-920C-4D18-84EA-789934D2C674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8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24C7-B39F-48BE-9DCA-F1F3DB80B631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5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5C2A-DCA4-48EF-86D5-736212074FFF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4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3C52-4C1F-48F7-935A-3F0E2C66F833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8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440E-6FDB-40D2-B1F7-1C1D08BE07DC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9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EBF8-ADB0-4E5F-AAD7-5B27C54428F2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51E-7204-43E0-B0B5-A3A71B87DBAA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6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FFC0-B882-49F6-9E17-E71384CA3C7A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6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1609-86AE-402A-87A4-41374745E016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5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8DB-543F-42E5-A555-57BB472D18C6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9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A6E-C026-4821-92AD-C0E96557E4D7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1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62C1-2BE0-467B-AF71-5E388FDFE43A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9DCC-3161-4023-929E-63C0547E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2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Lab_Task_1_Presentation.pptx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WRfhZUzrA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Welcome To MS PowerPoint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63" y="2736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Introduction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13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145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Student accessibility—students with visual or hearing impairments may not be able to fully access a PowerPoint presentation, especially those with graphics, images, and sound.</a:t>
            </a:r>
          </a:p>
          <a:p>
            <a:r>
              <a:rPr lang="en-US" dirty="0">
                <a:solidFill>
                  <a:srgbClr val="3145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Use an accessible layout. Built-in slide template layouts were designed to be accessible: “the reading order is the same for people with vision and for people who use assistive technology such as screen readers” (University of Washington, </a:t>
            </a:r>
            <a:r>
              <a:rPr lang="en-US" dirty="0" err="1">
                <a:solidFill>
                  <a:srgbClr val="3145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n.d.</a:t>
            </a:r>
            <a:r>
              <a:rPr lang="en-US" dirty="0">
                <a:solidFill>
                  <a:srgbClr val="3145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). If you want to alter the layout of a theme, use the Slide Master; this will ensure your slides will retain accessibility.</a:t>
            </a:r>
          </a:p>
          <a:p>
            <a:r>
              <a:rPr lang="en-US" dirty="0">
                <a:solidFill>
                  <a:srgbClr val="3145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Use unique and specific slide titles so students can access the material they need.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6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Our Team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29" y="2370665"/>
            <a:ext cx="5170442" cy="326125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303519"/>
            <a:ext cx="5013960" cy="33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845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Resources : </a:t>
            </a:r>
            <a:r>
              <a:rPr lang="en-US" dirty="0" smtClean="0">
                <a:latin typeface="Arial Black" panose="020B0A04020102020204" pitchFamily="34" charset="0"/>
                <a:hlinkClick r:id="rId2" action="ppaction://hlinkpres?slideindex=1&amp;slidetitle="/>
              </a:rPr>
              <a:t>https://flexstudent.nu.edu.pk/Login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6" name="eWRfhZUzrA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5448" y="145733"/>
            <a:ext cx="11001103" cy="603993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9DCC-3161-4023-929E-63C0547E9D0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2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172</Words>
  <Application>Microsoft Office PowerPoint</Application>
  <PresentationFormat>Widescreen</PresentationFormat>
  <Paragraphs>28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Arial Black</vt:lpstr>
      <vt:lpstr>Calibri</vt:lpstr>
      <vt:lpstr>Calibri Light</vt:lpstr>
      <vt:lpstr>Office Theme</vt:lpstr>
      <vt:lpstr>Welcome To MS PowerPoint</vt:lpstr>
      <vt:lpstr>Introduction</vt:lpstr>
      <vt:lpstr>Our Team</vt:lpstr>
      <vt:lpstr>PowerPoint Presentation</vt:lpstr>
      <vt:lpstr>Resources : https://flexstudent.nu.edu.pk/Login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</cp:revision>
  <dcterms:created xsi:type="dcterms:W3CDTF">2024-08-26T03:53:44Z</dcterms:created>
  <dcterms:modified xsi:type="dcterms:W3CDTF">2024-08-26T04:47:16Z</dcterms:modified>
</cp:coreProperties>
</file>