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7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41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75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5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8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46115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2142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04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24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33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53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8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50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11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1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32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9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6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129281"/>
            <a:ext cx="2551461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4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73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31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en/book.pdo.php" TargetMode="External"/><Relationship Id="rId7" Type="http://schemas.openxmlformats.org/officeDocument/2006/relationships/hyperlink" Target="https://realpython.com/tutorials/django/" TargetMode="External"/><Relationship Id="rId2" Type="http://schemas.openxmlformats.org/officeDocument/2006/relationships/hyperlink" Target="https://www.php.net/manual/en/book.mysqli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hp/php_ref_mysqli.asp" TargetMode="External"/><Relationship Id="rId5" Type="http://schemas.openxmlformats.org/officeDocument/2006/relationships/hyperlink" Target="https://edgeguides.rubyonrails.org/" TargetMode="External"/><Relationship Id="rId4" Type="http://schemas.openxmlformats.org/officeDocument/2006/relationships/hyperlink" Target="https://docs.djangoproject.com/en/5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z="4400" dirty="0" smtClean="0"/>
              <a:t>Métodos</a:t>
            </a:r>
            <a:r>
              <a:rPr sz="4400" dirty="0" smtClean="0"/>
              <a:t> </a:t>
            </a:r>
            <a:r>
              <a:rPr sz="4400" dirty="0"/>
              <a:t>de </a:t>
            </a:r>
            <a:r>
              <a:rPr lang="es-MX" sz="4400" dirty="0" smtClean="0"/>
              <a:t>Conexión</a:t>
            </a:r>
            <a:r>
              <a:rPr sz="4400" dirty="0" smtClean="0"/>
              <a:t> </a:t>
            </a:r>
            <a:r>
              <a:rPr sz="4400" dirty="0"/>
              <a:t>a </a:t>
            </a:r>
            <a:r>
              <a:rPr lang="es-MX" sz="4400" dirty="0" smtClean="0"/>
              <a:t>una</a:t>
            </a:r>
            <a:r>
              <a:rPr sz="4400" dirty="0" smtClean="0"/>
              <a:t> </a:t>
            </a:r>
            <a:r>
              <a:rPr sz="4400" dirty="0"/>
              <a:t>Base de </a:t>
            </a:r>
            <a:r>
              <a:rPr lang="es-MX" sz="4400" dirty="0" smtClean="0"/>
              <a:t>Datos</a:t>
            </a:r>
            <a:endParaRPr lang="es-MX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Características</a:t>
            </a:r>
            <a:r>
              <a:rPr dirty="0" smtClean="0"/>
              <a:t> </a:t>
            </a:r>
            <a:r>
              <a:rPr dirty="0"/>
              <a:t>y </a:t>
            </a:r>
            <a:r>
              <a:rPr dirty="0"/>
              <a:t>Comparaciones</a:t>
            </a:r>
            <a:endParaRPr dirty="0"/>
          </a:p>
          <a:p>
            <a:r>
              <a:rPr lang="es-MX" dirty="0" smtClean="0"/>
              <a:t>231011</a:t>
            </a:r>
            <a:r>
              <a:rPr dirty="0" smtClean="0"/>
              <a:t> </a:t>
            </a:r>
            <a:r>
              <a:rPr lang="es-MX" dirty="0" smtClean="0"/>
              <a:t>Kevin Antonio Andrade Lopez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Bibliografía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1153551"/>
            <a:ext cx="8096582" cy="5401994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Documentacion</a:t>
            </a:r>
            <a:r>
              <a:rPr lang="en-US" sz="1800" dirty="0" smtClean="0"/>
              <a:t> </a:t>
            </a:r>
            <a:r>
              <a:rPr lang="en-US" sz="1800" dirty="0" err="1" smtClean="0"/>
              <a:t>oficial</a:t>
            </a:r>
            <a:r>
              <a:rPr lang="en-US" sz="1800" dirty="0" smtClean="0"/>
              <a:t>:</a:t>
            </a:r>
          </a:p>
          <a:p>
            <a:r>
              <a:rPr lang="en-US" sz="1800" dirty="0" err="1" smtClean="0"/>
              <a:t>MySQLi</a:t>
            </a:r>
            <a:r>
              <a:rPr lang="en-US" sz="1800" dirty="0"/>
              <a:t>: </a:t>
            </a:r>
            <a:r>
              <a:rPr lang="en-US" sz="1800" dirty="0">
                <a:hlinkClick r:id="rId2"/>
              </a:rPr>
              <a:t>https://www.php.net/manual/en/book.mysqli.php</a:t>
            </a:r>
            <a:endParaRPr lang="en-US" sz="1800" dirty="0"/>
          </a:p>
          <a:p>
            <a:r>
              <a:rPr lang="en-US" sz="1800" dirty="0"/>
              <a:t>PDO: </a:t>
            </a:r>
            <a:r>
              <a:rPr lang="en-US" sz="1800" dirty="0">
                <a:hlinkClick r:id="rId3"/>
              </a:rPr>
              <a:t>https://www.php.net/manual/en/book.pdo.php</a:t>
            </a:r>
            <a:endParaRPr lang="en-US" sz="1800" dirty="0"/>
          </a:p>
          <a:p>
            <a:r>
              <a:rPr lang="en-US" sz="1800" dirty="0"/>
              <a:t>Django ORM: </a:t>
            </a:r>
            <a:r>
              <a:rPr lang="en-US" sz="1800" dirty="0">
                <a:hlinkClick r:id="rId4"/>
              </a:rPr>
              <a:t>https://docs.djangoproject.com/en/5.0/</a:t>
            </a:r>
            <a:endParaRPr lang="en-US" sz="1800" dirty="0"/>
          </a:p>
          <a:p>
            <a:r>
              <a:rPr lang="en-US" sz="1800" dirty="0" err="1"/>
              <a:t>ActiveRecord</a:t>
            </a:r>
            <a:r>
              <a:rPr lang="en-US" sz="1800" dirty="0"/>
              <a:t>: </a:t>
            </a:r>
            <a:r>
              <a:rPr lang="en-US" sz="1800" dirty="0">
                <a:hlinkClick r:id="rId5"/>
              </a:rPr>
              <a:t>https://edgeguides.rubyonrails.org</a:t>
            </a:r>
            <a:r>
              <a:rPr lang="en-US" sz="1800" dirty="0" smtClean="0">
                <a:hlinkClick r:id="rId5"/>
              </a:rPr>
              <a:t>/</a:t>
            </a:r>
            <a:endParaRPr lang="en-US" sz="1800" dirty="0" smtClean="0"/>
          </a:p>
          <a:p>
            <a:r>
              <a:rPr lang="en-US" sz="1800" b="1" dirty="0" err="1" smtClean="0"/>
              <a:t>Tutoriales</a:t>
            </a:r>
            <a:r>
              <a:rPr lang="en-US" sz="1800" b="1" dirty="0"/>
              <a:t>:</a:t>
            </a:r>
            <a:endParaRPr lang="en-US" sz="1800" b="1" dirty="0" smtClean="0"/>
          </a:p>
          <a:p>
            <a:r>
              <a:rPr lang="en-US" sz="1800" dirty="0" smtClean="0">
                <a:hlinkClick r:id="rId6"/>
              </a:rPr>
              <a:t>https</a:t>
            </a:r>
            <a:r>
              <a:rPr lang="en-US" sz="1800" dirty="0">
                <a:hlinkClick r:id="rId6"/>
              </a:rPr>
              <a:t>://</a:t>
            </a:r>
            <a:r>
              <a:rPr lang="en-US" sz="1800" dirty="0" smtClean="0">
                <a:hlinkClick r:id="rId6"/>
              </a:rPr>
              <a:t>www.w3schools.com/php/php_ref_mysqli.asp</a:t>
            </a:r>
            <a:endParaRPr lang="en-US" sz="1800" dirty="0"/>
          </a:p>
          <a:p>
            <a:r>
              <a:rPr lang="en-US" sz="1800" dirty="0">
                <a:hlinkClick r:id="rId7"/>
              </a:rPr>
              <a:t>https://realpython.com/tutorials/django</a:t>
            </a:r>
            <a:r>
              <a:rPr lang="en-US" sz="1800" dirty="0" smtClean="0">
                <a:hlinkClick r:id="rId7"/>
              </a:rPr>
              <a:t>/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Introducción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09" y="1167619"/>
            <a:ext cx="8420139" cy="5080788"/>
          </a:xfrm>
        </p:spPr>
        <p:txBody>
          <a:bodyPr>
            <a:normAutofit fontScale="92500" lnSpcReduction="20000"/>
          </a:bodyPr>
          <a:lstStyle/>
          <a:p>
            <a:r>
              <a:rPr lang="es-ES" b="1" dirty="0"/>
              <a:t>¿Qué es una base de datos?</a:t>
            </a:r>
            <a:endParaRPr lang="es-ES" dirty="0"/>
          </a:p>
          <a:p>
            <a:r>
              <a:rPr lang="es-ES" dirty="0"/>
              <a:t>Un sistema organizado para almacenar, recuperar y administrar datos.</a:t>
            </a:r>
          </a:p>
          <a:p>
            <a:r>
              <a:rPr lang="es-ES" dirty="0"/>
              <a:t>Se utiliza en una amplia gama de aplicaciones, desde sitios web hasta sistemas empresariales.</a:t>
            </a:r>
          </a:p>
          <a:p>
            <a:r>
              <a:rPr lang="es-ES" b="1" dirty="0"/>
              <a:t>¿Qué es un método de conexión a una base de datos?</a:t>
            </a:r>
            <a:endParaRPr lang="es-ES" dirty="0"/>
          </a:p>
          <a:p>
            <a:r>
              <a:rPr lang="es-ES" dirty="0"/>
              <a:t>Un software que permite a una aplicación conectarse a una base de datos.</a:t>
            </a:r>
          </a:p>
          <a:p>
            <a:r>
              <a:rPr lang="es-ES" dirty="0"/>
              <a:t>Existen diferentes métodos de conexión, cada uno con sus propias características y ventajas.</a:t>
            </a:r>
          </a:p>
          <a:p>
            <a:r>
              <a:rPr lang="es-ES" b="1" dirty="0"/>
              <a:t>En esta presentación, se analizarán los siguientes métodos de conexión:</a:t>
            </a:r>
            <a:endParaRPr lang="es-ES" dirty="0"/>
          </a:p>
          <a:p>
            <a:r>
              <a:rPr lang="es-ES" dirty="0" err="1"/>
              <a:t>MySQLi</a:t>
            </a:r>
            <a:endParaRPr lang="es-ES" dirty="0"/>
          </a:p>
          <a:p>
            <a:r>
              <a:rPr lang="es-ES" dirty="0"/>
              <a:t>PDO</a:t>
            </a:r>
          </a:p>
          <a:p>
            <a:r>
              <a:rPr lang="es-ES" dirty="0"/>
              <a:t>Django ORM</a:t>
            </a:r>
          </a:p>
          <a:p>
            <a:r>
              <a:rPr lang="es-ES" dirty="0" err="1"/>
              <a:t>ActiveRecord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MySQLi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09" y="1223889"/>
            <a:ext cx="8335733" cy="5148776"/>
          </a:xfrm>
        </p:spPr>
        <p:txBody>
          <a:bodyPr>
            <a:normAutofit/>
          </a:bodyPr>
          <a:lstStyle/>
          <a:p>
            <a:r>
              <a:rPr lang="es-ES" b="1" dirty="0" err="1"/>
              <a:t>MySQLi</a:t>
            </a:r>
            <a:endParaRPr lang="es-ES" dirty="0"/>
          </a:p>
          <a:p>
            <a:r>
              <a:rPr lang="es-ES" dirty="0"/>
              <a:t>Extensión de PHP para la conexión a bases de datos MySQL.</a:t>
            </a:r>
          </a:p>
          <a:p>
            <a:r>
              <a:rPr lang="es-ES" dirty="0"/>
              <a:t>Ofrece una interfaz orientada a objetos para la interacción con MySQL.</a:t>
            </a:r>
          </a:p>
          <a:p>
            <a:r>
              <a:rPr lang="es-ES" dirty="0"/>
              <a:t>Es una de las opciones más populares para conectarse a bases de datos MySQL.</a:t>
            </a:r>
          </a:p>
          <a:p>
            <a:r>
              <a:rPr lang="es-ES" b="1" dirty="0"/>
              <a:t>Características principales:</a:t>
            </a:r>
            <a:endParaRPr lang="es-ES" dirty="0"/>
          </a:p>
          <a:p>
            <a:r>
              <a:rPr lang="es-ES" dirty="0"/>
              <a:t>Fácil de usar</a:t>
            </a:r>
          </a:p>
          <a:p>
            <a:r>
              <a:rPr lang="es-ES" dirty="0"/>
              <a:t>Rendimiento rápido</a:t>
            </a:r>
          </a:p>
          <a:p>
            <a:r>
              <a:rPr lang="es-ES" dirty="0"/>
              <a:t>Amplia gama de funciones</a:t>
            </a:r>
          </a:p>
          <a:p>
            <a:endParaRPr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70" y="5312412"/>
            <a:ext cx="5649113" cy="13908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PDO (PHP Data Objects)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1195755"/>
            <a:ext cx="8293530" cy="5052652"/>
          </a:xfrm>
        </p:spPr>
        <p:txBody>
          <a:bodyPr/>
          <a:lstStyle/>
          <a:p>
            <a:r>
              <a:rPr lang="es-ES" dirty="0"/>
              <a:t>Abstracción de acceso a datos para PHP.</a:t>
            </a:r>
          </a:p>
          <a:p>
            <a:r>
              <a:rPr lang="es-ES" dirty="0"/>
              <a:t>Permite conectarse a diferentes tipos de bases de datos, incluyendo MySQL, PostgreSQL y </a:t>
            </a:r>
            <a:r>
              <a:rPr lang="es-ES" dirty="0" err="1"/>
              <a:t>SQLite</a:t>
            </a:r>
            <a:r>
              <a:rPr lang="es-ES" dirty="0"/>
              <a:t>.</a:t>
            </a:r>
          </a:p>
          <a:p>
            <a:r>
              <a:rPr lang="es-ES" dirty="0"/>
              <a:t>Ofrece una interfaz orientada a procedimientos para la interacción con bases de datos.</a:t>
            </a:r>
          </a:p>
          <a:p>
            <a:r>
              <a:rPr lang="es-ES" b="1" dirty="0"/>
              <a:t>Características principales:</a:t>
            </a:r>
            <a:endParaRPr lang="es-ES" dirty="0"/>
          </a:p>
          <a:p>
            <a:r>
              <a:rPr lang="es-ES" dirty="0"/>
              <a:t>Portátil</a:t>
            </a:r>
          </a:p>
          <a:p>
            <a:r>
              <a:rPr lang="es-ES" dirty="0"/>
              <a:t>Flexible</a:t>
            </a:r>
          </a:p>
          <a:p>
            <a:r>
              <a:rPr lang="es-ES" dirty="0"/>
              <a:t>Seguro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312" y="5050997"/>
            <a:ext cx="6630325" cy="1400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Django 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09" y="1167619"/>
            <a:ext cx="8321665" cy="5240786"/>
          </a:xfrm>
        </p:spPr>
        <p:txBody>
          <a:bodyPr/>
          <a:lstStyle/>
          <a:p>
            <a:r>
              <a:rPr lang="es-ES" dirty="0"/>
              <a:t>Objeto relacional </a:t>
            </a:r>
            <a:r>
              <a:rPr lang="es-ES" dirty="0" err="1"/>
              <a:t>mapper</a:t>
            </a:r>
            <a:r>
              <a:rPr lang="es-ES" dirty="0"/>
              <a:t> (ORM) incluido en el </a:t>
            </a:r>
            <a:r>
              <a:rPr lang="es-ES" dirty="0" err="1"/>
              <a:t>framework</a:t>
            </a:r>
            <a:r>
              <a:rPr lang="es-ES" dirty="0"/>
              <a:t> web Django.</a:t>
            </a:r>
          </a:p>
          <a:p>
            <a:r>
              <a:rPr lang="es-ES" dirty="0"/>
              <a:t>Permite mapear modelos de datos de Python a tablas de base de datos.</a:t>
            </a:r>
          </a:p>
          <a:p>
            <a:r>
              <a:rPr lang="es-ES" dirty="0"/>
              <a:t>Simplifica el acceso y la manipulación de datos.</a:t>
            </a:r>
          </a:p>
          <a:p>
            <a:r>
              <a:rPr lang="es-ES" b="1" dirty="0"/>
              <a:t>Características principales:</a:t>
            </a:r>
            <a:endParaRPr lang="es-ES" dirty="0"/>
          </a:p>
          <a:p>
            <a:r>
              <a:rPr lang="es-ES" dirty="0"/>
              <a:t>Potente</a:t>
            </a:r>
          </a:p>
          <a:p>
            <a:r>
              <a:rPr lang="es-ES" dirty="0"/>
              <a:t>Flexible</a:t>
            </a:r>
          </a:p>
          <a:p>
            <a:r>
              <a:rPr lang="es-ES" dirty="0"/>
              <a:t>Fácil de usar</a:t>
            </a:r>
          </a:p>
          <a:p>
            <a:endParaRPr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474" y="3925582"/>
            <a:ext cx="5144218" cy="2257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ActiveRecord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1195755"/>
            <a:ext cx="8209124" cy="5176910"/>
          </a:xfrm>
        </p:spPr>
        <p:txBody>
          <a:bodyPr/>
          <a:lstStyle/>
          <a:p>
            <a:r>
              <a:rPr lang="es-ES" dirty="0"/>
              <a:t>ORM popular para el </a:t>
            </a:r>
            <a:r>
              <a:rPr lang="es-ES" dirty="0" err="1"/>
              <a:t>framework</a:t>
            </a:r>
            <a:r>
              <a:rPr lang="es-ES" dirty="0"/>
              <a:t> web Ruby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Rails</a:t>
            </a:r>
            <a:r>
              <a:rPr lang="es-ES" dirty="0"/>
              <a:t>.</a:t>
            </a:r>
          </a:p>
          <a:p>
            <a:r>
              <a:rPr lang="es-ES" dirty="0"/>
              <a:t>Permite mapear clases de Ruby a tablas de base de datos.</a:t>
            </a:r>
          </a:p>
          <a:p>
            <a:r>
              <a:rPr lang="es-ES" dirty="0"/>
              <a:t>Ofrece una sintaxis intuitiva para el acceso y la manipulación de datos.</a:t>
            </a:r>
          </a:p>
          <a:p>
            <a:r>
              <a:rPr lang="es-ES" b="1" dirty="0"/>
              <a:t>Características principales:</a:t>
            </a:r>
            <a:endParaRPr lang="es-ES" dirty="0"/>
          </a:p>
          <a:p>
            <a:r>
              <a:rPr lang="es-ES" dirty="0"/>
              <a:t>Conveniente</a:t>
            </a:r>
          </a:p>
          <a:p>
            <a:r>
              <a:rPr lang="es-ES" dirty="0"/>
              <a:t>Productivo</a:t>
            </a:r>
          </a:p>
          <a:p>
            <a:r>
              <a:rPr lang="es-ES" dirty="0"/>
              <a:t>Fácil de aprender</a:t>
            </a:r>
          </a:p>
          <a:p>
            <a:endParaRPr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248" y="3956686"/>
            <a:ext cx="5096586" cy="2095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249473"/>
          </a:xfrm>
        </p:spPr>
        <p:txBody>
          <a:bodyPr>
            <a:normAutofit fontScale="90000"/>
          </a:bodyPr>
          <a:lstStyle/>
          <a:p>
            <a:r>
              <a:rPr dirty="0"/>
              <a:t>¿</a:t>
            </a:r>
            <a:r>
              <a:rPr dirty="0" err="1"/>
              <a:t>Cuáles</a:t>
            </a:r>
            <a:r>
              <a:rPr dirty="0"/>
              <a:t> son </a:t>
            </a:r>
            <a:r>
              <a:rPr dirty="0" err="1"/>
              <a:t>sus</a:t>
            </a:r>
            <a:r>
              <a:rPr dirty="0"/>
              <a:t> </a:t>
            </a:r>
            <a:r>
              <a:rPr dirty="0" err="1"/>
              <a:t>principales</a:t>
            </a:r>
            <a:r>
              <a:rPr dirty="0"/>
              <a:t> </a:t>
            </a:r>
            <a:r>
              <a:rPr dirty="0" err="1"/>
              <a:t>características</a:t>
            </a:r>
            <a:r>
              <a:rPr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09" y="1702191"/>
            <a:ext cx="8349801" cy="46704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836673"/>
              </p:ext>
            </p:extLst>
          </p:nvPr>
        </p:nvGraphicFramePr>
        <p:xfrm>
          <a:off x="484708" y="1702191"/>
          <a:ext cx="8349802" cy="467047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174901">
                  <a:extLst>
                    <a:ext uri="{9D8B030D-6E8A-4147-A177-3AD203B41FA5}">
                      <a16:colId xmlns:a16="http://schemas.microsoft.com/office/drawing/2014/main" val="1007740036"/>
                    </a:ext>
                  </a:extLst>
                </a:gridCol>
                <a:gridCol w="4174901">
                  <a:extLst>
                    <a:ext uri="{9D8B030D-6E8A-4147-A177-3AD203B41FA5}">
                      <a16:colId xmlns:a16="http://schemas.microsoft.com/office/drawing/2014/main" val="3776250145"/>
                    </a:ext>
                  </a:extLst>
                </a:gridCol>
              </a:tblGrid>
              <a:tr h="1105227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MySQLi</a:t>
                      </a:r>
                      <a:endParaRPr lang="es-MX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dirty="0" smtClean="0"/>
                        <a:t> - Compatible solo con MySQL.</a:t>
                      </a:r>
                    </a:p>
                    <a:p>
                      <a:r>
                        <a:rPr lang="es-ES" sz="1600" b="0" dirty="0" smtClean="0"/>
                        <a:t>  - Soporte para transacciones.</a:t>
                      </a:r>
                    </a:p>
                    <a:p>
                      <a:r>
                        <a:rPr lang="es-ES" sz="1600" b="0" dirty="0" smtClean="0"/>
                        <a:t>  - Modo Procedural y Orientado a Objetos.</a:t>
                      </a:r>
                      <a:endParaRPr lang="es-MX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085968"/>
                  </a:ext>
                </a:extLst>
              </a:tr>
              <a:tr h="1354794">
                <a:tc>
                  <a:txBody>
                    <a:bodyPr/>
                    <a:lstStyle/>
                    <a:p>
                      <a:r>
                        <a:rPr lang="en-US" dirty="0" smtClean="0"/>
                        <a:t>PDO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 Abstracción de bases de datos.</a:t>
                      </a:r>
                    </a:p>
                    <a:p>
                      <a:r>
                        <a:rPr lang="es-ES" sz="1600" dirty="0" smtClean="0"/>
                        <a:t>  - Soporte para múltiples tipos de bases de datos.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  - Seguridad con </a:t>
                      </a:r>
                      <a:r>
                        <a:rPr lang="es-ES" sz="1600" dirty="0" err="1" smtClean="0"/>
                        <a:t>prepar</a:t>
                      </a:r>
                      <a:r>
                        <a:rPr lang="en-US" sz="1600" dirty="0" err="1" smtClean="0"/>
                        <a:t>ed</a:t>
                      </a:r>
                      <a:r>
                        <a:rPr lang="en-US" sz="1600" dirty="0" smtClean="0"/>
                        <a:t> statements.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34975"/>
                  </a:ext>
                </a:extLst>
              </a:tr>
              <a:tr h="1105227">
                <a:tc>
                  <a:txBody>
                    <a:bodyPr/>
                    <a:lstStyle/>
                    <a:p>
                      <a:r>
                        <a:rPr lang="en-US" dirty="0" smtClean="0"/>
                        <a:t>Django 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 - Integra con Django.</a:t>
                      </a:r>
                    </a:p>
                    <a:p>
                      <a:r>
                        <a:rPr lang="es-ES" sz="1600" dirty="0" smtClean="0"/>
                        <a:t>  - Esquemas basados en modelos.</a:t>
                      </a:r>
                    </a:p>
                    <a:p>
                      <a:r>
                        <a:rPr lang="es-ES" sz="1600" dirty="0" smtClean="0"/>
                        <a:t>  - Migraciones automáticas.</a:t>
                      </a:r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220874"/>
                  </a:ext>
                </a:extLst>
              </a:tr>
              <a:tr h="1105227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ActiveRecord</a:t>
                      </a:r>
                      <a:endParaRPr lang="es-E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 Integración con Ruby </a:t>
                      </a:r>
                      <a:r>
                        <a:rPr lang="es-ES" sz="1600" dirty="0" err="1" smtClean="0"/>
                        <a:t>on</a:t>
                      </a:r>
                      <a:r>
                        <a:rPr lang="es-ES" sz="1600" dirty="0" smtClean="0"/>
                        <a:t> </a:t>
                      </a:r>
                      <a:r>
                        <a:rPr lang="es-ES" sz="1600" dirty="0" err="1" smtClean="0"/>
                        <a:t>Rails</a:t>
                      </a:r>
                      <a:r>
                        <a:rPr lang="es-ES" sz="1600" dirty="0" smtClean="0"/>
                        <a:t>.</a:t>
                      </a:r>
                    </a:p>
                    <a:p>
                      <a:r>
                        <a:rPr lang="es-ES" sz="1600" dirty="0" smtClean="0"/>
                        <a:t>  - Facilita las operaciones CRUD.</a:t>
                      </a:r>
                    </a:p>
                    <a:p>
                      <a:r>
                        <a:rPr lang="es-ES" sz="1600" dirty="0" smtClean="0"/>
                        <a:t>  - Mapeo entre clases y tablas de la base de datos.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2069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/>
              <a:t>¿Cuáles son sus principales características?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38" t="732" r="1092" b="2848"/>
          <a:stretch/>
        </p:blipFill>
        <p:spPr>
          <a:xfrm>
            <a:off x="520505" y="2039815"/>
            <a:ext cx="8058561" cy="305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7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1083212"/>
            <a:ext cx="8096582" cy="5486399"/>
          </a:xfrm>
        </p:spPr>
        <p:txBody>
          <a:bodyPr>
            <a:normAutofit/>
          </a:bodyPr>
          <a:lstStyle/>
          <a:p>
            <a:r>
              <a:rPr lang="es-ES" sz="1800" dirty="0"/>
              <a:t>En el panorama actual del desarrollo de software, la interacción eficiente y segura con bases de datos es fundamental para el éxito de aplicaciones web y empresariales. Este documento ha explorado en profundidad cuatro métodos de conexión a bases de datos ampliamente utilizados: </a:t>
            </a:r>
            <a:r>
              <a:rPr lang="es-ES" sz="1800" dirty="0" err="1"/>
              <a:t>MySQLi</a:t>
            </a:r>
            <a:r>
              <a:rPr lang="es-ES" sz="1800" dirty="0"/>
              <a:t>, PDO, Django ORM y </a:t>
            </a:r>
            <a:r>
              <a:rPr lang="es-ES" sz="1800" dirty="0" err="1"/>
              <a:t>ActiveRecord</a:t>
            </a:r>
            <a:r>
              <a:rPr lang="es-ES" sz="1800" dirty="0"/>
              <a:t>.</a:t>
            </a:r>
          </a:p>
          <a:p>
            <a:r>
              <a:rPr lang="es-ES" sz="1800" dirty="0" smtClean="0"/>
              <a:t>La </a:t>
            </a:r>
            <a:r>
              <a:rPr lang="es-ES" sz="1800" dirty="0"/>
              <a:t>selección del método de conexión a bases de datos no debe tomarse a la ligera. Una evaluación cuidadosa de los requisitos del proyecto, considerando factores como la facilidad de uso, el rendimiento, la portabilidad, la flexibilidad y la seguridad, permitirá elegir la herramienta que mejor se adapte a las necesidades específicas y garantice el éxito a largo plazo de la aplicación.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135</TotalTime>
  <Words>578</Words>
  <Application>Microsoft Office PowerPoint</Application>
  <PresentationFormat>Presentación en pantalla (4:3)</PresentationFormat>
  <Paragraphs>78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Métodos de Conexión a una Base de Datos</vt:lpstr>
      <vt:lpstr>Introducción</vt:lpstr>
      <vt:lpstr>MySQLi</vt:lpstr>
      <vt:lpstr>PDO (PHP Data Objects)</vt:lpstr>
      <vt:lpstr>Django ORM</vt:lpstr>
      <vt:lpstr>ActiveRecord</vt:lpstr>
      <vt:lpstr>¿Cuáles son sus principales características?</vt:lpstr>
      <vt:lpstr>¿Cuáles son sus principales características?</vt:lpstr>
      <vt:lpstr>Conclusión</vt:lpstr>
      <vt:lpstr>Bibliografía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de Conexión a una Base de Datos</dc:title>
  <dc:subject/>
  <dc:creator/>
  <cp:keywords/>
  <dc:description>generated using python-pptx</dc:description>
  <cp:lastModifiedBy>kevin antonio andrade lopez</cp:lastModifiedBy>
  <cp:revision>6</cp:revision>
  <dcterms:created xsi:type="dcterms:W3CDTF">2013-01-27T09:14:16Z</dcterms:created>
  <dcterms:modified xsi:type="dcterms:W3CDTF">2024-07-05T17:23:02Z</dcterms:modified>
  <cp:category/>
</cp:coreProperties>
</file>