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4" r:id="rId4"/>
    <p:sldId id="257" r:id="rId5"/>
    <p:sldId id="260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4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3866E-4051-4036-951B-D66C1F0231FE}" type="datetimeFigureOut">
              <a:rPr lang="en-IN" smtClean="0"/>
              <a:t>09-01-2019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FF50-07FC-4950-B817-1C25DBA53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355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3866E-4051-4036-951B-D66C1F0231FE}" type="datetimeFigureOut">
              <a:rPr lang="en-IN" smtClean="0"/>
              <a:t>09-01-2019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FF50-07FC-4950-B817-1C25DBA53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24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3866E-4051-4036-951B-D66C1F0231FE}" type="datetimeFigureOut">
              <a:rPr lang="en-IN" smtClean="0"/>
              <a:t>09-01-2019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FF50-07FC-4950-B817-1C25DBA53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854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3866E-4051-4036-951B-D66C1F0231FE}" type="datetimeFigureOut">
              <a:rPr lang="en-IN" smtClean="0"/>
              <a:t>09-01-2019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FF50-07FC-4950-B817-1C25DBA53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037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3866E-4051-4036-951B-D66C1F0231FE}" type="datetimeFigureOut">
              <a:rPr lang="en-IN" smtClean="0"/>
              <a:t>09-01-2019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FF50-07FC-4950-B817-1C25DBA53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662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3866E-4051-4036-951B-D66C1F0231FE}" type="datetimeFigureOut">
              <a:rPr lang="en-IN" smtClean="0"/>
              <a:t>09-01-2019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FF50-07FC-4950-B817-1C25DBA53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021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3866E-4051-4036-951B-D66C1F0231FE}" type="datetimeFigureOut">
              <a:rPr lang="en-IN" smtClean="0"/>
              <a:t>09-01-2019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FF50-07FC-4950-B817-1C25DBA53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4247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3866E-4051-4036-951B-D66C1F0231FE}" type="datetimeFigureOut">
              <a:rPr lang="en-IN" smtClean="0"/>
              <a:t>09-01-2019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FF50-07FC-4950-B817-1C25DBA53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001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3866E-4051-4036-951B-D66C1F0231FE}" type="datetimeFigureOut">
              <a:rPr lang="en-IN" smtClean="0"/>
              <a:t>09-01-2019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FF50-07FC-4950-B817-1C25DBA53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799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3866E-4051-4036-951B-D66C1F0231FE}" type="datetimeFigureOut">
              <a:rPr lang="en-IN" smtClean="0"/>
              <a:t>09-01-2019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FF50-07FC-4950-B817-1C25DBA53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428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3866E-4051-4036-951B-D66C1F0231FE}" type="datetimeFigureOut">
              <a:rPr lang="en-IN" smtClean="0"/>
              <a:t>09-01-2019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FF50-07FC-4950-B817-1C25DBA53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401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3866E-4051-4036-951B-D66C1F0231FE}" type="datetimeFigureOut">
              <a:rPr lang="en-IN" smtClean="0"/>
              <a:t>09-01-2019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7FF50-07FC-4950-B817-1C25DBA53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2591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78420"/>
            <a:ext cx="9144000" cy="2387600"/>
          </a:xfrm>
        </p:spPr>
        <p:txBody>
          <a:bodyPr/>
          <a:lstStyle/>
          <a:p>
            <a:r>
              <a:rPr lang="en-IN" dirty="0"/>
              <a:t>SIGN LANGUAGE TRANSLATOR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5744"/>
            <a:ext cx="9144000" cy="1655762"/>
          </a:xfrm>
        </p:spPr>
        <p:txBody>
          <a:bodyPr>
            <a:normAutofit fontScale="92500" lnSpcReduction="20000"/>
          </a:bodyPr>
          <a:lstStyle/>
          <a:p>
            <a:r>
              <a:rPr lang="en-IN" sz="1400" dirty="0"/>
              <a:t>PRESENTED BY-</a:t>
            </a:r>
          </a:p>
          <a:p>
            <a:endParaRPr lang="en-IN" sz="1400" dirty="0"/>
          </a:p>
          <a:p>
            <a:r>
              <a:rPr lang="en-IN" sz="1400" dirty="0"/>
              <a:t> ANANYO BANERJEE                       16BEE0148 </a:t>
            </a:r>
          </a:p>
          <a:p>
            <a:r>
              <a:rPr lang="en-IN" sz="1400" dirty="0"/>
              <a:t> MUSKAN AGGARWAL                    16BEE0143</a:t>
            </a:r>
          </a:p>
          <a:p>
            <a:r>
              <a:rPr lang="en-IN" sz="1400" dirty="0"/>
              <a:t> AASHI KAPOOR                               16BEE0130</a:t>
            </a:r>
          </a:p>
          <a:p>
            <a:r>
              <a:rPr lang="en-IN" sz="1400" dirty="0"/>
              <a:t> RISHU RANJAN CHOUBEY              16BEE0090</a:t>
            </a:r>
          </a:p>
        </p:txBody>
      </p:sp>
    </p:spTree>
    <p:extLst>
      <p:ext uri="{BB962C8B-B14F-4D97-AF65-F5344CB8AC3E}">
        <p14:creationId xmlns:p14="http://schemas.microsoft.com/office/powerpoint/2010/main" val="115015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Differently abled and mute people use gestures for communicating with others.</a:t>
            </a:r>
            <a:br>
              <a:rPr lang="en-IN" dirty="0"/>
            </a:br>
            <a:endParaRPr lang="en-IN" dirty="0" smtClean="0"/>
          </a:p>
          <a:p>
            <a:r>
              <a:rPr lang="en-IN" dirty="0" smtClean="0"/>
              <a:t>In </a:t>
            </a:r>
            <a:r>
              <a:rPr lang="en-IN" dirty="0"/>
              <a:t>this project we propose a sign language TRANSLATOR which will assist such people.</a:t>
            </a:r>
            <a:br>
              <a:rPr lang="en-IN" dirty="0"/>
            </a:br>
            <a:endParaRPr lang="en-IN" dirty="0" smtClean="0"/>
          </a:p>
          <a:p>
            <a:r>
              <a:rPr lang="en-IN" dirty="0" smtClean="0"/>
              <a:t>This </a:t>
            </a:r>
            <a:r>
              <a:rPr lang="en-IN" dirty="0"/>
              <a:t>will help bridge the communication barrier  a mute or deaf </a:t>
            </a:r>
            <a:r>
              <a:rPr lang="en-IN" dirty="0" smtClean="0"/>
              <a:t>person </a:t>
            </a:r>
            <a:r>
              <a:rPr lang="en-IN" dirty="0"/>
              <a:t>faces.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799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01635"/>
            <a:ext cx="10515600" cy="347532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4000" dirty="0" smtClean="0"/>
              <a:t>Thank You</a:t>
            </a:r>
          </a:p>
          <a:p>
            <a:pPr marL="0" indent="0" algn="ctr">
              <a:buNone/>
            </a:pPr>
            <a:endParaRPr lang="en-IN" sz="4000" dirty="0"/>
          </a:p>
          <a:p>
            <a:pPr marL="0" indent="0" algn="ctr">
              <a:buNone/>
            </a:pP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46472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PURPOSED IDEA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We here create a device which will convert the gestures to the corresponding word.</a:t>
            </a:r>
            <a:br>
              <a:rPr lang="en-IN" dirty="0"/>
            </a:br>
            <a:endParaRPr lang="en-IN" dirty="0" smtClean="0"/>
          </a:p>
          <a:p>
            <a:r>
              <a:rPr lang="en-IN" dirty="0" smtClean="0"/>
              <a:t>This </a:t>
            </a:r>
            <a:r>
              <a:rPr lang="en-IN" dirty="0"/>
              <a:t>will be processed by the microcontroller to readable statement. </a:t>
            </a:r>
            <a:br>
              <a:rPr lang="en-IN" dirty="0"/>
            </a:br>
            <a:endParaRPr lang="en-IN" dirty="0" smtClean="0"/>
          </a:p>
          <a:p>
            <a:r>
              <a:rPr lang="en-IN" dirty="0" smtClean="0"/>
              <a:t>After </a:t>
            </a:r>
            <a:r>
              <a:rPr lang="en-IN" dirty="0"/>
              <a:t>processing the data will be displayed on the LCD screen.</a:t>
            </a:r>
            <a:br>
              <a:rPr lang="en-IN" dirty="0"/>
            </a:br>
            <a:endParaRPr lang="en-IN" dirty="0" smtClean="0"/>
          </a:p>
          <a:p>
            <a:r>
              <a:rPr lang="en-IN" dirty="0" smtClean="0"/>
              <a:t>Also </a:t>
            </a:r>
            <a:r>
              <a:rPr lang="en-IN" dirty="0"/>
              <a:t>a audio synthesizer will speak out the sentence expressed by the user.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648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838200" y="558308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/>
              <a:t>COMPONENTS REQUIRED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662545" y="1582341"/>
            <a:ext cx="889461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Glove</a:t>
            </a:r>
            <a:br>
              <a:rPr lang="en-IN" sz="2800" dirty="0"/>
            </a:br>
            <a:endParaRPr lang="en-IN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/>
              <a:t>Arduino</a:t>
            </a:r>
            <a:r>
              <a:rPr lang="en-IN" sz="2800" dirty="0"/>
              <a:t/>
            </a:r>
            <a:br>
              <a:rPr lang="en-IN" sz="2800" dirty="0"/>
            </a:br>
            <a:endParaRPr lang="en-IN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/>
              <a:t>Flex </a:t>
            </a:r>
            <a:r>
              <a:rPr lang="en-IN" sz="2800" dirty="0"/>
              <a:t>Sensor</a:t>
            </a:r>
            <a:br>
              <a:rPr lang="en-IN" sz="2800" dirty="0"/>
            </a:br>
            <a:endParaRPr lang="en-IN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/>
              <a:t>LCD </a:t>
            </a:r>
            <a:r>
              <a:rPr lang="en-IN" sz="2800" dirty="0"/>
              <a:t>Display</a:t>
            </a:r>
            <a:br>
              <a:rPr lang="en-IN" sz="2800" dirty="0"/>
            </a:br>
            <a:endParaRPr lang="en-IN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/>
              <a:t>TTS </a:t>
            </a:r>
            <a:r>
              <a:rPr lang="en-IN" sz="2800" dirty="0"/>
              <a:t>&amp; Speak Jet  (Audio Synthesizer)</a:t>
            </a:r>
            <a:br>
              <a:rPr lang="en-IN" sz="2800" dirty="0"/>
            </a:br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/>
              <a:t>Speaker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11604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SKILLS REQUIRED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33175"/>
            <a:ext cx="10515600" cy="4351338"/>
          </a:xfrm>
        </p:spPr>
        <p:txBody>
          <a:bodyPr/>
          <a:lstStyle/>
          <a:p>
            <a:r>
              <a:rPr lang="en-IN" dirty="0" smtClean="0"/>
              <a:t>Arduino </a:t>
            </a:r>
            <a:r>
              <a:rPr lang="en-IN" dirty="0"/>
              <a:t>Programming</a:t>
            </a:r>
            <a:br>
              <a:rPr lang="en-IN" dirty="0"/>
            </a:br>
            <a:endParaRPr lang="en-IN" dirty="0" smtClean="0"/>
          </a:p>
          <a:p>
            <a:r>
              <a:rPr lang="en-IN" dirty="0" smtClean="0"/>
              <a:t>Connection </a:t>
            </a:r>
            <a:r>
              <a:rPr lang="en-IN" dirty="0"/>
              <a:t>Debugging</a:t>
            </a:r>
            <a:br>
              <a:rPr lang="en-IN" dirty="0"/>
            </a:br>
            <a:endParaRPr lang="en-IN" dirty="0" smtClean="0"/>
          </a:p>
          <a:p>
            <a:r>
              <a:rPr lang="en-IN" dirty="0" smtClean="0"/>
              <a:t>Data </a:t>
            </a:r>
            <a:r>
              <a:rPr lang="en-IN" dirty="0"/>
              <a:t>Processing</a:t>
            </a:r>
            <a:br>
              <a:rPr lang="en-IN" dirty="0"/>
            </a:br>
            <a:endParaRPr lang="en-IN" dirty="0" smtClean="0"/>
          </a:p>
          <a:p>
            <a:r>
              <a:rPr lang="en-IN" dirty="0" smtClean="0"/>
              <a:t>Sensor </a:t>
            </a:r>
            <a:r>
              <a:rPr lang="en-IN" dirty="0"/>
              <a:t>calibration and troubleshooting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025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BLOCK DIAGRAM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107" y="2130367"/>
            <a:ext cx="8095785" cy="374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14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5509"/>
            <a:ext cx="10515600" cy="4701454"/>
          </a:xfrm>
        </p:spPr>
        <p:txBody>
          <a:bodyPr>
            <a:normAutofit fontScale="92500" lnSpcReduction="10000"/>
          </a:bodyPr>
          <a:lstStyle/>
          <a:p>
            <a:r>
              <a:rPr lang="en-IN" u="sng" dirty="0"/>
              <a:t>Review 1-</a:t>
            </a: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Making </a:t>
            </a:r>
            <a:r>
              <a:rPr lang="en-IN" dirty="0"/>
              <a:t>of Circuitry.</a:t>
            </a:r>
            <a:br>
              <a:rPr lang="en-IN" dirty="0"/>
            </a:br>
            <a:r>
              <a:rPr lang="en-IN" dirty="0"/>
              <a:t>Assembling the  components .</a:t>
            </a:r>
            <a:br>
              <a:rPr lang="en-IN" dirty="0"/>
            </a:br>
            <a:r>
              <a:rPr lang="en-IN" dirty="0" smtClean="0"/>
              <a:t>Attaching </a:t>
            </a:r>
            <a:r>
              <a:rPr lang="en-IN" dirty="0"/>
              <a:t>the sensors and audio synthesizer to Arduino. 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u="sng" dirty="0"/>
              <a:t>Review 2-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Programming the code for conversion .</a:t>
            </a:r>
            <a:br>
              <a:rPr lang="en-IN" dirty="0"/>
            </a:br>
            <a:r>
              <a:rPr lang="en-IN" dirty="0" smtClean="0"/>
              <a:t>Code </a:t>
            </a:r>
            <a:r>
              <a:rPr lang="en-IN" dirty="0"/>
              <a:t>for displaying the data  and Audio Synthesis.</a:t>
            </a:r>
            <a:br>
              <a:rPr lang="en-IN" dirty="0"/>
            </a:br>
            <a:r>
              <a:rPr lang="en-IN" dirty="0"/>
              <a:t>Debugging the code as well as Circuitry.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u="sng" dirty="0" smtClean="0"/>
              <a:t>Review </a:t>
            </a:r>
            <a:r>
              <a:rPr lang="en-IN" u="sng" dirty="0"/>
              <a:t>3-</a:t>
            </a: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Fabricate </a:t>
            </a:r>
            <a:r>
              <a:rPr lang="en-IN" dirty="0"/>
              <a:t>the device for real-time use.</a:t>
            </a:r>
            <a:br>
              <a:rPr lang="en-IN" dirty="0"/>
            </a:br>
            <a:r>
              <a:rPr lang="en-IN" dirty="0" smtClean="0"/>
              <a:t>Further </a:t>
            </a:r>
            <a:r>
              <a:rPr lang="en-IN" dirty="0"/>
              <a:t>advancements if required.</a:t>
            </a:r>
          </a:p>
        </p:txBody>
      </p:sp>
    </p:spTree>
    <p:extLst>
      <p:ext uri="{BB962C8B-B14F-4D97-AF65-F5344CB8AC3E}">
        <p14:creationId xmlns:p14="http://schemas.microsoft.com/office/powerpoint/2010/main" val="380473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66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SIGN LANGUAGE TRANSLATOR</vt:lpstr>
      <vt:lpstr>ABSTRACT</vt:lpstr>
      <vt:lpstr>PowerPoint Presentation</vt:lpstr>
      <vt:lpstr>PURPOSED IDEA</vt:lpstr>
      <vt:lpstr>PowerPoint Presentation</vt:lpstr>
      <vt:lpstr>SKILLS REQUIRED</vt:lpstr>
      <vt:lpstr>BLOCK DIAGRAM </vt:lpstr>
      <vt:lpstr>TIMELINE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Electronic Aid for Visually Impaired</dc:title>
  <dc:creator>Ananyo</dc:creator>
  <cp:lastModifiedBy>Rishu Choubey</cp:lastModifiedBy>
  <cp:revision>11</cp:revision>
  <dcterms:created xsi:type="dcterms:W3CDTF">2018-10-11T11:01:56Z</dcterms:created>
  <dcterms:modified xsi:type="dcterms:W3CDTF">2019-01-09T12:24:36Z</dcterms:modified>
</cp:coreProperties>
</file>