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5" r:id="rId8"/>
    <p:sldId id="266" r:id="rId9"/>
    <p:sldId id="258"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382197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5323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14525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1269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43891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0652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78115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23209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282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225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49907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576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0866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8946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407182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5120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6017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56135E-8E1D-4038-A70C-1F4B0361DB9F}" type="datetimeFigureOut">
              <a:rPr kumimoji="1" lang="ja-JP" altLang="en-US" smtClean="0"/>
              <a:t>2019/5/31</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4744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28174-ACE3-4BA0-86AE-ECAF12C470CF}"/>
              </a:ext>
            </a:extLst>
          </p:cNvPr>
          <p:cNvSpPr>
            <a:spLocks noGrp="1"/>
          </p:cNvSpPr>
          <p:nvPr>
            <p:ph type="ctrTitle"/>
          </p:nvPr>
        </p:nvSpPr>
        <p:spPr>
          <a:xfrm>
            <a:off x="2651760" y="1964267"/>
            <a:ext cx="8508365" cy="2421464"/>
          </a:xfrm>
        </p:spPr>
        <p:txBody>
          <a:bodyPr/>
          <a:lstStyle/>
          <a:p>
            <a:r>
              <a:rPr kumimoji="1" lang="ja-JP" altLang="en-US" dirty="0" smtClean="0"/>
              <a:t>寄生型</a:t>
            </a:r>
            <a:r>
              <a:rPr kumimoji="1" lang="ja-JP" altLang="en-US" dirty="0"/>
              <a:t>シューティングゲーム</a:t>
            </a:r>
          </a:p>
        </p:txBody>
      </p:sp>
      <p:sp>
        <p:nvSpPr>
          <p:cNvPr id="3" name="字幕 2">
            <a:extLst>
              <a:ext uri="{FF2B5EF4-FFF2-40B4-BE49-F238E27FC236}">
                <a16:creationId xmlns:a16="http://schemas.microsoft.com/office/drawing/2014/main" id="{9919625D-2535-484F-905C-5327DCF974A0}"/>
              </a:ext>
            </a:extLst>
          </p:cNvPr>
          <p:cNvSpPr>
            <a:spLocks noGrp="1"/>
          </p:cNvSpPr>
          <p:nvPr>
            <p:ph type="subTitle" idx="1"/>
          </p:nvPr>
        </p:nvSpPr>
        <p:spPr/>
        <p:txBody>
          <a:bodyPr/>
          <a:lstStyle/>
          <a:p>
            <a:r>
              <a:rPr kumimoji="1" lang="ja-JP" altLang="en-US" dirty="0"/>
              <a:t>メンバー</a:t>
            </a:r>
            <a:r>
              <a:rPr kumimoji="1" lang="en-US" altLang="ja-JP" dirty="0"/>
              <a:t>	</a:t>
            </a:r>
            <a:r>
              <a:rPr kumimoji="1" lang="ja-JP" altLang="en-US" dirty="0"/>
              <a:t>・江﨑　裕生</a:t>
            </a:r>
            <a:endParaRPr kumimoji="1" lang="en-US" altLang="ja-JP" dirty="0"/>
          </a:p>
          <a:p>
            <a:r>
              <a:rPr lang="ja-JP" altLang="en-US" dirty="0"/>
              <a:t>・木村　瑞人</a:t>
            </a:r>
            <a:r>
              <a:rPr kumimoji="1" lang="ja-JP" altLang="en-US" dirty="0"/>
              <a:t>　</a:t>
            </a:r>
          </a:p>
        </p:txBody>
      </p:sp>
    </p:spTree>
    <p:extLst>
      <p:ext uri="{BB962C8B-B14F-4D97-AF65-F5344CB8AC3E}">
        <p14:creationId xmlns:p14="http://schemas.microsoft.com/office/powerpoint/2010/main" val="190185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261C1-27E2-44CE-B4FF-63BB8E2A7A8C}"/>
              </a:ext>
            </a:extLst>
          </p:cNvPr>
          <p:cNvSpPr>
            <a:spLocks noGrp="1"/>
          </p:cNvSpPr>
          <p:nvPr>
            <p:ph type="title"/>
          </p:nvPr>
        </p:nvSpPr>
        <p:spPr/>
        <p:txBody>
          <a:bodyPr/>
          <a:lstStyle/>
          <a:p>
            <a:r>
              <a:rPr lang="ja-JP" altLang="en-US" dirty="0"/>
              <a:t>敵キャラクターの概要</a:t>
            </a:r>
            <a:endParaRPr kumimoji="1" lang="ja-JP" altLang="en-US" dirty="0"/>
          </a:p>
        </p:txBody>
      </p:sp>
      <p:sp>
        <p:nvSpPr>
          <p:cNvPr id="3" name="コンテンツ プレースホルダー 2">
            <a:extLst>
              <a:ext uri="{FF2B5EF4-FFF2-40B4-BE49-F238E27FC236}">
                <a16:creationId xmlns:a16="http://schemas.microsoft.com/office/drawing/2014/main" id="{2708CE72-10A1-4908-AC88-B000453B4829}"/>
              </a:ext>
            </a:extLst>
          </p:cNvPr>
          <p:cNvSpPr>
            <a:spLocks noGrp="1"/>
          </p:cNvSpPr>
          <p:nvPr>
            <p:ph idx="1"/>
          </p:nvPr>
        </p:nvSpPr>
        <p:spPr/>
        <p:txBody>
          <a:bodyPr>
            <a:normAutofit fontScale="92500" lnSpcReduction="20000"/>
          </a:bodyPr>
          <a:lstStyle/>
          <a:p>
            <a:r>
              <a:rPr kumimoji="1" lang="ja-JP" altLang="en-US" dirty="0"/>
              <a:t>雑魚キャラクター</a:t>
            </a:r>
            <a:endParaRPr kumimoji="1" lang="en-US" altLang="ja-JP" dirty="0"/>
          </a:p>
          <a:p>
            <a:pPr lvl="1"/>
            <a:r>
              <a:rPr lang="ja-JP" altLang="en-US" dirty="0"/>
              <a:t>基本的には弱体化弾一発で弱体化する（難易度で変更しても面白いかも）</a:t>
            </a:r>
            <a:endParaRPr lang="en-US" altLang="ja-JP" dirty="0"/>
          </a:p>
          <a:p>
            <a:pPr lvl="1"/>
            <a:r>
              <a:rPr kumimoji="1" lang="ja-JP" altLang="en-US" dirty="0"/>
              <a:t>行動パターンは単調にする</a:t>
            </a:r>
            <a:endParaRPr kumimoji="1" lang="en-US" altLang="ja-JP" dirty="0"/>
          </a:p>
          <a:p>
            <a:pPr lvl="1"/>
            <a:r>
              <a:rPr lang="ja-JP" altLang="en-US" dirty="0"/>
              <a:t>個よりも数で攻めるような戦いかをさせるように心がける（</a:t>
            </a:r>
            <a:r>
              <a:rPr lang="en-US" altLang="ja-JP" dirty="0"/>
              <a:t>AI</a:t>
            </a:r>
            <a:r>
              <a:rPr lang="ja-JP" altLang="en-US" dirty="0"/>
              <a:t>部分）</a:t>
            </a:r>
            <a:endParaRPr lang="en-US" altLang="ja-JP" dirty="0"/>
          </a:p>
          <a:p>
            <a:pPr lvl="1"/>
            <a:r>
              <a:rPr kumimoji="1" lang="ja-JP" altLang="en-US" dirty="0"/>
              <a:t>体力も低くし数発で死ぬようにする</a:t>
            </a:r>
            <a:endParaRPr kumimoji="1" lang="en-US" altLang="ja-JP" dirty="0"/>
          </a:p>
          <a:p>
            <a:r>
              <a:rPr lang="ja-JP" altLang="en-US" dirty="0"/>
              <a:t>敵キャラクター</a:t>
            </a:r>
            <a:endParaRPr lang="en-US" altLang="ja-JP" dirty="0"/>
          </a:p>
          <a:p>
            <a:pPr lvl="1"/>
            <a:r>
              <a:rPr kumimoji="1" lang="ja-JP" altLang="en-US" dirty="0"/>
              <a:t>雑魚キャラクターの上位互換に当たる存在</a:t>
            </a:r>
            <a:endParaRPr kumimoji="1" lang="en-US" altLang="ja-JP" dirty="0"/>
          </a:p>
          <a:p>
            <a:pPr lvl="1"/>
            <a:r>
              <a:rPr kumimoji="1" lang="ja-JP" altLang="en-US" dirty="0"/>
              <a:t>体力は雑魚キャラクターよりは高くする</a:t>
            </a:r>
            <a:endParaRPr kumimoji="1" lang="en-US" altLang="ja-JP" dirty="0"/>
          </a:p>
          <a:p>
            <a:pPr lvl="1"/>
            <a:r>
              <a:rPr lang="en-US" altLang="ja-JP" dirty="0"/>
              <a:t>AI</a:t>
            </a:r>
            <a:r>
              <a:rPr lang="ja-JP" altLang="en-US" dirty="0"/>
              <a:t>等に差異はなくてもいいと思うが体力やショットのレベルが高かったりといったところで差別化する</a:t>
            </a:r>
            <a:endParaRPr lang="en-US" altLang="ja-JP" dirty="0"/>
          </a:p>
          <a:p>
            <a:endParaRPr lang="en-US" altLang="ja-JP" dirty="0"/>
          </a:p>
          <a:p>
            <a:r>
              <a:rPr kumimoji="1" lang="ja-JP" altLang="en-US" dirty="0"/>
              <a:t>基本的には見た目は同じだが大きさや色で区別できるようにし画像が少なくてもいいようにする</a:t>
            </a:r>
            <a:endParaRPr kumimoji="1" lang="en-US" altLang="ja-JP" dirty="0"/>
          </a:p>
        </p:txBody>
      </p:sp>
    </p:spTree>
    <p:extLst>
      <p:ext uri="{BB962C8B-B14F-4D97-AF65-F5344CB8AC3E}">
        <p14:creationId xmlns:p14="http://schemas.microsoft.com/office/powerpoint/2010/main" val="410250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686A1-568C-48DB-8010-422932F609FE}"/>
              </a:ext>
            </a:extLst>
          </p:cNvPr>
          <p:cNvSpPr>
            <a:spLocks noGrp="1"/>
          </p:cNvSpPr>
          <p:nvPr>
            <p:ph type="title"/>
          </p:nvPr>
        </p:nvSpPr>
        <p:spPr/>
        <p:txBody>
          <a:bodyPr/>
          <a:lstStyle/>
          <a:p>
            <a:r>
              <a:rPr lang="ja-JP" altLang="en-US" dirty="0"/>
              <a:t>敵キャラクター種類</a:t>
            </a:r>
            <a:endParaRPr kumimoji="1" lang="ja-JP" altLang="en-US" dirty="0"/>
          </a:p>
        </p:txBody>
      </p:sp>
      <p:sp>
        <p:nvSpPr>
          <p:cNvPr id="3" name="コンテンツ プレースホルダー 2">
            <a:extLst>
              <a:ext uri="{FF2B5EF4-FFF2-40B4-BE49-F238E27FC236}">
                <a16:creationId xmlns:a16="http://schemas.microsoft.com/office/drawing/2014/main" id="{8F6979B4-3335-4EF0-B622-A92923D302BB}"/>
              </a:ext>
            </a:extLst>
          </p:cNvPr>
          <p:cNvSpPr>
            <a:spLocks noGrp="1"/>
          </p:cNvSpPr>
          <p:nvPr>
            <p:ph idx="1"/>
          </p:nvPr>
        </p:nvSpPr>
        <p:spPr/>
        <p:txBody>
          <a:bodyPr/>
          <a:lstStyle/>
          <a:p>
            <a:r>
              <a:rPr kumimoji="1" lang="ja-JP" altLang="en-US" dirty="0"/>
              <a:t>雑魚</a:t>
            </a:r>
            <a:r>
              <a:rPr kumimoji="1" lang="en-US" altLang="ja-JP" dirty="0"/>
              <a:t>1</a:t>
            </a:r>
            <a:r>
              <a:rPr kumimoji="1" lang="ja-JP" altLang="en-US" dirty="0"/>
              <a:t>（名前は後で考える）</a:t>
            </a:r>
            <a:endParaRPr kumimoji="1" lang="en-US" altLang="ja-JP" dirty="0"/>
          </a:p>
          <a:p>
            <a:pPr lvl="1"/>
            <a:r>
              <a:rPr lang="ja-JP" altLang="en-US" dirty="0"/>
              <a:t>最も弱い存在体力も１でいい、基本的に何をされても死ぬ</a:t>
            </a:r>
            <a:endParaRPr lang="en-US" altLang="ja-JP" dirty="0"/>
          </a:p>
          <a:p>
            <a:pPr lvl="1"/>
            <a:r>
              <a:rPr lang="ja-JP" altLang="en-US" dirty="0"/>
              <a:t>ショットは単発式</a:t>
            </a:r>
            <a:endParaRPr lang="en-US" altLang="ja-JP" dirty="0"/>
          </a:p>
          <a:p>
            <a:r>
              <a:rPr lang="ja-JP" altLang="en-US" dirty="0"/>
              <a:t>雑魚</a:t>
            </a:r>
            <a:r>
              <a:rPr lang="en-US" altLang="ja-JP" dirty="0"/>
              <a:t>2</a:t>
            </a:r>
            <a:r>
              <a:rPr lang="ja-JP" altLang="en-US" dirty="0"/>
              <a:t>（名前は後で考える）</a:t>
            </a:r>
            <a:endParaRPr lang="en-US" altLang="ja-JP" dirty="0"/>
          </a:p>
          <a:p>
            <a:pPr lvl="1"/>
            <a:r>
              <a:rPr lang="ja-JP" altLang="en-US" dirty="0"/>
              <a:t>雑魚</a:t>
            </a:r>
            <a:r>
              <a:rPr lang="en-US" altLang="ja-JP" dirty="0"/>
              <a:t>2</a:t>
            </a:r>
            <a:r>
              <a:rPr lang="ja-JP" altLang="en-US" dirty="0"/>
              <a:t>よりは強いただ強いといってもステータス面というよりは複数で固まって行動するタイプの強さのほうが良いかも</a:t>
            </a:r>
            <a:endParaRPr lang="en-US" altLang="ja-JP" dirty="0"/>
          </a:p>
          <a:p>
            <a:pPr lvl="1"/>
            <a:r>
              <a:rPr lang="ja-JP" altLang="en-US" dirty="0"/>
              <a:t>ショットは単発式</a:t>
            </a:r>
            <a:endParaRPr lang="en-US" altLang="ja-JP" dirty="0"/>
          </a:p>
          <a:p>
            <a:pPr lvl="1"/>
            <a:r>
              <a:rPr lang="ja-JP" altLang="en-US" dirty="0"/>
              <a:t>体力も低い</a:t>
            </a:r>
            <a:endParaRPr lang="en-US" altLang="ja-JP" dirty="0"/>
          </a:p>
          <a:p>
            <a:pPr lvl="1"/>
            <a:endParaRPr kumimoji="1" lang="ja-JP" altLang="en-US" dirty="0"/>
          </a:p>
        </p:txBody>
      </p:sp>
    </p:spTree>
    <p:extLst>
      <p:ext uri="{BB962C8B-B14F-4D97-AF65-F5344CB8AC3E}">
        <p14:creationId xmlns:p14="http://schemas.microsoft.com/office/powerpoint/2010/main" val="32446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C51C5-CA59-48F1-96DE-D380EEA069BA}"/>
              </a:ext>
            </a:extLst>
          </p:cNvPr>
          <p:cNvSpPr>
            <a:spLocks noGrp="1"/>
          </p:cNvSpPr>
          <p:nvPr>
            <p:ph type="title"/>
          </p:nvPr>
        </p:nvSpPr>
        <p:spPr/>
        <p:txBody>
          <a:bodyPr/>
          <a:lstStyle/>
          <a:p>
            <a:r>
              <a:rPr kumimoji="1" lang="ja-JP" altLang="en-US" dirty="0"/>
              <a:t>敵キャラクター種類（</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C137E1DA-71F9-4A74-B248-F0819E45B52F}"/>
              </a:ext>
            </a:extLst>
          </p:cNvPr>
          <p:cNvSpPr>
            <a:spLocks noGrp="1"/>
          </p:cNvSpPr>
          <p:nvPr>
            <p:ph idx="1"/>
          </p:nvPr>
        </p:nvSpPr>
        <p:spPr/>
        <p:txBody>
          <a:bodyPr/>
          <a:lstStyle/>
          <a:p>
            <a:r>
              <a:rPr kumimoji="1" lang="ja-JP" altLang="en-US" dirty="0"/>
              <a:t>雑魚</a:t>
            </a:r>
            <a:r>
              <a:rPr kumimoji="1" lang="en-US" altLang="ja-JP" dirty="0"/>
              <a:t>3</a:t>
            </a:r>
            <a:r>
              <a:rPr kumimoji="1" lang="ja-JP" altLang="en-US" dirty="0"/>
              <a:t>（名前は後で考えｒｙ）</a:t>
            </a:r>
            <a:endParaRPr kumimoji="1" lang="en-US" altLang="ja-JP" dirty="0"/>
          </a:p>
          <a:p>
            <a:pPr lvl="1"/>
            <a:r>
              <a:rPr kumimoji="1" lang="ja-JP" altLang="en-US" dirty="0"/>
              <a:t>散弾式の攻撃をしてくる敵</a:t>
            </a:r>
            <a:endParaRPr lang="en-US" altLang="ja-JP" dirty="0"/>
          </a:p>
          <a:p>
            <a:pPr lvl="1"/>
            <a:r>
              <a:rPr kumimoji="1" lang="ja-JP" altLang="en-US" dirty="0"/>
              <a:t>体力は低い</a:t>
            </a:r>
            <a:endParaRPr kumimoji="1" lang="en-US" altLang="ja-JP" dirty="0"/>
          </a:p>
          <a:p>
            <a:r>
              <a:rPr kumimoji="1" lang="ja-JP" altLang="en-US" dirty="0"/>
              <a:t>雑魚</a:t>
            </a:r>
            <a:r>
              <a:rPr kumimoji="1" lang="en-US" altLang="ja-JP" dirty="0"/>
              <a:t>4</a:t>
            </a:r>
            <a:r>
              <a:rPr kumimoji="1" lang="ja-JP" altLang="en-US" dirty="0"/>
              <a:t>（名前は後でｒｙ）</a:t>
            </a:r>
            <a:endParaRPr kumimoji="1" lang="en-US" altLang="ja-JP" dirty="0"/>
          </a:p>
          <a:p>
            <a:pPr lvl="1"/>
            <a:r>
              <a:rPr lang="ja-JP" altLang="en-US" dirty="0"/>
              <a:t>攻撃はしない画面上部から自プレイヤーに向かって突っ込んでくる</a:t>
            </a:r>
            <a:endParaRPr lang="en-US" altLang="ja-JP" dirty="0"/>
          </a:p>
          <a:p>
            <a:pPr lvl="1"/>
            <a:r>
              <a:rPr kumimoji="1" lang="ja-JP" altLang="en-US" dirty="0" smtClean="0"/>
              <a:t>一応寄生された</a:t>
            </a:r>
            <a:r>
              <a:rPr kumimoji="1" lang="ja-JP" altLang="en-US" dirty="0"/>
              <a:t>時のことを考えてショットは単発式にしておく</a:t>
            </a:r>
            <a:endParaRPr kumimoji="1" lang="en-US" altLang="ja-JP" dirty="0"/>
          </a:p>
          <a:p>
            <a:pPr lvl="1"/>
            <a:r>
              <a:rPr lang="ja-JP" altLang="en-US" dirty="0"/>
              <a:t>体力は低い</a:t>
            </a:r>
            <a:endParaRPr lang="en-US" altLang="ja-JP" dirty="0"/>
          </a:p>
          <a:p>
            <a:pPr lvl="1"/>
            <a:r>
              <a:rPr kumimoji="1" lang="ja-JP" altLang="en-US" dirty="0"/>
              <a:t>追尾はしないものとし移動開始した時のベクトルに一直線に進んで画面外まで進む</a:t>
            </a:r>
          </a:p>
        </p:txBody>
      </p:sp>
    </p:spTree>
    <p:extLst>
      <p:ext uri="{BB962C8B-B14F-4D97-AF65-F5344CB8AC3E}">
        <p14:creationId xmlns:p14="http://schemas.microsoft.com/office/powerpoint/2010/main" val="31841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798A1-0709-4CCB-8A34-56FF0EF2A3AF}"/>
              </a:ext>
            </a:extLst>
          </p:cNvPr>
          <p:cNvSpPr>
            <a:spLocks noGrp="1"/>
          </p:cNvSpPr>
          <p:nvPr>
            <p:ph type="title"/>
          </p:nvPr>
        </p:nvSpPr>
        <p:spPr/>
        <p:txBody>
          <a:bodyPr/>
          <a:lstStyle/>
          <a:p>
            <a:r>
              <a:rPr kumimoji="1" lang="ja-JP" altLang="en-US" dirty="0"/>
              <a:t>敵キャラクター（</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6E5589EC-9DE0-486A-936C-A9CD4003DE70}"/>
              </a:ext>
            </a:extLst>
          </p:cNvPr>
          <p:cNvSpPr>
            <a:spLocks noGrp="1"/>
          </p:cNvSpPr>
          <p:nvPr>
            <p:ph idx="1"/>
          </p:nvPr>
        </p:nvSpPr>
        <p:spPr/>
        <p:txBody>
          <a:bodyPr/>
          <a:lstStyle/>
          <a:p>
            <a:r>
              <a:rPr kumimoji="1" lang="ja-JP" altLang="en-US" dirty="0"/>
              <a:t>雑魚</a:t>
            </a:r>
            <a:r>
              <a:rPr kumimoji="1" lang="en-US" altLang="ja-JP" dirty="0"/>
              <a:t>5</a:t>
            </a:r>
            <a:r>
              <a:rPr kumimoji="1" lang="ja-JP" altLang="en-US" dirty="0"/>
              <a:t>～</a:t>
            </a:r>
            <a:r>
              <a:rPr kumimoji="1" lang="en-US" altLang="ja-JP" dirty="0"/>
              <a:t>7</a:t>
            </a:r>
            <a:r>
              <a:rPr kumimoji="1" lang="ja-JP" altLang="en-US" dirty="0"/>
              <a:t>（名前はｒｙ）</a:t>
            </a:r>
            <a:endParaRPr kumimoji="1" lang="en-US" altLang="ja-JP" dirty="0"/>
          </a:p>
          <a:p>
            <a:pPr lvl="1"/>
            <a:r>
              <a:rPr kumimoji="1" lang="ja-JP" altLang="en-US" dirty="0"/>
              <a:t>雑魚</a:t>
            </a:r>
            <a:r>
              <a:rPr kumimoji="1" lang="en-US" altLang="ja-JP" dirty="0"/>
              <a:t>1</a:t>
            </a:r>
            <a:r>
              <a:rPr kumimoji="1" lang="ja-JP" altLang="en-US" dirty="0"/>
              <a:t>～</a:t>
            </a:r>
            <a:r>
              <a:rPr kumimoji="1" lang="en-US" altLang="ja-JP" dirty="0"/>
              <a:t>3</a:t>
            </a:r>
            <a:r>
              <a:rPr kumimoji="1" lang="ja-JP" altLang="en-US" dirty="0"/>
              <a:t>の大きさが変わった版</a:t>
            </a:r>
            <a:endParaRPr kumimoji="1" lang="en-US" altLang="ja-JP" dirty="0"/>
          </a:p>
          <a:p>
            <a:pPr lvl="1"/>
            <a:r>
              <a:rPr lang="ja-JP" altLang="en-US" dirty="0"/>
              <a:t>体力は単発式弾</a:t>
            </a:r>
            <a:r>
              <a:rPr lang="en-US" altLang="ja-JP" dirty="0"/>
              <a:t>2</a:t>
            </a:r>
            <a:r>
              <a:rPr lang="ja-JP" altLang="en-US" dirty="0"/>
              <a:t>発で死ぬぐらいにしておくといいかも</a:t>
            </a:r>
            <a:endParaRPr lang="en-US" altLang="ja-JP" dirty="0"/>
          </a:p>
          <a:p>
            <a:pPr lvl="1"/>
            <a:r>
              <a:rPr kumimoji="1" lang="ja-JP" altLang="en-US" dirty="0"/>
              <a:t>大きくなるに伴って当たり判定も大きくなる</a:t>
            </a:r>
            <a:endParaRPr kumimoji="1" lang="en-US" altLang="ja-JP" dirty="0"/>
          </a:p>
          <a:p>
            <a:r>
              <a:rPr lang="ja-JP" altLang="en-US" dirty="0"/>
              <a:t>敵キャラクター</a:t>
            </a:r>
            <a:r>
              <a:rPr lang="en-US" altLang="ja-JP" dirty="0"/>
              <a:t>1</a:t>
            </a:r>
            <a:r>
              <a:rPr lang="ja-JP" altLang="en-US" dirty="0"/>
              <a:t>（）</a:t>
            </a:r>
            <a:endParaRPr lang="en-US" altLang="ja-JP" dirty="0"/>
          </a:p>
          <a:p>
            <a:pPr lvl="1"/>
            <a:r>
              <a:rPr kumimoji="1" lang="ja-JP" altLang="en-US" dirty="0"/>
              <a:t>体力は中</a:t>
            </a:r>
            <a:endParaRPr kumimoji="1" lang="en-US" altLang="ja-JP" dirty="0"/>
          </a:p>
          <a:p>
            <a:pPr lvl="1"/>
            <a:r>
              <a:rPr kumimoji="1" lang="ja-JP" altLang="en-US" dirty="0"/>
              <a:t>放射式の弾を打ってくる</a:t>
            </a:r>
          </a:p>
        </p:txBody>
      </p:sp>
    </p:spTree>
    <p:extLst>
      <p:ext uri="{BB962C8B-B14F-4D97-AF65-F5344CB8AC3E}">
        <p14:creationId xmlns:p14="http://schemas.microsoft.com/office/powerpoint/2010/main" val="3308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2EC0D-E44B-4091-BF77-7252704E73F7}"/>
              </a:ext>
            </a:extLst>
          </p:cNvPr>
          <p:cNvSpPr>
            <a:spLocks noGrp="1"/>
          </p:cNvSpPr>
          <p:nvPr>
            <p:ph type="title"/>
          </p:nvPr>
        </p:nvSpPr>
        <p:spPr/>
        <p:txBody>
          <a:bodyPr/>
          <a:lstStyle/>
          <a:p>
            <a:r>
              <a:rPr kumimoji="1" lang="ja-JP" altLang="en-US" dirty="0"/>
              <a:t>敵キャラクター（</a:t>
            </a:r>
            <a:r>
              <a:rPr kumimoji="1"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05A7D8E3-4E67-4D9C-A79B-F5C6D476CF46}"/>
              </a:ext>
            </a:extLst>
          </p:cNvPr>
          <p:cNvSpPr>
            <a:spLocks noGrp="1"/>
          </p:cNvSpPr>
          <p:nvPr>
            <p:ph idx="1"/>
          </p:nvPr>
        </p:nvSpPr>
        <p:spPr/>
        <p:txBody>
          <a:bodyPr/>
          <a:lstStyle/>
          <a:p>
            <a:r>
              <a:rPr kumimoji="1" lang="ja-JP" altLang="en-US" dirty="0"/>
              <a:t>敵キャラクター</a:t>
            </a:r>
            <a:r>
              <a:rPr kumimoji="1" lang="en-US" altLang="ja-JP" dirty="0"/>
              <a:t>2</a:t>
            </a:r>
            <a:r>
              <a:rPr kumimoji="1" lang="ja-JP" altLang="en-US" dirty="0"/>
              <a:t>～</a:t>
            </a:r>
            <a:r>
              <a:rPr kumimoji="1" lang="en-US" altLang="ja-JP" dirty="0"/>
              <a:t>7</a:t>
            </a:r>
            <a:r>
              <a:rPr kumimoji="1" lang="ja-JP" altLang="en-US" dirty="0"/>
              <a:t>（）</a:t>
            </a:r>
            <a:endParaRPr kumimoji="1" lang="en-US" altLang="ja-JP" dirty="0"/>
          </a:p>
          <a:p>
            <a:pPr lvl="1"/>
            <a:r>
              <a:rPr lang="ja-JP" altLang="en-US" dirty="0"/>
              <a:t>雑魚</a:t>
            </a:r>
            <a:r>
              <a:rPr lang="en-US" altLang="ja-JP" dirty="0"/>
              <a:t>1</a:t>
            </a:r>
            <a:r>
              <a:rPr lang="ja-JP" altLang="en-US" dirty="0"/>
              <a:t>～</a:t>
            </a:r>
            <a:r>
              <a:rPr lang="en-US" altLang="ja-JP" dirty="0"/>
              <a:t>3,</a:t>
            </a:r>
            <a:r>
              <a:rPr lang="ja-JP" altLang="en-US" dirty="0"/>
              <a:t>５～７の上位互換</a:t>
            </a:r>
            <a:endParaRPr lang="en-US" altLang="ja-JP" dirty="0"/>
          </a:p>
          <a:p>
            <a:pPr lvl="1"/>
            <a:endParaRPr lang="en-US" altLang="ja-JP" dirty="0"/>
          </a:p>
          <a:p>
            <a:r>
              <a:rPr lang="ja-JP" altLang="en-US" dirty="0"/>
              <a:t>上位敵（）</a:t>
            </a:r>
            <a:endParaRPr lang="en-US" altLang="ja-JP" dirty="0"/>
          </a:p>
          <a:p>
            <a:pPr lvl="1"/>
            <a:r>
              <a:rPr lang="ja-JP" altLang="en-US" dirty="0"/>
              <a:t>このあたりから</a:t>
            </a:r>
            <a:r>
              <a:rPr lang="en-US" altLang="ja-JP" dirty="0"/>
              <a:t>1</a:t>
            </a:r>
            <a:r>
              <a:rPr lang="ja-JP" altLang="en-US" dirty="0"/>
              <a:t>種類の敵キャラクターでも複数のタイプのショットを使うことができる</a:t>
            </a:r>
            <a:endParaRPr lang="en-US" altLang="ja-JP" dirty="0"/>
          </a:p>
          <a:p>
            <a:pPr lvl="1"/>
            <a:r>
              <a:rPr lang="ja-JP" altLang="en-US" dirty="0"/>
              <a:t>ただし増やしすぎてもあれなので持てるタイプは</a:t>
            </a:r>
            <a:r>
              <a:rPr lang="en-US" altLang="ja-JP" dirty="0"/>
              <a:t>2</a:t>
            </a:r>
            <a:r>
              <a:rPr lang="ja-JP" altLang="en-US" dirty="0"/>
              <a:t>種類までとする</a:t>
            </a:r>
            <a:endParaRPr lang="en-US" altLang="ja-JP" dirty="0"/>
          </a:p>
          <a:p>
            <a:endParaRPr kumimoji="1" lang="ja-JP" altLang="en-US" dirty="0"/>
          </a:p>
        </p:txBody>
      </p:sp>
    </p:spTree>
    <p:extLst>
      <p:ext uri="{BB962C8B-B14F-4D97-AF65-F5344CB8AC3E}">
        <p14:creationId xmlns:p14="http://schemas.microsoft.com/office/powerpoint/2010/main" val="335070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D5D8-38B0-4A6F-A607-0C56618F53BF}"/>
              </a:ext>
            </a:extLst>
          </p:cNvPr>
          <p:cNvSpPr>
            <a:spLocks noGrp="1"/>
          </p:cNvSpPr>
          <p:nvPr>
            <p:ph type="title"/>
          </p:nvPr>
        </p:nvSpPr>
        <p:spPr/>
        <p:txBody>
          <a:bodyPr/>
          <a:lstStyle/>
          <a:p>
            <a:r>
              <a:rPr kumimoji="1" lang="ja-JP" altLang="en-US" dirty="0"/>
              <a:t>ボスキャラクター</a:t>
            </a:r>
          </a:p>
        </p:txBody>
      </p:sp>
      <p:sp>
        <p:nvSpPr>
          <p:cNvPr id="3" name="コンテンツ プレースホルダー 2">
            <a:extLst>
              <a:ext uri="{FF2B5EF4-FFF2-40B4-BE49-F238E27FC236}">
                <a16:creationId xmlns:a16="http://schemas.microsoft.com/office/drawing/2014/main" id="{1FB08463-2CF4-4616-8CDD-734E6BF22496}"/>
              </a:ext>
            </a:extLst>
          </p:cNvPr>
          <p:cNvSpPr>
            <a:spLocks noGrp="1"/>
          </p:cNvSpPr>
          <p:nvPr>
            <p:ph idx="1"/>
          </p:nvPr>
        </p:nvSpPr>
        <p:spPr/>
        <p:txBody>
          <a:bodyPr/>
          <a:lstStyle/>
          <a:p>
            <a:r>
              <a:rPr kumimoji="1" lang="ja-JP" altLang="en-US" dirty="0"/>
              <a:t>各ステージの最後に登場する敵</a:t>
            </a:r>
            <a:endParaRPr lang="en-US" altLang="ja-JP" dirty="0"/>
          </a:p>
          <a:p>
            <a:r>
              <a:rPr kumimoji="1" lang="ja-JP" altLang="en-US" dirty="0"/>
              <a:t>体力は言わずもがな高い</a:t>
            </a:r>
            <a:endParaRPr kumimoji="1" lang="en-US" altLang="ja-JP" dirty="0"/>
          </a:p>
          <a:p>
            <a:r>
              <a:rPr kumimoji="1" lang="ja-JP" altLang="en-US" dirty="0"/>
              <a:t>各ボスごとの特殊な攻撃方法を用意してあげる</a:t>
            </a:r>
            <a:endParaRPr kumimoji="1" lang="en-US" altLang="ja-JP" dirty="0"/>
          </a:p>
          <a:p>
            <a:pPr lvl="1"/>
            <a:r>
              <a:rPr lang="ja-JP" altLang="en-US" dirty="0"/>
              <a:t>東方でいうところのスペルに当たるもの</a:t>
            </a:r>
            <a:endParaRPr lang="en-US" altLang="ja-JP" dirty="0"/>
          </a:p>
          <a:p>
            <a:r>
              <a:rPr kumimoji="1" lang="ja-JP" altLang="en-US" dirty="0"/>
              <a:t>攻撃も複数種のタイプの弾を使える</a:t>
            </a:r>
            <a:endParaRPr kumimoji="1" lang="en-US" altLang="ja-JP" dirty="0"/>
          </a:p>
          <a:p>
            <a:r>
              <a:rPr kumimoji="1" lang="en-US" altLang="ja-JP" dirty="0"/>
              <a:t>UI</a:t>
            </a:r>
            <a:r>
              <a:rPr kumimoji="1" lang="ja-JP" altLang="en-US" dirty="0"/>
              <a:t>で体力ゲージと気力ゲージを表示する</a:t>
            </a:r>
            <a:endParaRPr lang="en-US" altLang="ja-JP" dirty="0"/>
          </a:p>
          <a:p>
            <a:r>
              <a:rPr kumimoji="1" lang="ja-JP" altLang="en-US" dirty="0"/>
              <a:t>弱体化させること</a:t>
            </a:r>
            <a:r>
              <a:rPr kumimoji="1" lang="ja-JP" altLang="en-US" dirty="0" smtClean="0"/>
              <a:t>で寄生する</a:t>
            </a:r>
            <a:r>
              <a:rPr kumimoji="1" lang="ja-JP" altLang="en-US" dirty="0"/>
              <a:t>こともできる</a:t>
            </a:r>
            <a:endParaRPr kumimoji="1" lang="en-US" altLang="ja-JP" dirty="0"/>
          </a:p>
          <a:p>
            <a:r>
              <a:rPr lang="ja-JP" altLang="en-US" dirty="0" smtClean="0"/>
              <a:t>寄生する</a:t>
            </a:r>
            <a:r>
              <a:rPr lang="ja-JP" altLang="en-US" dirty="0"/>
              <a:t>とそのボスごとのスペルを回数制限付きだが打てることができるようになる</a:t>
            </a:r>
            <a:endParaRPr kumimoji="1" lang="ja-JP" altLang="en-US" dirty="0"/>
          </a:p>
        </p:txBody>
      </p:sp>
    </p:spTree>
    <p:extLst>
      <p:ext uri="{BB962C8B-B14F-4D97-AF65-F5344CB8AC3E}">
        <p14:creationId xmlns:p14="http://schemas.microsoft.com/office/powerpoint/2010/main" val="236204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D2261-CE3E-4678-B776-19FE0E295C4E}"/>
              </a:ext>
            </a:extLst>
          </p:cNvPr>
          <p:cNvSpPr>
            <a:spLocks noGrp="1"/>
          </p:cNvSpPr>
          <p:nvPr>
            <p:ph type="title"/>
          </p:nvPr>
        </p:nvSpPr>
        <p:spPr/>
        <p:txBody>
          <a:bodyPr/>
          <a:lstStyle/>
          <a:p>
            <a:r>
              <a:rPr kumimoji="1" lang="ja-JP" altLang="en-US" dirty="0"/>
              <a:t>ボスステージ</a:t>
            </a:r>
          </a:p>
        </p:txBody>
      </p:sp>
      <p:sp>
        <p:nvSpPr>
          <p:cNvPr id="3" name="コンテンツ プレースホルダー 2">
            <a:extLst>
              <a:ext uri="{FF2B5EF4-FFF2-40B4-BE49-F238E27FC236}">
                <a16:creationId xmlns:a16="http://schemas.microsoft.com/office/drawing/2014/main" id="{2AB4638A-406C-4CAC-98F3-88F3AD2469F0}"/>
              </a:ext>
            </a:extLst>
          </p:cNvPr>
          <p:cNvSpPr>
            <a:spLocks noGrp="1"/>
          </p:cNvSpPr>
          <p:nvPr>
            <p:ph idx="1"/>
          </p:nvPr>
        </p:nvSpPr>
        <p:spPr/>
        <p:txBody>
          <a:bodyPr/>
          <a:lstStyle/>
          <a:p>
            <a:r>
              <a:rPr kumimoji="1" lang="ja-JP" altLang="en-US" dirty="0"/>
              <a:t>ボスと戦う場所のこと</a:t>
            </a:r>
            <a:endParaRPr kumimoji="1" lang="en-US" altLang="ja-JP" dirty="0"/>
          </a:p>
          <a:p>
            <a:r>
              <a:rPr kumimoji="1" lang="ja-JP" altLang="en-US" dirty="0"/>
              <a:t>別に見た目上の変化や値をいじる必要はないと思うが</a:t>
            </a:r>
            <a:r>
              <a:rPr kumimoji="1" lang="en-US" altLang="ja-JP" dirty="0"/>
              <a:t>BGM</a:t>
            </a:r>
            <a:r>
              <a:rPr kumimoji="1" lang="ja-JP" altLang="en-US" dirty="0"/>
              <a:t>を変えたりはしようと思う</a:t>
            </a:r>
            <a:endParaRPr lang="en-US" altLang="ja-JP" dirty="0"/>
          </a:p>
          <a:p>
            <a:r>
              <a:rPr kumimoji="1" lang="ja-JP" altLang="en-US" dirty="0"/>
              <a:t>また詰み防止のためにたまに雑魚キャラクターが発生するようにする（ランダムでいいかな？）</a:t>
            </a:r>
          </a:p>
        </p:txBody>
      </p:sp>
    </p:spTree>
    <p:extLst>
      <p:ext uri="{BB962C8B-B14F-4D97-AF65-F5344CB8AC3E}">
        <p14:creationId xmlns:p14="http://schemas.microsoft.com/office/powerpoint/2010/main" val="15063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C6672-F79F-4FDC-9733-86B5B6B2322A}"/>
              </a:ext>
            </a:extLst>
          </p:cNvPr>
          <p:cNvSpPr>
            <a:spLocks noGrp="1"/>
          </p:cNvSpPr>
          <p:nvPr>
            <p:ph type="title"/>
          </p:nvPr>
        </p:nvSpPr>
        <p:spPr/>
        <p:txBody>
          <a:bodyPr/>
          <a:lstStyle/>
          <a:p>
            <a:r>
              <a:rPr kumimoji="1" lang="ja-JP" altLang="en-US" dirty="0"/>
              <a:t>ゲーム概要のようなもの</a:t>
            </a:r>
          </a:p>
        </p:txBody>
      </p:sp>
      <p:sp>
        <p:nvSpPr>
          <p:cNvPr id="3" name="コンテンツ プレースホルダー 2">
            <a:extLst>
              <a:ext uri="{FF2B5EF4-FFF2-40B4-BE49-F238E27FC236}">
                <a16:creationId xmlns:a16="http://schemas.microsoft.com/office/drawing/2014/main" id="{F9AF0CFA-CC28-4216-BB4B-02EA63D0955A}"/>
              </a:ext>
            </a:extLst>
          </p:cNvPr>
          <p:cNvSpPr>
            <a:spLocks noGrp="1"/>
          </p:cNvSpPr>
          <p:nvPr>
            <p:ph idx="1"/>
          </p:nvPr>
        </p:nvSpPr>
        <p:spPr/>
        <p:txBody>
          <a:bodyPr/>
          <a:lstStyle/>
          <a:p>
            <a:pPr marL="0" indent="0" algn="ctr">
              <a:buNone/>
            </a:pPr>
            <a:r>
              <a:rPr lang="ja-JP" altLang="en-US" sz="2400" dirty="0"/>
              <a:t>自分の能力ではなく敵の能力で攻略していくシューティングゲーム</a:t>
            </a:r>
            <a:endParaRPr lang="en-US" altLang="ja-JP" sz="2400" dirty="0"/>
          </a:p>
          <a:p>
            <a:r>
              <a:rPr lang="ja-JP" altLang="en-US" dirty="0"/>
              <a:t>このゲームは縦スクロールシューティングである、基本的には敵が画面上部から現れ、一定時間画面内に滞在弾を発射等の一定の行動後、画面外に消えていく形式にする</a:t>
            </a:r>
            <a:endParaRPr lang="en-US" altLang="ja-JP" dirty="0"/>
          </a:p>
          <a:p>
            <a:r>
              <a:rPr lang="ja-JP" altLang="en-US" dirty="0"/>
              <a:t>各ステージの最終地にはボスキャラクターを配置し倒すとステージクリアになる</a:t>
            </a:r>
            <a:endParaRPr lang="en-US" altLang="ja-JP" dirty="0"/>
          </a:p>
          <a:p>
            <a:r>
              <a:rPr lang="ja-JP" altLang="en-US" dirty="0" smtClean="0"/>
              <a:t>寄生・</a:t>
            </a:r>
            <a:r>
              <a:rPr lang="ja-JP" altLang="en-US" dirty="0"/>
              <a:t>・・この設定を生かすには、自プレイヤーを何かしら</a:t>
            </a:r>
            <a:r>
              <a:rPr lang="ja-JP" altLang="en-US" dirty="0" smtClean="0"/>
              <a:t>に取り付くこと</a:t>
            </a:r>
            <a:r>
              <a:rPr lang="ja-JP" altLang="en-US" dirty="0"/>
              <a:t>ができるようにしなければならない</a:t>
            </a:r>
            <a:endParaRPr lang="en-US" altLang="ja-JP" dirty="0"/>
          </a:p>
          <a:p>
            <a:pPr lvl="1"/>
            <a:r>
              <a:rPr lang="ja-JP" altLang="en-US" dirty="0"/>
              <a:t>操る・・・霊魂に</a:t>
            </a:r>
            <a:r>
              <a:rPr lang="ja-JP" altLang="en-US" dirty="0" smtClean="0"/>
              <a:t>なって取り付く、</a:t>
            </a:r>
            <a:r>
              <a:rPr lang="ja-JP" altLang="en-US" dirty="0"/>
              <a:t>糸状のもので操る、ロボット等の機械ならハッキング等で自分の制御下に置くなどが考えられる。</a:t>
            </a:r>
            <a:endParaRPr lang="en-US" altLang="ja-JP" dirty="0"/>
          </a:p>
          <a:p>
            <a:pPr marL="457200" lvl="1" indent="0">
              <a:buNone/>
            </a:pPr>
            <a:r>
              <a:rPr lang="en-US" altLang="ja-JP" dirty="0"/>
              <a:t>	</a:t>
            </a:r>
            <a:r>
              <a:rPr lang="ja-JP" altLang="en-US" dirty="0"/>
              <a:t>→個人的には霊魂の案を押していきたい</a:t>
            </a:r>
            <a:endParaRPr lang="en-US" altLang="ja-JP" dirty="0"/>
          </a:p>
          <a:p>
            <a:pPr marL="457200" lvl="1" indent="0">
              <a:buNone/>
            </a:pPr>
            <a:endParaRPr lang="en-US" altLang="ja-JP" dirty="0"/>
          </a:p>
          <a:p>
            <a:pPr lvl="1"/>
            <a:endParaRPr lang="en-US" altLang="ja-JP" dirty="0"/>
          </a:p>
          <a:p>
            <a:endParaRPr lang="en-US" altLang="ja-JP" dirty="0"/>
          </a:p>
        </p:txBody>
      </p:sp>
    </p:spTree>
    <p:extLst>
      <p:ext uri="{BB962C8B-B14F-4D97-AF65-F5344CB8AC3E}">
        <p14:creationId xmlns:p14="http://schemas.microsoft.com/office/powerpoint/2010/main" val="388516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FA27F-5619-4AAF-B635-80FAFA4764E5}"/>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D3A665D9-3B9C-4F89-A142-4FAE6539B1EC}"/>
              </a:ext>
            </a:extLst>
          </p:cNvPr>
          <p:cNvSpPr>
            <a:spLocks noGrp="1"/>
          </p:cNvSpPr>
          <p:nvPr>
            <p:ph idx="1"/>
          </p:nvPr>
        </p:nvSpPr>
        <p:spPr/>
        <p:txBody>
          <a:bodyPr/>
          <a:lstStyle/>
          <a:p>
            <a:r>
              <a:rPr lang="ja-JP" altLang="en-US" dirty="0"/>
              <a:t>通常のプレイヤーには敵キャラを倒す能力を持ち合わせていない</a:t>
            </a:r>
            <a:endParaRPr lang="en-US" altLang="ja-JP" dirty="0"/>
          </a:p>
          <a:p>
            <a:r>
              <a:rPr kumimoji="1" lang="ja-JP" altLang="en-US" dirty="0"/>
              <a:t>ので、敵キャラに</a:t>
            </a:r>
            <a:r>
              <a:rPr kumimoji="1" lang="ja-JP" altLang="en-US" dirty="0" smtClean="0"/>
              <a:t>取り</a:t>
            </a:r>
            <a:r>
              <a:rPr lang="ja-JP" altLang="en-US" dirty="0"/>
              <a:t>付</a:t>
            </a:r>
            <a:r>
              <a:rPr kumimoji="1" lang="ja-JP" altLang="en-US" dirty="0" smtClean="0"/>
              <a:t>き</a:t>
            </a:r>
            <a:r>
              <a:rPr kumimoji="1" lang="ja-JP" altLang="en-US" dirty="0"/>
              <a:t>制御下に置く必要がある</a:t>
            </a:r>
            <a:endParaRPr kumimoji="1" lang="en-US" altLang="ja-JP" dirty="0"/>
          </a:p>
          <a:p>
            <a:pPr lvl="1"/>
            <a:r>
              <a:rPr lang="ja-JP" altLang="en-US" dirty="0" smtClean="0"/>
              <a:t>取り付き方</a:t>
            </a:r>
            <a:r>
              <a:rPr lang="ja-JP" altLang="en-US" dirty="0"/>
              <a:t>・・・敵を</a:t>
            </a:r>
            <a:r>
              <a:rPr lang="ja-JP" altLang="en-US" dirty="0">
                <a:solidFill>
                  <a:srgbClr val="FFFF00"/>
                </a:solidFill>
              </a:rPr>
              <a:t>弱体化状態</a:t>
            </a:r>
            <a:r>
              <a:rPr lang="ja-JP" altLang="en-US" dirty="0"/>
              <a:t>にした状態で、その敵キャラクターに体当たりをすることでその敵キャラクターを制御下に置くことができる（</a:t>
            </a:r>
            <a:r>
              <a:rPr lang="en-US" altLang="ja-JP" dirty="0"/>
              <a:t>※</a:t>
            </a:r>
            <a:r>
              <a:rPr lang="ja-JP" altLang="en-US" dirty="0"/>
              <a:t>詳細は次ページ参照）</a:t>
            </a:r>
            <a:endParaRPr lang="en-US" altLang="ja-JP" dirty="0"/>
          </a:p>
          <a:p>
            <a:r>
              <a:rPr kumimoji="1" lang="ja-JP" altLang="en-US" dirty="0"/>
              <a:t>敵キャラクターに</a:t>
            </a:r>
            <a:r>
              <a:rPr kumimoji="1" lang="ja-JP" altLang="en-US" dirty="0" smtClean="0"/>
              <a:t>取り</a:t>
            </a:r>
            <a:r>
              <a:rPr lang="ja-JP" altLang="en-US" dirty="0"/>
              <a:t>付</a:t>
            </a:r>
            <a:r>
              <a:rPr kumimoji="1" lang="ja-JP" altLang="en-US" dirty="0" smtClean="0"/>
              <a:t>いて</a:t>
            </a:r>
            <a:r>
              <a:rPr kumimoji="1" lang="ja-JP" altLang="en-US" dirty="0"/>
              <a:t>いる場合は自プレイヤーのステータスは</a:t>
            </a:r>
            <a:r>
              <a:rPr kumimoji="1" lang="ja-JP" altLang="en-US" dirty="0" smtClean="0"/>
              <a:t>取り</a:t>
            </a:r>
            <a:r>
              <a:rPr lang="ja-JP" altLang="en-US" dirty="0"/>
              <a:t>付</a:t>
            </a:r>
            <a:r>
              <a:rPr kumimoji="1" lang="ja-JP" altLang="en-US" dirty="0" smtClean="0"/>
              <a:t>いて</a:t>
            </a:r>
            <a:r>
              <a:rPr kumimoji="1" lang="ja-JP" altLang="en-US" dirty="0"/>
              <a:t>いる敵キャラクターに依存する（体力、移動速度、弾種、当たり判定等</a:t>
            </a:r>
            <a:r>
              <a:rPr kumimoji="1" lang="ja-JP" altLang="en-US" dirty="0" smtClean="0"/>
              <a:t>）</a:t>
            </a:r>
            <a:endParaRPr kumimoji="1" lang="en-US" altLang="ja-JP" dirty="0" smtClean="0"/>
          </a:p>
          <a:p>
            <a:r>
              <a:rPr lang="ja-JP" altLang="en-US" dirty="0"/>
              <a:t>敵</a:t>
            </a:r>
            <a:r>
              <a:rPr lang="ja-JP" altLang="en-US" dirty="0" smtClean="0"/>
              <a:t>のショットをぎりぎりでかわすとボーナス得点が入る</a:t>
            </a:r>
            <a:r>
              <a:rPr lang="el-GR" altLang="ja-JP" dirty="0" smtClean="0"/>
              <a:t>( </a:t>
            </a:r>
            <a:r>
              <a:rPr lang="ja-JP" altLang="en-US" dirty="0" smtClean="0"/>
              <a:t>：</a:t>
            </a:r>
            <a:r>
              <a:rPr lang="el-GR" altLang="ja-JP" dirty="0" smtClean="0"/>
              <a:t>´</a:t>
            </a:r>
            <a:r>
              <a:rPr lang="ja-JP" altLang="el-GR" dirty="0"/>
              <a:t>･</a:t>
            </a:r>
            <a:r>
              <a:rPr lang="el-GR" altLang="ja-JP" dirty="0"/>
              <a:t>ω</a:t>
            </a:r>
            <a:r>
              <a:rPr lang="ja-JP" altLang="el-GR" dirty="0"/>
              <a:t>・</a:t>
            </a:r>
            <a:r>
              <a:rPr lang="el-GR" altLang="ja-JP" dirty="0"/>
              <a:t>)</a:t>
            </a:r>
            <a:r>
              <a:rPr lang="ja-JP" altLang="en-US" dirty="0" smtClean="0"/>
              <a:t>パーティクル</a:t>
            </a:r>
            <a:r>
              <a:rPr lang="el-GR" altLang="ja-JP" dirty="0"/>
              <a:t>(</a:t>
            </a:r>
            <a:r>
              <a:rPr lang="ja-JP" altLang="el-GR" dirty="0"/>
              <a:t>･</a:t>
            </a:r>
            <a:r>
              <a:rPr lang="el-GR" altLang="ja-JP" dirty="0"/>
              <a:t>ω</a:t>
            </a:r>
            <a:r>
              <a:rPr lang="ja-JP" altLang="el-GR" dirty="0"/>
              <a:t>･</a:t>
            </a:r>
            <a:r>
              <a:rPr lang="ja-JP" altLang="el-GR" dirty="0" smtClean="0"/>
              <a:t>｀</a:t>
            </a:r>
            <a:r>
              <a:rPr lang="ja-JP" altLang="en-US" dirty="0"/>
              <a:t>：</a:t>
            </a:r>
            <a:r>
              <a:rPr lang="el-GR" altLang="ja-JP" dirty="0" smtClean="0"/>
              <a:t>)</a:t>
            </a:r>
            <a:endParaRPr kumimoji="1" lang="en-US" altLang="ja-JP" dirty="0"/>
          </a:p>
          <a:p>
            <a:endParaRPr kumimoji="1" lang="en-US" altLang="ja-JP" dirty="0"/>
          </a:p>
          <a:p>
            <a:pPr lvl="1"/>
            <a:endParaRPr kumimoji="1" lang="ja-JP" altLang="en-US" i="1" dirty="0"/>
          </a:p>
        </p:txBody>
      </p:sp>
    </p:spTree>
    <p:extLst>
      <p:ext uri="{BB962C8B-B14F-4D97-AF65-F5344CB8AC3E}">
        <p14:creationId xmlns:p14="http://schemas.microsoft.com/office/powerpoint/2010/main" val="369933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3FDE8-F902-4B2D-AD91-11C0DC217417}"/>
              </a:ext>
            </a:extLst>
          </p:cNvPr>
          <p:cNvSpPr>
            <a:spLocks noGrp="1"/>
          </p:cNvSpPr>
          <p:nvPr>
            <p:ph type="title"/>
          </p:nvPr>
        </p:nvSpPr>
        <p:spPr/>
        <p:txBody>
          <a:bodyPr/>
          <a:lstStyle/>
          <a:p>
            <a:r>
              <a:rPr kumimoji="1" lang="ja-JP" altLang="en-US" dirty="0"/>
              <a:t>弱体化状態</a:t>
            </a:r>
          </a:p>
        </p:txBody>
      </p:sp>
      <p:sp>
        <p:nvSpPr>
          <p:cNvPr id="3" name="コンテンツ プレースホルダー 2">
            <a:extLst>
              <a:ext uri="{FF2B5EF4-FFF2-40B4-BE49-F238E27FC236}">
                <a16:creationId xmlns:a16="http://schemas.microsoft.com/office/drawing/2014/main" id="{C4FCA772-04B2-45F4-BFF5-DACE35F1FF11}"/>
              </a:ext>
            </a:extLst>
          </p:cNvPr>
          <p:cNvSpPr>
            <a:spLocks noGrp="1"/>
          </p:cNvSpPr>
          <p:nvPr>
            <p:ph idx="1"/>
          </p:nvPr>
        </p:nvSpPr>
        <p:spPr/>
        <p:txBody>
          <a:bodyPr/>
          <a:lstStyle/>
          <a:p>
            <a:r>
              <a:rPr kumimoji="1" lang="ja-JP" altLang="en-US" dirty="0"/>
              <a:t>このゲームの敵キャラクターは体力のほかに気力メーター（便宜上そう書いたが後に正式名称を決めなければならない）を有している</a:t>
            </a:r>
            <a:endParaRPr kumimoji="1" lang="en-US" altLang="ja-JP" dirty="0"/>
          </a:p>
          <a:p>
            <a:r>
              <a:rPr lang="ja-JP" altLang="en-US" dirty="0"/>
              <a:t>弱体化状態とは気力メーターが一定値（キャラクターごとに割り当てる）を下回った状態のことを言う。また、ここは未定だが体力による判定も持たせることも検討する</a:t>
            </a:r>
            <a:endParaRPr kumimoji="1" lang="en-US" altLang="ja-JP" dirty="0"/>
          </a:p>
          <a:p>
            <a:r>
              <a:rPr kumimoji="1" lang="ja-JP" altLang="en-US" dirty="0"/>
              <a:t>敵キャラクター</a:t>
            </a:r>
            <a:r>
              <a:rPr kumimoji="1" lang="ja-JP" altLang="en-US" dirty="0" smtClean="0"/>
              <a:t>に取り付いて</a:t>
            </a:r>
            <a:r>
              <a:rPr kumimoji="1" lang="ja-JP" altLang="en-US" dirty="0"/>
              <a:t>いない状態の自プレイヤーは弱体化弾という弾を打つことができる</a:t>
            </a:r>
            <a:r>
              <a:rPr lang="ja-JP" altLang="en-US" dirty="0"/>
              <a:t>。この弾は敵キャラクターにダメージを与えることはできないが敵キャラクターの気力メーターに影響を与えることができる。</a:t>
            </a:r>
            <a:endParaRPr lang="en-US" altLang="ja-JP" dirty="0"/>
          </a:p>
          <a:p>
            <a:r>
              <a:rPr lang="ja-JP" altLang="en-US" dirty="0"/>
              <a:t>気力メーターが減ると敵キャラクターの見た目に変化が生じる（上から青色の透過されたグラフィックを載せる予定）この状態で自プレイヤーが体当たりすることでその敵キャラクターを制御下に置ける</a:t>
            </a:r>
            <a:endParaRPr lang="en-US" altLang="ja-JP" dirty="0"/>
          </a:p>
        </p:txBody>
      </p:sp>
    </p:spTree>
    <p:extLst>
      <p:ext uri="{BB962C8B-B14F-4D97-AF65-F5344CB8AC3E}">
        <p14:creationId xmlns:p14="http://schemas.microsoft.com/office/powerpoint/2010/main" val="39590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D2D11-574B-4B6B-A9AD-3B5B631FB2F4}"/>
              </a:ext>
            </a:extLst>
          </p:cNvPr>
          <p:cNvSpPr>
            <a:spLocks noGrp="1"/>
          </p:cNvSpPr>
          <p:nvPr>
            <p:ph type="title"/>
          </p:nvPr>
        </p:nvSpPr>
        <p:spPr/>
        <p:txBody>
          <a:bodyPr/>
          <a:lstStyle/>
          <a:p>
            <a:r>
              <a:rPr kumimoji="1" lang="ja-JP" altLang="en-US" dirty="0"/>
              <a:t>弱体化状態（</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2E77EA82-5BA8-4890-BA30-7D27ABA63FE3}"/>
              </a:ext>
            </a:extLst>
          </p:cNvPr>
          <p:cNvSpPr>
            <a:spLocks noGrp="1"/>
          </p:cNvSpPr>
          <p:nvPr>
            <p:ph idx="1"/>
          </p:nvPr>
        </p:nvSpPr>
        <p:spPr/>
        <p:txBody>
          <a:bodyPr/>
          <a:lstStyle/>
          <a:p>
            <a:r>
              <a:rPr kumimoji="1" lang="ja-JP" altLang="en-US" dirty="0"/>
              <a:t>通常のフィールドに出現</a:t>
            </a:r>
            <a:r>
              <a:rPr kumimoji="1" lang="ja-JP" altLang="en-US" dirty="0" smtClean="0"/>
              <a:t>する雑魚キャラクター</a:t>
            </a:r>
            <a:r>
              <a:rPr kumimoji="1" lang="ja-JP" altLang="en-US" dirty="0"/>
              <a:t>は弱体化弾を当てると一発で弱体化状態にすることができる。</a:t>
            </a:r>
            <a:endParaRPr kumimoji="1" lang="en-US" altLang="ja-JP" dirty="0"/>
          </a:p>
          <a:p>
            <a:r>
              <a:rPr lang="ja-JP" altLang="en-US" dirty="0"/>
              <a:t>弱体化状態の敵は攻撃頻度が下がる</a:t>
            </a:r>
            <a:r>
              <a:rPr lang="en-US" altLang="ja-JP" dirty="0"/>
              <a:t>(</a:t>
            </a:r>
            <a:r>
              <a:rPr lang="ja-JP" altLang="en-US" dirty="0"/>
              <a:t>種類によっては一切攻撃してこない）</a:t>
            </a:r>
            <a:endParaRPr lang="en-US" altLang="ja-JP" dirty="0"/>
          </a:p>
          <a:p>
            <a:r>
              <a:rPr kumimoji="1" lang="ja-JP" altLang="en-US" dirty="0"/>
              <a:t>弱体化状態は一定時間で解除される。（基本的には一定時間が経つ前に画面外に消えるようにする予定だが念のために定義しておく）</a:t>
            </a:r>
            <a:endParaRPr kumimoji="1" lang="en-US" altLang="ja-JP" dirty="0"/>
          </a:p>
          <a:p>
            <a:r>
              <a:rPr kumimoji="1" lang="ja-JP" altLang="en-US" dirty="0"/>
              <a:t>各ステージ最後のボスキャラクターにも弱体化状態は存在し弱体化弾を当て続けることで弱体化させることができる（ラスボスは例外の予定）当然弱体化状態のボスに体当たりすれば</a:t>
            </a:r>
            <a:r>
              <a:rPr lang="ja-JP" altLang="en-US" dirty="0"/>
              <a:t>制御下に置ける</a:t>
            </a:r>
            <a:endParaRPr kumimoji="1" lang="en-US" altLang="ja-JP" dirty="0"/>
          </a:p>
          <a:p>
            <a:endParaRPr kumimoji="1" lang="ja-JP" altLang="en-US" dirty="0"/>
          </a:p>
        </p:txBody>
      </p:sp>
    </p:spTree>
    <p:extLst>
      <p:ext uri="{BB962C8B-B14F-4D97-AF65-F5344CB8AC3E}">
        <p14:creationId xmlns:p14="http://schemas.microsoft.com/office/powerpoint/2010/main" val="61768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84B3A-8E02-40E8-8A80-2C38D64BE608}"/>
              </a:ext>
            </a:extLst>
          </p:cNvPr>
          <p:cNvSpPr>
            <a:spLocks noGrp="1"/>
          </p:cNvSpPr>
          <p:nvPr>
            <p:ph type="title"/>
          </p:nvPr>
        </p:nvSpPr>
        <p:spPr/>
        <p:txBody>
          <a:bodyPr/>
          <a:lstStyle/>
          <a:p>
            <a:r>
              <a:rPr lang="ja-JP" altLang="en-US" dirty="0" smtClean="0"/>
              <a:t>寄生状態</a:t>
            </a:r>
            <a:endParaRPr kumimoji="1" lang="ja-JP" altLang="en-US" dirty="0"/>
          </a:p>
        </p:txBody>
      </p:sp>
      <p:sp>
        <p:nvSpPr>
          <p:cNvPr id="3" name="コンテンツ プレースホルダー 2">
            <a:extLst>
              <a:ext uri="{FF2B5EF4-FFF2-40B4-BE49-F238E27FC236}">
                <a16:creationId xmlns:a16="http://schemas.microsoft.com/office/drawing/2014/main" id="{02389CDD-4C9B-406C-A7E9-7167D1B9DA89}"/>
              </a:ext>
            </a:extLst>
          </p:cNvPr>
          <p:cNvSpPr>
            <a:spLocks noGrp="1"/>
          </p:cNvSpPr>
          <p:nvPr>
            <p:ph idx="1"/>
          </p:nvPr>
        </p:nvSpPr>
        <p:spPr/>
        <p:txBody>
          <a:bodyPr/>
          <a:lstStyle/>
          <a:p>
            <a:r>
              <a:rPr kumimoji="1" lang="ja-JP" altLang="en-US" dirty="0"/>
              <a:t>敵キャラクターに</a:t>
            </a:r>
            <a:r>
              <a:rPr kumimoji="1" lang="ja-JP" altLang="en-US" dirty="0" smtClean="0"/>
              <a:t>取り</a:t>
            </a:r>
            <a:r>
              <a:rPr lang="ja-JP" altLang="en-US" dirty="0"/>
              <a:t>付</a:t>
            </a:r>
            <a:r>
              <a:rPr kumimoji="1" lang="ja-JP" altLang="en-US" dirty="0" smtClean="0"/>
              <a:t>いて</a:t>
            </a:r>
            <a:r>
              <a:rPr kumimoji="1" lang="ja-JP" altLang="en-US" dirty="0"/>
              <a:t>いる状態のこと</a:t>
            </a:r>
            <a:endParaRPr kumimoji="1" lang="en-US" altLang="ja-JP" dirty="0"/>
          </a:p>
          <a:p>
            <a:r>
              <a:rPr kumimoji="1" lang="ja-JP" altLang="en-US" dirty="0"/>
              <a:t>この状態では敵キャラクターのグラフィックを逆転させる</a:t>
            </a:r>
            <a:endParaRPr kumimoji="1" lang="en-US" altLang="ja-JP" dirty="0"/>
          </a:p>
          <a:p>
            <a:r>
              <a:rPr lang="ja-JP" altLang="en-US" dirty="0"/>
              <a:t>この状態ではステータス</a:t>
            </a:r>
            <a:r>
              <a:rPr lang="ja-JP" altLang="en-US" dirty="0" smtClean="0"/>
              <a:t>は取り付いて</a:t>
            </a:r>
            <a:r>
              <a:rPr lang="ja-JP" altLang="en-US" dirty="0"/>
              <a:t>いる敵キャラクターに依存する</a:t>
            </a:r>
            <a:endParaRPr lang="en-US" altLang="ja-JP" dirty="0"/>
          </a:p>
          <a:p>
            <a:r>
              <a:rPr kumimoji="1" lang="ja-JP" altLang="en-US" dirty="0"/>
              <a:t>この状態で敵からの攻撃を受けても自プレイヤー</a:t>
            </a:r>
            <a:r>
              <a:rPr lang="ja-JP" altLang="en-US" dirty="0"/>
              <a:t>はダメージを受けない</a:t>
            </a:r>
            <a:r>
              <a:rPr lang="ja-JP" altLang="en-US" dirty="0" smtClean="0"/>
              <a:t>が取り付いて</a:t>
            </a:r>
            <a:r>
              <a:rPr lang="ja-JP" altLang="en-US" dirty="0"/>
              <a:t>いるキャラクターはダメージを受けてしまう。ダメージが体力を上回る</a:t>
            </a:r>
            <a:r>
              <a:rPr lang="ja-JP" altLang="en-US" dirty="0" smtClean="0"/>
              <a:t>と取り付いて</a:t>
            </a:r>
            <a:r>
              <a:rPr lang="ja-JP" altLang="en-US" dirty="0"/>
              <a:t>いる敵キャラクターは消滅し、初期状態のプレイヤーに戻されてしまう</a:t>
            </a:r>
            <a:endParaRPr lang="en-US" altLang="ja-JP" dirty="0"/>
          </a:p>
          <a:p>
            <a:r>
              <a:rPr kumimoji="1" lang="ja-JP" altLang="en-US" dirty="0" smtClean="0"/>
              <a:t>寄生状態</a:t>
            </a:r>
            <a:r>
              <a:rPr kumimoji="1" lang="ja-JP" altLang="en-US" dirty="0"/>
              <a:t>の敵キャラクターは任意のキー入力で解除・消滅させることもできるその場合プレイヤーは初期状態になる</a:t>
            </a:r>
            <a:endParaRPr kumimoji="1" lang="en-US" altLang="ja-JP" dirty="0"/>
          </a:p>
          <a:p>
            <a:r>
              <a:rPr lang="ja-JP" altLang="en-US" dirty="0" smtClean="0"/>
              <a:t>寄生直後及び寄生状態</a:t>
            </a:r>
            <a:r>
              <a:rPr lang="ja-JP" altLang="en-US" dirty="0"/>
              <a:t>から解除された後数フレーム無敵時間を設ける</a:t>
            </a:r>
            <a:endParaRPr kumimoji="1" lang="ja-JP" altLang="en-US" dirty="0"/>
          </a:p>
        </p:txBody>
      </p:sp>
    </p:spTree>
    <p:extLst>
      <p:ext uri="{BB962C8B-B14F-4D97-AF65-F5344CB8AC3E}">
        <p14:creationId xmlns:p14="http://schemas.microsoft.com/office/powerpoint/2010/main" val="217518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CC13D-6D2E-4948-B68E-FA7B411098FB}"/>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3B214324-5FCF-49F9-8278-630A9E8AA20F}"/>
              </a:ext>
            </a:extLst>
          </p:cNvPr>
          <p:cNvSpPr>
            <a:spLocks noGrp="1"/>
          </p:cNvSpPr>
          <p:nvPr>
            <p:ph idx="1"/>
          </p:nvPr>
        </p:nvSpPr>
        <p:spPr/>
        <p:txBody>
          <a:bodyPr/>
          <a:lstStyle/>
          <a:p>
            <a:r>
              <a:rPr kumimoji="1" lang="ja-JP" altLang="en-US" dirty="0"/>
              <a:t>単発式・・・キャラクターの正面から前進し画面外まで直進する（弱体化弾以外連射可能）</a:t>
            </a:r>
            <a:endParaRPr kumimoji="1" lang="en-US" altLang="ja-JP" dirty="0"/>
          </a:p>
          <a:p>
            <a:pPr lvl="1"/>
            <a:r>
              <a:rPr lang="ja-JP" altLang="en-US" dirty="0"/>
              <a:t>最も初期的な攻撃法とする</a:t>
            </a:r>
            <a:endParaRPr lang="en-US" altLang="ja-JP" dirty="0"/>
          </a:p>
          <a:p>
            <a:pPr lvl="1"/>
            <a:r>
              <a:rPr kumimoji="1" lang="ja-JP" altLang="en-US" dirty="0"/>
              <a:t>威力は中</a:t>
            </a:r>
            <a:endParaRPr kumimoji="1" lang="en-US" altLang="ja-JP" dirty="0"/>
          </a:p>
          <a:p>
            <a:pPr lvl="1"/>
            <a:r>
              <a:rPr kumimoji="1" lang="ja-JP" altLang="en-US" dirty="0"/>
              <a:t>連射式へのレベルアップを設けようかと思う</a:t>
            </a:r>
            <a:endParaRPr kumimoji="1" lang="en-US" altLang="ja-JP" dirty="0"/>
          </a:p>
          <a:p>
            <a:r>
              <a:rPr lang="ja-JP" altLang="en-US" dirty="0"/>
              <a:t>散弾式・・・キャラクターの前方から扇状に広がる弾を発射する</a:t>
            </a:r>
            <a:endParaRPr lang="en-US" altLang="ja-JP" dirty="0"/>
          </a:p>
          <a:p>
            <a:pPr lvl="1"/>
            <a:r>
              <a:rPr kumimoji="1" lang="ja-JP" altLang="en-US" dirty="0"/>
              <a:t>初期状態では</a:t>
            </a:r>
            <a:r>
              <a:rPr kumimoji="1" lang="en-US" altLang="ja-JP" dirty="0"/>
              <a:t>3</a:t>
            </a:r>
            <a:r>
              <a:rPr kumimoji="1" lang="ja-JP" altLang="en-US" dirty="0"/>
              <a:t>方向に広がるようにしようと思う</a:t>
            </a:r>
            <a:endParaRPr kumimoji="1" lang="en-US" altLang="ja-JP" dirty="0"/>
          </a:p>
          <a:p>
            <a:pPr lvl="1"/>
            <a:r>
              <a:rPr kumimoji="1" lang="ja-JP" altLang="en-US" dirty="0"/>
              <a:t>威力は低（だが</a:t>
            </a:r>
            <a:r>
              <a:rPr kumimoji="1" lang="en-US" altLang="ja-JP" dirty="0"/>
              <a:t>3</a:t>
            </a:r>
            <a:r>
              <a:rPr kumimoji="1" lang="ja-JP" altLang="en-US" dirty="0"/>
              <a:t>発当たった時の合計値は単発式を超えるように調整する）</a:t>
            </a:r>
            <a:endParaRPr kumimoji="1" lang="en-US" altLang="ja-JP" dirty="0"/>
          </a:p>
          <a:p>
            <a:pPr lvl="1"/>
            <a:r>
              <a:rPr lang="ja-JP" altLang="en-US" dirty="0"/>
              <a:t>レベルアップで弾の数を増やす</a:t>
            </a:r>
            <a:endParaRPr kumimoji="1" lang="ja-JP" altLang="en-US" dirty="0"/>
          </a:p>
        </p:txBody>
      </p:sp>
    </p:spTree>
    <p:extLst>
      <p:ext uri="{BB962C8B-B14F-4D97-AF65-F5344CB8AC3E}">
        <p14:creationId xmlns:p14="http://schemas.microsoft.com/office/powerpoint/2010/main" val="268863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71DAE-173F-4336-B054-0305397A74AD}"/>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CAEA5E2F-E281-4317-B898-DCC4A6F98CBE}"/>
              </a:ext>
            </a:extLst>
          </p:cNvPr>
          <p:cNvSpPr>
            <a:spLocks noGrp="1"/>
          </p:cNvSpPr>
          <p:nvPr>
            <p:ph idx="1"/>
          </p:nvPr>
        </p:nvSpPr>
        <p:spPr/>
        <p:txBody>
          <a:bodyPr>
            <a:normAutofit fontScale="92500" lnSpcReduction="20000"/>
          </a:bodyPr>
          <a:lstStyle/>
          <a:p>
            <a:r>
              <a:rPr lang="ja-JP" altLang="en-US" dirty="0"/>
              <a:t>追尾式・・・発射から一定の距離まで軌道修正しながら進む弾（一定距離まで近づくと追尾機能を切る</a:t>
            </a:r>
            <a:r>
              <a:rPr lang="ja-JP" altLang="en-US" sz="900" dirty="0"/>
              <a:t>じゃないと絶対当たっちゃうからね</a:t>
            </a:r>
            <a:r>
              <a:rPr lang="ja-JP" altLang="en-US" dirty="0"/>
              <a:t>）</a:t>
            </a:r>
            <a:endParaRPr lang="en-US" altLang="ja-JP" dirty="0"/>
          </a:p>
          <a:p>
            <a:pPr lvl="1"/>
            <a:r>
              <a:rPr kumimoji="1" lang="ja-JP" altLang="en-US" dirty="0"/>
              <a:t>威力は中</a:t>
            </a:r>
            <a:endParaRPr kumimoji="1" lang="en-US" altLang="ja-JP" dirty="0"/>
          </a:p>
          <a:p>
            <a:pPr lvl="1"/>
            <a:r>
              <a:rPr lang="ja-JP" altLang="en-US" dirty="0"/>
              <a:t>レベルアップで追尾機能の向上（最初の段階よりも軌道修正の頻度を高める方式にしようと思う）</a:t>
            </a:r>
            <a:endParaRPr lang="en-US" altLang="ja-JP" dirty="0"/>
          </a:p>
          <a:p>
            <a:r>
              <a:rPr kumimoji="1" lang="ja-JP" altLang="en-US" dirty="0"/>
              <a:t>放射式・・・最初は単発式と同じ挙動で進むが一定距離進むとその場で全方位に放射状に拡散する</a:t>
            </a:r>
            <a:endParaRPr kumimoji="1" lang="en-US" altLang="ja-JP" dirty="0"/>
          </a:p>
          <a:p>
            <a:pPr lvl="1"/>
            <a:r>
              <a:rPr lang="ja-JP" altLang="en-US" dirty="0"/>
              <a:t>威力は極低</a:t>
            </a:r>
            <a:endParaRPr lang="en-US" altLang="ja-JP" dirty="0"/>
          </a:p>
          <a:p>
            <a:pPr lvl="1"/>
            <a:r>
              <a:rPr kumimoji="1" lang="ja-JP" altLang="en-US" dirty="0"/>
              <a:t>レベルアップで弾の放射密度を増して</a:t>
            </a:r>
            <a:r>
              <a:rPr kumimoji="1" lang="ja-JP" altLang="en-US" dirty="0" smtClean="0"/>
              <a:t>いく</a:t>
            </a:r>
            <a:endParaRPr kumimoji="1" lang="en-US" altLang="ja-JP" dirty="0" smtClean="0"/>
          </a:p>
          <a:p>
            <a:r>
              <a:rPr lang="ja-JP" altLang="en-US" dirty="0" smtClean="0"/>
              <a:t>レーザー式・・・敵キャラクターが打つことができる</a:t>
            </a:r>
            <a:endParaRPr kumimoji="1" lang="en-US" altLang="ja-JP" dirty="0"/>
          </a:p>
          <a:p>
            <a:r>
              <a:rPr lang="ja-JP" altLang="en-US" dirty="0"/>
              <a:t>以上が通常の敵キャラクターが打つことのできる弾の種類にしようと思う（多分増えるけど・・・）</a:t>
            </a:r>
            <a:endParaRPr lang="en-US" altLang="ja-JP" dirty="0"/>
          </a:p>
          <a:p>
            <a:r>
              <a:rPr kumimoji="1" lang="ja-JP" altLang="en-US" dirty="0"/>
              <a:t>威力は体力ゲージがあるキャラクターへのダメージで</a:t>
            </a:r>
            <a:r>
              <a:rPr kumimoji="1" lang="ja-JP" altLang="en-US" dirty="0" smtClean="0"/>
              <a:t>あり寄生前の</a:t>
            </a:r>
            <a:r>
              <a:rPr lang="ja-JP" altLang="en-US" dirty="0"/>
              <a:t>自</a:t>
            </a:r>
            <a:r>
              <a:rPr kumimoji="1" lang="ja-JP" altLang="en-US" dirty="0" smtClean="0"/>
              <a:t>プレイヤー</a:t>
            </a:r>
            <a:r>
              <a:rPr kumimoji="1" lang="ja-JP" altLang="en-US" dirty="0"/>
              <a:t>はたとえ極低の球だろうと当たると即死である</a:t>
            </a:r>
            <a:endParaRPr kumimoji="1" lang="en-US" altLang="ja-JP" dirty="0"/>
          </a:p>
          <a:p>
            <a:r>
              <a:rPr kumimoji="1" lang="ja-JP" altLang="en-US" dirty="0"/>
              <a:t>またボスキャラクターはこの通常の攻撃のほか特殊な攻撃法、打ち方を用意する</a:t>
            </a:r>
          </a:p>
        </p:txBody>
      </p:sp>
    </p:spTree>
    <p:extLst>
      <p:ext uri="{BB962C8B-B14F-4D97-AF65-F5344CB8AC3E}">
        <p14:creationId xmlns:p14="http://schemas.microsoft.com/office/powerpoint/2010/main" val="8513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04968-93A5-4D78-9BCC-B09C902BD622}"/>
              </a:ext>
            </a:extLst>
          </p:cNvPr>
          <p:cNvSpPr>
            <a:spLocks noGrp="1"/>
          </p:cNvSpPr>
          <p:nvPr>
            <p:ph type="title"/>
          </p:nvPr>
        </p:nvSpPr>
        <p:spPr/>
        <p:txBody>
          <a:bodyPr/>
          <a:lstStyle/>
          <a:p>
            <a:r>
              <a:rPr kumimoji="1" lang="ja-JP" altLang="en-US" dirty="0"/>
              <a:t>プレイヤーの概要</a:t>
            </a:r>
          </a:p>
        </p:txBody>
      </p:sp>
      <p:sp>
        <p:nvSpPr>
          <p:cNvPr id="3" name="コンテンツ プレースホルダー 2">
            <a:extLst>
              <a:ext uri="{FF2B5EF4-FFF2-40B4-BE49-F238E27FC236}">
                <a16:creationId xmlns:a16="http://schemas.microsoft.com/office/drawing/2014/main" id="{E23E07C7-63A3-450C-8E1D-C85642A881EC}"/>
              </a:ext>
            </a:extLst>
          </p:cNvPr>
          <p:cNvSpPr>
            <a:spLocks noGrp="1"/>
          </p:cNvSpPr>
          <p:nvPr>
            <p:ph idx="1"/>
          </p:nvPr>
        </p:nvSpPr>
        <p:spPr/>
        <p:txBody>
          <a:bodyPr/>
          <a:lstStyle/>
          <a:p>
            <a:r>
              <a:rPr kumimoji="1" lang="ja-JP" altLang="en-US" dirty="0"/>
              <a:t>プレイヤーは敵キャラ</a:t>
            </a:r>
            <a:r>
              <a:rPr kumimoji="1" lang="ja-JP" altLang="en-US" dirty="0" smtClean="0"/>
              <a:t>に取り付くこと</a:t>
            </a:r>
            <a:r>
              <a:rPr kumimoji="1" lang="ja-JP" altLang="en-US" dirty="0"/>
              <a:t>ができる。</a:t>
            </a:r>
            <a:endParaRPr kumimoji="1" lang="en-US" altLang="ja-JP" dirty="0"/>
          </a:p>
          <a:p>
            <a:pPr lvl="1"/>
            <a:r>
              <a:rPr lang="ja-JP" altLang="en-US" dirty="0"/>
              <a:t>攻撃は通常時は単発式のショットを打つことができる（弾数に制限はないが画面内の存在できる弾数の制限は設ける）</a:t>
            </a:r>
            <a:endParaRPr lang="en-US" altLang="ja-JP" dirty="0"/>
          </a:p>
          <a:p>
            <a:r>
              <a:rPr lang="ja-JP" altLang="en-US" dirty="0"/>
              <a:t>移動速度は比較的早めにしておき、当たり判定も小さめに設定する（そもそもグラフィックが小さくてもいいかも）</a:t>
            </a:r>
            <a:endParaRPr lang="en-US" altLang="ja-JP" dirty="0"/>
          </a:p>
          <a:p>
            <a:r>
              <a:rPr lang="ja-JP" altLang="en-US" dirty="0"/>
              <a:t>初期状態で敵の攻撃を受けると一撃で死ぬ（死ぬがその後すぐゲームオーバーかは、話し合う）</a:t>
            </a:r>
            <a:endParaRPr lang="en-US" altLang="ja-JP" dirty="0"/>
          </a:p>
          <a:p>
            <a:r>
              <a:rPr lang="ja-JP" altLang="en-US" dirty="0" smtClean="0"/>
              <a:t>寄生は</a:t>
            </a:r>
            <a:r>
              <a:rPr lang="ja-JP" altLang="en-US" dirty="0"/>
              <a:t>一体ずつしかできない（別の敵</a:t>
            </a:r>
            <a:r>
              <a:rPr lang="ja-JP" altLang="en-US" dirty="0" smtClean="0"/>
              <a:t>に寄生したければ</a:t>
            </a:r>
            <a:r>
              <a:rPr lang="ja-JP" altLang="en-US" dirty="0"/>
              <a:t>今</a:t>
            </a:r>
            <a:r>
              <a:rPr lang="ja-JP" altLang="en-US" dirty="0" smtClean="0"/>
              <a:t>の寄生を</a:t>
            </a:r>
            <a:r>
              <a:rPr lang="ja-JP" altLang="en-US" dirty="0"/>
              <a:t>解かなければならない）</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111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385</TotalTime>
  <Words>1581</Words>
  <Application>Microsoft Office PowerPoint</Application>
  <PresentationFormat>ワイド画面</PresentationFormat>
  <Paragraphs>117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Arial</vt:lpstr>
      <vt:lpstr>Calibri</vt:lpstr>
      <vt:lpstr>Calibri Light</vt:lpstr>
      <vt:lpstr>天空</vt:lpstr>
      <vt:lpstr>寄生型シューティングゲーム</vt:lpstr>
      <vt:lpstr>ゲーム概要のようなもの</vt:lpstr>
      <vt:lpstr>ゲームシステム</vt:lpstr>
      <vt:lpstr>弱体化状態</vt:lpstr>
      <vt:lpstr>弱体化状態（2）</vt:lpstr>
      <vt:lpstr>寄生状態</vt:lpstr>
      <vt:lpstr>ショットの種類</vt:lpstr>
      <vt:lpstr>ショットの種類</vt:lpstr>
      <vt:lpstr>プレイヤーの概要</vt:lpstr>
      <vt:lpstr>敵キャラクターの概要</vt:lpstr>
      <vt:lpstr>敵キャラクター種類</vt:lpstr>
      <vt:lpstr>敵キャラクター種類（2）</vt:lpstr>
      <vt:lpstr>敵キャラクター（3）</vt:lpstr>
      <vt:lpstr>敵キャラクター（4）</vt:lpstr>
      <vt:lpstr>ボスキャラクター</vt:lpstr>
      <vt:lpstr>ボスステージ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憑依型シューティングゲーム</dc:title>
  <dc:creator>瑞人 木村</dc:creator>
  <cp:lastModifiedBy>木村　瑞人</cp:lastModifiedBy>
  <cp:revision>24</cp:revision>
  <dcterms:created xsi:type="dcterms:W3CDTF">2019-04-21T13:40:54Z</dcterms:created>
  <dcterms:modified xsi:type="dcterms:W3CDTF">2019-05-31T10:38:18Z</dcterms:modified>
</cp:coreProperties>
</file>