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Output Manual with Flowchart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Summary of Actions</a:t>
            </a:r>
          </a:p>
          <a:p>
            <a:r>
              <a:t>2. Add Information</a:t>
            </a:r>
          </a:p>
          <a:p>
            <a:r>
              <a:t>3. Edit Information</a:t>
            </a:r>
          </a:p>
          <a:p>
            <a:r>
              <a:t>4. Remove Information</a:t>
            </a:r>
          </a:p>
          <a:p>
            <a:r>
              <a:t>5. View Options</a:t>
            </a:r>
          </a:p>
          <a:p>
            <a:r>
              <a:t>6. Exit Function</a:t>
            </a:r>
          </a:p>
          <a:p>
            <a:r>
              <a:t>7. Flowchart Guide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can add student, subject, and grade information.</a:t>
            </a:r>
          </a:p>
          <a:p>
            <a:r>
              <a:t>Users can edit any existing student or grade data.</a:t>
            </a:r>
          </a:p>
          <a:p>
            <a:r>
              <a:t>Records can be removed by selecting and confirming deletion.</a:t>
            </a:r>
          </a:p>
          <a:p>
            <a:r>
              <a:t>Different views are available for browsing students or grades.</a:t>
            </a:r>
          </a:p>
          <a:p>
            <a:r>
              <a:t>The system exits safely with proper file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Student: Name, ID, Year, etc.</a:t>
            </a:r>
          </a:p>
          <a:p>
            <a:r>
              <a:t>Add Subject: Subject code, description</a:t>
            </a:r>
          </a:p>
          <a:p>
            <a:r>
              <a:t>Add Grade: Link student to subject and grade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record from the list</a:t>
            </a:r>
          </a:p>
          <a:p>
            <a:r>
              <a:t>Update student name, subject, or grade</a:t>
            </a:r>
          </a:p>
          <a:p>
            <a:r>
              <a:t>Save changes back to 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Locate record to delete</a:t>
            </a:r>
          </a:p>
          <a:p>
            <a:r>
              <a:t>Confirm deletion prompt</a:t>
            </a:r>
          </a:p>
          <a:p>
            <a:r>
              <a:t>Update CSV files accordingly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View All Students: List all records</a:t>
            </a:r>
          </a:p>
          <a:p>
            <a:r>
              <a:t>View by Subject: Filter by subject code</a:t>
            </a:r>
          </a:p>
          <a:p>
            <a:r>
              <a:t>View Grades: Select student, then view their grades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for confirmation</a:t>
            </a:r>
          </a:p>
          <a:p>
            <a:r>
              <a:t>Safely close all files</a:t>
            </a:r>
          </a:p>
          <a:p>
            <a:r>
              <a:t>Terminate the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Oval: Start or End of the program</a:t>
            </a:r>
          </a:p>
          <a:p>
            <a:r>
              <a:t>Rectangle: Process (e.g., Display Menu, Add Info)</a:t>
            </a:r>
          </a:p>
          <a:p>
            <a:r>
              <a:t>Diamond: Decision (e.g., Choose Action, View Options)</a:t>
            </a:r>
          </a:p>
          <a:p>
            <a:r>
              <a:t>Arrows: Show the flow of logic between actions</a:t>
            </a:r>
          </a:p>
          <a:p>
            <a:r>
              <a:t>Loops bring users back to the main menu after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